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18.xml" ContentType="application/vnd.openxmlformats-officedocument.presentationml.notesSlide+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431EA-8667-4FDB-AF25-6E184DFFCCBE}" type="datetimeFigureOut">
              <a:rPr lang="id-ID" smtClean="0"/>
              <a:t>24/12/2018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9C747-E513-4936-9A66-AB2BF636F932}" type="slidenum">
              <a:rPr lang="id-ID" smtClean="0"/>
              <a:t>‹#›</a:t>
            </a:fld>
            <a:endParaRPr lang="id-ID"/>
          </a:p>
        </p:txBody>
      </p:sp>
    </p:spTree>
    <p:extLst>
      <p:ext uri="{BB962C8B-B14F-4D97-AF65-F5344CB8AC3E}">
        <p14:creationId xmlns:p14="http://schemas.microsoft.com/office/powerpoint/2010/main" val="3816636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Telephone_network" TargetMode="External"/><Relationship Id="rId3" Type="http://schemas.openxmlformats.org/officeDocument/2006/relationships/hyperlink" Target="https://en.wikipedia.org/wiki/Computer_networking" TargetMode="External"/><Relationship Id="rId7" Type="http://schemas.openxmlformats.org/officeDocument/2006/relationships/hyperlink" Target="https://en.wikipedia.org/wiki/Circuit-switched"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Internet" TargetMode="External"/><Relationship Id="rId5" Type="http://schemas.openxmlformats.org/officeDocument/2006/relationships/hyperlink" Target="https://en.wikipedia.org/wiki/Internet_Protocol" TargetMode="External"/><Relationship Id="rId10" Type="http://schemas.openxmlformats.org/officeDocument/2006/relationships/hyperlink" Target="https://en.wikipedia.org/wiki/Optical_fiber" TargetMode="External"/><Relationship Id="rId4" Type="http://schemas.openxmlformats.org/officeDocument/2006/relationships/hyperlink" Target="https://en.wikipedia.org/wiki/Packet-switched" TargetMode="External"/><Relationship Id="rId9" Type="http://schemas.openxmlformats.org/officeDocument/2006/relationships/hyperlink" Target="https://en.wikipedia.org/wiki/Ad_hoc"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2</a:t>
            </a:fld>
            <a:endParaRPr lang="en-US"/>
          </a:p>
        </p:txBody>
      </p:sp>
    </p:spTree>
    <p:extLst>
      <p:ext uri="{BB962C8B-B14F-4D97-AF65-F5344CB8AC3E}">
        <p14:creationId xmlns:p14="http://schemas.microsoft.com/office/powerpoint/2010/main" val="2258168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FF4182-5C53-437C-B474-B6922D89011B}" type="slidenum">
              <a:rPr lang="id-ID" smtClean="0"/>
              <a:pPr/>
              <a:t>11</a:t>
            </a:fld>
            <a:endParaRPr lang="id-ID"/>
          </a:p>
        </p:txBody>
      </p:sp>
    </p:spTree>
    <p:extLst>
      <p:ext uri="{BB962C8B-B14F-4D97-AF65-F5344CB8AC3E}">
        <p14:creationId xmlns:p14="http://schemas.microsoft.com/office/powerpoint/2010/main" val="596434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6AFF4182-5C53-437C-B474-B6922D89011B}" type="slidenum">
              <a:rPr lang="id-ID" smtClean="0"/>
              <a:pPr/>
              <a:t>12</a:t>
            </a:fld>
            <a:endParaRPr lang="id-ID"/>
          </a:p>
        </p:txBody>
      </p:sp>
    </p:spTree>
    <p:extLst>
      <p:ext uri="{BB962C8B-B14F-4D97-AF65-F5344CB8AC3E}">
        <p14:creationId xmlns:p14="http://schemas.microsoft.com/office/powerpoint/2010/main" val="2616289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sz="1800" dirty="0" smtClean="0"/>
              <a:t>Implicit Registration</a:t>
            </a:r>
          </a:p>
          <a:p>
            <a:pPr lvl="1" eaLnBrk="1" hangingPunct="1"/>
            <a:r>
              <a:rPr lang="en-US" altLang="zh-CN" sz="1600" dirty="0" smtClean="0"/>
              <a:t>When one IMPI is associated with multiple IMPUs which are in the same IRS, the registration of all the IMPUs in the IRS can be implemented through the IMS registration of one IMPU. This is called implicit registration. </a:t>
            </a:r>
          </a:p>
          <a:p>
            <a:pPr eaLnBrk="1" hangingPunct="1"/>
            <a:r>
              <a:rPr lang="en-US" altLang="zh-CN" sz="1800" dirty="0" smtClean="0"/>
              <a:t>Re-registration</a:t>
            </a:r>
          </a:p>
          <a:p>
            <a:pPr lvl="1" eaLnBrk="1" hangingPunct="1"/>
            <a:r>
              <a:rPr lang="en-US" altLang="zh-CN" sz="1600" dirty="0" smtClean="0"/>
              <a:t>After a user ID is registered, the validity period of the user ID is limited. When the initial registration expires, the UE initiates a new registration request, that is, re-registration. </a:t>
            </a:r>
          </a:p>
          <a:p>
            <a:pPr eaLnBrk="1" hangingPunct="1"/>
            <a:r>
              <a:rPr lang="en-US" altLang="zh-CN" sz="1800" dirty="0" smtClean="0"/>
              <a:t>Third-Party Registration</a:t>
            </a:r>
          </a:p>
          <a:p>
            <a:pPr lvl="1" eaLnBrk="1" hangingPunct="1"/>
            <a:r>
              <a:rPr lang="en-US" altLang="zh-CN" sz="1600" dirty="0" smtClean="0"/>
              <a:t>If a user has subscribed to IMS services, after the user is registered successfully, the S-CSCF checks the downloaded </a:t>
            </a:r>
            <a:r>
              <a:rPr lang="en-US" altLang="zh-CN" sz="1600" dirty="0" err="1" smtClean="0"/>
              <a:t>iFC</a:t>
            </a:r>
            <a:r>
              <a:rPr lang="en-US" altLang="zh-CN" sz="1600" dirty="0" smtClean="0"/>
              <a:t> and triggers the route to the AS which serves the user. </a:t>
            </a:r>
            <a:endParaRPr lang="id-ID" altLang="zh-CN" sz="1600" dirty="0" smtClean="0"/>
          </a:p>
          <a:p>
            <a:r>
              <a:rPr lang="en-US" dirty="0" smtClean="0"/>
              <a:t>401 Unauthorized</a:t>
            </a:r>
          </a:p>
          <a:p>
            <a:r>
              <a:rPr lang="en-US" dirty="0" smtClean="0"/>
              <a:t>The request requires user authentication. This response is issued by UASs and registrars</a:t>
            </a:r>
          </a:p>
          <a:p>
            <a:pPr lvl="1" eaLnBrk="1" hangingPunct="1"/>
            <a:endParaRPr lang="id-ID" altLang="zh-CN" sz="1600" dirty="0" smtClean="0"/>
          </a:p>
        </p:txBody>
      </p:sp>
      <p:sp>
        <p:nvSpPr>
          <p:cNvPr id="4" name="Slide Number Placeholder 3"/>
          <p:cNvSpPr>
            <a:spLocks noGrp="1"/>
          </p:cNvSpPr>
          <p:nvPr>
            <p:ph type="sldNum" sz="quarter" idx="10"/>
          </p:nvPr>
        </p:nvSpPr>
        <p:spPr/>
        <p:txBody>
          <a:bodyPr/>
          <a:lstStyle/>
          <a:p>
            <a:fld id="{6AFF4182-5C53-437C-B474-B6922D89011B}" type="slidenum">
              <a:rPr lang="id-ID" smtClean="0"/>
              <a:pPr/>
              <a:t>13</a:t>
            </a:fld>
            <a:endParaRPr lang="id-ID"/>
          </a:p>
        </p:txBody>
      </p:sp>
    </p:spTree>
    <p:extLst>
      <p:ext uri="{BB962C8B-B14F-4D97-AF65-F5344CB8AC3E}">
        <p14:creationId xmlns:p14="http://schemas.microsoft.com/office/powerpoint/2010/main" val="655544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https://en.wikipedia.org/wiki/List_of_SIP_response_codes</a:t>
            </a:r>
            <a:endParaRPr lang="en-US" dirty="0" smtClean="0"/>
          </a:p>
          <a:p>
            <a:r>
              <a:rPr lang="en-US" dirty="0" smtClean="0"/>
              <a:t>100 Trying</a:t>
            </a:r>
          </a:p>
          <a:p>
            <a:r>
              <a:rPr lang="en-US" dirty="0" smtClean="0"/>
              <a:t>Extended search being performed may take a significant time so a forking proxy must send a 100 Trying response</a:t>
            </a:r>
          </a:p>
          <a:p>
            <a:r>
              <a:rPr lang="en-US" dirty="0" smtClean="0"/>
              <a:t>180 Ringing</a:t>
            </a:r>
          </a:p>
          <a:p>
            <a:r>
              <a:rPr lang="en-US" dirty="0" smtClean="0"/>
              <a:t>Destination user agent received INVITE, and is alerting user of call</a:t>
            </a:r>
          </a:p>
          <a:p>
            <a:r>
              <a:rPr lang="en-US" dirty="0" smtClean="0"/>
              <a:t>183 Session in Progress</a:t>
            </a:r>
          </a:p>
          <a:p>
            <a:r>
              <a:rPr lang="en-US" dirty="0" smtClean="0"/>
              <a:t>This response may be used to send extra information for a call which is still being set up</a:t>
            </a:r>
          </a:p>
          <a:p>
            <a:r>
              <a:rPr lang="en-US" dirty="0" smtClean="0"/>
              <a:t>200 OK</a:t>
            </a:r>
          </a:p>
          <a:p>
            <a:r>
              <a:rPr lang="en-US" dirty="0" smtClean="0"/>
              <a:t>Indicates the request was successful</a:t>
            </a:r>
          </a:p>
          <a:p>
            <a:r>
              <a:rPr lang="en-US" dirty="0" smtClean="0"/>
              <a:t>401 Unauthorized</a:t>
            </a:r>
          </a:p>
          <a:p>
            <a:r>
              <a:rPr lang="en-US" dirty="0" smtClean="0"/>
              <a:t>The request requires user authentication. This response is issued by UASs and registrars</a:t>
            </a:r>
          </a:p>
          <a:p>
            <a:endParaRPr lang="en-US" dirty="0" smtClean="0"/>
          </a:p>
          <a:p>
            <a:r>
              <a:rPr lang="en-US" dirty="0" smtClean="0"/>
              <a:t>PRACK : </a:t>
            </a:r>
            <a:r>
              <a:rPr lang="en-US" sz="1200" b="0" i="0" kern="1200" dirty="0" smtClean="0">
                <a:solidFill>
                  <a:schemeClr val="tx1"/>
                </a:solidFill>
                <a:effectLst/>
                <a:latin typeface="+mn-lt"/>
                <a:ea typeface="+mn-ea"/>
                <a:cs typeface="+mn-cs"/>
              </a:rPr>
              <a:t>Reliability of Provisional Responses in the Session Initiation Protocol (SIP). The PRACK request plays the same role as </a:t>
            </a:r>
            <a:r>
              <a:rPr lang="en-US" sz="1200" b="0" i="0" u="sng" kern="1200" dirty="0" smtClean="0">
                <a:solidFill>
                  <a:schemeClr val="tx1"/>
                </a:solidFill>
                <a:effectLst/>
                <a:latin typeface="+mn-lt"/>
                <a:ea typeface="+mn-ea"/>
                <a:cs typeface="+mn-cs"/>
              </a:rPr>
              <a:t>ACK</a:t>
            </a:r>
            <a:r>
              <a:rPr lang="en-US" sz="1200" b="0" i="0" kern="1200" dirty="0" smtClean="0">
                <a:solidFill>
                  <a:schemeClr val="tx1"/>
                </a:solidFill>
                <a:effectLst/>
                <a:latin typeface="+mn-lt"/>
                <a:ea typeface="+mn-ea"/>
                <a:cs typeface="+mn-cs"/>
              </a:rPr>
              <a:t>, but for provisional responses.</a:t>
            </a:r>
            <a:endParaRPr lang="id-ID" dirty="0" smtClean="0"/>
          </a:p>
          <a:p>
            <a:endParaRPr lang="id-ID" dirty="0"/>
          </a:p>
        </p:txBody>
      </p:sp>
      <p:sp>
        <p:nvSpPr>
          <p:cNvPr id="4" name="Slide Number Placeholder 3"/>
          <p:cNvSpPr>
            <a:spLocks noGrp="1"/>
          </p:cNvSpPr>
          <p:nvPr>
            <p:ph type="sldNum" sz="quarter" idx="10"/>
          </p:nvPr>
        </p:nvSpPr>
        <p:spPr/>
        <p:txBody>
          <a:bodyPr/>
          <a:lstStyle/>
          <a:p>
            <a:fld id="{6AFF4182-5C53-437C-B474-B6922D89011B}" type="slidenum">
              <a:rPr lang="id-ID" smtClean="0"/>
              <a:pPr/>
              <a:t>14</a:t>
            </a:fld>
            <a:endParaRPr lang="id-ID"/>
          </a:p>
        </p:txBody>
      </p:sp>
    </p:spTree>
    <p:extLst>
      <p:ext uri="{BB962C8B-B14F-4D97-AF65-F5344CB8AC3E}">
        <p14:creationId xmlns:p14="http://schemas.microsoft.com/office/powerpoint/2010/main" val="70121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Header Placeholder 3"/>
          <p:cNvSpPr>
            <a:spLocks noGrp="1"/>
          </p:cNvSpPr>
          <p:nvPr>
            <p:ph type="hdr" sz="quarter"/>
          </p:nvPr>
        </p:nvSpPr>
        <p:spPr>
          <a:noFill/>
        </p:spPr>
        <p:txBody>
          <a:bodyPr/>
          <a:lstStyle/>
          <a:p>
            <a:r>
              <a:rPr lang="en-US" altLang="zh-CN"/>
              <a:t>Course Name</a:t>
            </a:r>
            <a:endParaRPr lang="en-US" altLang="zh-CN" sz="1200"/>
          </a:p>
        </p:txBody>
      </p:sp>
      <p:sp>
        <p:nvSpPr>
          <p:cNvPr id="82949" name="Footer Placeholder 4"/>
          <p:cNvSpPr>
            <a:spLocks noGrp="1"/>
          </p:cNvSpPr>
          <p:nvPr>
            <p:ph type="ftr" sz="quarter" idx="4"/>
          </p:nvPr>
        </p:nvSpPr>
        <p:spPr>
          <a:noFill/>
        </p:spPr>
        <p:txBody>
          <a:bodyPr/>
          <a:lstStyle/>
          <a:p>
            <a:r>
              <a:rPr lang="en-US" altLang="zh-CN" smtClean="0"/>
              <a:t>Confidential Information of Huawei.  No Spreading Without Permission</a:t>
            </a:r>
            <a:r>
              <a:rPr lang="en-US" altLang="zh-CN" sz="1200" smtClean="0"/>
              <a:t> </a:t>
            </a:r>
          </a:p>
        </p:txBody>
      </p:sp>
      <p:sp>
        <p:nvSpPr>
          <p:cNvPr id="82950" name="Slide Number Placeholder 5"/>
          <p:cNvSpPr>
            <a:spLocks noGrp="1"/>
          </p:cNvSpPr>
          <p:nvPr>
            <p:ph type="sldNum" sz="quarter" idx="5"/>
          </p:nvPr>
        </p:nvSpPr>
        <p:spPr>
          <a:noFill/>
        </p:spPr>
        <p:txBody>
          <a:bodyPr/>
          <a:lstStyle/>
          <a:p>
            <a:r>
              <a:rPr lang="en-US" altLang="zh-CN"/>
              <a:t>N-</a:t>
            </a:r>
            <a:fld id="{4C889D82-48FE-4D48-935A-E0DC9103BA2D}" type="slidenum">
              <a:rPr lang="en-US" altLang="zh-CN" sz="900"/>
              <a:pPr/>
              <a:t>15</a:t>
            </a:fld>
            <a:endParaRPr lang="en-US" altLang="zh-CN" sz="900"/>
          </a:p>
        </p:txBody>
      </p:sp>
    </p:spTree>
    <p:extLst>
      <p:ext uri="{BB962C8B-B14F-4D97-AF65-F5344CB8AC3E}">
        <p14:creationId xmlns:p14="http://schemas.microsoft.com/office/powerpoint/2010/main" val="3774767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p:spPr>
        <p:txBody>
          <a:bodyPr/>
          <a:lstStyle/>
          <a:p>
            <a:r>
              <a:rPr lang="en-US" altLang="zh-CN"/>
              <a:t>Course Name</a:t>
            </a:r>
            <a:endParaRPr lang="en-US" altLang="zh-CN" sz="1200"/>
          </a:p>
        </p:txBody>
      </p:sp>
      <p:sp>
        <p:nvSpPr>
          <p:cNvPr id="83971" name="Rectangle 6"/>
          <p:cNvSpPr>
            <a:spLocks noGrp="1" noChangeArrowheads="1"/>
          </p:cNvSpPr>
          <p:nvPr>
            <p:ph type="ftr" sz="quarter" idx="4"/>
          </p:nvPr>
        </p:nvSpPr>
        <p:spPr>
          <a:noFill/>
        </p:spPr>
        <p:txBody>
          <a:bodyPr/>
          <a:lstStyle/>
          <a:p>
            <a:r>
              <a:rPr lang="en-US" altLang="zh-CN" smtClean="0"/>
              <a:t>Confidential Information of Huawei.  No Spreading Without Permission</a:t>
            </a:r>
            <a:r>
              <a:rPr lang="en-US" altLang="zh-CN" sz="1200" smtClean="0"/>
              <a:t> </a:t>
            </a:r>
            <a:endParaRPr lang="en-US" altLang="zh-CN" sz="1200" smtClean="0">
              <a:solidFill>
                <a:schemeClr val="tx1"/>
              </a:solidFill>
            </a:endParaRPr>
          </a:p>
        </p:txBody>
      </p:sp>
      <p:sp>
        <p:nvSpPr>
          <p:cNvPr id="83972" name="Rectangle 7"/>
          <p:cNvSpPr>
            <a:spLocks noGrp="1" noChangeArrowheads="1"/>
          </p:cNvSpPr>
          <p:nvPr>
            <p:ph type="sldNum" sz="quarter" idx="5"/>
          </p:nvPr>
        </p:nvSpPr>
        <p:spPr>
          <a:noFill/>
        </p:spPr>
        <p:txBody>
          <a:bodyPr/>
          <a:lstStyle/>
          <a:p>
            <a:r>
              <a:rPr lang="en-US" altLang="zh-CN"/>
              <a:t>N-</a:t>
            </a:r>
            <a:fld id="{B7260E1A-43EC-4708-B496-769A6C336AA0}" type="slidenum">
              <a:rPr lang="en-US" altLang="zh-CN" sz="900"/>
              <a:pPr/>
              <a:t>16</a:t>
            </a:fld>
            <a:endParaRPr lang="en-US" altLang="zh-CN" sz="900"/>
          </a:p>
        </p:txBody>
      </p:sp>
      <p:sp>
        <p:nvSpPr>
          <p:cNvPr id="83973" name="Rectangle 2"/>
          <p:cNvSpPr>
            <a:spLocks noGrp="1" noRot="1" noChangeAspect="1" noChangeArrowheads="1" noTextEdit="1"/>
          </p:cNvSpPr>
          <p:nvPr>
            <p:ph type="sldImg"/>
          </p:nvPr>
        </p:nvSpPr>
        <p:spPr>
          <a:xfrm>
            <a:off x="381000" y="685800"/>
            <a:ext cx="6096000" cy="3429000"/>
          </a:xfrm>
          <a:ln/>
        </p:spPr>
      </p:sp>
      <p:sp>
        <p:nvSpPr>
          <p:cNvPr id="83974" name="Rectangle 3"/>
          <p:cNvSpPr>
            <a:spLocks noGrp="1" noChangeArrowheads="1"/>
          </p:cNvSpPr>
          <p:nvPr>
            <p:ph type="body" idx="1"/>
          </p:nvPr>
        </p:nvSpPr>
        <p:spPr>
          <a:xfrm>
            <a:off x="914400" y="4343400"/>
            <a:ext cx="5029200" cy="4114800"/>
          </a:xfrm>
          <a:noFill/>
          <a:ln/>
        </p:spPr>
        <p:txBody>
          <a:bodyPr/>
          <a:lstStyle/>
          <a:p>
            <a:pPr eaLnBrk="1" hangingPunct="1"/>
            <a:r>
              <a:rPr lang="en-US" altLang="zh-CN" dirty="0" smtClean="0"/>
              <a:t>Invite 3 </a:t>
            </a:r>
            <a:r>
              <a:rPr lang="en-US" altLang="zh-CN" dirty="0" smtClean="0">
                <a:sym typeface="Wingdings" pitchFamily="2" charset="2"/>
              </a:rPr>
              <a:t> sip:2288888901@rdcm.ims.telkom.co.id</a:t>
            </a:r>
          </a:p>
          <a:p>
            <a:pPr eaLnBrk="1" hangingPunct="1"/>
            <a:r>
              <a:rPr lang="en-US" altLang="zh-CN" dirty="0" smtClean="0">
                <a:sym typeface="Wingdings" pitchFamily="2" charset="2"/>
              </a:rPr>
              <a:t>Invite 4  Tel:+62288888901</a:t>
            </a:r>
          </a:p>
          <a:p>
            <a:pPr eaLnBrk="1" hangingPunct="1"/>
            <a:r>
              <a:rPr lang="en-US" altLang="zh-CN" dirty="0" smtClean="0">
                <a:sym typeface="Wingdings" pitchFamily="2" charset="2"/>
              </a:rPr>
              <a:t>So AS function is to called number normalization</a:t>
            </a:r>
            <a:endParaRPr lang="zh-CN" altLang="zh-CN" dirty="0" smtClean="0"/>
          </a:p>
          <a:p>
            <a:pPr eaLnBrk="1" hangingPunct="1"/>
            <a:endParaRPr lang="zh-CN" altLang="zh-CN" dirty="0" smtClean="0"/>
          </a:p>
        </p:txBody>
      </p:sp>
    </p:spTree>
    <p:extLst>
      <p:ext uri="{BB962C8B-B14F-4D97-AF65-F5344CB8AC3E}">
        <p14:creationId xmlns:p14="http://schemas.microsoft.com/office/powerpoint/2010/main" val="103529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https://en.wikipedia.org/wiki/List_of_SIP_response_codes</a:t>
            </a:r>
            <a:endParaRPr lang="en-US" dirty="0" smtClean="0"/>
          </a:p>
          <a:p>
            <a:r>
              <a:rPr lang="en-US" dirty="0" smtClean="0"/>
              <a:t>100 Trying</a:t>
            </a:r>
          </a:p>
          <a:p>
            <a:r>
              <a:rPr lang="en-US" dirty="0" smtClean="0"/>
              <a:t>Extended search being performed may take a significant time so a forking proxy must send a 100 Trying response</a:t>
            </a:r>
          </a:p>
          <a:p>
            <a:r>
              <a:rPr lang="en-US" dirty="0" smtClean="0"/>
              <a:t>180 Ringing</a:t>
            </a:r>
          </a:p>
          <a:p>
            <a:r>
              <a:rPr lang="en-US" dirty="0" smtClean="0"/>
              <a:t>Destination user agent received INVITE, and is alerting user of call</a:t>
            </a:r>
          </a:p>
          <a:p>
            <a:r>
              <a:rPr lang="en-US" dirty="0" smtClean="0"/>
              <a:t>183 Session in Progress</a:t>
            </a:r>
          </a:p>
          <a:p>
            <a:r>
              <a:rPr lang="en-US" dirty="0" smtClean="0"/>
              <a:t>This response may be used to send extra information for a call which is still being set up</a:t>
            </a:r>
          </a:p>
          <a:p>
            <a:r>
              <a:rPr lang="en-US" dirty="0" smtClean="0"/>
              <a:t>200 OK</a:t>
            </a:r>
          </a:p>
          <a:p>
            <a:r>
              <a:rPr lang="en-US" dirty="0" smtClean="0"/>
              <a:t>Indicates the request was successful</a:t>
            </a:r>
          </a:p>
          <a:p>
            <a:r>
              <a:rPr lang="en-US" dirty="0" smtClean="0"/>
              <a:t>401 Unauthorized</a:t>
            </a:r>
          </a:p>
          <a:p>
            <a:r>
              <a:rPr lang="en-US" dirty="0" smtClean="0"/>
              <a:t>The request requires user authentication. This response is issued by UASs and registrars</a:t>
            </a:r>
          </a:p>
          <a:p>
            <a:endParaRPr lang="en-US" dirty="0" smtClean="0"/>
          </a:p>
          <a:p>
            <a:r>
              <a:rPr lang="en-US" dirty="0" smtClean="0"/>
              <a:t>PRACK : </a:t>
            </a:r>
            <a:r>
              <a:rPr lang="en-US" sz="1200" b="0" i="0" kern="1200" dirty="0" smtClean="0">
                <a:solidFill>
                  <a:schemeClr val="tx1"/>
                </a:solidFill>
                <a:effectLst/>
                <a:latin typeface="+mn-lt"/>
                <a:ea typeface="+mn-ea"/>
                <a:cs typeface="+mn-cs"/>
              </a:rPr>
              <a:t>Reliability of Provisional Responses in the Session Initiation Protocol (SIP). The PRACK request plays the same role as </a:t>
            </a:r>
            <a:r>
              <a:rPr lang="en-US" sz="1200" b="0" i="0" u="sng" kern="1200" dirty="0" smtClean="0">
                <a:solidFill>
                  <a:schemeClr val="tx1"/>
                </a:solidFill>
                <a:effectLst/>
                <a:latin typeface="+mn-lt"/>
                <a:ea typeface="+mn-ea"/>
                <a:cs typeface="+mn-cs"/>
              </a:rPr>
              <a:t>ACK</a:t>
            </a:r>
            <a:r>
              <a:rPr lang="en-US" sz="1200" b="0" i="0" kern="1200" dirty="0" smtClean="0">
                <a:solidFill>
                  <a:schemeClr val="tx1"/>
                </a:solidFill>
                <a:effectLst/>
                <a:latin typeface="+mn-lt"/>
                <a:ea typeface="+mn-ea"/>
                <a:cs typeface="+mn-cs"/>
              </a:rPr>
              <a:t>, but for provisional responses.</a:t>
            </a:r>
            <a:endParaRPr lang="id-ID" dirty="0"/>
          </a:p>
        </p:txBody>
      </p:sp>
      <p:sp>
        <p:nvSpPr>
          <p:cNvPr id="4" name="Slide Number Placeholder 3"/>
          <p:cNvSpPr>
            <a:spLocks noGrp="1"/>
          </p:cNvSpPr>
          <p:nvPr>
            <p:ph type="sldNum" sz="quarter" idx="10"/>
          </p:nvPr>
        </p:nvSpPr>
        <p:spPr/>
        <p:txBody>
          <a:bodyPr/>
          <a:lstStyle/>
          <a:p>
            <a:fld id="{6AFF4182-5C53-437C-B474-B6922D89011B}" type="slidenum">
              <a:rPr lang="id-ID" smtClean="0"/>
              <a:pPr/>
              <a:t>17</a:t>
            </a:fld>
            <a:endParaRPr lang="id-ID"/>
          </a:p>
        </p:txBody>
      </p:sp>
    </p:spTree>
    <p:extLst>
      <p:ext uri="{BB962C8B-B14F-4D97-AF65-F5344CB8AC3E}">
        <p14:creationId xmlns:p14="http://schemas.microsoft.com/office/powerpoint/2010/main" val="3338729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FF4182-5C53-437C-B474-B6922D89011B}" type="slidenum">
              <a:rPr lang="id-ID" smtClean="0"/>
              <a:pPr/>
              <a:t>18</a:t>
            </a:fld>
            <a:endParaRPr lang="id-ID"/>
          </a:p>
        </p:txBody>
      </p:sp>
    </p:spTree>
    <p:extLst>
      <p:ext uri="{BB962C8B-B14F-4D97-AF65-F5344CB8AC3E}">
        <p14:creationId xmlns:p14="http://schemas.microsoft.com/office/powerpoint/2010/main" val="1387813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FF4182-5C53-437C-B474-B6922D89011B}" type="slidenum">
              <a:rPr lang="id-ID" smtClean="0"/>
              <a:pPr/>
              <a:t>19</a:t>
            </a:fld>
            <a:endParaRPr lang="id-ID"/>
          </a:p>
        </p:txBody>
      </p:sp>
    </p:spTree>
    <p:extLst>
      <p:ext uri="{BB962C8B-B14F-4D97-AF65-F5344CB8AC3E}">
        <p14:creationId xmlns:p14="http://schemas.microsoft.com/office/powerpoint/2010/main" val="375575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dirty="0" smtClean="0"/>
              <a:t>https://en.wikipedia.org/wiki/Dynamic_circuit_network</a:t>
            </a:r>
          </a:p>
          <a:p>
            <a:r>
              <a:rPr lang="en-US" dirty="0" smtClean="0"/>
              <a:t>A </a:t>
            </a:r>
            <a:r>
              <a:rPr lang="en-US" b="1" dirty="0" smtClean="0"/>
              <a:t>dynamic circuit network</a:t>
            </a:r>
            <a:r>
              <a:rPr lang="en-US" dirty="0" smtClean="0"/>
              <a:t> (</a:t>
            </a:r>
            <a:r>
              <a:rPr lang="en-US" b="1" dirty="0" smtClean="0"/>
              <a:t>DCN</a:t>
            </a:r>
            <a:r>
              <a:rPr lang="en-US" dirty="0" smtClean="0"/>
              <a:t>) is an advanced </a:t>
            </a:r>
            <a:r>
              <a:rPr lang="en-US" dirty="0" smtClean="0">
                <a:hlinkClick r:id="rId3" tooltip="Computer networking"/>
              </a:rPr>
              <a:t>computer networking</a:t>
            </a:r>
            <a:r>
              <a:rPr lang="en-US" dirty="0" smtClean="0"/>
              <a:t> technology that combines traditional </a:t>
            </a:r>
            <a:r>
              <a:rPr lang="en-US" dirty="0" smtClean="0">
                <a:hlinkClick r:id="rId4" tooltip="Packet-switched"/>
              </a:rPr>
              <a:t>packet-switched</a:t>
            </a:r>
            <a:r>
              <a:rPr lang="en-US" dirty="0" smtClean="0"/>
              <a:t> communication based on the </a:t>
            </a:r>
            <a:r>
              <a:rPr lang="en-US" dirty="0" smtClean="0">
                <a:hlinkClick r:id="rId5" tooltip="Internet Protocol"/>
              </a:rPr>
              <a:t>Internet Protocol</a:t>
            </a:r>
            <a:r>
              <a:rPr lang="en-US" dirty="0" smtClean="0"/>
              <a:t>, as used in the </a:t>
            </a:r>
            <a:r>
              <a:rPr lang="en-US" dirty="0" smtClean="0">
                <a:hlinkClick r:id="rId6" tooltip="Internet"/>
              </a:rPr>
              <a:t>Internet</a:t>
            </a:r>
            <a:r>
              <a:rPr lang="en-US" dirty="0" smtClean="0"/>
              <a:t>, with </a:t>
            </a:r>
            <a:r>
              <a:rPr lang="en-US" dirty="0" smtClean="0">
                <a:hlinkClick r:id="rId7" tooltip="Circuit-switched"/>
              </a:rPr>
              <a:t>circuit-switched</a:t>
            </a:r>
            <a:r>
              <a:rPr lang="en-US" dirty="0" smtClean="0"/>
              <a:t> technologies that are characteristic of traditional </a:t>
            </a:r>
            <a:r>
              <a:rPr lang="en-US" dirty="0" smtClean="0">
                <a:hlinkClick r:id="rId8" tooltip="Telephone network"/>
              </a:rPr>
              <a:t>telephone network</a:t>
            </a:r>
            <a:r>
              <a:rPr lang="en-US" dirty="0" smtClean="0"/>
              <a:t> systems. This combination allows user-initiated </a:t>
            </a:r>
            <a:r>
              <a:rPr lang="en-US" dirty="0" smtClean="0">
                <a:hlinkClick r:id="rId9" tooltip="Ad hoc"/>
              </a:rPr>
              <a:t>ad hoc</a:t>
            </a:r>
            <a:r>
              <a:rPr lang="en-US" dirty="0" smtClean="0"/>
              <a:t> dedicated allocation of network bandwidth for high-demand, real-time applications and network services, delivered over an </a:t>
            </a:r>
            <a:r>
              <a:rPr lang="en-US" dirty="0" smtClean="0">
                <a:hlinkClick r:id="rId10" tooltip="Optical fiber"/>
              </a:rPr>
              <a:t>optical fiber</a:t>
            </a:r>
            <a:r>
              <a:rPr lang="en-US" dirty="0" smtClean="0"/>
              <a:t> infrastructure</a:t>
            </a:r>
            <a:endParaRPr lang="en-US" dirty="0"/>
          </a:p>
        </p:txBody>
      </p:sp>
      <p:sp>
        <p:nvSpPr>
          <p:cNvPr id="4" name="Slide Number Placeholder 3"/>
          <p:cNvSpPr>
            <a:spLocks noGrp="1"/>
          </p:cNvSpPr>
          <p:nvPr>
            <p:ph type="sldNum" sz="quarter" idx="10"/>
          </p:nvPr>
        </p:nvSpPr>
        <p:spPr/>
        <p:txBody>
          <a:bodyPr/>
          <a:lstStyle/>
          <a:p>
            <a:fld id="{6AFF4182-5C53-437C-B474-B6922D89011B}" type="slidenum">
              <a:rPr lang="id-ID" smtClean="0"/>
              <a:pPr/>
              <a:t>20</a:t>
            </a:fld>
            <a:endParaRPr lang="id-ID"/>
          </a:p>
        </p:txBody>
      </p:sp>
    </p:spTree>
    <p:extLst>
      <p:ext uri="{BB962C8B-B14F-4D97-AF65-F5344CB8AC3E}">
        <p14:creationId xmlns:p14="http://schemas.microsoft.com/office/powerpoint/2010/main" val="265691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FF4182-5C53-437C-B474-B6922D89011B}" type="slidenum">
              <a:rPr lang="id-ID" smtClean="0"/>
              <a:pPr/>
              <a:t>3</a:t>
            </a:fld>
            <a:endParaRPr lang="id-ID"/>
          </a:p>
        </p:txBody>
      </p:sp>
    </p:spTree>
    <p:extLst>
      <p:ext uri="{BB962C8B-B14F-4D97-AF65-F5344CB8AC3E}">
        <p14:creationId xmlns:p14="http://schemas.microsoft.com/office/powerpoint/2010/main" val="420943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21</a:t>
            </a:fld>
            <a:endParaRPr lang="en-US"/>
          </a:p>
        </p:txBody>
      </p:sp>
    </p:spTree>
    <p:extLst>
      <p:ext uri="{BB962C8B-B14F-4D97-AF65-F5344CB8AC3E}">
        <p14:creationId xmlns:p14="http://schemas.microsoft.com/office/powerpoint/2010/main" val="1754356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22</a:t>
            </a:fld>
            <a:endParaRPr lang="en-US"/>
          </a:p>
        </p:txBody>
      </p:sp>
    </p:spTree>
    <p:extLst>
      <p:ext uri="{BB962C8B-B14F-4D97-AF65-F5344CB8AC3E}">
        <p14:creationId xmlns:p14="http://schemas.microsoft.com/office/powerpoint/2010/main" val="3305590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23</a:t>
            </a:fld>
            <a:endParaRPr lang="en-US"/>
          </a:p>
        </p:txBody>
      </p:sp>
    </p:spTree>
    <p:extLst>
      <p:ext uri="{BB962C8B-B14F-4D97-AF65-F5344CB8AC3E}">
        <p14:creationId xmlns:p14="http://schemas.microsoft.com/office/powerpoint/2010/main" val="1493743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24</a:t>
            </a:fld>
            <a:endParaRPr lang="en-US"/>
          </a:p>
        </p:txBody>
      </p:sp>
    </p:spTree>
    <p:extLst>
      <p:ext uri="{BB962C8B-B14F-4D97-AF65-F5344CB8AC3E}">
        <p14:creationId xmlns:p14="http://schemas.microsoft.com/office/powerpoint/2010/main" val="2488957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25</a:t>
            </a:fld>
            <a:endParaRPr lang="en-US"/>
          </a:p>
        </p:txBody>
      </p:sp>
    </p:spTree>
    <p:extLst>
      <p:ext uri="{BB962C8B-B14F-4D97-AF65-F5344CB8AC3E}">
        <p14:creationId xmlns:p14="http://schemas.microsoft.com/office/powerpoint/2010/main" val="26639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26</a:t>
            </a:fld>
            <a:endParaRPr lang="en-US"/>
          </a:p>
        </p:txBody>
      </p:sp>
    </p:spTree>
    <p:extLst>
      <p:ext uri="{BB962C8B-B14F-4D97-AF65-F5344CB8AC3E}">
        <p14:creationId xmlns:p14="http://schemas.microsoft.com/office/powerpoint/2010/main" val="1974109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27</a:t>
            </a:fld>
            <a:endParaRPr lang="en-US"/>
          </a:p>
        </p:txBody>
      </p:sp>
    </p:spTree>
    <p:extLst>
      <p:ext uri="{BB962C8B-B14F-4D97-AF65-F5344CB8AC3E}">
        <p14:creationId xmlns:p14="http://schemas.microsoft.com/office/powerpoint/2010/main" val="4048594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28</a:t>
            </a:fld>
            <a:endParaRPr lang="en-US"/>
          </a:p>
        </p:txBody>
      </p:sp>
    </p:spTree>
    <p:extLst>
      <p:ext uri="{BB962C8B-B14F-4D97-AF65-F5344CB8AC3E}">
        <p14:creationId xmlns:p14="http://schemas.microsoft.com/office/powerpoint/2010/main" val="4089254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29</a:t>
            </a:fld>
            <a:endParaRPr lang="en-US"/>
          </a:p>
        </p:txBody>
      </p:sp>
    </p:spTree>
    <p:extLst>
      <p:ext uri="{BB962C8B-B14F-4D97-AF65-F5344CB8AC3E}">
        <p14:creationId xmlns:p14="http://schemas.microsoft.com/office/powerpoint/2010/main" val="840123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30</a:t>
            </a:fld>
            <a:endParaRPr lang="en-US"/>
          </a:p>
        </p:txBody>
      </p:sp>
    </p:spTree>
    <p:extLst>
      <p:ext uri="{BB962C8B-B14F-4D97-AF65-F5344CB8AC3E}">
        <p14:creationId xmlns:p14="http://schemas.microsoft.com/office/powerpoint/2010/main" val="1121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IMS (</a:t>
            </a:r>
            <a:r>
              <a:rPr lang="en-US" sz="1200" i="1" kern="1200" dirty="0" smtClean="0">
                <a:solidFill>
                  <a:schemeClr val="tx1"/>
                </a:solidFill>
                <a:effectLst/>
                <a:latin typeface="+mn-lt"/>
                <a:ea typeface="+mn-ea"/>
                <a:cs typeface="+mn-cs"/>
              </a:rPr>
              <a:t>IP Multimedia Subsystem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adalah</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framework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arsitektur</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memungkinkan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konektivitas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Mobile Network </a:t>
            </a:r>
            <a:r>
              <a:rPr lang="en-US" sz="1200" kern="1200" dirty="0" err="1" smtClean="0">
                <a:solidFill>
                  <a:schemeClr val="tx1"/>
                </a:solidFill>
                <a:effectLst/>
                <a:latin typeface="+mn-lt"/>
                <a:ea typeface="+mn-ea"/>
                <a:cs typeface="+mn-cs"/>
              </a:rPr>
              <a:t>dan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Fixed Network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menyediakan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layanan</a:t>
            </a:r>
            <a:r>
              <a:rPr lang="en-US" sz="1200" kern="1200" dirty="0" smtClean="0">
                <a:solidFill>
                  <a:schemeClr val="tx1"/>
                </a:solidFill>
                <a:effectLst/>
                <a:latin typeface="+mn-lt"/>
                <a:ea typeface="+mn-ea"/>
                <a:cs typeface="+mn-cs"/>
              </a:rPr>
              <a:t> multimedia </a:t>
            </a:r>
            <a:r>
              <a:rPr lang="en-US" sz="1200" kern="1200" dirty="0" err="1" smtClean="0">
                <a:solidFill>
                  <a:schemeClr val="tx1"/>
                </a:solidFill>
                <a:effectLst/>
                <a:latin typeface="+mn-lt"/>
                <a:ea typeface="+mn-ea"/>
                <a:cs typeface="+mn-cs"/>
              </a:rPr>
              <a:t>berbasis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jaringan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SIP Protocol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Dengan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menggunakan</a:t>
            </a:r>
            <a:r>
              <a:rPr lang="en-US" sz="1200" kern="1200" dirty="0" smtClean="0">
                <a:solidFill>
                  <a:schemeClr val="tx1"/>
                </a:solidFill>
                <a:effectLst/>
                <a:latin typeface="+mn-lt"/>
                <a:ea typeface="+mn-ea"/>
                <a:cs typeface="+mn-cs"/>
              </a:rPr>
              <a:t> protocol SIP </a:t>
            </a:r>
            <a:r>
              <a:rPr lang="en-US" sz="1200" kern="1200" dirty="0" err="1" smtClean="0">
                <a:solidFill>
                  <a:schemeClr val="tx1"/>
                </a:solidFill>
                <a:effectLst/>
                <a:latin typeface="+mn-lt"/>
                <a:ea typeface="+mn-ea"/>
                <a:cs typeface="+mn-cs"/>
              </a:rPr>
              <a:t>ini</a:t>
            </a:r>
            <a:r>
              <a:rPr lang="en-US" sz="1200" kern="1200" dirty="0" smtClean="0">
                <a:solidFill>
                  <a:schemeClr val="tx1"/>
                </a:solidFill>
                <a:effectLst/>
                <a:latin typeface="+mn-lt"/>
                <a:ea typeface="+mn-ea"/>
                <a:cs typeface="+mn-cs"/>
              </a:rPr>
              <a:t>, IMS </a:t>
            </a:r>
            <a:r>
              <a:rPr lang="en-US" sz="1200" kern="1200" dirty="0" err="1" smtClean="0">
                <a:solidFill>
                  <a:schemeClr val="tx1"/>
                </a:solidFill>
                <a:effectLst/>
                <a:latin typeface="+mn-lt"/>
                <a:ea typeface="+mn-ea"/>
                <a:cs typeface="+mn-cs"/>
              </a:rPr>
              <a:t>memiliki</a:t>
            </a:r>
            <a:r>
              <a:rPr lang="en-US" sz="1200" kern="1200" dirty="0" smtClean="0">
                <a:solidFill>
                  <a:schemeClr val="tx1"/>
                </a:solidFill>
                <a:effectLst/>
                <a:latin typeface="+mn-lt"/>
                <a:ea typeface="+mn-ea"/>
                <a:cs typeface="+mn-cs"/>
              </a:rPr>
              <a:t> capability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mengatur</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session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muncul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untuk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setiap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layanan</a:t>
            </a:r>
            <a:r>
              <a:rPr lang="en-US" sz="1200" kern="1200" dirty="0" smtClean="0">
                <a:solidFill>
                  <a:schemeClr val="tx1"/>
                </a:solidFill>
                <a:effectLst/>
                <a:latin typeface="+mn-lt"/>
                <a:ea typeface="+mn-ea"/>
                <a:cs typeface="+mn-cs"/>
              </a:rPr>
              <a:t> yang </a:t>
            </a:r>
            <a:r>
              <a:rPr lang="en-US" sz="1200" kern="1200" dirty="0" err="1" smtClean="0">
                <a:solidFill>
                  <a:schemeClr val="tx1"/>
                </a:solidFill>
                <a:effectLst/>
                <a:latin typeface="+mn-lt"/>
                <a:ea typeface="+mn-ea"/>
                <a:cs typeface="+mn-cs"/>
              </a:rPr>
              <a:t>digunakan</a:t>
            </a:r>
            <a:endParaRPr lang="id-ID" dirty="0"/>
          </a:p>
        </p:txBody>
      </p:sp>
      <p:sp>
        <p:nvSpPr>
          <p:cNvPr id="4" name="Slide Number Placeholder 3"/>
          <p:cNvSpPr>
            <a:spLocks noGrp="1"/>
          </p:cNvSpPr>
          <p:nvPr>
            <p:ph type="sldNum" sz="quarter" idx="10"/>
          </p:nvPr>
        </p:nvSpPr>
        <p:spPr/>
        <p:txBody>
          <a:bodyPr/>
          <a:lstStyle/>
          <a:p>
            <a:fld id="{6AFF4182-5C53-437C-B474-B6922D89011B}" type="slidenum">
              <a:rPr lang="id-ID" smtClean="0"/>
              <a:pPr/>
              <a:t>4</a:t>
            </a:fld>
            <a:endParaRPr lang="id-ID"/>
          </a:p>
        </p:txBody>
      </p:sp>
    </p:spTree>
    <p:extLst>
      <p:ext uri="{BB962C8B-B14F-4D97-AF65-F5344CB8AC3E}">
        <p14:creationId xmlns:p14="http://schemas.microsoft.com/office/powerpoint/2010/main" val="985578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F7207B-746F-4522-802A-CD842A70D575}" type="slidenum">
              <a:rPr lang="en-US" smtClean="0"/>
              <a:pPr/>
              <a:t>31</a:t>
            </a:fld>
            <a:endParaRPr lang="en-US"/>
          </a:p>
        </p:txBody>
      </p:sp>
    </p:spTree>
    <p:extLst>
      <p:ext uri="{BB962C8B-B14F-4D97-AF65-F5344CB8AC3E}">
        <p14:creationId xmlns:p14="http://schemas.microsoft.com/office/powerpoint/2010/main" val="1600732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1000488" y="717092"/>
            <a:ext cx="4901280" cy="3369605"/>
          </a:xfrm>
          <a:ln/>
        </p:spPr>
      </p:sp>
      <p:sp>
        <p:nvSpPr>
          <p:cNvPr id="148483" name="Rectangle 3"/>
          <p:cNvSpPr>
            <a:spLocks noGrp="1" noChangeArrowheads="1"/>
          </p:cNvSpPr>
          <p:nvPr>
            <p:ph type="body" idx="1"/>
          </p:nvPr>
        </p:nvSpPr>
        <p:spPr>
          <a:xfrm>
            <a:off x="930944" y="4373533"/>
            <a:ext cx="5038788" cy="40852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084" tIns="47042" rIns="94084" bIns="47042" anchor="ctr"/>
          <a:lstStyle/>
          <a:p>
            <a:pPr marL="162243" indent="-162243"/>
            <a:r>
              <a:rPr lang="en-US" sz="900" b="1"/>
              <a:t>User interfaces</a:t>
            </a:r>
          </a:p>
          <a:p>
            <a:pPr marL="432648" lvl="1" indent="-162243"/>
            <a:r>
              <a:rPr lang="en-US" sz="900"/>
              <a:t>PSTN: POTS, ISDN BA, ISDN PRA</a:t>
            </a:r>
          </a:p>
          <a:p>
            <a:pPr marL="432648" lvl="1" indent="-162243"/>
            <a:r>
              <a:rPr lang="en-US" sz="900"/>
              <a:t>Data: 2Mb/s, nx64 kb/s, 64 kb/s, subrate, analog</a:t>
            </a:r>
          </a:p>
          <a:p>
            <a:pPr marL="432648" lvl="1" indent="-162243"/>
            <a:r>
              <a:rPr lang="en-US" sz="900"/>
              <a:t>ADSL</a:t>
            </a:r>
          </a:p>
          <a:p>
            <a:pPr marL="432648" lvl="1" indent="-162243"/>
            <a:r>
              <a:rPr lang="en-US" sz="900"/>
              <a:t>HDSL, SDSL </a:t>
            </a:r>
          </a:p>
          <a:p>
            <a:pPr marL="432648" lvl="1" indent="-162243"/>
            <a:r>
              <a:rPr lang="en-US" sz="900"/>
              <a:t>VoDSL, VoIP</a:t>
            </a:r>
          </a:p>
          <a:p>
            <a:pPr marL="432648" lvl="1" indent="-162243"/>
            <a:r>
              <a:rPr lang="en-US" sz="900"/>
              <a:t>Coming: VDSL,...</a:t>
            </a:r>
          </a:p>
          <a:p>
            <a:pPr marL="162243" indent="-162243"/>
            <a:r>
              <a:rPr lang="en-US" sz="900" b="1"/>
              <a:t>Network interfaces</a:t>
            </a:r>
          </a:p>
          <a:p>
            <a:pPr marL="432648" lvl="1" indent="-162243"/>
            <a:r>
              <a:rPr lang="en-US" sz="900"/>
              <a:t>Signalling protocols : V5.1, V5.2 - already deployed with Alcatel and non-Alcatel switches (Ericsson, Siemens, Lucent, Fujitsu..)</a:t>
            </a:r>
          </a:p>
          <a:p>
            <a:pPr marL="432648" lvl="1" indent="-162243"/>
            <a:r>
              <a:rPr lang="en-US" sz="900"/>
              <a:t>PDH - 4x2 Mbit/s and 16x2 Mb/s </a:t>
            </a:r>
          </a:p>
          <a:p>
            <a:pPr marL="432648" lvl="1" indent="-162243"/>
            <a:r>
              <a:rPr lang="en-US" sz="900"/>
              <a:t>SDH - STM1</a:t>
            </a:r>
          </a:p>
          <a:p>
            <a:pPr marL="432648" lvl="1" indent="-162243"/>
            <a:r>
              <a:rPr lang="en-US" sz="900"/>
              <a:t>G.703 up to 16x2 Mbit/s</a:t>
            </a:r>
          </a:p>
          <a:p>
            <a:pPr marL="162243" indent="-162243"/>
            <a:r>
              <a:rPr lang="en-US" sz="900" b="1"/>
              <a:t>Management</a:t>
            </a:r>
          </a:p>
          <a:p>
            <a:pPr marL="432648" lvl="1" indent="-162243"/>
            <a:r>
              <a:rPr lang="en-US" sz="900"/>
              <a:t>Q for remote operations</a:t>
            </a:r>
          </a:p>
          <a:p>
            <a:pPr marL="432648" lvl="1" indent="-162243"/>
            <a:r>
              <a:rPr lang="en-US" sz="900"/>
              <a:t>F for local operations</a:t>
            </a:r>
          </a:p>
          <a:p>
            <a:pPr marL="162243" indent="-162243"/>
            <a:endParaRPr lang="en-US" sz="900"/>
          </a:p>
        </p:txBody>
      </p:sp>
    </p:spTree>
    <p:extLst>
      <p:ext uri="{BB962C8B-B14F-4D97-AF65-F5344CB8AC3E}">
        <p14:creationId xmlns:p14="http://schemas.microsoft.com/office/powerpoint/2010/main" val="244386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Internet Engineering Task Force (IETF)</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AAA</a:t>
            </a:r>
            <a:r>
              <a:rPr lang="en-US" sz="1200" b="0" i="0" u="none" strike="noStrike" kern="1200" baseline="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authentication, authorization, and accounting</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AFF4182-5C53-437C-B474-B6922D89011B}" type="slidenum">
              <a:rPr lang="id-ID" smtClean="0"/>
              <a:pPr/>
              <a:t>5</a:t>
            </a:fld>
            <a:endParaRPr lang="id-ID"/>
          </a:p>
        </p:txBody>
      </p:sp>
    </p:spTree>
    <p:extLst>
      <p:ext uri="{BB962C8B-B14F-4D97-AF65-F5344CB8AC3E}">
        <p14:creationId xmlns:p14="http://schemas.microsoft.com/office/powerpoint/2010/main" val="27325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6AFF4182-5C53-437C-B474-B6922D89011B}" type="slidenum">
              <a:rPr lang="id-ID" smtClean="0"/>
              <a:pPr/>
              <a:t>6</a:t>
            </a:fld>
            <a:endParaRPr lang="id-ID"/>
          </a:p>
        </p:txBody>
      </p:sp>
    </p:spTree>
    <p:extLst>
      <p:ext uri="{BB962C8B-B14F-4D97-AF65-F5344CB8AC3E}">
        <p14:creationId xmlns:p14="http://schemas.microsoft.com/office/powerpoint/2010/main" val="94356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FF4182-5C53-437C-B474-B6922D89011B}" type="slidenum">
              <a:rPr lang="id-ID" smtClean="0"/>
              <a:pPr/>
              <a:t>7</a:t>
            </a:fld>
            <a:endParaRPr lang="id-ID"/>
          </a:p>
        </p:txBody>
      </p:sp>
    </p:spTree>
    <p:extLst>
      <p:ext uri="{BB962C8B-B14F-4D97-AF65-F5344CB8AC3E}">
        <p14:creationId xmlns:p14="http://schemas.microsoft.com/office/powerpoint/2010/main" val="1272009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NAPTR (</a:t>
            </a:r>
            <a:r>
              <a:rPr lang="id-ID" sz="1200" b="0" i="0" kern="1200" dirty="0" smtClean="0">
                <a:solidFill>
                  <a:schemeClr val="tx1"/>
                </a:solidFill>
                <a:effectLst/>
                <a:latin typeface="+mn-lt"/>
                <a:ea typeface="+mn-ea"/>
                <a:cs typeface="+mn-cs"/>
              </a:rPr>
              <a:t>Name Authority Pointer</a:t>
            </a:r>
            <a:r>
              <a:rPr lang="en-US" sz="1200" b="0" i="0" kern="1200" dirty="0" smtClean="0">
                <a:solidFill>
                  <a:schemeClr val="tx1"/>
                </a:solidFill>
                <a:effectLst/>
                <a:latin typeface="+mn-lt"/>
                <a:ea typeface="+mn-ea"/>
                <a:cs typeface="+mn-cs"/>
              </a:rPr>
              <a:t>) </a:t>
            </a:r>
            <a:r>
              <a:rPr lang="en-US" dirty="0" smtClean="0"/>
              <a:t>query: Defines the protocol over which query data is transmitted.</a:t>
            </a:r>
          </a:p>
          <a:p>
            <a:r>
              <a:rPr lang="en-US" dirty="0" smtClean="0"/>
              <a:t>SRV (Service) query: Defines the port over which query data is transmitted.</a:t>
            </a:r>
          </a:p>
          <a:p>
            <a:r>
              <a:rPr lang="en-US" dirty="0" smtClean="0"/>
              <a:t>A/AAAA query: Defines the destination IP address.</a:t>
            </a:r>
            <a:endParaRPr lang="id-ID" dirty="0" smtClean="0"/>
          </a:p>
          <a:p>
            <a:r>
              <a:rPr lang="id-ID" dirty="0" smtClean="0"/>
              <a:t>URI : Uniform Resource Identifier</a:t>
            </a:r>
          </a:p>
          <a:p>
            <a:endParaRPr lang="id-ID" dirty="0" smtClean="0"/>
          </a:p>
          <a:p>
            <a:r>
              <a:rPr lang="id-ID" dirty="0" smtClean="0"/>
              <a:t>https://community.rackspace.com/general/f/34/t/381</a:t>
            </a:r>
          </a:p>
          <a:p>
            <a:r>
              <a:rPr lang="en-US" dirty="0" smtClean="0"/>
              <a:t>An A and AAAA record are actually primary DNS records.  They associate a domain name with a specific IP address, so that when a user types in a web address, such as "www.rackspace.com" their browser knows where to go for the actual website.</a:t>
            </a:r>
          </a:p>
          <a:p>
            <a:r>
              <a:rPr lang="en-US" dirty="0" smtClean="0"/>
              <a:t>The difference between A and AAAA is this: A is IPv4 and AAAA is the current IPv6 record.  Beyond that, there is no difference.  Later on, IPv6 records will be changed to A6 records.</a:t>
            </a:r>
          </a:p>
          <a:p>
            <a:endParaRPr lang="id-ID" dirty="0"/>
          </a:p>
        </p:txBody>
      </p:sp>
      <p:sp>
        <p:nvSpPr>
          <p:cNvPr id="4" name="Slide Number Placeholder 3"/>
          <p:cNvSpPr>
            <a:spLocks noGrp="1"/>
          </p:cNvSpPr>
          <p:nvPr>
            <p:ph type="sldNum" sz="quarter" idx="10"/>
          </p:nvPr>
        </p:nvSpPr>
        <p:spPr/>
        <p:txBody>
          <a:bodyPr/>
          <a:lstStyle/>
          <a:p>
            <a:fld id="{6AFF4182-5C53-437C-B474-B6922D89011B}" type="slidenum">
              <a:rPr lang="id-ID" smtClean="0"/>
              <a:pPr/>
              <a:t>8</a:t>
            </a:fld>
            <a:endParaRPr lang="id-ID"/>
          </a:p>
        </p:txBody>
      </p:sp>
    </p:spTree>
    <p:extLst>
      <p:ext uri="{BB962C8B-B14F-4D97-AF65-F5344CB8AC3E}">
        <p14:creationId xmlns:p14="http://schemas.microsoft.com/office/powerpoint/2010/main" val="312709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6AFF4182-5C53-437C-B474-B6922D89011B}" type="slidenum">
              <a:rPr lang="id-ID" smtClean="0"/>
              <a:pPr/>
              <a:t>9</a:t>
            </a:fld>
            <a:endParaRPr lang="id-ID"/>
          </a:p>
        </p:txBody>
      </p:sp>
    </p:spTree>
    <p:extLst>
      <p:ext uri="{BB962C8B-B14F-4D97-AF65-F5344CB8AC3E}">
        <p14:creationId xmlns:p14="http://schemas.microsoft.com/office/powerpoint/2010/main" val="711223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zh-CN" sz="1600" dirty="0" smtClean="0"/>
          </a:p>
        </p:txBody>
      </p:sp>
      <p:sp>
        <p:nvSpPr>
          <p:cNvPr id="4" name="Slide Number Placeholder 3"/>
          <p:cNvSpPr>
            <a:spLocks noGrp="1"/>
          </p:cNvSpPr>
          <p:nvPr>
            <p:ph type="sldNum" sz="quarter" idx="10"/>
          </p:nvPr>
        </p:nvSpPr>
        <p:spPr/>
        <p:txBody>
          <a:bodyPr/>
          <a:lstStyle/>
          <a:p>
            <a:fld id="{6AFF4182-5C53-437C-B474-B6922D89011B}" type="slidenum">
              <a:rPr lang="id-ID" smtClean="0"/>
              <a:pPr/>
              <a:t>10</a:t>
            </a:fld>
            <a:endParaRPr lang="id-ID"/>
          </a:p>
        </p:txBody>
      </p:sp>
    </p:spTree>
    <p:extLst>
      <p:ext uri="{BB962C8B-B14F-4D97-AF65-F5344CB8AC3E}">
        <p14:creationId xmlns:p14="http://schemas.microsoft.com/office/powerpoint/2010/main" val="204377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84784"/>
            <a:ext cx="10363200" cy="2304257"/>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2210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10014764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151146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39799"/>
            <a:ext cx="2628900" cy="52371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939800"/>
            <a:ext cx="7734300" cy="52371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389550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58032"/>
          </a:xfrm>
        </p:spPr>
        <p:txBody>
          <a:bodyPr>
            <a:noAutofit/>
          </a:bodyPr>
          <a:lstStyle>
            <a:lvl1pPr>
              <a:defRPr sz="32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514350" indent="-514350">
              <a:buFont typeface="+mj-lt"/>
              <a:buAutoNum type="arabicPeriod"/>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p:txBody>
          <a:bodyPr/>
          <a:lstStyle>
            <a:lvl1pPr>
              <a:defRPr/>
            </a:lvl1pPr>
          </a:lstStyle>
          <a:p>
            <a:endParaRPr lang="id-ID"/>
          </a:p>
        </p:txBody>
      </p:sp>
      <p:sp>
        <p:nvSpPr>
          <p:cNvPr id="12" name="Slide Number Placeholder 5"/>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378375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118655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14338"/>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838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402471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1"/>
            <a:ext cx="10515600" cy="77628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11"/>
          </p:nvPr>
        </p:nvSpPr>
        <p:spPr/>
        <p:txBody>
          <a:bodyPr/>
          <a:lstStyle>
            <a:lvl1pPr>
              <a:defRPr/>
            </a:lvl1pPr>
          </a:lstStyle>
          <a:p>
            <a:endParaRPr lang="id-ID"/>
          </a:p>
        </p:txBody>
      </p:sp>
      <p:sp>
        <p:nvSpPr>
          <p:cNvPr id="9" name="Slide Number Placeholder 5"/>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116625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920080"/>
            <a:ext cx="10515600" cy="420688"/>
          </a:xfrm>
        </p:spPr>
        <p:txBody>
          <a:bodyPr/>
          <a:lstStyle>
            <a:lvl1pPr>
              <a:defRPr sz="2800"/>
            </a:lvl1pPr>
          </a:lstStyle>
          <a:p>
            <a:r>
              <a:rPr lang="en-US" smtClean="0"/>
              <a:t>Click to edit Master title style</a:t>
            </a:r>
            <a:endParaRPr lang="en-US" dirty="0"/>
          </a:p>
        </p:txBody>
      </p:sp>
      <p:sp>
        <p:nvSpPr>
          <p:cNvPr id="5" name="Slide Number Placeholder 5"/>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16824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lvl1pPr>
              <a:defRPr/>
            </a:lvl1pPr>
          </a:lstStyle>
          <a:p>
            <a:endParaRPr lang="id-ID"/>
          </a:p>
        </p:txBody>
      </p:sp>
      <p:sp>
        <p:nvSpPr>
          <p:cNvPr id="5" name="Slide Number Placeholder 3"/>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75506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373445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E49C8C39-E49B-47B6-AC0D-DF3512D629EE}" type="slidenum">
              <a:rPr lang="id-ID" smtClean="0"/>
              <a:t>‹#›</a:t>
            </a:fld>
            <a:endParaRPr lang="id-ID"/>
          </a:p>
        </p:txBody>
      </p:sp>
    </p:spTree>
    <p:extLst>
      <p:ext uri="{BB962C8B-B14F-4D97-AF65-F5344CB8AC3E}">
        <p14:creationId xmlns:p14="http://schemas.microsoft.com/office/powerpoint/2010/main" val="266935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71"/>
          <p:cNvGraphicFramePr>
            <a:graphicFrameLocks noChangeAspect="1"/>
          </p:cNvGraphicFramePr>
          <p:nvPr>
            <p:extLst>
              <p:ext uri="{D42A27DB-BD31-4B8C-83A1-F6EECF244321}">
                <p14:modId xmlns:p14="http://schemas.microsoft.com/office/powerpoint/2010/main" val="671220250"/>
              </p:ext>
            </p:extLst>
          </p:nvPr>
        </p:nvGraphicFramePr>
        <p:xfrm>
          <a:off x="-16933" y="6249989"/>
          <a:ext cx="12208933" cy="639763"/>
        </p:xfrm>
        <a:graphic>
          <a:graphicData uri="http://schemas.openxmlformats.org/presentationml/2006/ole">
            <mc:AlternateContent xmlns:mc="http://schemas.openxmlformats.org/markup-compatibility/2006">
              <mc:Choice xmlns:v="urn:schemas-microsoft-com:vml" Requires="v">
                <p:oleObj spid="_x0000_s1036" name="CorelDRAW" r:id="rId14" imgW="6841112" imgH="478322" progId="">
                  <p:embed/>
                </p:oleObj>
              </mc:Choice>
              <mc:Fallback>
                <p:oleObj name="CorelDRAW" r:id="rId14" imgW="6841112" imgH="478322" progId="">
                  <p:embed/>
                  <p:pic>
                    <p:nvPicPr>
                      <p:cNvPr id="12" name="Object 1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33" y="6249989"/>
                        <a:ext cx="12208933"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 name="Title Placeholder 1"/>
          <p:cNvSpPr>
            <a:spLocks noGrp="1"/>
          </p:cNvSpPr>
          <p:nvPr>
            <p:ph type="title"/>
          </p:nvPr>
        </p:nvSpPr>
        <p:spPr bwMode="auto">
          <a:xfrm>
            <a:off x="838200" y="908720"/>
            <a:ext cx="105156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147" name="Text Placeholder 2"/>
          <p:cNvSpPr>
            <a:spLocks noGrp="1"/>
          </p:cNvSpPr>
          <p:nvPr>
            <p:ph type="body" idx="1"/>
          </p:nvPr>
        </p:nvSpPr>
        <p:spPr bwMode="auto">
          <a:xfrm>
            <a:off x="838200" y="1550353"/>
            <a:ext cx="10515600" cy="46266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531284" y="6353176"/>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solidFill>
                <a:latin typeface="+mn-lt"/>
                <a:cs typeface="+mn-cs"/>
              </a:defRPr>
            </a:lvl1pPr>
          </a:lstStyle>
          <a:p>
            <a:endParaRPr lang="id-ID"/>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fld id="{E49C8C39-E49B-47B6-AC0D-DF3512D629EE}" type="slidenum">
              <a:rPr lang="id-ID" smtClean="0"/>
              <a:t>‹#›</a:t>
            </a:fld>
            <a:endParaRPr lang="id-ID"/>
          </a:p>
        </p:txBody>
      </p:sp>
      <p:graphicFrame>
        <p:nvGraphicFramePr>
          <p:cNvPr id="7" name="Object 169"/>
          <p:cNvGraphicFramePr>
            <a:graphicFrameLocks noChangeAspect="1"/>
          </p:cNvGraphicFramePr>
          <p:nvPr>
            <p:extLst>
              <p:ext uri="{D42A27DB-BD31-4B8C-83A1-F6EECF244321}">
                <p14:modId xmlns:p14="http://schemas.microsoft.com/office/powerpoint/2010/main" val="894164992"/>
              </p:ext>
            </p:extLst>
          </p:nvPr>
        </p:nvGraphicFramePr>
        <p:xfrm>
          <a:off x="282813" y="157162"/>
          <a:ext cx="2068771" cy="534544"/>
        </p:xfrm>
        <a:graphic>
          <a:graphicData uri="http://schemas.openxmlformats.org/presentationml/2006/ole">
            <mc:AlternateContent xmlns:mc="http://schemas.openxmlformats.org/markup-compatibility/2006">
              <mc:Choice xmlns:v="urn:schemas-microsoft-com:vml" Requires="v">
                <p:oleObj spid="_x0000_s1037" name="CorelDRAW" r:id="rId16" imgW="1293557" imgH="445660" progId="">
                  <p:embed/>
                </p:oleObj>
              </mc:Choice>
              <mc:Fallback>
                <p:oleObj name="CorelDRAW" r:id="rId16" imgW="1293557" imgH="445660" progId="">
                  <p:embed/>
                  <p:pic>
                    <p:nvPicPr>
                      <p:cNvPr id="7" name="Object 1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813" y="157162"/>
                        <a:ext cx="2068771" cy="534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0" y="1"/>
            <a:ext cx="12192000" cy="100013"/>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p:nvSpPr>
        <p:spPr>
          <a:xfrm>
            <a:off x="0" y="812704"/>
            <a:ext cx="12192000" cy="27432"/>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2" name="Picture 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940800" y="152400"/>
            <a:ext cx="3120000" cy="605890"/>
          </a:xfrm>
          <a:prstGeom prst="rect">
            <a:avLst/>
          </a:prstGeom>
        </p:spPr>
      </p:pic>
    </p:spTree>
    <p:extLst>
      <p:ext uri="{BB962C8B-B14F-4D97-AF65-F5344CB8AC3E}">
        <p14:creationId xmlns:p14="http://schemas.microsoft.com/office/powerpoint/2010/main" val="64193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32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26" Type="http://schemas.openxmlformats.org/officeDocument/2006/relationships/image" Target="../media/image62.png"/><Relationship Id="rId3" Type="http://schemas.openxmlformats.org/officeDocument/2006/relationships/image" Target="../media/image39.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61.png"/><Relationship Id="rId2" Type="http://schemas.openxmlformats.org/officeDocument/2006/relationships/notesSlide" Target="../notesSlides/notesSlide23.xml"/><Relationship Id="rId16" Type="http://schemas.openxmlformats.org/officeDocument/2006/relationships/image" Target="../media/image52.png"/><Relationship Id="rId20" Type="http://schemas.openxmlformats.org/officeDocument/2006/relationships/image" Target="../media/image56.png"/><Relationship Id="rId29"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60.png"/><Relationship Id="rId32" Type="http://schemas.openxmlformats.org/officeDocument/2006/relationships/image" Target="../media/image68.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9.png"/><Relationship Id="rId28" Type="http://schemas.openxmlformats.org/officeDocument/2006/relationships/image" Target="../media/image64.png"/><Relationship Id="rId10" Type="http://schemas.openxmlformats.org/officeDocument/2006/relationships/image" Target="../media/image46.png"/><Relationship Id="rId19" Type="http://schemas.openxmlformats.org/officeDocument/2006/relationships/image" Target="../media/image55.png"/><Relationship Id="rId31" Type="http://schemas.openxmlformats.org/officeDocument/2006/relationships/image" Target="../media/image67.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9" Type="http://schemas.openxmlformats.org/officeDocument/2006/relationships/image" Target="../media/image82.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Mobile Switching</a:t>
            </a:r>
            <a:br>
              <a:rPr lang="id-ID" dirty="0"/>
            </a:br>
            <a:endParaRPr lang="id-ID" dirty="0"/>
          </a:p>
        </p:txBody>
      </p:sp>
      <p:sp>
        <p:nvSpPr>
          <p:cNvPr id="3" name="Subtitle 2"/>
          <p:cNvSpPr>
            <a:spLocks noGrp="1"/>
          </p:cNvSpPr>
          <p:nvPr>
            <p:ph type="subTitle" idx="1"/>
          </p:nvPr>
        </p:nvSpPr>
        <p:spPr/>
        <p:txBody>
          <a:bodyPr/>
          <a:lstStyle/>
          <a:p>
            <a:r>
              <a:rPr lang="id-ID" dirty="0" smtClean="0"/>
              <a:t>TEAM TEACHING JTPT</a:t>
            </a:r>
          </a:p>
          <a:p>
            <a:endParaRPr lang="id-ID" dirty="0"/>
          </a:p>
        </p:txBody>
      </p:sp>
    </p:spTree>
    <p:extLst>
      <p:ext uri="{BB962C8B-B14F-4D97-AF65-F5344CB8AC3E}">
        <p14:creationId xmlns:p14="http://schemas.microsoft.com/office/powerpoint/2010/main" val="1611396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6096001" y="2006600"/>
            <a:ext cx="4194175" cy="1524000"/>
          </a:xfrm>
        </p:spPr>
        <p:txBody>
          <a:bodyPr>
            <a:noAutofit/>
          </a:bodyPr>
          <a:lstStyle/>
          <a:p>
            <a:pPr algn="just">
              <a:buFont typeface="Wingdings" panose="05000000000000000000" pitchFamily="2" charset="2"/>
              <a:buChar char="q"/>
            </a:pPr>
            <a:r>
              <a:rPr lang="id-ID" sz="1400" dirty="0"/>
              <a:t>HSS (Home Subscriber Server) adalah </a:t>
            </a:r>
            <a:r>
              <a:rPr lang="en-US" sz="1400" dirty="0" err="1"/>
              <a:t>elemen</a:t>
            </a:r>
            <a:r>
              <a:rPr lang="en-US" sz="1400" dirty="0"/>
              <a:t> </a:t>
            </a:r>
            <a:r>
              <a:rPr lang="id-ID" sz="1400" dirty="0"/>
              <a:t>database </a:t>
            </a:r>
            <a:r>
              <a:rPr lang="id-ID" sz="1400" dirty="0"/>
              <a:t>pengguna yang menyimpan profil </a:t>
            </a:r>
            <a:r>
              <a:rPr lang="id-ID" sz="1400" dirty="0"/>
              <a:t>pe</a:t>
            </a:r>
            <a:r>
              <a:rPr lang="en-US" sz="1400" dirty="0" err="1"/>
              <a:t>langgan</a:t>
            </a:r>
            <a:r>
              <a:rPr lang="en-US" sz="1400" dirty="0"/>
              <a:t> IMS</a:t>
            </a:r>
            <a:r>
              <a:rPr lang="id-ID" sz="1400" dirty="0"/>
              <a:t>, </a:t>
            </a:r>
            <a:r>
              <a:rPr lang="id-ID" sz="1400" dirty="0"/>
              <a:t>menunjukan </a:t>
            </a:r>
            <a:r>
              <a:rPr lang="en-US" sz="1400" dirty="0" err="1"/>
              <a:t>autentikasi</a:t>
            </a:r>
            <a:r>
              <a:rPr lang="en-US" sz="1400" dirty="0"/>
              <a:t> </a:t>
            </a:r>
            <a:r>
              <a:rPr lang="id-ID" sz="1400" dirty="0"/>
              <a:t>dan kewenangan</a:t>
            </a:r>
            <a:r>
              <a:rPr lang="en-US" sz="1400" dirty="0"/>
              <a:t> user</a:t>
            </a:r>
            <a:r>
              <a:rPr lang="id-ID" sz="1400" dirty="0"/>
              <a:t> </a:t>
            </a:r>
            <a:r>
              <a:rPr lang="id-ID" sz="1400" dirty="0"/>
              <a:t>termasuk </a:t>
            </a:r>
            <a:r>
              <a:rPr lang="id-ID" sz="1400" dirty="0"/>
              <a:t>identifikasi</a:t>
            </a:r>
            <a:r>
              <a:rPr lang="en-US" sz="1400" dirty="0"/>
              <a:t> user</a:t>
            </a:r>
            <a:r>
              <a:rPr lang="id-ID" sz="1400" dirty="0"/>
              <a:t>, </a:t>
            </a:r>
            <a:r>
              <a:rPr lang="id-ID" sz="1400" dirty="0"/>
              <a:t>kontrol informasi, dan lokasi </a:t>
            </a:r>
            <a:r>
              <a:rPr lang="id-ID" sz="1400" dirty="0"/>
              <a:t>pe</a:t>
            </a:r>
            <a:r>
              <a:rPr lang="en-US" sz="1400" dirty="0" err="1"/>
              <a:t>langgan</a:t>
            </a:r>
            <a:r>
              <a:rPr lang="en-US" sz="1400" dirty="0"/>
              <a:t> IMS</a:t>
            </a:r>
            <a:r>
              <a:rPr lang="id-ID" sz="1400" dirty="0"/>
              <a:t>.</a:t>
            </a:r>
            <a:r>
              <a:rPr lang="en-US" sz="1400" dirty="0"/>
              <a:t> </a:t>
            </a:r>
            <a:endParaRPr lang="id-ID" sz="1400" dirty="0"/>
          </a:p>
        </p:txBody>
      </p:sp>
      <p:sp>
        <p:nvSpPr>
          <p:cNvPr id="3" name="Title 2"/>
          <p:cNvSpPr>
            <a:spLocks noGrp="1"/>
          </p:cNvSpPr>
          <p:nvPr>
            <p:ph type="title" idx="4294967295"/>
          </p:nvPr>
        </p:nvSpPr>
        <p:spPr>
          <a:xfrm>
            <a:off x="348344" y="1058071"/>
            <a:ext cx="6316663" cy="496887"/>
          </a:xfrm>
        </p:spPr>
        <p:txBody>
          <a:bodyPr>
            <a:normAutofit fontScale="90000"/>
          </a:bodyPr>
          <a:lstStyle/>
          <a:p>
            <a:r>
              <a:rPr lang="en-US" dirty="0" err="1" smtClean="0"/>
              <a:t>Elemen</a:t>
            </a:r>
            <a:r>
              <a:rPr lang="en-US" dirty="0" smtClean="0"/>
              <a:t> </a:t>
            </a:r>
            <a:r>
              <a:rPr lang="en-US" dirty="0" err="1" smtClean="0"/>
              <a:t>Fungsional</a:t>
            </a:r>
            <a:r>
              <a:rPr lang="en-US" dirty="0" smtClean="0"/>
              <a:t> IMS : HSS</a:t>
            </a:r>
            <a:endParaRPr lang="id-ID" dirty="0"/>
          </a:p>
        </p:txBody>
      </p:sp>
      <p:pic>
        <p:nvPicPr>
          <p:cNvPr id="5" name="Picture 4"/>
          <p:cNvPicPr/>
          <p:nvPr/>
        </p:nvPicPr>
        <p:blipFill>
          <a:blip r:embed="rId3"/>
          <a:stretch>
            <a:fillRect/>
          </a:stretch>
        </p:blipFill>
        <p:spPr>
          <a:xfrm>
            <a:off x="1981200" y="2006602"/>
            <a:ext cx="3511150" cy="3333919"/>
          </a:xfrm>
          <a:prstGeom prst="rect">
            <a:avLst/>
          </a:prstGeom>
        </p:spPr>
      </p:pic>
      <p:sp>
        <p:nvSpPr>
          <p:cNvPr id="7" name="Oval 6"/>
          <p:cNvSpPr/>
          <p:nvPr/>
        </p:nvSpPr>
        <p:spPr>
          <a:xfrm>
            <a:off x="2444350" y="2413000"/>
            <a:ext cx="762000" cy="812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721649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715000" y="1333500"/>
            <a:ext cx="4724400" cy="4699000"/>
          </a:xfrm>
        </p:spPr>
        <p:txBody>
          <a:bodyPr>
            <a:normAutofit/>
          </a:bodyPr>
          <a:lstStyle/>
          <a:p>
            <a:pPr algn="just">
              <a:buFont typeface="Wingdings" panose="05000000000000000000" pitchFamily="2" charset="2"/>
              <a:buChar char="q"/>
            </a:pPr>
            <a:r>
              <a:rPr lang="en-US" sz="1400" dirty="0"/>
              <a:t>MRF (Media </a:t>
            </a:r>
            <a:r>
              <a:rPr lang="en-US" sz="1400" dirty="0" err="1"/>
              <a:t>Resouce</a:t>
            </a:r>
            <a:r>
              <a:rPr lang="en-US" sz="1400" dirty="0"/>
              <a:t> Function)</a:t>
            </a:r>
          </a:p>
          <a:p>
            <a:pPr algn="just"/>
            <a:r>
              <a:rPr lang="en-US" sz="1400" dirty="0" err="1"/>
              <a:t>Menyediakan</a:t>
            </a:r>
            <a:r>
              <a:rPr lang="en-US" sz="1400" dirty="0"/>
              <a:t> </a:t>
            </a:r>
            <a:r>
              <a:rPr lang="en-US" sz="1400" dirty="0"/>
              <a:t>resource </a:t>
            </a:r>
            <a:r>
              <a:rPr lang="en-US" sz="1400" dirty="0" err="1"/>
              <a:t>untuk</a:t>
            </a:r>
            <a:r>
              <a:rPr lang="en-US" sz="1400" dirty="0"/>
              <a:t> </a:t>
            </a:r>
            <a:r>
              <a:rPr lang="en-US" sz="1400" dirty="0" err="1"/>
              <a:t>mendukung</a:t>
            </a:r>
            <a:r>
              <a:rPr lang="en-US" sz="1400" dirty="0"/>
              <a:t> </a:t>
            </a:r>
            <a:r>
              <a:rPr lang="en-US" sz="1400" dirty="0" err="1"/>
              <a:t>layanan</a:t>
            </a:r>
            <a:r>
              <a:rPr lang="en-US" sz="1400" dirty="0"/>
              <a:t>, </a:t>
            </a:r>
            <a:r>
              <a:rPr lang="en-US" sz="1400" dirty="0" err="1"/>
              <a:t>seperti</a:t>
            </a:r>
            <a:r>
              <a:rPr lang="en-US" sz="1400" dirty="0"/>
              <a:t> : multi-way conference bridges, announcement playback, media </a:t>
            </a:r>
            <a:r>
              <a:rPr lang="en-US" sz="1400" dirty="0"/>
              <a:t>transcoding</a:t>
            </a:r>
          </a:p>
          <a:p>
            <a:pPr algn="just"/>
            <a:r>
              <a:rPr lang="en-US" sz="1400" dirty="0" err="1"/>
              <a:t>Direalisasikan</a:t>
            </a:r>
            <a:r>
              <a:rPr lang="en-US" sz="1400" dirty="0"/>
              <a:t> </a:t>
            </a:r>
            <a:r>
              <a:rPr lang="en-US" sz="1400" dirty="0" err="1"/>
              <a:t>oleh</a:t>
            </a:r>
            <a:r>
              <a:rPr lang="en-US" sz="1400" dirty="0"/>
              <a:t> </a:t>
            </a:r>
            <a:r>
              <a:rPr lang="en-US" sz="1400" dirty="0" err="1"/>
              <a:t>kolaborasi</a:t>
            </a:r>
            <a:r>
              <a:rPr lang="en-US" sz="1400" dirty="0"/>
              <a:t> </a:t>
            </a:r>
            <a:r>
              <a:rPr lang="en-US" sz="1400" dirty="0" err="1"/>
              <a:t>antara</a:t>
            </a:r>
            <a:r>
              <a:rPr lang="en-US" sz="1400" dirty="0"/>
              <a:t> MRFC </a:t>
            </a:r>
            <a:r>
              <a:rPr lang="en-US" sz="1400" dirty="0"/>
              <a:t>(</a:t>
            </a:r>
            <a:r>
              <a:rPr lang="id-ID" sz="1400" dirty="0"/>
              <a:t>Media Resource Function Control</a:t>
            </a:r>
            <a:r>
              <a:rPr lang="en-US" sz="1400" dirty="0"/>
              <a:t>) </a:t>
            </a:r>
            <a:r>
              <a:rPr lang="en-US" sz="1400" dirty="0" err="1"/>
              <a:t>dan</a:t>
            </a:r>
            <a:r>
              <a:rPr lang="en-US" sz="1400" dirty="0"/>
              <a:t> </a:t>
            </a:r>
            <a:r>
              <a:rPr lang="en-US" sz="1400" dirty="0"/>
              <a:t>MRFP (</a:t>
            </a:r>
            <a:r>
              <a:rPr lang="id-ID" sz="1400" dirty="0"/>
              <a:t>Media Resource Function Processor</a:t>
            </a:r>
            <a:r>
              <a:rPr lang="en-US" sz="1400" dirty="0"/>
              <a:t>)</a:t>
            </a:r>
            <a:endParaRPr lang="en-US" sz="1400" dirty="0"/>
          </a:p>
          <a:p>
            <a:pPr marL="0" indent="0" algn="just">
              <a:buNone/>
            </a:pPr>
            <a:endParaRPr lang="id-ID" sz="1400" dirty="0"/>
          </a:p>
          <a:p>
            <a:pPr marL="0" indent="0" algn="just">
              <a:buNone/>
            </a:pPr>
            <a:r>
              <a:rPr lang="id-ID" sz="1400" dirty="0"/>
              <a:t>MRFC merupakan elemen yang mengatur resource di MRFP dengan mengintepretasikan informasi yang datang dari AS dan S-CSCF</a:t>
            </a:r>
            <a:r>
              <a:rPr lang="id-ID" sz="1400" dirty="0"/>
              <a:t>.</a:t>
            </a:r>
            <a:endParaRPr lang="en-US" sz="1400" dirty="0"/>
          </a:p>
          <a:p>
            <a:pPr marL="0" indent="0" algn="just">
              <a:buNone/>
            </a:pPr>
            <a:endParaRPr lang="id-ID" sz="1400" dirty="0"/>
          </a:p>
          <a:p>
            <a:pPr marL="0" indent="0" algn="just">
              <a:buNone/>
            </a:pPr>
            <a:r>
              <a:rPr lang="id-ID" sz="1400" dirty="0"/>
              <a:t>MRFP </a:t>
            </a:r>
            <a:r>
              <a:rPr lang="id-ID" sz="1400" dirty="0"/>
              <a:t>merupakan elemen yang menyediakan resource </a:t>
            </a:r>
            <a:r>
              <a:rPr lang="en-US" sz="1400" dirty="0"/>
              <a:t>yang </a:t>
            </a:r>
            <a:r>
              <a:rPr lang="id-ID" sz="1400" dirty="0"/>
              <a:t>dikontrol </a:t>
            </a:r>
            <a:r>
              <a:rPr lang="id-ID" sz="1400" dirty="0"/>
              <a:t>oleh MRFC. Beberapa </a:t>
            </a:r>
            <a:r>
              <a:rPr lang="en-US" sz="1400" dirty="0" err="1"/>
              <a:t>aktifitas</a:t>
            </a:r>
            <a:r>
              <a:rPr lang="en-US" sz="1400" dirty="0"/>
              <a:t> </a:t>
            </a:r>
            <a:r>
              <a:rPr lang="id-ID" sz="1400" dirty="0"/>
              <a:t>yang </a:t>
            </a:r>
            <a:r>
              <a:rPr lang="id-ID" sz="1400" dirty="0"/>
              <a:t>dilakukan oleh MRFP adalah mixing media streams </a:t>
            </a:r>
            <a:r>
              <a:rPr lang="id-ID" sz="1400" dirty="0"/>
              <a:t>pada </a:t>
            </a:r>
            <a:r>
              <a:rPr lang="id-ID" sz="1400" dirty="0"/>
              <a:t>saat </a:t>
            </a:r>
            <a:r>
              <a:rPr lang="id-ID" sz="1400" dirty="0"/>
              <a:t>terjadinya</a:t>
            </a:r>
            <a:r>
              <a:rPr lang="en-US" sz="1400" dirty="0"/>
              <a:t> </a:t>
            </a:r>
            <a:r>
              <a:rPr lang="id-ID" sz="1400" dirty="0"/>
              <a:t>multi parties</a:t>
            </a:r>
            <a:r>
              <a:rPr lang="en-US" sz="1400" dirty="0"/>
              <a:t> conversation</a:t>
            </a:r>
            <a:r>
              <a:rPr lang="id-ID" sz="1400" dirty="0"/>
              <a:t>, melakukan </a:t>
            </a:r>
            <a:r>
              <a:rPr lang="id-ID" sz="1400" dirty="0"/>
              <a:t>pemrosesan media streams seperti audio transcoding atau media </a:t>
            </a:r>
            <a:r>
              <a:rPr lang="id-ID" sz="1400" dirty="0"/>
              <a:t>analisis</a:t>
            </a:r>
            <a:r>
              <a:rPr lang="en-US" sz="1400" dirty="0"/>
              <a:t>, </a:t>
            </a:r>
            <a:r>
              <a:rPr lang="en-US" sz="1400" dirty="0" err="1"/>
              <a:t>memproses</a:t>
            </a:r>
            <a:r>
              <a:rPr lang="en-US" sz="1400" dirty="0"/>
              <a:t> announcement.</a:t>
            </a:r>
            <a:endParaRPr lang="id-ID" sz="1400" dirty="0"/>
          </a:p>
        </p:txBody>
      </p:sp>
      <p:sp>
        <p:nvSpPr>
          <p:cNvPr id="3" name="Title 2"/>
          <p:cNvSpPr>
            <a:spLocks noGrp="1"/>
          </p:cNvSpPr>
          <p:nvPr>
            <p:ph type="title" idx="4294967295"/>
          </p:nvPr>
        </p:nvSpPr>
        <p:spPr>
          <a:xfrm>
            <a:off x="256904" y="961192"/>
            <a:ext cx="6316663" cy="496887"/>
          </a:xfrm>
        </p:spPr>
        <p:txBody>
          <a:bodyPr>
            <a:normAutofit fontScale="90000"/>
          </a:bodyPr>
          <a:lstStyle/>
          <a:p>
            <a:r>
              <a:rPr lang="en-US" dirty="0" err="1" smtClean="0"/>
              <a:t>Elemen</a:t>
            </a:r>
            <a:r>
              <a:rPr lang="en-US" dirty="0" smtClean="0"/>
              <a:t> </a:t>
            </a:r>
            <a:r>
              <a:rPr lang="en-US" dirty="0" err="1" smtClean="0"/>
              <a:t>Fungsional</a:t>
            </a:r>
            <a:r>
              <a:rPr lang="en-US" dirty="0" smtClean="0"/>
              <a:t> IMS : MRF (MRFC &amp; MRFP)</a:t>
            </a:r>
            <a:endParaRPr lang="id-ID" dirty="0"/>
          </a:p>
        </p:txBody>
      </p:sp>
      <p:pic>
        <p:nvPicPr>
          <p:cNvPr id="4" name="Picture 3"/>
          <p:cNvPicPr/>
          <p:nvPr/>
        </p:nvPicPr>
        <p:blipFill>
          <a:blip r:embed="rId3"/>
          <a:stretch>
            <a:fillRect/>
          </a:stretch>
        </p:blipFill>
        <p:spPr>
          <a:xfrm>
            <a:off x="1676400" y="2006602"/>
            <a:ext cx="3733800" cy="3333919"/>
          </a:xfrm>
          <a:prstGeom prst="rect">
            <a:avLst/>
          </a:prstGeom>
        </p:spPr>
      </p:pic>
      <p:sp>
        <p:nvSpPr>
          <p:cNvPr id="6" name="Oval 5"/>
          <p:cNvSpPr/>
          <p:nvPr/>
        </p:nvSpPr>
        <p:spPr>
          <a:xfrm>
            <a:off x="2438400" y="3327400"/>
            <a:ext cx="609600" cy="711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2438400" y="3927559"/>
            <a:ext cx="609600" cy="5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926448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867400" y="1417638"/>
            <a:ext cx="4495800" cy="5059363"/>
          </a:xfrm>
        </p:spPr>
        <p:txBody>
          <a:bodyPr>
            <a:normAutofit fontScale="55000" lnSpcReduction="20000"/>
          </a:bodyPr>
          <a:lstStyle/>
          <a:p>
            <a:pPr algn="just">
              <a:buFont typeface="Wingdings" panose="05000000000000000000" pitchFamily="2" charset="2"/>
              <a:buChar char="q"/>
            </a:pPr>
            <a:r>
              <a:rPr lang="id-ID" dirty="0" smtClean="0"/>
              <a:t>BGCF </a:t>
            </a:r>
            <a:r>
              <a:rPr lang="id-ID" dirty="0"/>
              <a:t>(Breakout Gateway Control Function)</a:t>
            </a:r>
          </a:p>
          <a:p>
            <a:pPr marL="0" indent="0" algn="just">
              <a:buNone/>
            </a:pPr>
            <a:r>
              <a:rPr lang="en-US" dirty="0" smtClean="0"/>
              <a:t>BGCF </a:t>
            </a:r>
            <a:r>
              <a:rPr lang="en-US" dirty="0" err="1" smtClean="0"/>
              <a:t>berfungsi</a:t>
            </a:r>
            <a:r>
              <a:rPr lang="en-US" dirty="0" smtClean="0"/>
              <a:t> </a:t>
            </a:r>
            <a:r>
              <a:rPr lang="en-US" dirty="0" err="1" smtClean="0"/>
              <a:t>untuk</a:t>
            </a:r>
            <a:r>
              <a:rPr lang="en-US" dirty="0" smtClean="0"/>
              <a:t> </a:t>
            </a:r>
            <a:r>
              <a:rPr lang="en-US" dirty="0" err="1" smtClean="0"/>
              <a:t>menentukan</a:t>
            </a:r>
            <a:r>
              <a:rPr lang="en-US" dirty="0" smtClean="0"/>
              <a:t> </a:t>
            </a:r>
            <a:r>
              <a:rPr lang="en-US" dirty="0"/>
              <a:t>next hop </a:t>
            </a:r>
            <a:r>
              <a:rPr lang="en-US" dirty="0" err="1"/>
              <a:t>untuk</a:t>
            </a:r>
            <a:r>
              <a:rPr lang="en-US" dirty="0"/>
              <a:t> </a:t>
            </a:r>
            <a:r>
              <a:rPr lang="en-US" dirty="0" err="1"/>
              <a:t>mengarahkan</a:t>
            </a:r>
            <a:r>
              <a:rPr lang="en-US" dirty="0"/>
              <a:t> SIP </a:t>
            </a:r>
            <a:r>
              <a:rPr lang="en-US" dirty="0" smtClean="0"/>
              <a:t>Mass</a:t>
            </a:r>
            <a:r>
              <a:rPr lang="id-ID" dirty="0" smtClean="0"/>
              <a:t>a</a:t>
            </a:r>
            <a:r>
              <a:rPr lang="en-US" dirty="0" err="1" smtClean="0"/>
              <a:t>ge</a:t>
            </a:r>
            <a:r>
              <a:rPr lang="en-US" dirty="0" smtClean="0"/>
              <a:t> </a:t>
            </a:r>
            <a:r>
              <a:rPr lang="en-US" dirty="0"/>
              <a:t>(</a:t>
            </a:r>
            <a:r>
              <a:rPr lang="en-US" dirty="0" err="1"/>
              <a:t>ke</a:t>
            </a:r>
            <a:r>
              <a:rPr lang="en-US" dirty="0"/>
              <a:t> BGCF lain, MGCF, I-CSCF </a:t>
            </a:r>
            <a:r>
              <a:rPr lang="en-US" dirty="0" err="1"/>
              <a:t>atau</a:t>
            </a:r>
            <a:r>
              <a:rPr lang="en-US" dirty="0"/>
              <a:t> contact point lain</a:t>
            </a:r>
            <a:r>
              <a:rPr lang="en-US" dirty="0" smtClean="0"/>
              <a:t>) </a:t>
            </a:r>
            <a:r>
              <a:rPr lang="en-US" dirty="0" err="1" smtClean="0"/>
              <a:t>termasuk</a:t>
            </a:r>
            <a:r>
              <a:rPr lang="en-US" dirty="0" smtClean="0"/>
              <a:t> </a:t>
            </a:r>
            <a:r>
              <a:rPr lang="en-US" dirty="0" err="1" smtClean="0"/>
              <a:t>ketika</a:t>
            </a:r>
            <a:r>
              <a:rPr lang="en-US" dirty="0" smtClean="0"/>
              <a:t> </a:t>
            </a:r>
            <a:r>
              <a:rPr lang="id-ID" dirty="0" smtClean="0"/>
              <a:t>pelanggan </a:t>
            </a:r>
            <a:r>
              <a:rPr lang="id-ID" dirty="0"/>
              <a:t>IMS melakukan panggilan ke nomor </a:t>
            </a:r>
            <a:r>
              <a:rPr lang="id-ID" dirty="0" smtClean="0"/>
              <a:t>PSTN</a:t>
            </a:r>
            <a:r>
              <a:rPr lang="en-US" dirty="0" smtClean="0"/>
              <a:t>.</a:t>
            </a:r>
          </a:p>
          <a:p>
            <a:pPr marL="0" indent="0" algn="just">
              <a:buNone/>
            </a:pPr>
            <a:endParaRPr lang="id-ID" dirty="0"/>
          </a:p>
          <a:p>
            <a:pPr algn="just">
              <a:buFont typeface="Wingdings" panose="05000000000000000000" pitchFamily="2" charset="2"/>
              <a:buChar char="q"/>
            </a:pPr>
            <a:r>
              <a:rPr lang="id-ID" dirty="0" smtClean="0"/>
              <a:t>MGCF </a:t>
            </a:r>
            <a:r>
              <a:rPr lang="id-ID" dirty="0"/>
              <a:t>(Media Gateway Control Function)</a:t>
            </a:r>
          </a:p>
          <a:p>
            <a:pPr marL="0" indent="0" algn="just">
              <a:buNone/>
            </a:pPr>
            <a:r>
              <a:rPr lang="id-ID" dirty="0"/>
              <a:t>MGCF sering disebut juga dengan softswitch (gatekeeper) </a:t>
            </a:r>
            <a:r>
              <a:rPr lang="en-US" dirty="0" smtClean="0"/>
              <a:t>p</a:t>
            </a:r>
            <a:r>
              <a:rPr lang="id-ID" dirty="0" smtClean="0"/>
              <a:t>ada </a:t>
            </a:r>
            <a:r>
              <a:rPr lang="id-ID" dirty="0"/>
              <a:t>intinya </a:t>
            </a:r>
            <a:r>
              <a:rPr lang="id-ID" dirty="0" smtClean="0"/>
              <a:t>memiliki </a:t>
            </a:r>
            <a:r>
              <a:rPr lang="id-ID" dirty="0"/>
              <a:t>kemampuan mentranslasi berbagai protokol untuk mengontrol sesi </a:t>
            </a:r>
            <a:r>
              <a:rPr lang="en-US" dirty="0" smtClean="0"/>
              <a:t>media </a:t>
            </a:r>
            <a:r>
              <a:rPr lang="id-ID" dirty="0" smtClean="0"/>
              <a:t>dan </a:t>
            </a:r>
            <a:r>
              <a:rPr lang="id-ID" dirty="0"/>
              <a:t>fungsi </a:t>
            </a:r>
            <a:r>
              <a:rPr lang="id-ID" dirty="0" smtClean="0"/>
              <a:t>penyambungan</a:t>
            </a:r>
            <a:r>
              <a:rPr lang="en-US" dirty="0" smtClean="0"/>
              <a:t>. </a:t>
            </a:r>
            <a:r>
              <a:rPr lang="en-US" dirty="0" err="1" smtClean="0"/>
              <a:t>Berikut</a:t>
            </a:r>
            <a:r>
              <a:rPr lang="en-US" dirty="0" smtClean="0"/>
              <a:t> </a:t>
            </a:r>
            <a:r>
              <a:rPr lang="en-US" dirty="0" err="1" smtClean="0"/>
              <a:t>fungsi</a:t>
            </a:r>
            <a:r>
              <a:rPr lang="en-US" dirty="0" smtClean="0"/>
              <a:t> MGCF </a:t>
            </a:r>
            <a:r>
              <a:rPr lang="en-US" dirty="0" err="1" smtClean="0"/>
              <a:t>secara</a:t>
            </a:r>
            <a:r>
              <a:rPr lang="en-US" dirty="0" smtClean="0"/>
              <a:t> </a:t>
            </a:r>
            <a:r>
              <a:rPr lang="en-US" dirty="0" err="1" smtClean="0"/>
              <a:t>umum</a:t>
            </a:r>
            <a:r>
              <a:rPr lang="en-US" dirty="0" smtClean="0"/>
              <a:t> :</a:t>
            </a:r>
          </a:p>
          <a:p>
            <a:pPr algn="just"/>
            <a:r>
              <a:rPr lang="id-ID" dirty="0" smtClean="0"/>
              <a:t>mengontrol </a:t>
            </a:r>
            <a:r>
              <a:rPr lang="en-US" dirty="0" smtClean="0"/>
              <a:t>media channel </a:t>
            </a:r>
            <a:r>
              <a:rPr lang="id-ID" dirty="0" smtClean="0"/>
              <a:t>pada </a:t>
            </a:r>
            <a:r>
              <a:rPr lang="id-ID" dirty="0"/>
              <a:t>MGW dengan interface H.248/MGCP, </a:t>
            </a:r>
            <a:endParaRPr lang="en-US" dirty="0" smtClean="0"/>
          </a:p>
          <a:p>
            <a:pPr algn="just"/>
            <a:r>
              <a:rPr lang="id-ID" dirty="0" smtClean="0"/>
              <a:t>melakukan </a:t>
            </a:r>
            <a:r>
              <a:rPr lang="id-ID" dirty="0"/>
              <a:t>konversi CCP (Call Control Protocol) dengan menterjemahkan sesi </a:t>
            </a:r>
            <a:r>
              <a:rPr lang="id-ID" dirty="0" smtClean="0"/>
              <a:t>signalling </a:t>
            </a:r>
            <a:r>
              <a:rPr lang="id-ID" dirty="0"/>
              <a:t>di dalam </a:t>
            </a:r>
            <a:r>
              <a:rPr lang="en-US" dirty="0" smtClean="0"/>
              <a:t>home network </a:t>
            </a:r>
            <a:r>
              <a:rPr lang="id-ID" dirty="0" smtClean="0"/>
              <a:t>IP </a:t>
            </a:r>
            <a:r>
              <a:rPr lang="id-ID" dirty="0"/>
              <a:t>dengan </a:t>
            </a:r>
            <a:r>
              <a:rPr lang="id-ID" dirty="0" smtClean="0"/>
              <a:t>ISUP</a:t>
            </a:r>
            <a:r>
              <a:rPr lang="en-US" dirty="0" smtClean="0"/>
              <a:t>/TCAP</a:t>
            </a:r>
            <a:r>
              <a:rPr lang="id-ID" dirty="0" smtClean="0"/>
              <a:t> </a:t>
            </a:r>
            <a:r>
              <a:rPr lang="id-ID" dirty="0"/>
              <a:t>pada PSTN, dan menggunakan SCTP sebagai interface pengontrol </a:t>
            </a:r>
            <a:r>
              <a:rPr lang="id-ID" dirty="0" smtClean="0"/>
              <a:t>SGW.</a:t>
            </a:r>
            <a:endParaRPr lang="en-US" dirty="0" smtClean="0"/>
          </a:p>
          <a:p>
            <a:pPr algn="just"/>
            <a:r>
              <a:rPr lang="id-ID" dirty="0" smtClean="0"/>
              <a:t>berkomunikasi </a:t>
            </a:r>
            <a:r>
              <a:rPr lang="id-ID" dirty="0"/>
              <a:t>dengan CSCF </a:t>
            </a:r>
            <a:r>
              <a:rPr lang="en-US" dirty="0" smtClean="0"/>
              <a:t>(</a:t>
            </a:r>
            <a:r>
              <a:rPr lang="id-ID" dirty="0" smtClean="0"/>
              <a:t>untuk </a:t>
            </a:r>
            <a:r>
              <a:rPr lang="id-ID" dirty="0"/>
              <a:t>bertukar informasi kontrol sesi menggunakan </a:t>
            </a:r>
            <a:r>
              <a:rPr lang="id-ID" dirty="0" smtClean="0"/>
              <a:t>SIP</a:t>
            </a:r>
            <a:r>
              <a:rPr lang="en-US" dirty="0" smtClean="0"/>
              <a:t>), BGCF </a:t>
            </a:r>
            <a:r>
              <a:rPr lang="en-US" dirty="0" err="1" smtClean="0"/>
              <a:t>dan</a:t>
            </a:r>
            <a:r>
              <a:rPr lang="en-US" dirty="0" smtClean="0"/>
              <a:t> PSTN</a:t>
            </a:r>
            <a:endParaRPr lang="id-ID" dirty="0"/>
          </a:p>
        </p:txBody>
      </p:sp>
      <p:sp>
        <p:nvSpPr>
          <p:cNvPr id="3" name="Title 2"/>
          <p:cNvSpPr>
            <a:spLocks noGrp="1"/>
          </p:cNvSpPr>
          <p:nvPr>
            <p:ph type="title" idx="4294967295"/>
          </p:nvPr>
        </p:nvSpPr>
        <p:spPr>
          <a:xfrm>
            <a:off x="322218" y="920751"/>
            <a:ext cx="6316663" cy="496887"/>
          </a:xfrm>
        </p:spPr>
        <p:txBody>
          <a:bodyPr>
            <a:normAutofit fontScale="90000"/>
          </a:bodyPr>
          <a:lstStyle/>
          <a:p>
            <a:r>
              <a:rPr lang="en-US" dirty="0" err="1" smtClean="0"/>
              <a:t>Elemen</a:t>
            </a:r>
            <a:r>
              <a:rPr lang="en-US" dirty="0" smtClean="0"/>
              <a:t> </a:t>
            </a:r>
            <a:r>
              <a:rPr lang="en-US" dirty="0" err="1" smtClean="0"/>
              <a:t>Fungsional</a:t>
            </a:r>
            <a:r>
              <a:rPr lang="en-US" dirty="0" smtClean="0"/>
              <a:t> IMS : BGCF &amp; MGCF</a:t>
            </a:r>
            <a:endParaRPr lang="id-ID" dirty="0"/>
          </a:p>
        </p:txBody>
      </p:sp>
      <p:pic>
        <p:nvPicPr>
          <p:cNvPr id="4" name="Picture 3"/>
          <p:cNvPicPr/>
          <p:nvPr/>
        </p:nvPicPr>
        <p:blipFill>
          <a:blip r:embed="rId3"/>
          <a:stretch>
            <a:fillRect/>
          </a:stretch>
        </p:blipFill>
        <p:spPr>
          <a:xfrm>
            <a:off x="1752600" y="2006600"/>
            <a:ext cx="3733800" cy="3333919"/>
          </a:xfrm>
          <a:prstGeom prst="rect">
            <a:avLst/>
          </a:prstGeom>
        </p:spPr>
      </p:pic>
      <p:sp>
        <p:nvSpPr>
          <p:cNvPr id="5" name="Oval 4"/>
          <p:cNvSpPr/>
          <p:nvPr/>
        </p:nvSpPr>
        <p:spPr>
          <a:xfrm>
            <a:off x="3810000" y="3327400"/>
            <a:ext cx="609600" cy="5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Oval 5"/>
          <p:cNvSpPr/>
          <p:nvPr/>
        </p:nvSpPr>
        <p:spPr>
          <a:xfrm>
            <a:off x="4419600" y="3225800"/>
            <a:ext cx="609600" cy="711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30084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9583" y="1037898"/>
            <a:ext cx="6316663" cy="496887"/>
          </a:xfrm>
        </p:spPr>
        <p:txBody>
          <a:bodyPr>
            <a:normAutofit fontScale="90000"/>
          </a:bodyPr>
          <a:lstStyle/>
          <a:p>
            <a:r>
              <a:rPr lang="en-US" dirty="0" smtClean="0"/>
              <a:t>Registration Flow</a:t>
            </a:r>
            <a:endParaRPr lang="id-ID" dirty="0"/>
          </a:p>
        </p:txBody>
      </p:sp>
      <p:sp>
        <p:nvSpPr>
          <p:cNvPr id="4" name="TextBox 3"/>
          <p:cNvSpPr txBox="1"/>
          <p:nvPr/>
        </p:nvSpPr>
        <p:spPr>
          <a:xfrm>
            <a:off x="5084663" y="1561252"/>
            <a:ext cx="2345835" cy="338554"/>
          </a:xfrm>
          <a:prstGeom prst="rect">
            <a:avLst/>
          </a:prstGeom>
          <a:noFill/>
        </p:spPr>
        <p:txBody>
          <a:bodyPr wrap="none" rtlCol="0">
            <a:spAutoFit/>
          </a:bodyPr>
          <a:lstStyle/>
          <a:p>
            <a:r>
              <a:rPr lang="en-US" sz="1600" b="1" u="sng" dirty="0"/>
              <a:t>1. Initial register message</a:t>
            </a:r>
            <a:endParaRPr lang="id-ID" sz="1600" b="1" u="sng" dirty="0"/>
          </a:p>
        </p:txBody>
      </p:sp>
      <p:sp>
        <p:nvSpPr>
          <p:cNvPr id="5" name="Line 6"/>
          <p:cNvSpPr>
            <a:spLocks noChangeShapeType="1"/>
          </p:cNvSpPr>
          <p:nvPr/>
        </p:nvSpPr>
        <p:spPr bwMode="auto">
          <a:xfrm flipV="1">
            <a:off x="5397756" y="4734503"/>
            <a:ext cx="11266" cy="702340"/>
          </a:xfrm>
          <a:prstGeom prst="line">
            <a:avLst/>
          </a:prstGeom>
          <a:noFill/>
          <a:ln w="9525">
            <a:solidFill>
              <a:srgbClr val="800000"/>
            </a:solidFill>
            <a:prstDash val="lgDash"/>
            <a:round/>
            <a:headEnd/>
            <a:tailEnd type="triangle" w="med" len="med"/>
          </a:ln>
        </p:spPr>
        <p:txBody>
          <a:bodyPr/>
          <a:lstStyle/>
          <a:p>
            <a:endParaRPr lang="en-US"/>
          </a:p>
        </p:txBody>
      </p:sp>
      <p:sp>
        <p:nvSpPr>
          <p:cNvPr id="6" name="Text Box 7"/>
          <p:cNvSpPr txBox="1">
            <a:spLocks noChangeArrowheads="1"/>
          </p:cNvSpPr>
          <p:nvPr/>
        </p:nvSpPr>
        <p:spPr bwMode="auto">
          <a:xfrm>
            <a:off x="4885119" y="4846245"/>
            <a:ext cx="687171" cy="400110"/>
          </a:xfrm>
          <a:prstGeom prst="rect">
            <a:avLst/>
          </a:prstGeom>
          <a:noFill/>
          <a:ln w="9525" algn="ctr">
            <a:noFill/>
            <a:miter lim="800000"/>
            <a:headEnd/>
            <a:tailEnd/>
          </a:ln>
        </p:spPr>
        <p:txBody>
          <a:bodyPr wrap="square">
            <a:spAutoFit/>
          </a:bodyPr>
          <a:lstStyle/>
          <a:p>
            <a:pPr fontAlgn="base"/>
            <a:r>
              <a:rPr kumimoji="1" lang="en-US" altLang="zh-CN" sz="1000" dirty="0">
                <a:solidFill>
                  <a:srgbClr val="CC3300"/>
                </a:solidFill>
              </a:rPr>
              <a:t>(1)</a:t>
            </a:r>
            <a:endParaRPr kumimoji="1" lang="en-US" altLang="zh-CN" sz="1000" dirty="0">
              <a:solidFill>
                <a:srgbClr val="CC3300"/>
              </a:solidFill>
            </a:endParaRPr>
          </a:p>
          <a:p>
            <a:pPr fontAlgn="base"/>
            <a:r>
              <a:rPr kumimoji="1" lang="en-US" altLang="zh-CN" sz="1000" dirty="0">
                <a:solidFill>
                  <a:srgbClr val="CC3300"/>
                </a:solidFill>
              </a:rPr>
              <a:t>Register</a:t>
            </a:r>
          </a:p>
        </p:txBody>
      </p:sp>
      <p:sp>
        <p:nvSpPr>
          <p:cNvPr id="7" name="Line 9"/>
          <p:cNvSpPr>
            <a:spLocks noChangeShapeType="1"/>
          </p:cNvSpPr>
          <p:nvPr/>
        </p:nvSpPr>
        <p:spPr bwMode="auto">
          <a:xfrm flipV="1">
            <a:off x="5460224" y="3708174"/>
            <a:ext cx="120528" cy="566284"/>
          </a:xfrm>
          <a:prstGeom prst="line">
            <a:avLst/>
          </a:prstGeom>
          <a:noFill/>
          <a:ln w="9525">
            <a:solidFill>
              <a:srgbClr val="800000"/>
            </a:solidFill>
            <a:prstDash val="lgDash"/>
            <a:round/>
            <a:headEnd/>
            <a:tailEnd type="triangle" w="med" len="med"/>
          </a:ln>
        </p:spPr>
        <p:txBody>
          <a:bodyPr/>
          <a:lstStyle/>
          <a:p>
            <a:endParaRPr lang="en-US"/>
          </a:p>
        </p:txBody>
      </p:sp>
      <p:sp>
        <p:nvSpPr>
          <p:cNvPr id="8" name="Rectangle 10"/>
          <p:cNvSpPr>
            <a:spLocks noChangeArrowheads="1"/>
          </p:cNvSpPr>
          <p:nvPr/>
        </p:nvSpPr>
        <p:spPr bwMode="auto">
          <a:xfrm>
            <a:off x="5001203" y="3497675"/>
            <a:ext cx="609462" cy="400110"/>
          </a:xfrm>
          <a:prstGeom prst="rect">
            <a:avLst/>
          </a:prstGeom>
          <a:noFill/>
          <a:ln w="9525" algn="ctr">
            <a:noFill/>
            <a:miter lim="800000"/>
            <a:headEnd/>
            <a:tailEnd/>
          </a:ln>
        </p:spPr>
        <p:txBody>
          <a:bodyPr wrap="none">
            <a:spAutoFit/>
          </a:bodyPr>
          <a:lstStyle/>
          <a:p>
            <a:pPr fontAlgn="base"/>
            <a:r>
              <a:rPr kumimoji="1" lang="en-US" altLang="zh-CN" sz="1000" dirty="0">
                <a:solidFill>
                  <a:srgbClr val="CC3300"/>
                </a:solidFill>
              </a:rPr>
              <a:t>(3)</a:t>
            </a:r>
            <a:endParaRPr kumimoji="1" lang="en-US" altLang="zh-CN" sz="1000" dirty="0">
              <a:solidFill>
                <a:srgbClr val="CC3300"/>
              </a:solidFill>
            </a:endParaRPr>
          </a:p>
          <a:p>
            <a:pPr fontAlgn="base"/>
            <a:r>
              <a:rPr kumimoji="1" lang="en-US" altLang="zh-CN" sz="1000" dirty="0">
                <a:solidFill>
                  <a:srgbClr val="CC3300"/>
                </a:solidFill>
              </a:rPr>
              <a:t>Register</a:t>
            </a:r>
          </a:p>
        </p:txBody>
      </p:sp>
      <p:sp>
        <p:nvSpPr>
          <p:cNvPr id="9" name="Line 12"/>
          <p:cNvSpPr>
            <a:spLocks noChangeShapeType="1"/>
          </p:cNvSpPr>
          <p:nvPr/>
        </p:nvSpPr>
        <p:spPr bwMode="auto">
          <a:xfrm flipV="1">
            <a:off x="5903906" y="2880618"/>
            <a:ext cx="950275" cy="564100"/>
          </a:xfrm>
          <a:prstGeom prst="line">
            <a:avLst/>
          </a:prstGeom>
          <a:noFill/>
          <a:ln w="9525">
            <a:solidFill>
              <a:srgbClr val="800000"/>
            </a:solidFill>
            <a:prstDash val="lgDash"/>
            <a:round/>
            <a:headEnd/>
            <a:tailEnd type="triangle" w="med" len="med"/>
          </a:ln>
        </p:spPr>
        <p:txBody>
          <a:bodyPr/>
          <a:lstStyle/>
          <a:p>
            <a:endParaRPr lang="en-US"/>
          </a:p>
        </p:txBody>
      </p:sp>
      <p:sp>
        <p:nvSpPr>
          <p:cNvPr id="10" name="Rectangle 13"/>
          <p:cNvSpPr>
            <a:spLocks noChangeArrowheads="1"/>
          </p:cNvSpPr>
          <p:nvPr/>
        </p:nvSpPr>
        <p:spPr bwMode="auto">
          <a:xfrm>
            <a:off x="5988240" y="2918992"/>
            <a:ext cx="609462" cy="400110"/>
          </a:xfrm>
          <a:prstGeom prst="rect">
            <a:avLst/>
          </a:prstGeom>
          <a:noFill/>
          <a:ln w="9525">
            <a:noFill/>
            <a:miter lim="800000"/>
            <a:headEnd/>
            <a:tailEnd/>
          </a:ln>
        </p:spPr>
        <p:txBody>
          <a:bodyPr wrap="none">
            <a:spAutoFit/>
          </a:bodyPr>
          <a:lstStyle/>
          <a:p>
            <a:pPr fontAlgn="base"/>
            <a:r>
              <a:rPr kumimoji="1" lang="en-US" altLang="zh-CN" sz="1000" dirty="0">
                <a:solidFill>
                  <a:srgbClr val="CC3300"/>
                </a:solidFill>
              </a:rPr>
              <a:t>(5)</a:t>
            </a:r>
            <a:endParaRPr kumimoji="1" lang="en-US" altLang="zh-CN" sz="1000" dirty="0">
              <a:solidFill>
                <a:srgbClr val="CC3300"/>
              </a:solidFill>
            </a:endParaRPr>
          </a:p>
          <a:p>
            <a:pPr fontAlgn="base"/>
            <a:r>
              <a:rPr kumimoji="1" lang="en-US" altLang="zh-CN" sz="1000" dirty="0">
                <a:solidFill>
                  <a:srgbClr val="CC3300"/>
                </a:solidFill>
              </a:rPr>
              <a:t>Register</a:t>
            </a:r>
          </a:p>
        </p:txBody>
      </p:sp>
      <p:sp>
        <p:nvSpPr>
          <p:cNvPr id="11" name="Line 15"/>
          <p:cNvSpPr>
            <a:spLocks noChangeShapeType="1"/>
          </p:cNvSpPr>
          <p:nvPr/>
        </p:nvSpPr>
        <p:spPr bwMode="auto">
          <a:xfrm flipV="1">
            <a:off x="6323112" y="2665689"/>
            <a:ext cx="539026" cy="4517"/>
          </a:xfrm>
          <a:prstGeom prst="line">
            <a:avLst/>
          </a:prstGeom>
          <a:noFill/>
          <a:ln w="9525">
            <a:solidFill>
              <a:srgbClr val="800000"/>
            </a:solidFill>
            <a:prstDash val="lgDash"/>
            <a:round/>
            <a:headEnd type="triangle" w="med" len="med"/>
            <a:tailEnd type="triangle" w="med" len="med"/>
          </a:ln>
        </p:spPr>
        <p:txBody>
          <a:bodyPr/>
          <a:lstStyle/>
          <a:p>
            <a:endParaRPr lang="en-US"/>
          </a:p>
        </p:txBody>
      </p:sp>
      <p:sp>
        <p:nvSpPr>
          <p:cNvPr id="12" name="Rectangle 16"/>
          <p:cNvSpPr>
            <a:spLocks noChangeArrowheads="1"/>
          </p:cNvSpPr>
          <p:nvPr/>
        </p:nvSpPr>
        <p:spPr bwMode="auto">
          <a:xfrm>
            <a:off x="6208705" y="2174524"/>
            <a:ext cx="995082" cy="553998"/>
          </a:xfrm>
          <a:prstGeom prst="rect">
            <a:avLst/>
          </a:prstGeom>
          <a:noFill/>
          <a:ln w="9525">
            <a:noFill/>
            <a:miter lim="800000"/>
            <a:headEnd/>
            <a:tailEnd/>
          </a:ln>
        </p:spPr>
        <p:txBody>
          <a:bodyPr wrap="square">
            <a:spAutoFit/>
          </a:bodyPr>
          <a:lstStyle/>
          <a:p>
            <a:pPr fontAlgn="base"/>
            <a:r>
              <a:rPr kumimoji="1" lang="en-US" altLang="zh-CN" sz="1000" dirty="0">
                <a:solidFill>
                  <a:srgbClr val="CC3300"/>
                </a:solidFill>
              </a:rPr>
              <a:t>(6)</a:t>
            </a:r>
            <a:endParaRPr kumimoji="1" lang="en-US" altLang="zh-CN" sz="1000" dirty="0">
              <a:solidFill>
                <a:srgbClr val="CC3300"/>
              </a:solidFill>
            </a:endParaRPr>
          </a:p>
          <a:p>
            <a:pPr fontAlgn="base"/>
            <a:r>
              <a:rPr kumimoji="1" lang="en-US" altLang="zh-CN" sz="1000" dirty="0">
                <a:solidFill>
                  <a:srgbClr val="CC3300"/>
                </a:solidFill>
              </a:rPr>
              <a:t>Authentication Data</a:t>
            </a:r>
            <a:endParaRPr kumimoji="1" lang="en-US" altLang="zh-CN" sz="1000" dirty="0">
              <a:solidFill>
                <a:srgbClr val="CC3300"/>
              </a:solidFill>
            </a:endParaRPr>
          </a:p>
        </p:txBody>
      </p:sp>
      <p:sp>
        <p:nvSpPr>
          <p:cNvPr id="13" name="Line 18"/>
          <p:cNvSpPr>
            <a:spLocks noChangeShapeType="1"/>
          </p:cNvSpPr>
          <p:nvPr/>
        </p:nvSpPr>
        <p:spPr bwMode="auto">
          <a:xfrm flipH="1">
            <a:off x="5927195" y="3015389"/>
            <a:ext cx="996511" cy="572853"/>
          </a:xfrm>
          <a:prstGeom prst="line">
            <a:avLst/>
          </a:prstGeom>
          <a:noFill/>
          <a:ln w="9525">
            <a:solidFill>
              <a:srgbClr val="800000"/>
            </a:solidFill>
            <a:prstDash val="lgDash"/>
            <a:round/>
            <a:headEnd/>
            <a:tailEnd type="triangle" w="med" len="med"/>
          </a:ln>
        </p:spPr>
        <p:txBody>
          <a:bodyPr/>
          <a:lstStyle/>
          <a:p>
            <a:endParaRPr lang="en-US"/>
          </a:p>
        </p:txBody>
      </p:sp>
      <p:sp>
        <p:nvSpPr>
          <p:cNvPr id="14" name="Rectangle 19"/>
          <p:cNvSpPr>
            <a:spLocks noChangeArrowheads="1"/>
          </p:cNvSpPr>
          <p:nvPr/>
        </p:nvSpPr>
        <p:spPr bwMode="auto">
          <a:xfrm>
            <a:off x="6518536" y="3216572"/>
            <a:ext cx="381836" cy="400110"/>
          </a:xfrm>
          <a:prstGeom prst="rect">
            <a:avLst/>
          </a:prstGeom>
          <a:noFill/>
          <a:ln w="9525">
            <a:noFill/>
            <a:miter lim="800000"/>
            <a:headEnd/>
            <a:tailEnd/>
          </a:ln>
        </p:spPr>
        <p:txBody>
          <a:bodyPr wrap="none">
            <a:spAutoFit/>
          </a:bodyPr>
          <a:lstStyle/>
          <a:p>
            <a:r>
              <a:rPr kumimoji="1" lang="en-US" altLang="zh-CN" sz="1000" dirty="0">
                <a:solidFill>
                  <a:srgbClr val="CC3300"/>
                </a:solidFill>
              </a:rPr>
              <a:t>(7)</a:t>
            </a:r>
            <a:r>
              <a:rPr kumimoji="1" lang="en-US" altLang="zh-CN" sz="1000" dirty="0"/>
              <a:t> </a:t>
            </a:r>
            <a:endParaRPr kumimoji="1" lang="en-US" altLang="zh-CN" sz="1000" dirty="0"/>
          </a:p>
          <a:p>
            <a:r>
              <a:rPr kumimoji="1" lang="en-US" altLang="zh-CN" sz="1000" dirty="0">
                <a:solidFill>
                  <a:srgbClr val="CC3300"/>
                </a:solidFill>
              </a:rPr>
              <a:t>401</a:t>
            </a:r>
            <a:endParaRPr kumimoji="1" lang="en-US" altLang="zh-CN" sz="1000" dirty="0">
              <a:solidFill>
                <a:srgbClr val="CC3300"/>
              </a:solidFill>
            </a:endParaRPr>
          </a:p>
        </p:txBody>
      </p:sp>
      <p:sp>
        <p:nvSpPr>
          <p:cNvPr id="15" name="Line 21"/>
          <p:cNvSpPr>
            <a:spLocks noChangeShapeType="1"/>
          </p:cNvSpPr>
          <p:nvPr/>
        </p:nvSpPr>
        <p:spPr bwMode="auto">
          <a:xfrm flipH="1">
            <a:off x="5572288" y="3816938"/>
            <a:ext cx="95698" cy="508215"/>
          </a:xfrm>
          <a:prstGeom prst="line">
            <a:avLst/>
          </a:prstGeom>
          <a:noFill/>
          <a:ln w="9525">
            <a:solidFill>
              <a:srgbClr val="800000"/>
            </a:solidFill>
            <a:prstDash val="lgDash"/>
            <a:round/>
            <a:headEnd/>
            <a:tailEnd type="triangle" w="med" len="med"/>
          </a:ln>
        </p:spPr>
        <p:txBody>
          <a:bodyPr/>
          <a:lstStyle/>
          <a:p>
            <a:endParaRPr lang="en-US"/>
          </a:p>
        </p:txBody>
      </p:sp>
      <p:sp>
        <p:nvSpPr>
          <p:cNvPr id="16" name="Rectangle 22"/>
          <p:cNvSpPr>
            <a:spLocks noChangeArrowheads="1"/>
          </p:cNvSpPr>
          <p:nvPr/>
        </p:nvSpPr>
        <p:spPr bwMode="auto">
          <a:xfrm>
            <a:off x="5622416" y="3927400"/>
            <a:ext cx="381836" cy="400110"/>
          </a:xfrm>
          <a:prstGeom prst="rect">
            <a:avLst/>
          </a:prstGeom>
          <a:noFill/>
          <a:ln w="9525">
            <a:noFill/>
            <a:miter lim="800000"/>
            <a:headEnd/>
            <a:tailEnd/>
          </a:ln>
        </p:spPr>
        <p:txBody>
          <a:bodyPr wrap="none">
            <a:spAutoFit/>
          </a:bodyPr>
          <a:lstStyle/>
          <a:p>
            <a:pPr fontAlgn="base"/>
            <a:r>
              <a:rPr kumimoji="1" lang="en-US" altLang="zh-CN" sz="1000" dirty="0">
                <a:solidFill>
                  <a:srgbClr val="CC3300"/>
                </a:solidFill>
              </a:rPr>
              <a:t>(8)</a:t>
            </a:r>
            <a:endParaRPr kumimoji="1" lang="en-US" altLang="zh-CN" sz="1000" dirty="0">
              <a:solidFill>
                <a:srgbClr val="CC3300"/>
              </a:solidFill>
            </a:endParaRPr>
          </a:p>
          <a:p>
            <a:pPr fontAlgn="base"/>
            <a:r>
              <a:rPr kumimoji="1" lang="en-US" altLang="zh-CN" sz="1000" dirty="0">
                <a:solidFill>
                  <a:srgbClr val="CC3300"/>
                </a:solidFill>
              </a:rPr>
              <a:t>401</a:t>
            </a:r>
            <a:endParaRPr kumimoji="1" lang="en-US" altLang="zh-CN" sz="1000" dirty="0">
              <a:solidFill>
                <a:srgbClr val="CC3300"/>
              </a:solidFill>
            </a:endParaRPr>
          </a:p>
        </p:txBody>
      </p:sp>
      <p:sp>
        <p:nvSpPr>
          <p:cNvPr id="17" name="Line 24"/>
          <p:cNvSpPr>
            <a:spLocks noChangeShapeType="1"/>
          </p:cNvSpPr>
          <p:nvPr/>
        </p:nvSpPr>
        <p:spPr bwMode="auto">
          <a:xfrm flipH="1">
            <a:off x="5495836" y="4816521"/>
            <a:ext cx="19457" cy="676028"/>
          </a:xfrm>
          <a:prstGeom prst="line">
            <a:avLst/>
          </a:prstGeom>
          <a:noFill/>
          <a:ln w="9525">
            <a:solidFill>
              <a:srgbClr val="800000"/>
            </a:solidFill>
            <a:prstDash val="lgDash"/>
            <a:round/>
            <a:headEnd/>
            <a:tailEnd type="triangle" w="med" len="med"/>
          </a:ln>
        </p:spPr>
        <p:txBody>
          <a:bodyPr/>
          <a:lstStyle/>
          <a:p>
            <a:endParaRPr lang="en-US"/>
          </a:p>
        </p:txBody>
      </p:sp>
      <p:sp>
        <p:nvSpPr>
          <p:cNvPr id="18" name="Rectangle 25"/>
          <p:cNvSpPr>
            <a:spLocks noChangeArrowheads="1"/>
          </p:cNvSpPr>
          <p:nvPr/>
        </p:nvSpPr>
        <p:spPr bwMode="auto">
          <a:xfrm>
            <a:off x="5506436" y="4956524"/>
            <a:ext cx="814922" cy="400110"/>
          </a:xfrm>
          <a:prstGeom prst="rect">
            <a:avLst/>
          </a:prstGeom>
          <a:noFill/>
          <a:ln w="9525">
            <a:noFill/>
            <a:miter lim="800000"/>
            <a:headEnd/>
            <a:tailEnd/>
          </a:ln>
        </p:spPr>
        <p:txBody>
          <a:bodyPr wrap="square">
            <a:spAutoFit/>
          </a:bodyPr>
          <a:lstStyle/>
          <a:p>
            <a:pPr fontAlgn="base"/>
            <a:r>
              <a:rPr kumimoji="1" lang="en-US" altLang="zh-CN" sz="1000" dirty="0">
                <a:solidFill>
                  <a:srgbClr val="CC3300"/>
                </a:solidFill>
              </a:rPr>
              <a:t>(9)</a:t>
            </a:r>
            <a:endParaRPr kumimoji="1" lang="en-US" altLang="zh-CN" sz="1000" dirty="0">
              <a:solidFill>
                <a:srgbClr val="CC3300"/>
              </a:solidFill>
            </a:endParaRPr>
          </a:p>
          <a:p>
            <a:pPr fontAlgn="base"/>
            <a:r>
              <a:rPr kumimoji="1" lang="en-US" altLang="zh-CN" sz="1000" dirty="0">
                <a:solidFill>
                  <a:srgbClr val="CC3300"/>
                </a:solidFill>
              </a:rPr>
              <a:t>401</a:t>
            </a:r>
            <a:endParaRPr kumimoji="1" lang="en-US" altLang="zh-CN" sz="1000" dirty="0">
              <a:solidFill>
                <a:srgbClr val="CC3300"/>
              </a:solidFill>
            </a:endParaRPr>
          </a:p>
        </p:txBody>
      </p:sp>
      <p:sp>
        <p:nvSpPr>
          <p:cNvPr id="19" name="Text Box 26"/>
          <p:cNvSpPr txBox="1">
            <a:spLocks noChangeArrowheads="1"/>
          </p:cNvSpPr>
          <p:nvPr/>
        </p:nvSpPr>
        <p:spPr bwMode="auto">
          <a:xfrm>
            <a:off x="6940085" y="2262798"/>
            <a:ext cx="719137"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S-CSCF-A</a:t>
            </a:r>
          </a:p>
        </p:txBody>
      </p:sp>
      <p:pic>
        <p:nvPicPr>
          <p:cNvPr id="20" name="Picture 27" descr="未标题-1"/>
          <p:cNvPicPr>
            <a:picLocks noChangeAspect="1" noChangeArrowheads="1"/>
          </p:cNvPicPr>
          <p:nvPr/>
        </p:nvPicPr>
        <p:blipFill>
          <a:blip r:embed="rId3" cstate="print"/>
          <a:srcRect/>
          <a:stretch>
            <a:fillRect/>
          </a:stretch>
        </p:blipFill>
        <p:spPr bwMode="auto">
          <a:xfrm>
            <a:off x="6948372" y="2599255"/>
            <a:ext cx="379192" cy="409351"/>
          </a:xfrm>
          <a:prstGeom prst="rect">
            <a:avLst/>
          </a:prstGeom>
          <a:noFill/>
          <a:ln w="9525">
            <a:noFill/>
            <a:miter lim="800000"/>
            <a:headEnd/>
            <a:tailEnd/>
          </a:ln>
        </p:spPr>
      </p:pic>
      <p:pic>
        <p:nvPicPr>
          <p:cNvPr id="21" name="Picture 28" descr="未标题-1"/>
          <p:cNvPicPr>
            <a:picLocks noChangeAspect="1" noChangeArrowheads="1"/>
          </p:cNvPicPr>
          <p:nvPr/>
        </p:nvPicPr>
        <p:blipFill>
          <a:blip r:embed="rId4" cstate="print"/>
          <a:srcRect/>
          <a:stretch>
            <a:fillRect/>
          </a:stretch>
        </p:blipFill>
        <p:spPr bwMode="auto">
          <a:xfrm>
            <a:off x="5927196" y="2377057"/>
            <a:ext cx="312097" cy="428328"/>
          </a:xfrm>
          <a:prstGeom prst="rect">
            <a:avLst/>
          </a:prstGeom>
          <a:noFill/>
          <a:ln w="9525">
            <a:noFill/>
            <a:miter lim="800000"/>
            <a:headEnd/>
            <a:tailEnd/>
          </a:ln>
        </p:spPr>
      </p:pic>
      <p:sp>
        <p:nvSpPr>
          <p:cNvPr id="22" name="Text Box 29"/>
          <p:cNvSpPr txBox="1">
            <a:spLocks noChangeArrowheads="1"/>
          </p:cNvSpPr>
          <p:nvPr/>
        </p:nvSpPr>
        <p:spPr bwMode="auto">
          <a:xfrm>
            <a:off x="5747393" y="2069254"/>
            <a:ext cx="613712"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HSS-A</a:t>
            </a:r>
          </a:p>
        </p:txBody>
      </p:sp>
      <p:pic>
        <p:nvPicPr>
          <p:cNvPr id="23" name="Picture 31" descr="未标题-1"/>
          <p:cNvPicPr>
            <a:picLocks noChangeAspect="1" noChangeArrowheads="1"/>
          </p:cNvPicPr>
          <p:nvPr/>
        </p:nvPicPr>
        <p:blipFill>
          <a:blip r:embed="rId3" cstate="print"/>
          <a:srcRect/>
          <a:stretch>
            <a:fillRect/>
          </a:stretch>
        </p:blipFill>
        <p:spPr bwMode="auto">
          <a:xfrm>
            <a:off x="5259187" y="4325154"/>
            <a:ext cx="379192" cy="409351"/>
          </a:xfrm>
          <a:prstGeom prst="rect">
            <a:avLst/>
          </a:prstGeom>
          <a:noFill/>
          <a:ln w="9525">
            <a:noFill/>
            <a:miter lim="800000"/>
            <a:headEnd/>
            <a:tailEnd/>
          </a:ln>
        </p:spPr>
      </p:pic>
      <p:sp>
        <p:nvSpPr>
          <p:cNvPr id="24" name="Text Box 32"/>
          <p:cNvSpPr txBox="1">
            <a:spLocks noChangeArrowheads="1"/>
          </p:cNvSpPr>
          <p:nvPr/>
        </p:nvSpPr>
        <p:spPr bwMode="auto">
          <a:xfrm>
            <a:off x="4800602" y="4004958"/>
            <a:ext cx="817915"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P-CSCF-A</a:t>
            </a:r>
          </a:p>
        </p:txBody>
      </p:sp>
      <p:pic>
        <p:nvPicPr>
          <p:cNvPr id="25" name="Picture 33" descr="未标题-1"/>
          <p:cNvPicPr>
            <a:picLocks noChangeAspect="1" noChangeArrowheads="1"/>
          </p:cNvPicPr>
          <p:nvPr/>
        </p:nvPicPr>
        <p:blipFill>
          <a:blip r:embed="rId3" cstate="print"/>
          <a:srcRect/>
          <a:stretch>
            <a:fillRect/>
          </a:stretch>
        </p:blipFill>
        <p:spPr bwMode="auto">
          <a:xfrm>
            <a:off x="5509607" y="3361950"/>
            <a:ext cx="379191" cy="409351"/>
          </a:xfrm>
          <a:prstGeom prst="rect">
            <a:avLst/>
          </a:prstGeom>
          <a:noFill/>
          <a:ln w="9525">
            <a:noFill/>
            <a:miter lim="800000"/>
            <a:headEnd/>
            <a:tailEnd/>
          </a:ln>
        </p:spPr>
      </p:pic>
      <p:sp>
        <p:nvSpPr>
          <p:cNvPr id="26" name="Text Box 34"/>
          <p:cNvSpPr txBox="1">
            <a:spLocks noChangeArrowheads="1"/>
          </p:cNvSpPr>
          <p:nvPr/>
        </p:nvSpPr>
        <p:spPr bwMode="auto">
          <a:xfrm>
            <a:off x="5120206" y="3022791"/>
            <a:ext cx="800564"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I-CSCF-A</a:t>
            </a:r>
          </a:p>
        </p:txBody>
      </p:sp>
      <p:sp>
        <p:nvSpPr>
          <p:cNvPr id="27" name="Rectangle 36"/>
          <p:cNvSpPr>
            <a:spLocks noChangeArrowheads="1"/>
          </p:cNvSpPr>
          <p:nvPr/>
        </p:nvSpPr>
        <p:spPr bwMode="auto">
          <a:xfrm>
            <a:off x="5046833" y="2369337"/>
            <a:ext cx="898003" cy="400110"/>
          </a:xfrm>
          <a:prstGeom prst="rect">
            <a:avLst/>
          </a:prstGeom>
          <a:noFill/>
          <a:ln w="9525" algn="ctr">
            <a:noFill/>
            <a:miter lim="800000"/>
            <a:headEnd/>
            <a:tailEnd/>
          </a:ln>
        </p:spPr>
        <p:txBody>
          <a:bodyPr wrap="none">
            <a:spAutoFit/>
          </a:bodyPr>
          <a:lstStyle/>
          <a:p>
            <a:pPr fontAlgn="base"/>
            <a:r>
              <a:rPr kumimoji="1" lang="en-US" altLang="zh-CN" sz="1000" dirty="0">
                <a:solidFill>
                  <a:srgbClr val="CC3300"/>
                </a:solidFill>
              </a:rPr>
              <a:t>(4)</a:t>
            </a:r>
            <a:endParaRPr kumimoji="1" lang="en-US" altLang="zh-CN" sz="1000" dirty="0">
              <a:solidFill>
                <a:srgbClr val="CC3300"/>
              </a:solidFill>
            </a:endParaRPr>
          </a:p>
          <a:p>
            <a:pPr fontAlgn="base"/>
            <a:r>
              <a:rPr kumimoji="1" lang="en-US" altLang="zh-CN" sz="1000" dirty="0">
                <a:solidFill>
                  <a:srgbClr val="CC3300"/>
                </a:solidFill>
              </a:rPr>
              <a:t>Assign S-CSCF</a:t>
            </a:r>
          </a:p>
        </p:txBody>
      </p:sp>
      <p:sp>
        <p:nvSpPr>
          <p:cNvPr id="28" name="Line 37"/>
          <p:cNvSpPr>
            <a:spLocks noChangeShapeType="1"/>
          </p:cNvSpPr>
          <p:nvPr/>
        </p:nvSpPr>
        <p:spPr bwMode="auto">
          <a:xfrm flipV="1">
            <a:off x="5751507" y="2795243"/>
            <a:ext cx="284365" cy="551136"/>
          </a:xfrm>
          <a:prstGeom prst="line">
            <a:avLst/>
          </a:prstGeom>
          <a:noFill/>
          <a:ln w="9525">
            <a:solidFill>
              <a:srgbClr val="800000"/>
            </a:solidFill>
            <a:prstDash val="lgDash"/>
            <a:round/>
            <a:headEnd type="triangle" w="med" len="med"/>
            <a:tailEnd type="triangle" w="med" len="med"/>
          </a:ln>
        </p:spPr>
        <p:txBody>
          <a:bodyPr/>
          <a:lstStyle/>
          <a:p>
            <a:endParaRPr lang="en-US"/>
          </a:p>
        </p:txBody>
      </p:sp>
      <p:sp>
        <p:nvSpPr>
          <p:cNvPr id="29" name="Freeform 39"/>
          <p:cNvSpPr>
            <a:spLocks noChangeAspect="1"/>
          </p:cNvSpPr>
          <p:nvPr/>
        </p:nvSpPr>
        <p:spPr bwMode="auto">
          <a:xfrm>
            <a:off x="5414326" y="5533532"/>
            <a:ext cx="34459" cy="28231"/>
          </a:xfrm>
          <a:custGeom>
            <a:avLst/>
            <a:gdLst>
              <a:gd name="T0" fmla="*/ 0 w 52"/>
              <a:gd name="T1" fmla="*/ 32 h 32"/>
              <a:gd name="T2" fmla="*/ 4 w 52"/>
              <a:gd name="T3" fmla="*/ 4 h 32"/>
              <a:gd name="T4" fmla="*/ 50 w 52"/>
              <a:gd name="T5" fmla="*/ 0 h 32"/>
              <a:gd name="T6" fmla="*/ 52 w 52"/>
              <a:gd name="T7" fmla="*/ 28 h 32"/>
              <a:gd name="T8" fmla="*/ 0 w 52"/>
              <a:gd name="T9" fmla="*/ 32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0" y="32"/>
                </a:moveTo>
                <a:lnTo>
                  <a:pt x="4" y="4"/>
                </a:lnTo>
                <a:lnTo>
                  <a:pt x="50" y="0"/>
                </a:lnTo>
                <a:lnTo>
                  <a:pt x="52" y="28"/>
                </a:lnTo>
                <a:lnTo>
                  <a:pt x="0" y="32"/>
                </a:lnTo>
                <a:close/>
              </a:path>
            </a:pathLst>
          </a:custGeom>
          <a:solidFill>
            <a:srgbClr val="FBD58B"/>
          </a:solidFill>
          <a:ln w="9525">
            <a:noFill/>
            <a:round/>
            <a:headEnd/>
            <a:tailEnd/>
          </a:ln>
        </p:spPr>
        <p:txBody>
          <a:bodyPr/>
          <a:lstStyle/>
          <a:p>
            <a:endParaRPr lang="en-US"/>
          </a:p>
        </p:txBody>
      </p:sp>
      <p:sp>
        <p:nvSpPr>
          <p:cNvPr id="30" name="Freeform 40"/>
          <p:cNvSpPr>
            <a:spLocks noChangeAspect="1"/>
          </p:cNvSpPr>
          <p:nvPr/>
        </p:nvSpPr>
        <p:spPr bwMode="auto">
          <a:xfrm>
            <a:off x="5414326" y="5533532"/>
            <a:ext cx="34459" cy="28231"/>
          </a:xfrm>
          <a:custGeom>
            <a:avLst/>
            <a:gdLst>
              <a:gd name="T0" fmla="*/ 0 w 52"/>
              <a:gd name="T1" fmla="*/ 32 h 32"/>
              <a:gd name="T2" fmla="*/ 4 w 52"/>
              <a:gd name="T3" fmla="*/ 4 h 32"/>
              <a:gd name="T4" fmla="*/ 50 w 52"/>
              <a:gd name="T5" fmla="*/ 0 h 32"/>
              <a:gd name="T6" fmla="*/ 52 w 52"/>
              <a:gd name="T7" fmla="*/ 28 h 32"/>
              <a:gd name="T8" fmla="*/ 0 w 52"/>
              <a:gd name="T9" fmla="*/ 32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0" y="32"/>
                </a:moveTo>
                <a:lnTo>
                  <a:pt x="4" y="4"/>
                </a:lnTo>
                <a:lnTo>
                  <a:pt x="50" y="0"/>
                </a:lnTo>
                <a:lnTo>
                  <a:pt x="52" y="28"/>
                </a:lnTo>
                <a:lnTo>
                  <a:pt x="0" y="32"/>
                </a:lnTo>
              </a:path>
            </a:pathLst>
          </a:custGeom>
          <a:noFill/>
          <a:ln w="9525">
            <a:noFill/>
            <a:round/>
            <a:headEnd/>
            <a:tailEnd/>
          </a:ln>
        </p:spPr>
        <p:txBody>
          <a:bodyPr/>
          <a:lstStyle/>
          <a:p>
            <a:endParaRPr lang="en-US"/>
          </a:p>
        </p:txBody>
      </p:sp>
      <p:sp>
        <p:nvSpPr>
          <p:cNvPr id="31" name="Freeform 41"/>
          <p:cNvSpPr>
            <a:spLocks noChangeAspect="1"/>
          </p:cNvSpPr>
          <p:nvPr/>
        </p:nvSpPr>
        <p:spPr bwMode="auto">
          <a:xfrm>
            <a:off x="5443482" y="5535296"/>
            <a:ext cx="3976" cy="19408"/>
          </a:xfrm>
          <a:custGeom>
            <a:avLst/>
            <a:gdLst>
              <a:gd name="T0" fmla="*/ 2 w 6"/>
              <a:gd name="T1" fmla="*/ 22 h 22"/>
              <a:gd name="T2" fmla="*/ 0 w 6"/>
              <a:gd name="T3" fmla="*/ 22 h 22"/>
              <a:gd name="T4" fmla="*/ 4 w 6"/>
              <a:gd name="T5" fmla="*/ 0 h 22"/>
              <a:gd name="T6" fmla="*/ 6 w 6"/>
              <a:gd name="T7" fmla="*/ 0 h 22"/>
              <a:gd name="T8" fmla="*/ 2 w 6"/>
              <a:gd name="T9" fmla="*/ 22 h 22"/>
              <a:gd name="T10" fmla="*/ 0 60000 65536"/>
              <a:gd name="T11" fmla="*/ 0 60000 65536"/>
              <a:gd name="T12" fmla="*/ 0 60000 65536"/>
              <a:gd name="T13" fmla="*/ 0 60000 65536"/>
              <a:gd name="T14" fmla="*/ 0 60000 65536"/>
              <a:gd name="T15" fmla="*/ 0 w 6"/>
              <a:gd name="T16" fmla="*/ 0 h 22"/>
              <a:gd name="T17" fmla="*/ 6 w 6"/>
              <a:gd name="T18" fmla="*/ 22 h 22"/>
            </a:gdLst>
            <a:ahLst/>
            <a:cxnLst>
              <a:cxn ang="T10">
                <a:pos x="T0" y="T1"/>
              </a:cxn>
              <a:cxn ang="T11">
                <a:pos x="T2" y="T3"/>
              </a:cxn>
              <a:cxn ang="T12">
                <a:pos x="T4" y="T5"/>
              </a:cxn>
              <a:cxn ang="T13">
                <a:pos x="T6" y="T7"/>
              </a:cxn>
              <a:cxn ang="T14">
                <a:pos x="T8" y="T9"/>
              </a:cxn>
            </a:cxnLst>
            <a:rect l="T15" t="T16" r="T17" b="T18"/>
            <a:pathLst>
              <a:path w="6" h="22">
                <a:moveTo>
                  <a:pt x="2" y="22"/>
                </a:moveTo>
                <a:lnTo>
                  <a:pt x="0" y="22"/>
                </a:lnTo>
                <a:lnTo>
                  <a:pt x="4" y="0"/>
                </a:lnTo>
                <a:lnTo>
                  <a:pt x="6" y="0"/>
                </a:lnTo>
                <a:lnTo>
                  <a:pt x="2" y="22"/>
                </a:lnTo>
                <a:close/>
              </a:path>
            </a:pathLst>
          </a:custGeom>
          <a:solidFill>
            <a:srgbClr val="F6B148"/>
          </a:solidFill>
          <a:ln w="9525">
            <a:noFill/>
            <a:round/>
            <a:headEnd/>
            <a:tailEnd/>
          </a:ln>
        </p:spPr>
        <p:txBody>
          <a:bodyPr/>
          <a:lstStyle/>
          <a:p>
            <a:endParaRPr lang="en-US"/>
          </a:p>
        </p:txBody>
      </p:sp>
      <p:sp>
        <p:nvSpPr>
          <p:cNvPr id="32" name="Freeform 42"/>
          <p:cNvSpPr>
            <a:spLocks noChangeAspect="1"/>
          </p:cNvSpPr>
          <p:nvPr/>
        </p:nvSpPr>
        <p:spPr bwMode="auto">
          <a:xfrm>
            <a:off x="5444807" y="5515007"/>
            <a:ext cx="17230" cy="44993"/>
          </a:xfrm>
          <a:custGeom>
            <a:avLst/>
            <a:gdLst>
              <a:gd name="T0" fmla="*/ 0 w 13"/>
              <a:gd name="T1" fmla="*/ 100 h 25"/>
              <a:gd name="T2" fmla="*/ 32 w 13"/>
              <a:gd name="T3" fmla="*/ 96 h 25"/>
              <a:gd name="T4" fmla="*/ 44 w 13"/>
              <a:gd name="T5" fmla="*/ 8 h 25"/>
              <a:gd name="T6" fmla="*/ 8 w 13"/>
              <a:gd name="T7" fmla="*/ 37 h 25"/>
              <a:gd name="T8" fmla="*/ 0 w 13"/>
              <a:gd name="T9" fmla="*/ 10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4"/>
                </a:moveTo>
                <a:cubicBezTo>
                  <a:pt x="0" y="24"/>
                  <a:pt x="7" y="25"/>
                  <a:pt x="8" y="23"/>
                </a:cubicBezTo>
                <a:cubicBezTo>
                  <a:pt x="10" y="19"/>
                  <a:pt x="13" y="8"/>
                  <a:pt x="11" y="2"/>
                </a:cubicBezTo>
                <a:cubicBezTo>
                  <a:pt x="10" y="0"/>
                  <a:pt x="2" y="9"/>
                  <a:pt x="2" y="9"/>
                </a:cubicBezTo>
                <a:cubicBezTo>
                  <a:pt x="0" y="24"/>
                  <a:pt x="0" y="24"/>
                  <a:pt x="0" y="24"/>
                </a:cubicBezTo>
              </a:path>
            </a:pathLst>
          </a:custGeom>
          <a:solidFill>
            <a:srgbClr val="DF8100"/>
          </a:solidFill>
          <a:ln w="9525">
            <a:noFill/>
            <a:round/>
            <a:headEnd/>
            <a:tailEnd/>
          </a:ln>
        </p:spPr>
        <p:txBody>
          <a:bodyPr/>
          <a:lstStyle/>
          <a:p>
            <a:endParaRPr lang="en-US"/>
          </a:p>
        </p:txBody>
      </p:sp>
      <p:sp>
        <p:nvSpPr>
          <p:cNvPr id="33" name="Freeform 43"/>
          <p:cNvSpPr>
            <a:spLocks noChangeAspect="1"/>
          </p:cNvSpPr>
          <p:nvPr/>
        </p:nvSpPr>
        <p:spPr bwMode="auto">
          <a:xfrm>
            <a:off x="5407697" y="5507948"/>
            <a:ext cx="53014" cy="30877"/>
          </a:xfrm>
          <a:custGeom>
            <a:avLst/>
            <a:gdLst>
              <a:gd name="T0" fmla="*/ 68 w 40"/>
              <a:gd name="T1" fmla="*/ 0 h 17"/>
              <a:gd name="T2" fmla="*/ 0 w 40"/>
              <a:gd name="T3" fmla="*/ 12 h 17"/>
              <a:gd name="T4" fmla="*/ 88 w 40"/>
              <a:gd name="T5" fmla="*/ 72 h 17"/>
              <a:gd name="T6" fmla="*/ 156 w 40"/>
              <a:gd name="T7" fmla="*/ 25 h 17"/>
              <a:gd name="T8" fmla="*/ 68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17" y="0"/>
                </a:moveTo>
                <a:cubicBezTo>
                  <a:pt x="5" y="0"/>
                  <a:pt x="0" y="3"/>
                  <a:pt x="0" y="3"/>
                </a:cubicBezTo>
                <a:cubicBezTo>
                  <a:pt x="22" y="17"/>
                  <a:pt x="22" y="17"/>
                  <a:pt x="22" y="17"/>
                </a:cubicBezTo>
                <a:cubicBezTo>
                  <a:pt x="27" y="16"/>
                  <a:pt x="40" y="13"/>
                  <a:pt x="39" y="6"/>
                </a:cubicBezTo>
                <a:cubicBezTo>
                  <a:pt x="38" y="2"/>
                  <a:pt x="29" y="0"/>
                  <a:pt x="17" y="0"/>
                </a:cubicBezTo>
                <a:close/>
              </a:path>
            </a:pathLst>
          </a:custGeom>
          <a:solidFill>
            <a:srgbClr val="F6B148"/>
          </a:solidFill>
          <a:ln w="9525">
            <a:noFill/>
            <a:round/>
            <a:headEnd/>
            <a:tailEnd/>
          </a:ln>
        </p:spPr>
        <p:txBody>
          <a:bodyPr/>
          <a:lstStyle/>
          <a:p>
            <a:endParaRPr lang="en-US"/>
          </a:p>
        </p:txBody>
      </p:sp>
      <p:sp>
        <p:nvSpPr>
          <p:cNvPr id="34" name="Freeform 44"/>
          <p:cNvSpPr>
            <a:spLocks noChangeAspect="1"/>
          </p:cNvSpPr>
          <p:nvPr/>
        </p:nvSpPr>
        <p:spPr bwMode="auto">
          <a:xfrm>
            <a:off x="5431554" y="5509712"/>
            <a:ext cx="31808" cy="25584"/>
          </a:xfrm>
          <a:custGeom>
            <a:avLst/>
            <a:gdLst>
              <a:gd name="T0" fmla="*/ 80 w 24"/>
              <a:gd name="T1" fmla="*/ 12 h 14"/>
              <a:gd name="T2" fmla="*/ 20 w 24"/>
              <a:gd name="T3" fmla="*/ 60 h 14"/>
              <a:gd name="T4" fmla="*/ 0 w 24"/>
              <a:gd name="T5" fmla="*/ 21 h 14"/>
              <a:gd name="T6" fmla="*/ 80 w 24"/>
              <a:gd name="T7" fmla="*/ 12 h 14"/>
              <a:gd name="T8" fmla="*/ 0 60000 65536"/>
              <a:gd name="T9" fmla="*/ 0 60000 65536"/>
              <a:gd name="T10" fmla="*/ 0 60000 65536"/>
              <a:gd name="T11" fmla="*/ 0 60000 65536"/>
              <a:gd name="T12" fmla="*/ 0 w 24"/>
              <a:gd name="T13" fmla="*/ 0 h 14"/>
              <a:gd name="T14" fmla="*/ 24 w 24"/>
              <a:gd name="T15" fmla="*/ 14 h 14"/>
            </a:gdLst>
            <a:ahLst/>
            <a:cxnLst>
              <a:cxn ang="T8">
                <a:pos x="T0" y="T1"/>
              </a:cxn>
              <a:cxn ang="T9">
                <a:pos x="T2" y="T3"/>
              </a:cxn>
              <a:cxn ang="T10">
                <a:pos x="T4" y="T5"/>
              </a:cxn>
              <a:cxn ang="T11">
                <a:pos x="T6" y="T7"/>
              </a:cxn>
            </a:cxnLst>
            <a:rect l="T12" t="T13" r="T14" b="T15"/>
            <a:pathLst>
              <a:path w="24" h="14">
                <a:moveTo>
                  <a:pt x="20" y="3"/>
                </a:moveTo>
                <a:cubicBezTo>
                  <a:pt x="24" y="9"/>
                  <a:pt x="10" y="13"/>
                  <a:pt x="5" y="14"/>
                </a:cubicBezTo>
                <a:cubicBezTo>
                  <a:pt x="0" y="5"/>
                  <a:pt x="0" y="5"/>
                  <a:pt x="0" y="5"/>
                </a:cubicBezTo>
                <a:cubicBezTo>
                  <a:pt x="5" y="3"/>
                  <a:pt x="15" y="0"/>
                  <a:pt x="20" y="3"/>
                </a:cubicBezTo>
              </a:path>
            </a:pathLst>
          </a:custGeom>
          <a:solidFill>
            <a:srgbClr val="FBD58B"/>
          </a:solidFill>
          <a:ln w="9525">
            <a:noFill/>
            <a:round/>
            <a:headEnd/>
            <a:tailEnd/>
          </a:ln>
        </p:spPr>
        <p:txBody>
          <a:bodyPr/>
          <a:lstStyle/>
          <a:p>
            <a:endParaRPr lang="en-US"/>
          </a:p>
        </p:txBody>
      </p:sp>
      <p:sp>
        <p:nvSpPr>
          <p:cNvPr id="35" name="Freeform 45"/>
          <p:cNvSpPr>
            <a:spLocks noChangeAspect="1"/>
          </p:cNvSpPr>
          <p:nvPr/>
        </p:nvSpPr>
        <p:spPr bwMode="auto">
          <a:xfrm>
            <a:off x="5411674" y="5515007"/>
            <a:ext cx="15904" cy="22055"/>
          </a:xfrm>
          <a:custGeom>
            <a:avLst/>
            <a:gdLst>
              <a:gd name="T0" fmla="*/ 20 w 12"/>
              <a:gd name="T1" fmla="*/ 4 h 12"/>
              <a:gd name="T2" fmla="*/ 44 w 12"/>
              <a:gd name="T3" fmla="*/ 27 h 12"/>
              <a:gd name="T4" fmla="*/ 24 w 12"/>
              <a:gd name="T5" fmla="*/ 52 h 12"/>
              <a:gd name="T6" fmla="*/ 0 w 12"/>
              <a:gd name="T7" fmla="*/ 31 h 12"/>
              <a:gd name="T8" fmla="*/ 2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5" y="1"/>
                </a:moveTo>
                <a:cubicBezTo>
                  <a:pt x="8" y="0"/>
                  <a:pt x="11" y="3"/>
                  <a:pt x="11" y="6"/>
                </a:cubicBezTo>
                <a:cubicBezTo>
                  <a:pt x="12" y="8"/>
                  <a:pt x="9" y="11"/>
                  <a:pt x="6" y="12"/>
                </a:cubicBezTo>
                <a:cubicBezTo>
                  <a:pt x="4" y="12"/>
                  <a:pt x="1" y="10"/>
                  <a:pt x="0" y="7"/>
                </a:cubicBezTo>
                <a:cubicBezTo>
                  <a:pt x="0" y="4"/>
                  <a:pt x="2" y="1"/>
                  <a:pt x="5" y="1"/>
                </a:cubicBezTo>
              </a:path>
            </a:pathLst>
          </a:custGeom>
          <a:solidFill>
            <a:srgbClr val="98C1E5"/>
          </a:solidFill>
          <a:ln w="9525">
            <a:noFill/>
            <a:round/>
            <a:headEnd/>
            <a:tailEnd/>
          </a:ln>
        </p:spPr>
        <p:txBody>
          <a:bodyPr/>
          <a:lstStyle/>
          <a:p>
            <a:endParaRPr lang="en-US"/>
          </a:p>
        </p:txBody>
      </p:sp>
      <p:sp>
        <p:nvSpPr>
          <p:cNvPr id="36" name="Freeform 46"/>
          <p:cNvSpPr>
            <a:spLocks noChangeAspect="1"/>
          </p:cNvSpPr>
          <p:nvPr/>
        </p:nvSpPr>
        <p:spPr bwMode="auto">
          <a:xfrm>
            <a:off x="5409025" y="5506184"/>
            <a:ext cx="38435" cy="36171"/>
          </a:xfrm>
          <a:custGeom>
            <a:avLst/>
            <a:gdLst>
              <a:gd name="T0" fmla="*/ 108 w 29"/>
              <a:gd name="T1" fmla="*/ 37 h 20"/>
              <a:gd name="T2" fmla="*/ 28 w 29"/>
              <a:gd name="T3" fmla="*/ 4 h 20"/>
              <a:gd name="T4" fmla="*/ 0 w 29"/>
              <a:gd name="T5" fmla="*/ 12 h 20"/>
              <a:gd name="T6" fmla="*/ 20 w 29"/>
              <a:gd name="T7" fmla="*/ 8 h 20"/>
              <a:gd name="T8" fmla="*/ 100 w 29"/>
              <a:gd name="T9" fmla="*/ 37 h 20"/>
              <a:gd name="T10" fmla="*/ 48 w 29"/>
              <a:gd name="T11" fmla="*/ 84 h 20"/>
              <a:gd name="T12" fmla="*/ 28 w 29"/>
              <a:gd name="T13" fmla="*/ 84 h 20"/>
              <a:gd name="T14" fmla="*/ 56 w 29"/>
              <a:gd name="T15" fmla="*/ 84 h 20"/>
              <a:gd name="T16" fmla="*/ 108 w 29"/>
              <a:gd name="T17" fmla="*/ 3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7" y="9"/>
                </a:moveTo>
                <a:cubicBezTo>
                  <a:pt x="25" y="4"/>
                  <a:pt x="16" y="0"/>
                  <a:pt x="7" y="1"/>
                </a:cubicBezTo>
                <a:cubicBezTo>
                  <a:pt x="4" y="2"/>
                  <a:pt x="2" y="2"/>
                  <a:pt x="0" y="3"/>
                </a:cubicBezTo>
                <a:cubicBezTo>
                  <a:pt x="1" y="3"/>
                  <a:pt x="3" y="3"/>
                  <a:pt x="5" y="2"/>
                </a:cubicBezTo>
                <a:cubicBezTo>
                  <a:pt x="14" y="1"/>
                  <a:pt x="23" y="4"/>
                  <a:pt x="25" y="9"/>
                </a:cubicBezTo>
                <a:cubicBezTo>
                  <a:pt x="27" y="14"/>
                  <a:pt x="21" y="19"/>
                  <a:pt x="12" y="20"/>
                </a:cubicBezTo>
                <a:cubicBezTo>
                  <a:pt x="10" y="20"/>
                  <a:pt x="9" y="20"/>
                  <a:pt x="7" y="20"/>
                </a:cubicBezTo>
                <a:cubicBezTo>
                  <a:pt x="9" y="20"/>
                  <a:pt x="12" y="20"/>
                  <a:pt x="14" y="20"/>
                </a:cubicBezTo>
                <a:cubicBezTo>
                  <a:pt x="23" y="19"/>
                  <a:pt x="29" y="14"/>
                  <a:pt x="27" y="9"/>
                </a:cubicBezTo>
                <a:close/>
              </a:path>
            </a:pathLst>
          </a:custGeom>
          <a:solidFill>
            <a:srgbClr val="F6B148"/>
          </a:solidFill>
          <a:ln w="9525">
            <a:noFill/>
            <a:round/>
            <a:headEnd/>
            <a:tailEnd/>
          </a:ln>
        </p:spPr>
        <p:txBody>
          <a:bodyPr/>
          <a:lstStyle/>
          <a:p>
            <a:endParaRPr lang="en-US"/>
          </a:p>
        </p:txBody>
      </p:sp>
      <p:sp>
        <p:nvSpPr>
          <p:cNvPr id="37" name="Freeform 47"/>
          <p:cNvSpPr>
            <a:spLocks noChangeAspect="1"/>
          </p:cNvSpPr>
          <p:nvPr/>
        </p:nvSpPr>
        <p:spPr bwMode="auto">
          <a:xfrm>
            <a:off x="5399085" y="5507948"/>
            <a:ext cx="45725" cy="36171"/>
          </a:xfrm>
          <a:custGeom>
            <a:avLst/>
            <a:gdLst>
              <a:gd name="T0" fmla="*/ 132 w 34"/>
              <a:gd name="T1" fmla="*/ 33 h 20"/>
              <a:gd name="T2" fmla="*/ 83 w 34"/>
              <a:gd name="T3" fmla="*/ 80 h 20"/>
              <a:gd name="T4" fmla="*/ 8 w 34"/>
              <a:gd name="T5" fmla="*/ 47 h 20"/>
              <a:gd name="T6" fmla="*/ 53 w 34"/>
              <a:gd name="T7" fmla="*/ 4 h 20"/>
              <a:gd name="T8" fmla="*/ 132 w 34"/>
              <a:gd name="T9" fmla="*/ 33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2" y="8"/>
                </a:moveTo>
                <a:cubicBezTo>
                  <a:pt x="34" y="13"/>
                  <a:pt x="29" y="18"/>
                  <a:pt x="20" y="19"/>
                </a:cubicBezTo>
                <a:cubicBezTo>
                  <a:pt x="12" y="20"/>
                  <a:pt x="4" y="16"/>
                  <a:pt x="2" y="11"/>
                </a:cubicBezTo>
                <a:cubicBezTo>
                  <a:pt x="0" y="7"/>
                  <a:pt x="5" y="2"/>
                  <a:pt x="13" y="1"/>
                </a:cubicBezTo>
                <a:cubicBezTo>
                  <a:pt x="22" y="0"/>
                  <a:pt x="30" y="3"/>
                  <a:pt x="32" y="8"/>
                </a:cubicBezTo>
                <a:close/>
              </a:path>
            </a:pathLst>
          </a:custGeom>
          <a:solidFill>
            <a:srgbClr val="FBD58B"/>
          </a:solidFill>
          <a:ln w="9525">
            <a:noFill/>
            <a:round/>
            <a:headEnd/>
            <a:tailEnd/>
          </a:ln>
        </p:spPr>
        <p:txBody>
          <a:bodyPr/>
          <a:lstStyle/>
          <a:p>
            <a:endParaRPr lang="en-US"/>
          </a:p>
        </p:txBody>
      </p:sp>
      <p:sp>
        <p:nvSpPr>
          <p:cNvPr id="38" name="Freeform 48"/>
          <p:cNvSpPr>
            <a:spLocks noChangeAspect="1"/>
          </p:cNvSpPr>
          <p:nvPr/>
        </p:nvSpPr>
        <p:spPr bwMode="auto">
          <a:xfrm>
            <a:off x="5414326" y="5513242"/>
            <a:ext cx="14579" cy="22055"/>
          </a:xfrm>
          <a:custGeom>
            <a:avLst/>
            <a:gdLst>
              <a:gd name="T0" fmla="*/ 28 w 11"/>
              <a:gd name="T1" fmla="*/ 4 h 12"/>
              <a:gd name="T2" fmla="*/ 44 w 11"/>
              <a:gd name="T3" fmla="*/ 35 h 12"/>
              <a:gd name="T4" fmla="*/ 16 w 11"/>
              <a:gd name="T5" fmla="*/ 48 h 12"/>
              <a:gd name="T6" fmla="*/ 4 w 11"/>
              <a:gd name="T7" fmla="*/ 21 h 12"/>
              <a:gd name="T8" fmla="*/ 28 w 11"/>
              <a:gd name="T9" fmla="*/ 4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7" y="1"/>
                </a:moveTo>
                <a:cubicBezTo>
                  <a:pt x="10" y="2"/>
                  <a:pt x="11" y="5"/>
                  <a:pt x="11" y="8"/>
                </a:cubicBezTo>
                <a:cubicBezTo>
                  <a:pt x="10" y="11"/>
                  <a:pt x="7" y="12"/>
                  <a:pt x="4" y="11"/>
                </a:cubicBezTo>
                <a:cubicBezTo>
                  <a:pt x="1" y="11"/>
                  <a:pt x="0" y="8"/>
                  <a:pt x="1" y="5"/>
                </a:cubicBezTo>
                <a:cubicBezTo>
                  <a:pt x="1" y="2"/>
                  <a:pt x="4" y="0"/>
                  <a:pt x="7" y="1"/>
                </a:cubicBezTo>
                <a:close/>
              </a:path>
            </a:pathLst>
          </a:custGeom>
          <a:solidFill>
            <a:srgbClr val="DF8100"/>
          </a:solidFill>
          <a:ln w="9525">
            <a:noFill/>
            <a:round/>
            <a:headEnd/>
            <a:tailEnd/>
          </a:ln>
        </p:spPr>
        <p:txBody>
          <a:bodyPr/>
          <a:lstStyle/>
          <a:p>
            <a:endParaRPr lang="en-US"/>
          </a:p>
        </p:txBody>
      </p:sp>
      <p:sp>
        <p:nvSpPr>
          <p:cNvPr id="39" name="Freeform 49"/>
          <p:cNvSpPr>
            <a:spLocks noChangeAspect="1"/>
          </p:cNvSpPr>
          <p:nvPr/>
        </p:nvSpPr>
        <p:spPr bwMode="auto">
          <a:xfrm>
            <a:off x="5415652" y="5515006"/>
            <a:ext cx="13253" cy="20291"/>
          </a:xfrm>
          <a:custGeom>
            <a:avLst/>
            <a:gdLst>
              <a:gd name="T0" fmla="*/ 36 w 10"/>
              <a:gd name="T1" fmla="*/ 31 h 11"/>
              <a:gd name="T2" fmla="*/ 12 w 10"/>
              <a:gd name="T3" fmla="*/ 44 h 11"/>
              <a:gd name="T4" fmla="*/ 0 w 10"/>
              <a:gd name="T5" fmla="*/ 17 h 11"/>
              <a:gd name="T6" fmla="*/ 24 w 10"/>
              <a:gd name="T7" fmla="*/ 4 h 11"/>
              <a:gd name="T8" fmla="*/ 36 w 10"/>
              <a:gd name="T9" fmla="*/ 31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9" y="7"/>
                </a:moveTo>
                <a:cubicBezTo>
                  <a:pt x="9" y="9"/>
                  <a:pt x="6" y="11"/>
                  <a:pt x="3" y="10"/>
                </a:cubicBezTo>
                <a:cubicBezTo>
                  <a:pt x="1" y="10"/>
                  <a:pt x="0" y="7"/>
                  <a:pt x="0" y="4"/>
                </a:cubicBezTo>
                <a:cubicBezTo>
                  <a:pt x="1" y="1"/>
                  <a:pt x="4" y="0"/>
                  <a:pt x="6" y="1"/>
                </a:cubicBezTo>
                <a:cubicBezTo>
                  <a:pt x="9" y="1"/>
                  <a:pt x="10" y="4"/>
                  <a:pt x="9" y="7"/>
                </a:cubicBezTo>
                <a:close/>
              </a:path>
            </a:pathLst>
          </a:custGeom>
          <a:solidFill>
            <a:srgbClr val="F6B148"/>
          </a:solidFill>
          <a:ln w="9525">
            <a:noFill/>
            <a:round/>
            <a:headEnd/>
            <a:tailEnd/>
          </a:ln>
        </p:spPr>
        <p:txBody>
          <a:bodyPr/>
          <a:lstStyle/>
          <a:p>
            <a:endParaRPr lang="en-US"/>
          </a:p>
        </p:txBody>
      </p:sp>
      <p:sp>
        <p:nvSpPr>
          <p:cNvPr id="40" name="Freeform 50"/>
          <p:cNvSpPr>
            <a:spLocks noChangeAspect="1"/>
          </p:cNvSpPr>
          <p:nvPr/>
        </p:nvSpPr>
        <p:spPr bwMode="auto">
          <a:xfrm>
            <a:off x="5418302" y="5515007"/>
            <a:ext cx="9277" cy="13233"/>
          </a:xfrm>
          <a:custGeom>
            <a:avLst/>
            <a:gdLst>
              <a:gd name="T0" fmla="*/ 28 w 7"/>
              <a:gd name="T1" fmla="*/ 19 h 7"/>
              <a:gd name="T2" fmla="*/ 12 w 7"/>
              <a:gd name="T3" fmla="*/ 28 h 7"/>
              <a:gd name="T4" fmla="*/ 0 w 7"/>
              <a:gd name="T5" fmla="*/ 9 h 7"/>
              <a:gd name="T6" fmla="*/ 16 w 7"/>
              <a:gd name="T7" fmla="*/ 4 h 7"/>
              <a:gd name="T8" fmla="*/ 28 w 7"/>
              <a:gd name="T9" fmla="*/ 19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4"/>
                </a:moveTo>
                <a:cubicBezTo>
                  <a:pt x="6" y="6"/>
                  <a:pt x="5" y="7"/>
                  <a:pt x="3" y="6"/>
                </a:cubicBezTo>
                <a:cubicBezTo>
                  <a:pt x="1" y="5"/>
                  <a:pt x="0" y="4"/>
                  <a:pt x="0" y="2"/>
                </a:cubicBezTo>
                <a:cubicBezTo>
                  <a:pt x="1" y="1"/>
                  <a:pt x="2" y="0"/>
                  <a:pt x="4" y="1"/>
                </a:cubicBezTo>
                <a:cubicBezTo>
                  <a:pt x="6" y="1"/>
                  <a:pt x="7" y="3"/>
                  <a:pt x="7" y="4"/>
                </a:cubicBezTo>
                <a:close/>
              </a:path>
            </a:pathLst>
          </a:custGeom>
          <a:solidFill>
            <a:srgbClr val="FCE5B8"/>
          </a:solidFill>
          <a:ln w="9525">
            <a:noFill/>
            <a:round/>
            <a:headEnd/>
            <a:tailEnd/>
          </a:ln>
        </p:spPr>
        <p:txBody>
          <a:bodyPr/>
          <a:lstStyle/>
          <a:p>
            <a:endParaRPr lang="en-US"/>
          </a:p>
        </p:txBody>
      </p:sp>
      <p:sp>
        <p:nvSpPr>
          <p:cNvPr id="41" name="Freeform 51"/>
          <p:cNvSpPr>
            <a:spLocks noChangeAspect="1"/>
          </p:cNvSpPr>
          <p:nvPr/>
        </p:nvSpPr>
        <p:spPr bwMode="auto">
          <a:xfrm>
            <a:off x="5144616" y="5807018"/>
            <a:ext cx="267058" cy="138507"/>
          </a:xfrm>
          <a:custGeom>
            <a:avLst/>
            <a:gdLst>
              <a:gd name="T0" fmla="*/ 0 w 200"/>
              <a:gd name="T1" fmla="*/ 0 h 78"/>
              <a:gd name="T2" fmla="*/ 4 w 200"/>
              <a:gd name="T3" fmla="*/ 48 h 78"/>
              <a:gd name="T4" fmla="*/ 792 w 200"/>
              <a:gd name="T5" fmla="*/ 312 h 78"/>
              <a:gd name="T6" fmla="*/ 812 w 200"/>
              <a:gd name="T7" fmla="*/ 308 h 78"/>
              <a:gd name="T8" fmla="*/ 808 w 200"/>
              <a:gd name="T9" fmla="*/ 288 h 78"/>
              <a:gd name="T10" fmla="*/ 0 w 200"/>
              <a:gd name="T11" fmla="*/ 0 h 78"/>
              <a:gd name="T12" fmla="*/ 0 60000 65536"/>
              <a:gd name="T13" fmla="*/ 0 60000 65536"/>
              <a:gd name="T14" fmla="*/ 0 60000 65536"/>
              <a:gd name="T15" fmla="*/ 0 60000 65536"/>
              <a:gd name="T16" fmla="*/ 0 60000 65536"/>
              <a:gd name="T17" fmla="*/ 0 60000 65536"/>
              <a:gd name="T18" fmla="*/ 0 w 200"/>
              <a:gd name="T19" fmla="*/ 0 h 78"/>
              <a:gd name="T20" fmla="*/ 200 w 200"/>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00" h="78">
                <a:moveTo>
                  <a:pt x="0" y="0"/>
                </a:moveTo>
                <a:cubicBezTo>
                  <a:pt x="1" y="12"/>
                  <a:pt x="1" y="12"/>
                  <a:pt x="1" y="12"/>
                </a:cubicBezTo>
                <a:cubicBezTo>
                  <a:pt x="1" y="12"/>
                  <a:pt x="193" y="76"/>
                  <a:pt x="195" y="77"/>
                </a:cubicBezTo>
                <a:cubicBezTo>
                  <a:pt x="198" y="78"/>
                  <a:pt x="200" y="76"/>
                  <a:pt x="200" y="76"/>
                </a:cubicBezTo>
                <a:cubicBezTo>
                  <a:pt x="199" y="71"/>
                  <a:pt x="199" y="71"/>
                  <a:pt x="199" y="71"/>
                </a:cubicBezTo>
                <a:cubicBezTo>
                  <a:pt x="0" y="0"/>
                  <a:pt x="0" y="0"/>
                  <a:pt x="0" y="0"/>
                </a:cubicBezTo>
              </a:path>
            </a:pathLst>
          </a:custGeom>
          <a:solidFill>
            <a:srgbClr val="F6B148"/>
          </a:solidFill>
          <a:ln w="9525">
            <a:noFill/>
            <a:round/>
            <a:headEnd/>
            <a:tailEnd/>
          </a:ln>
        </p:spPr>
        <p:txBody>
          <a:bodyPr/>
          <a:lstStyle/>
          <a:p>
            <a:endParaRPr lang="en-US"/>
          </a:p>
        </p:txBody>
      </p:sp>
      <p:sp>
        <p:nvSpPr>
          <p:cNvPr id="42" name="Freeform 52"/>
          <p:cNvSpPr>
            <a:spLocks noChangeAspect="1"/>
          </p:cNvSpPr>
          <p:nvPr/>
        </p:nvSpPr>
        <p:spPr bwMode="auto">
          <a:xfrm>
            <a:off x="5410350" y="5693213"/>
            <a:ext cx="134523" cy="250548"/>
          </a:xfrm>
          <a:custGeom>
            <a:avLst/>
            <a:gdLst>
              <a:gd name="T0" fmla="*/ 404 w 101"/>
              <a:gd name="T1" fmla="*/ 20 h 141"/>
              <a:gd name="T2" fmla="*/ 408 w 101"/>
              <a:gd name="T3" fmla="*/ 48 h 141"/>
              <a:gd name="T4" fmla="*/ 400 w 101"/>
              <a:gd name="T5" fmla="*/ 68 h 141"/>
              <a:gd name="T6" fmla="*/ 4 w 101"/>
              <a:gd name="T7" fmla="*/ 572 h 141"/>
              <a:gd name="T8" fmla="*/ 0 w 101"/>
              <a:gd name="T9" fmla="*/ 548 h 141"/>
              <a:gd name="T10" fmla="*/ 396 w 101"/>
              <a:gd name="T11" fmla="*/ 0 h 141"/>
              <a:gd name="T12" fmla="*/ 404 w 101"/>
              <a:gd name="T13" fmla="*/ 20 h 141"/>
              <a:gd name="T14" fmla="*/ 0 60000 65536"/>
              <a:gd name="T15" fmla="*/ 0 60000 65536"/>
              <a:gd name="T16" fmla="*/ 0 60000 65536"/>
              <a:gd name="T17" fmla="*/ 0 60000 65536"/>
              <a:gd name="T18" fmla="*/ 0 60000 65536"/>
              <a:gd name="T19" fmla="*/ 0 60000 65536"/>
              <a:gd name="T20" fmla="*/ 0 60000 65536"/>
              <a:gd name="T21" fmla="*/ 0 w 101"/>
              <a:gd name="T22" fmla="*/ 0 h 141"/>
              <a:gd name="T23" fmla="*/ 101 w 101"/>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41">
                <a:moveTo>
                  <a:pt x="100" y="5"/>
                </a:moveTo>
                <a:cubicBezTo>
                  <a:pt x="100" y="7"/>
                  <a:pt x="101" y="12"/>
                  <a:pt x="101" y="12"/>
                </a:cubicBezTo>
                <a:cubicBezTo>
                  <a:pt x="101" y="12"/>
                  <a:pt x="101" y="15"/>
                  <a:pt x="99" y="17"/>
                </a:cubicBezTo>
                <a:cubicBezTo>
                  <a:pt x="98" y="19"/>
                  <a:pt x="1" y="141"/>
                  <a:pt x="1" y="141"/>
                </a:cubicBezTo>
                <a:cubicBezTo>
                  <a:pt x="0" y="135"/>
                  <a:pt x="0" y="135"/>
                  <a:pt x="0" y="135"/>
                </a:cubicBezTo>
                <a:cubicBezTo>
                  <a:pt x="98" y="0"/>
                  <a:pt x="98" y="0"/>
                  <a:pt x="98" y="0"/>
                </a:cubicBezTo>
                <a:cubicBezTo>
                  <a:pt x="98" y="0"/>
                  <a:pt x="100" y="1"/>
                  <a:pt x="100" y="5"/>
                </a:cubicBezTo>
                <a:close/>
              </a:path>
            </a:pathLst>
          </a:custGeom>
          <a:solidFill>
            <a:srgbClr val="DF8100"/>
          </a:solidFill>
          <a:ln w="9525">
            <a:noFill/>
            <a:round/>
            <a:headEnd/>
            <a:tailEnd/>
          </a:ln>
        </p:spPr>
        <p:txBody>
          <a:bodyPr/>
          <a:lstStyle/>
          <a:p>
            <a:endParaRPr lang="en-US"/>
          </a:p>
        </p:txBody>
      </p:sp>
      <p:sp>
        <p:nvSpPr>
          <p:cNvPr id="43" name="Freeform 53"/>
          <p:cNvSpPr>
            <a:spLocks noChangeAspect="1"/>
          </p:cNvSpPr>
          <p:nvPr/>
        </p:nvSpPr>
        <p:spPr bwMode="auto">
          <a:xfrm>
            <a:off x="5144616" y="5609401"/>
            <a:ext cx="398930" cy="325536"/>
          </a:xfrm>
          <a:custGeom>
            <a:avLst/>
            <a:gdLst>
              <a:gd name="T0" fmla="*/ 815 w 299"/>
              <a:gd name="T1" fmla="*/ 736 h 183"/>
              <a:gd name="T2" fmla="*/ 1208 w 299"/>
              <a:gd name="T3" fmla="*/ 212 h 183"/>
              <a:gd name="T4" fmla="*/ 1196 w 299"/>
              <a:gd name="T5" fmla="*/ 188 h 183"/>
              <a:gd name="T6" fmla="*/ 360 w 299"/>
              <a:gd name="T7" fmla="*/ 0 h 183"/>
              <a:gd name="T8" fmla="*/ 0 w 299"/>
              <a:gd name="T9" fmla="*/ 452 h 183"/>
              <a:gd name="T10" fmla="*/ 791 w 299"/>
              <a:gd name="T11" fmla="*/ 740 h 183"/>
              <a:gd name="T12" fmla="*/ 815 w 299"/>
              <a:gd name="T13" fmla="*/ 736 h 183"/>
              <a:gd name="T14" fmla="*/ 0 60000 65536"/>
              <a:gd name="T15" fmla="*/ 0 60000 65536"/>
              <a:gd name="T16" fmla="*/ 0 60000 65536"/>
              <a:gd name="T17" fmla="*/ 0 60000 65536"/>
              <a:gd name="T18" fmla="*/ 0 60000 65536"/>
              <a:gd name="T19" fmla="*/ 0 60000 65536"/>
              <a:gd name="T20" fmla="*/ 0 60000 65536"/>
              <a:gd name="T21" fmla="*/ 0 w 299"/>
              <a:gd name="T22" fmla="*/ 0 h 183"/>
              <a:gd name="T23" fmla="*/ 299 w 299"/>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9" h="183">
                <a:moveTo>
                  <a:pt x="201" y="181"/>
                </a:moveTo>
                <a:cubicBezTo>
                  <a:pt x="214" y="164"/>
                  <a:pt x="296" y="54"/>
                  <a:pt x="298" y="52"/>
                </a:cubicBezTo>
                <a:cubicBezTo>
                  <a:pt x="299" y="50"/>
                  <a:pt x="299" y="47"/>
                  <a:pt x="295" y="46"/>
                </a:cubicBezTo>
                <a:cubicBezTo>
                  <a:pt x="292" y="46"/>
                  <a:pt x="89" y="0"/>
                  <a:pt x="89" y="0"/>
                </a:cubicBezTo>
                <a:cubicBezTo>
                  <a:pt x="0" y="111"/>
                  <a:pt x="0" y="111"/>
                  <a:pt x="0" y="111"/>
                </a:cubicBezTo>
                <a:cubicBezTo>
                  <a:pt x="195" y="182"/>
                  <a:pt x="195" y="182"/>
                  <a:pt x="195" y="182"/>
                </a:cubicBezTo>
                <a:cubicBezTo>
                  <a:pt x="195" y="182"/>
                  <a:pt x="199" y="183"/>
                  <a:pt x="201" y="181"/>
                </a:cubicBezTo>
                <a:close/>
              </a:path>
            </a:pathLst>
          </a:custGeom>
          <a:solidFill>
            <a:srgbClr val="E69A37"/>
          </a:solidFill>
          <a:ln w="9525">
            <a:noFill/>
            <a:round/>
            <a:headEnd/>
            <a:tailEnd/>
          </a:ln>
        </p:spPr>
        <p:txBody>
          <a:bodyPr/>
          <a:lstStyle/>
          <a:p>
            <a:endParaRPr lang="en-US"/>
          </a:p>
        </p:txBody>
      </p:sp>
      <p:sp>
        <p:nvSpPr>
          <p:cNvPr id="44" name="Freeform 54"/>
          <p:cNvSpPr>
            <a:spLocks noChangeAspect="1"/>
          </p:cNvSpPr>
          <p:nvPr/>
        </p:nvSpPr>
        <p:spPr bwMode="auto">
          <a:xfrm>
            <a:off x="5148592" y="5801725"/>
            <a:ext cx="265732" cy="133213"/>
          </a:xfrm>
          <a:custGeom>
            <a:avLst/>
            <a:gdLst>
              <a:gd name="T0" fmla="*/ 804 w 199"/>
              <a:gd name="T1" fmla="*/ 284 h 75"/>
              <a:gd name="T2" fmla="*/ 804 w 199"/>
              <a:gd name="T3" fmla="*/ 276 h 75"/>
              <a:gd name="T4" fmla="*/ 0 w 199"/>
              <a:gd name="T5" fmla="*/ 0 h 75"/>
              <a:gd name="T6" fmla="*/ 8 w 199"/>
              <a:gd name="T7" fmla="*/ 20 h 75"/>
              <a:gd name="T8" fmla="*/ 788 w 199"/>
              <a:gd name="T9" fmla="*/ 300 h 75"/>
              <a:gd name="T10" fmla="*/ 804 w 199"/>
              <a:gd name="T11" fmla="*/ 284 h 75"/>
              <a:gd name="T12" fmla="*/ 0 60000 65536"/>
              <a:gd name="T13" fmla="*/ 0 60000 65536"/>
              <a:gd name="T14" fmla="*/ 0 60000 65536"/>
              <a:gd name="T15" fmla="*/ 0 60000 65536"/>
              <a:gd name="T16" fmla="*/ 0 60000 65536"/>
              <a:gd name="T17" fmla="*/ 0 60000 65536"/>
              <a:gd name="T18" fmla="*/ 0 w 199"/>
              <a:gd name="T19" fmla="*/ 0 h 75"/>
              <a:gd name="T20" fmla="*/ 199 w 199"/>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99" h="75">
                <a:moveTo>
                  <a:pt x="198" y="70"/>
                </a:moveTo>
                <a:cubicBezTo>
                  <a:pt x="198" y="70"/>
                  <a:pt x="198" y="69"/>
                  <a:pt x="198" y="68"/>
                </a:cubicBezTo>
                <a:cubicBezTo>
                  <a:pt x="179" y="62"/>
                  <a:pt x="0" y="1"/>
                  <a:pt x="0" y="0"/>
                </a:cubicBezTo>
                <a:cubicBezTo>
                  <a:pt x="0" y="1"/>
                  <a:pt x="0" y="4"/>
                  <a:pt x="2" y="5"/>
                </a:cubicBezTo>
                <a:cubicBezTo>
                  <a:pt x="22" y="13"/>
                  <a:pt x="192" y="73"/>
                  <a:pt x="194" y="74"/>
                </a:cubicBezTo>
                <a:cubicBezTo>
                  <a:pt x="196" y="75"/>
                  <a:pt x="199" y="74"/>
                  <a:pt x="198" y="70"/>
                </a:cubicBezTo>
                <a:close/>
              </a:path>
            </a:pathLst>
          </a:custGeom>
          <a:solidFill>
            <a:srgbClr val="FBD58B"/>
          </a:solidFill>
          <a:ln w="9525">
            <a:noFill/>
            <a:round/>
            <a:headEnd/>
            <a:tailEnd/>
          </a:ln>
        </p:spPr>
        <p:txBody>
          <a:bodyPr/>
          <a:lstStyle/>
          <a:p>
            <a:endParaRPr lang="en-US"/>
          </a:p>
        </p:txBody>
      </p:sp>
      <p:sp>
        <p:nvSpPr>
          <p:cNvPr id="45" name="Freeform 55"/>
          <p:cNvSpPr>
            <a:spLocks noChangeAspect="1"/>
          </p:cNvSpPr>
          <p:nvPr/>
        </p:nvSpPr>
        <p:spPr bwMode="auto">
          <a:xfrm>
            <a:off x="5406372" y="5691448"/>
            <a:ext cx="137174" cy="243491"/>
          </a:xfrm>
          <a:custGeom>
            <a:avLst/>
            <a:gdLst>
              <a:gd name="T0" fmla="*/ 400 w 103"/>
              <a:gd name="T1" fmla="*/ 0 h 137"/>
              <a:gd name="T2" fmla="*/ 392 w 103"/>
              <a:gd name="T3" fmla="*/ 0 h 137"/>
              <a:gd name="T4" fmla="*/ 4 w 103"/>
              <a:gd name="T5" fmla="*/ 548 h 137"/>
              <a:gd name="T6" fmla="*/ 0 w 103"/>
              <a:gd name="T7" fmla="*/ 552 h 137"/>
              <a:gd name="T8" fmla="*/ 20 w 103"/>
              <a:gd name="T9" fmla="*/ 548 h 137"/>
              <a:gd name="T10" fmla="*/ 412 w 103"/>
              <a:gd name="T11" fmla="*/ 24 h 137"/>
              <a:gd name="T12" fmla="*/ 400 w 103"/>
              <a:gd name="T13" fmla="*/ 0 h 137"/>
              <a:gd name="T14" fmla="*/ 0 60000 65536"/>
              <a:gd name="T15" fmla="*/ 0 60000 65536"/>
              <a:gd name="T16" fmla="*/ 0 60000 65536"/>
              <a:gd name="T17" fmla="*/ 0 60000 65536"/>
              <a:gd name="T18" fmla="*/ 0 60000 65536"/>
              <a:gd name="T19" fmla="*/ 0 60000 65536"/>
              <a:gd name="T20" fmla="*/ 0 60000 65536"/>
              <a:gd name="T21" fmla="*/ 0 w 103"/>
              <a:gd name="T22" fmla="*/ 0 h 137"/>
              <a:gd name="T23" fmla="*/ 103 w 103"/>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137">
                <a:moveTo>
                  <a:pt x="99" y="0"/>
                </a:moveTo>
                <a:cubicBezTo>
                  <a:pt x="99" y="0"/>
                  <a:pt x="98" y="0"/>
                  <a:pt x="97" y="0"/>
                </a:cubicBezTo>
                <a:cubicBezTo>
                  <a:pt x="86" y="15"/>
                  <a:pt x="13" y="118"/>
                  <a:pt x="1" y="135"/>
                </a:cubicBezTo>
                <a:cubicBezTo>
                  <a:pt x="0" y="135"/>
                  <a:pt x="0" y="136"/>
                  <a:pt x="0" y="136"/>
                </a:cubicBezTo>
                <a:cubicBezTo>
                  <a:pt x="1" y="136"/>
                  <a:pt x="4" y="137"/>
                  <a:pt x="5" y="135"/>
                </a:cubicBezTo>
                <a:cubicBezTo>
                  <a:pt x="18" y="118"/>
                  <a:pt x="100" y="8"/>
                  <a:pt x="102" y="6"/>
                </a:cubicBezTo>
                <a:cubicBezTo>
                  <a:pt x="103" y="4"/>
                  <a:pt x="103" y="1"/>
                  <a:pt x="99" y="0"/>
                </a:cubicBezTo>
                <a:close/>
              </a:path>
            </a:pathLst>
          </a:custGeom>
          <a:solidFill>
            <a:srgbClr val="FBD58B"/>
          </a:solidFill>
          <a:ln w="9525">
            <a:noFill/>
            <a:round/>
            <a:headEnd/>
            <a:tailEnd/>
          </a:ln>
        </p:spPr>
        <p:txBody>
          <a:bodyPr/>
          <a:lstStyle/>
          <a:p>
            <a:endParaRPr lang="en-US"/>
          </a:p>
        </p:txBody>
      </p:sp>
      <p:sp>
        <p:nvSpPr>
          <p:cNvPr id="46" name="Freeform 56"/>
          <p:cNvSpPr>
            <a:spLocks noChangeAspect="1"/>
          </p:cNvSpPr>
          <p:nvPr/>
        </p:nvSpPr>
        <p:spPr bwMode="auto">
          <a:xfrm>
            <a:off x="5340767" y="5700270"/>
            <a:ext cx="35784" cy="29995"/>
          </a:xfrm>
          <a:custGeom>
            <a:avLst/>
            <a:gdLst>
              <a:gd name="T0" fmla="*/ 16 w 27"/>
              <a:gd name="T1" fmla="*/ 48 h 17"/>
              <a:gd name="T2" fmla="*/ 4 w 27"/>
              <a:gd name="T3" fmla="*/ 28 h 17"/>
              <a:gd name="T4" fmla="*/ 40 w 27"/>
              <a:gd name="T5" fmla="*/ 8 h 17"/>
              <a:gd name="T6" fmla="*/ 56 w 27"/>
              <a:gd name="T7" fmla="*/ 4 h 17"/>
              <a:gd name="T8" fmla="*/ 100 w 27"/>
              <a:gd name="T9" fmla="*/ 16 h 17"/>
              <a:gd name="T10" fmla="*/ 104 w 27"/>
              <a:gd name="T11" fmla="*/ 28 h 17"/>
              <a:gd name="T12" fmla="*/ 88 w 27"/>
              <a:gd name="T13" fmla="*/ 60 h 17"/>
              <a:gd name="T14" fmla="*/ 76 w 27"/>
              <a:gd name="T15" fmla="*/ 64 h 17"/>
              <a:gd name="T16" fmla="*/ 16 w 27"/>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2"/>
                </a:moveTo>
                <a:cubicBezTo>
                  <a:pt x="2" y="11"/>
                  <a:pt x="0" y="9"/>
                  <a:pt x="1" y="7"/>
                </a:cubicBezTo>
                <a:cubicBezTo>
                  <a:pt x="10" y="2"/>
                  <a:pt x="10" y="2"/>
                  <a:pt x="10" y="2"/>
                </a:cubicBezTo>
                <a:cubicBezTo>
                  <a:pt x="10" y="1"/>
                  <a:pt x="12" y="0"/>
                  <a:pt x="14" y="1"/>
                </a:cubicBezTo>
                <a:cubicBezTo>
                  <a:pt x="25" y="4"/>
                  <a:pt x="25" y="4"/>
                  <a:pt x="25" y="4"/>
                </a:cubicBezTo>
                <a:cubicBezTo>
                  <a:pt x="27" y="5"/>
                  <a:pt x="27" y="5"/>
                  <a:pt x="26" y="7"/>
                </a:cubicBezTo>
                <a:cubicBezTo>
                  <a:pt x="22" y="15"/>
                  <a:pt x="22" y="15"/>
                  <a:pt x="22" y="15"/>
                </a:cubicBezTo>
                <a:cubicBezTo>
                  <a:pt x="21" y="16"/>
                  <a:pt x="21" y="17"/>
                  <a:pt x="19" y="16"/>
                </a:cubicBezTo>
                <a:cubicBezTo>
                  <a:pt x="19" y="16"/>
                  <a:pt x="4" y="12"/>
                  <a:pt x="4" y="12"/>
                </a:cubicBezTo>
                <a:close/>
              </a:path>
            </a:pathLst>
          </a:custGeom>
          <a:solidFill>
            <a:srgbClr val="F6B148"/>
          </a:solidFill>
          <a:ln w="9525">
            <a:noFill/>
            <a:round/>
            <a:headEnd/>
            <a:tailEnd/>
          </a:ln>
        </p:spPr>
        <p:txBody>
          <a:bodyPr/>
          <a:lstStyle/>
          <a:p>
            <a:endParaRPr lang="en-US"/>
          </a:p>
        </p:txBody>
      </p:sp>
      <p:sp>
        <p:nvSpPr>
          <p:cNvPr id="47" name="Freeform 57"/>
          <p:cNvSpPr>
            <a:spLocks noChangeAspect="1"/>
          </p:cNvSpPr>
          <p:nvPr/>
        </p:nvSpPr>
        <p:spPr bwMode="auto">
          <a:xfrm>
            <a:off x="5365951" y="5700270"/>
            <a:ext cx="14579" cy="29995"/>
          </a:xfrm>
          <a:custGeom>
            <a:avLst/>
            <a:gdLst>
              <a:gd name="T0" fmla="*/ 0 w 11"/>
              <a:gd name="T1" fmla="*/ 56 h 17"/>
              <a:gd name="T2" fmla="*/ 4 w 11"/>
              <a:gd name="T3" fmla="*/ 44 h 17"/>
              <a:gd name="T4" fmla="*/ 28 w 11"/>
              <a:gd name="T5" fmla="*/ 8 h 17"/>
              <a:gd name="T6" fmla="*/ 36 w 11"/>
              <a:gd name="T7" fmla="*/ 0 h 17"/>
              <a:gd name="T8" fmla="*/ 44 w 11"/>
              <a:gd name="T9" fmla="*/ 8 h 17"/>
              <a:gd name="T10" fmla="*/ 40 w 11"/>
              <a:gd name="T11" fmla="*/ 20 h 17"/>
              <a:gd name="T12" fmla="*/ 12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2"/>
                  <a:pt x="1" y="11"/>
                </a:cubicBezTo>
                <a:cubicBezTo>
                  <a:pt x="7" y="2"/>
                  <a:pt x="7" y="2"/>
                  <a:pt x="7" y="2"/>
                </a:cubicBezTo>
                <a:cubicBezTo>
                  <a:pt x="8" y="0"/>
                  <a:pt x="9" y="0"/>
                  <a:pt x="9" y="0"/>
                </a:cubicBezTo>
                <a:cubicBezTo>
                  <a:pt x="11" y="2"/>
                  <a:pt x="11" y="2"/>
                  <a:pt x="11" y="2"/>
                </a:cubicBezTo>
                <a:cubicBezTo>
                  <a:pt x="11" y="3"/>
                  <a:pt x="11" y="3"/>
                  <a:pt x="10" y="5"/>
                </a:cubicBezTo>
                <a:cubicBezTo>
                  <a:pt x="3" y="15"/>
                  <a:pt x="3" y="15"/>
                  <a:pt x="3" y="15"/>
                </a:cubicBezTo>
                <a:cubicBezTo>
                  <a:pt x="2" y="16"/>
                  <a:pt x="1" y="17"/>
                  <a:pt x="1" y="17"/>
                </a:cubicBezTo>
                <a:lnTo>
                  <a:pt x="0" y="14"/>
                </a:lnTo>
                <a:close/>
              </a:path>
            </a:pathLst>
          </a:custGeom>
          <a:solidFill>
            <a:srgbClr val="DF8100"/>
          </a:solidFill>
          <a:ln w="9525">
            <a:noFill/>
            <a:round/>
            <a:headEnd/>
            <a:tailEnd/>
          </a:ln>
        </p:spPr>
        <p:txBody>
          <a:bodyPr/>
          <a:lstStyle/>
          <a:p>
            <a:endParaRPr lang="en-US"/>
          </a:p>
        </p:txBody>
      </p:sp>
      <p:sp>
        <p:nvSpPr>
          <p:cNvPr id="48" name="Freeform 58"/>
          <p:cNvSpPr>
            <a:spLocks noChangeAspect="1"/>
          </p:cNvSpPr>
          <p:nvPr/>
        </p:nvSpPr>
        <p:spPr bwMode="auto">
          <a:xfrm>
            <a:off x="5363300" y="5723209"/>
            <a:ext cx="6627" cy="7057"/>
          </a:xfrm>
          <a:custGeom>
            <a:avLst/>
            <a:gdLst>
              <a:gd name="T0" fmla="*/ 12 w 5"/>
              <a:gd name="T1" fmla="*/ 16 h 4"/>
              <a:gd name="T2" fmla="*/ 4 w 5"/>
              <a:gd name="T3" fmla="*/ 8 h 4"/>
              <a:gd name="T4" fmla="*/ 4 w 5"/>
              <a:gd name="T5" fmla="*/ 4 h 4"/>
              <a:gd name="T6" fmla="*/ 16 w 5"/>
              <a:gd name="T7" fmla="*/ 8 h 4"/>
              <a:gd name="T8" fmla="*/ 12 w 5"/>
              <a:gd name="T9" fmla="*/ 16 h 4"/>
              <a:gd name="T10" fmla="*/ 0 60000 65536"/>
              <a:gd name="T11" fmla="*/ 0 60000 65536"/>
              <a:gd name="T12" fmla="*/ 0 60000 65536"/>
              <a:gd name="T13" fmla="*/ 0 60000 65536"/>
              <a:gd name="T14" fmla="*/ 0 60000 65536"/>
              <a:gd name="T15" fmla="*/ 0 w 5"/>
              <a:gd name="T16" fmla="*/ 0 h 4"/>
              <a:gd name="T17" fmla="*/ 5 w 5"/>
              <a:gd name="T18" fmla="*/ 4 h 4"/>
            </a:gdLst>
            <a:ahLst/>
            <a:cxnLst>
              <a:cxn ang="T10">
                <a:pos x="T0" y="T1"/>
              </a:cxn>
              <a:cxn ang="T11">
                <a:pos x="T2" y="T3"/>
              </a:cxn>
              <a:cxn ang="T12">
                <a:pos x="T4" y="T5"/>
              </a:cxn>
              <a:cxn ang="T13">
                <a:pos x="T6" y="T7"/>
              </a:cxn>
              <a:cxn ang="T14">
                <a:pos x="T8" y="T9"/>
              </a:cxn>
            </a:cxnLst>
            <a:rect l="T15" t="T16" r="T17" b="T18"/>
            <a:pathLst>
              <a:path w="5" h="4">
                <a:moveTo>
                  <a:pt x="3" y="4"/>
                </a:moveTo>
                <a:cubicBezTo>
                  <a:pt x="2" y="4"/>
                  <a:pt x="2" y="3"/>
                  <a:pt x="1" y="2"/>
                </a:cubicBezTo>
                <a:cubicBezTo>
                  <a:pt x="1" y="1"/>
                  <a:pt x="0" y="1"/>
                  <a:pt x="1" y="1"/>
                </a:cubicBezTo>
                <a:cubicBezTo>
                  <a:pt x="3" y="0"/>
                  <a:pt x="4" y="1"/>
                  <a:pt x="4" y="2"/>
                </a:cubicBezTo>
                <a:cubicBezTo>
                  <a:pt x="5" y="3"/>
                  <a:pt x="4" y="4"/>
                  <a:pt x="3" y="4"/>
                </a:cubicBezTo>
                <a:close/>
              </a:path>
            </a:pathLst>
          </a:custGeom>
          <a:solidFill>
            <a:srgbClr val="F8C170"/>
          </a:solidFill>
          <a:ln w="9525">
            <a:noFill/>
            <a:round/>
            <a:headEnd/>
            <a:tailEnd/>
          </a:ln>
        </p:spPr>
        <p:txBody>
          <a:bodyPr/>
          <a:lstStyle/>
          <a:p>
            <a:endParaRPr lang="en-US"/>
          </a:p>
        </p:txBody>
      </p:sp>
      <p:sp>
        <p:nvSpPr>
          <p:cNvPr id="49" name="Freeform 59"/>
          <p:cNvSpPr>
            <a:spLocks noChangeAspect="1"/>
          </p:cNvSpPr>
          <p:nvPr/>
        </p:nvSpPr>
        <p:spPr bwMode="auto">
          <a:xfrm>
            <a:off x="5340769" y="5689683"/>
            <a:ext cx="38435" cy="35288"/>
          </a:xfrm>
          <a:custGeom>
            <a:avLst/>
            <a:gdLst>
              <a:gd name="T0" fmla="*/ 8 w 29"/>
              <a:gd name="T1" fmla="*/ 60 h 20"/>
              <a:gd name="T2" fmla="*/ 4 w 29"/>
              <a:gd name="T3" fmla="*/ 48 h 20"/>
              <a:gd name="T4" fmla="*/ 32 w 29"/>
              <a:gd name="T5" fmla="*/ 8 h 20"/>
              <a:gd name="T6" fmla="*/ 48 w 29"/>
              <a:gd name="T7" fmla="*/ 4 h 20"/>
              <a:gd name="T8" fmla="*/ 108 w 29"/>
              <a:gd name="T9" fmla="*/ 20 h 20"/>
              <a:gd name="T10" fmla="*/ 112 w 29"/>
              <a:gd name="T11" fmla="*/ 32 h 20"/>
              <a:gd name="T12" fmla="*/ 84 w 29"/>
              <a:gd name="T13" fmla="*/ 72 h 20"/>
              <a:gd name="T14" fmla="*/ 68 w 29"/>
              <a:gd name="T15" fmla="*/ 80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4"/>
                  <a:pt x="1" y="12"/>
                </a:cubicBezTo>
                <a:cubicBezTo>
                  <a:pt x="8" y="2"/>
                  <a:pt x="8" y="2"/>
                  <a:pt x="8" y="2"/>
                </a:cubicBezTo>
                <a:cubicBezTo>
                  <a:pt x="9" y="1"/>
                  <a:pt x="11" y="0"/>
                  <a:pt x="12" y="1"/>
                </a:cubicBezTo>
                <a:cubicBezTo>
                  <a:pt x="27" y="5"/>
                  <a:pt x="27" y="5"/>
                  <a:pt x="27" y="5"/>
                </a:cubicBezTo>
                <a:cubicBezTo>
                  <a:pt x="28" y="6"/>
                  <a:pt x="29" y="7"/>
                  <a:pt x="28" y="8"/>
                </a:cubicBezTo>
                <a:cubicBezTo>
                  <a:pt x="21" y="18"/>
                  <a:pt x="21" y="18"/>
                  <a:pt x="21" y="18"/>
                </a:cubicBezTo>
                <a:cubicBezTo>
                  <a:pt x="20" y="20"/>
                  <a:pt x="18" y="20"/>
                  <a:pt x="17" y="20"/>
                </a:cubicBezTo>
                <a:lnTo>
                  <a:pt x="2" y="15"/>
                </a:lnTo>
                <a:close/>
              </a:path>
            </a:pathLst>
          </a:custGeom>
          <a:solidFill>
            <a:srgbClr val="F6B148"/>
          </a:solidFill>
          <a:ln w="9525">
            <a:noFill/>
            <a:round/>
            <a:headEnd/>
            <a:tailEnd/>
          </a:ln>
        </p:spPr>
        <p:txBody>
          <a:bodyPr/>
          <a:lstStyle/>
          <a:p>
            <a:endParaRPr lang="en-US"/>
          </a:p>
        </p:txBody>
      </p:sp>
      <p:sp>
        <p:nvSpPr>
          <p:cNvPr id="50" name="Freeform 60"/>
          <p:cNvSpPr>
            <a:spLocks noChangeAspect="1"/>
          </p:cNvSpPr>
          <p:nvPr/>
        </p:nvSpPr>
        <p:spPr bwMode="auto">
          <a:xfrm>
            <a:off x="5350045" y="5694978"/>
            <a:ext cx="27832" cy="28231"/>
          </a:xfrm>
          <a:custGeom>
            <a:avLst/>
            <a:gdLst>
              <a:gd name="T0" fmla="*/ 32 w 21"/>
              <a:gd name="T1" fmla="*/ 12 h 16"/>
              <a:gd name="T2" fmla="*/ 8 w 21"/>
              <a:gd name="T3" fmla="*/ 44 h 16"/>
              <a:gd name="T4" fmla="*/ 4 w 21"/>
              <a:gd name="T5" fmla="*/ 52 h 16"/>
              <a:gd name="T6" fmla="*/ 40 w 21"/>
              <a:gd name="T7" fmla="*/ 64 h 16"/>
              <a:gd name="T8" fmla="*/ 56 w 21"/>
              <a:gd name="T9" fmla="*/ 60 h 16"/>
              <a:gd name="T10" fmla="*/ 80 w 21"/>
              <a:gd name="T11" fmla="*/ 20 h 16"/>
              <a:gd name="T12" fmla="*/ 76 w 21"/>
              <a:gd name="T13" fmla="*/ 12 h 16"/>
              <a:gd name="T14" fmla="*/ 44 w 21"/>
              <a:gd name="T15" fmla="*/ 0 h 16"/>
              <a:gd name="T16" fmla="*/ 32 w 21"/>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3"/>
                </a:moveTo>
                <a:cubicBezTo>
                  <a:pt x="8" y="5"/>
                  <a:pt x="9" y="8"/>
                  <a:pt x="2" y="11"/>
                </a:cubicBezTo>
                <a:cubicBezTo>
                  <a:pt x="1" y="12"/>
                  <a:pt x="0" y="13"/>
                  <a:pt x="1" y="13"/>
                </a:cubicBezTo>
                <a:cubicBezTo>
                  <a:pt x="10" y="16"/>
                  <a:pt x="10" y="16"/>
                  <a:pt x="10" y="16"/>
                </a:cubicBezTo>
                <a:cubicBezTo>
                  <a:pt x="12" y="16"/>
                  <a:pt x="13" y="16"/>
                  <a:pt x="14" y="15"/>
                </a:cubicBezTo>
                <a:cubicBezTo>
                  <a:pt x="20" y="5"/>
                  <a:pt x="20" y="5"/>
                  <a:pt x="20" y="5"/>
                </a:cubicBezTo>
                <a:cubicBezTo>
                  <a:pt x="21" y="4"/>
                  <a:pt x="21" y="3"/>
                  <a:pt x="19" y="3"/>
                </a:cubicBezTo>
                <a:cubicBezTo>
                  <a:pt x="11" y="0"/>
                  <a:pt x="11" y="0"/>
                  <a:pt x="11" y="0"/>
                </a:cubicBezTo>
                <a:cubicBezTo>
                  <a:pt x="10" y="0"/>
                  <a:pt x="8" y="1"/>
                  <a:pt x="8" y="3"/>
                </a:cubicBezTo>
                <a:close/>
              </a:path>
            </a:pathLst>
          </a:custGeom>
          <a:solidFill>
            <a:srgbClr val="FCE5B8"/>
          </a:solidFill>
          <a:ln w="9525">
            <a:noFill/>
            <a:round/>
            <a:headEnd/>
            <a:tailEnd/>
          </a:ln>
        </p:spPr>
        <p:txBody>
          <a:bodyPr/>
          <a:lstStyle/>
          <a:p>
            <a:endParaRPr lang="en-US"/>
          </a:p>
        </p:txBody>
      </p:sp>
      <p:sp>
        <p:nvSpPr>
          <p:cNvPr id="51" name="Freeform 61"/>
          <p:cNvSpPr>
            <a:spLocks noChangeAspect="1"/>
          </p:cNvSpPr>
          <p:nvPr/>
        </p:nvSpPr>
        <p:spPr bwMode="auto">
          <a:xfrm>
            <a:off x="5340769" y="5689683"/>
            <a:ext cx="30483" cy="33524"/>
          </a:xfrm>
          <a:custGeom>
            <a:avLst/>
            <a:gdLst>
              <a:gd name="T0" fmla="*/ 56 w 23"/>
              <a:gd name="T1" fmla="*/ 72 h 19"/>
              <a:gd name="T2" fmla="*/ 16 w 23"/>
              <a:gd name="T3" fmla="*/ 60 h 19"/>
              <a:gd name="T4" fmla="*/ 8 w 23"/>
              <a:gd name="T5" fmla="*/ 48 h 19"/>
              <a:gd name="T6" fmla="*/ 36 w 23"/>
              <a:gd name="T7" fmla="*/ 12 h 19"/>
              <a:gd name="T8" fmla="*/ 52 w 23"/>
              <a:gd name="T9" fmla="*/ 8 h 19"/>
              <a:gd name="T10" fmla="*/ 92 w 23"/>
              <a:gd name="T11" fmla="*/ 20 h 19"/>
              <a:gd name="T12" fmla="*/ 92 w 23"/>
              <a:gd name="T13" fmla="*/ 16 h 19"/>
              <a:gd name="T14" fmla="*/ 48 w 23"/>
              <a:gd name="T15" fmla="*/ 4 h 19"/>
              <a:gd name="T16" fmla="*/ 32 w 23"/>
              <a:gd name="T17" fmla="*/ 8 h 19"/>
              <a:gd name="T18" fmla="*/ 4 w 23"/>
              <a:gd name="T19" fmla="*/ 48 h 19"/>
              <a:gd name="T20" fmla="*/ 12 w 23"/>
              <a:gd name="T21" fmla="*/ 60 h 19"/>
              <a:gd name="T22" fmla="*/ 56 w 23"/>
              <a:gd name="T23" fmla="*/ 76 h 19"/>
              <a:gd name="T24" fmla="*/ 56 w 23"/>
              <a:gd name="T25" fmla="*/ 72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9"/>
              <a:gd name="T41" fmla="*/ 23 w 2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9">
                <a:moveTo>
                  <a:pt x="14" y="18"/>
                </a:moveTo>
                <a:cubicBezTo>
                  <a:pt x="4" y="15"/>
                  <a:pt x="4" y="15"/>
                  <a:pt x="4" y="15"/>
                </a:cubicBezTo>
                <a:cubicBezTo>
                  <a:pt x="2" y="14"/>
                  <a:pt x="1" y="13"/>
                  <a:pt x="2" y="12"/>
                </a:cubicBezTo>
                <a:cubicBezTo>
                  <a:pt x="9" y="3"/>
                  <a:pt x="9" y="3"/>
                  <a:pt x="9" y="3"/>
                </a:cubicBezTo>
                <a:cubicBezTo>
                  <a:pt x="9" y="2"/>
                  <a:pt x="11" y="1"/>
                  <a:pt x="13"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3" y="15"/>
                </a:cubicBezTo>
                <a:cubicBezTo>
                  <a:pt x="14" y="19"/>
                  <a:pt x="14" y="19"/>
                  <a:pt x="14" y="19"/>
                </a:cubicBezTo>
                <a:lnTo>
                  <a:pt x="14" y="18"/>
                </a:lnTo>
                <a:close/>
              </a:path>
            </a:pathLst>
          </a:custGeom>
          <a:solidFill>
            <a:srgbClr val="FFFFFF"/>
          </a:solidFill>
          <a:ln w="9525">
            <a:noFill/>
            <a:round/>
            <a:headEnd/>
            <a:tailEnd/>
          </a:ln>
        </p:spPr>
        <p:txBody>
          <a:bodyPr/>
          <a:lstStyle/>
          <a:p>
            <a:endParaRPr lang="en-US"/>
          </a:p>
        </p:txBody>
      </p:sp>
      <p:sp>
        <p:nvSpPr>
          <p:cNvPr id="52" name="Freeform 62"/>
          <p:cNvSpPr>
            <a:spLocks noChangeAspect="1"/>
          </p:cNvSpPr>
          <p:nvPr/>
        </p:nvSpPr>
        <p:spPr bwMode="auto">
          <a:xfrm>
            <a:off x="5383179" y="5705564"/>
            <a:ext cx="37772" cy="29995"/>
          </a:xfrm>
          <a:custGeom>
            <a:avLst/>
            <a:gdLst>
              <a:gd name="T0" fmla="*/ 20 w 28"/>
              <a:gd name="T1" fmla="*/ 44 h 17"/>
              <a:gd name="T2" fmla="*/ 8 w 28"/>
              <a:gd name="T3" fmla="*/ 24 h 17"/>
              <a:gd name="T4" fmla="*/ 41 w 28"/>
              <a:gd name="T5" fmla="*/ 4 h 17"/>
              <a:gd name="T6" fmla="*/ 59 w 28"/>
              <a:gd name="T7" fmla="*/ 0 h 17"/>
              <a:gd name="T8" fmla="*/ 108 w 28"/>
              <a:gd name="T9" fmla="*/ 16 h 17"/>
              <a:gd name="T10" fmla="*/ 112 w 28"/>
              <a:gd name="T11" fmla="*/ 24 h 17"/>
              <a:gd name="T12" fmla="*/ 96 w 28"/>
              <a:gd name="T13" fmla="*/ 60 h 17"/>
              <a:gd name="T14" fmla="*/ 83 w 28"/>
              <a:gd name="T15" fmla="*/ 64 h 17"/>
              <a:gd name="T16" fmla="*/ 20 w 28"/>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1"/>
                </a:moveTo>
                <a:cubicBezTo>
                  <a:pt x="3" y="11"/>
                  <a:pt x="0" y="9"/>
                  <a:pt x="2" y="6"/>
                </a:cubicBezTo>
                <a:cubicBezTo>
                  <a:pt x="10" y="1"/>
                  <a:pt x="10" y="1"/>
                  <a:pt x="10" y="1"/>
                </a:cubicBezTo>
                <a:cubicBezTo>
                  <a:pt x="11" y="0"/>
                  <a:pt x="13" y="0"/>
                  <a:pt x="14" y="0"/>
                </a:cubicBezTo>
                <a:cubicBezTo>
                  <a:pt x="26" y="4"/>
                  <a:pt x="26" y="4"/>
                  <a:pt x="26" y="4"/>
                </a:cubicBezTo>
                <a:cubicBezTo>
                  <a:pt x="28" y="4"/>
                  <a:pt x="27" y="5"/>
                  <a:pt x="27" y="6"/>
                </a:cubicBezTo>
                <a:cubicBezTo>
                  <a:pt x="23" y="15"/>
                  <a:pt x="23" y="15"/>
                  <a:pt x="23" y="15"/>
                </a:cubicBezTo>
                <a:cubicBezTo>
                  <a:pt x="21" y="16"/>
                  <a:pt x="22" y="17"/>
                  <a:pt x="20" y="16"/>
                </a:cubicBezTo>
                <a:cubicBezTo>
                  <a:pt x="20" y="16"/>
                  <a:pt x="5" y="11"/>
                  <a:pt x="5" y="11"/>
                </a:cubicBezTo>
                <a:close/>
              </a:path>
            </a:pathLst>
          </a:custGeom>
          <a:solidFill>
            <a:srgbClr val="F6B148"/>
          </a:solidFill>
          <a:ln w="9525">
            <a:noFill/>
            <a:round/>
            <a:headEnd/>
            <a:tailEnd/>
          </a:ln>
        </p:spPr>
        <p:txBody>
          <a:bodyPr/>
          <a:lstStyle/>
          <a:p>
            <a:endParaRPr lang="en-US"/>
          </a:p>
        </p:txBody>
      </p:sp>
      <p:sp>
        <p:nvSpPr>
          <p:cNvPr id="53" name="Freeform 63"/>
          <p:cNvSpPr>
            <a:spLocks noChangeAspect="1"/>
          </p:cNvSpPr>
          <p:nvPr/>
        </p:nvSpPr>
        <p:spPr bwMode="auto">
          <a:xfrm>
            <a:off x="5409023" y="5703798"/>
            <a:ext cx="15904" cy="29995"/>
          </a:xfrm>
          <a:custGeom>
            <a:avLst/>
            <a:gdLst>
              <a:gd name="T0" fmla="*/ 4 w 12"/>
              <a:gd name="T1" fmla="*/ 56 h 17"/>
              <a:gd name="T2" fmla="*/ 8 w 12"/>
              <a:gd name="T3" fmla="*/ 48 h 17"/>
              <a:gd name="T4" fmla="*/ 32 w 12"/>
              <a:gd name="T5" fmla="*/ 8 h 17"/>
              <a:gd name="T6" fmla="*/ 40 w 12"/>
              <a:gd name="T7" fmla="*/ 4 h 17"/>
              <a:gd name="T8" fmla="*/ 44 w 12"/>
              <a:gd name="T9" fmla="*/ 12 h 17"/>
              <a:gd name="T10" fmla="*/ 44 w 12"/>
              <a:gd name="T11" fmla="*/ 24 h 17"/>
              <a:gd name="T12" fmla="*/ 16 w 12"/>
              <a:gd name="T13" fmla="*/ 64 h 17"/>
              <a:gd name="T14" fmla="*/ 8 w 12"/>
              <a:gd name="T15" fmla="*/ 68 h 17"/>
              <a:gd name="T16" fmla="*/ 4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3"/>
                  <a:pt x="2" y="12"/>
                </a:cubicBezTo>
                <a:cubicBezTo>
                  <a:pt x="8" y="2"/>
                  <a:pt x="8" y="2"/>
                  <a:pt x="8" y="2"/>
                </a:cubicBezTo>
                <a:cubicBezTo>
                  <a:pt x="9" y="1"/>
                  <a:pt x="10" y="0"/>
                  <a:pt x="10" y="1"/>
                </a:cubicBezTo>
                <a:cubicBezTo>
                  <a:pt x="11" y="3"/>
                  <a:pt x="11" y="3"/>
                  <a:pt x="11" y="3"/>
                </a:cubicBezTo>
                <a:cubicBezTo>
                  <a:pt x="12" y="3"/>
                  <a:pt x="12" y="4"/>
                  <a:pt x="11" y="6"/>
                </a:cubicBezTo>
                <a:cubicBezTo>
                  <a:pt x="4" y="16"/>
                  <a:pt x="4" y="16"/>
                  <a:pt x="4" y="16"/>
                </a:cubicBezTo>
                <a:cubicBezTo>
                  <a:pt x="3" y="17"/>
                  <a:pt x="2" y="17"/>
                  <a:pt x="2" y="17"/>
                </a:cubicBezTo>
                <a:lnTo>
                  <a:pt x="1" y="14"/>
                </a:lnTo>
                <a:close/>
              </a:path>
            </a:pathLst>
          </a:custGeom>
          <a:solidFill>
            <a:srgbClr val="DF8100"/>
          </a:solidFill>
          <a:ln w="9525">
            <a:noFill/>
            <a:round/>
            <a:headEnd/>
            <a:tailEnd/>
          </a:ln>
        </p:spPr>
        <p:txBody>
          <a:bodyPr/>
          <a:lstStyle/>
          <a:p>
            <a:endParaRPr lang="en-US"/>
          </a:p>
        </p:txBody>
      </p:sp>
      <p:sp>
        <p:nvSpPr>
          <p:cNvPr id="54" name="Freeform 64"/>
          <p:cNvSpPr>
            <a:spLocks noChangeAspect="1"/>
          </p:cNvSpPr>
          <p:nvPr/>
        </p:nvSpPr>
        <p:spPr bwMode="auto">
          <a:xfrm>
            <a:off x="5407699" y="5726738"/>
            <a:ext cx="5301" cy="7057"/>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a:p>
        </p:txBody>
      </p:sp>
      <p:sp>
        <p:nvSpPr>
          <p:cNvPr id="55" name="Freeform 65"/>
          <p:cNvSpPr>
            <a:spLocks noChangeAspect="1"/>
          </p:cNvSpPr>
          <p:nvPr/>
        </p:nvSpPr>
        <p:spPr bwMode="auto">
          <a:xfrm>
            <a:off x="5384504" y="5694976"/>
            <a:ext cx="39098" cy="35288"/>
          </a:xfrm>
          <a:custGeom>
            <a:avLst/>
            <a:gdLst>
              <a:gd name="T0" fmla="*/ 8 w 29"/>
              <a:gd name="T1" fmla="*/ 60 h 20"/>
              <a:gd name="T2" fmla="*/ 4 w 29"/>
              <a:gd name="T3" fmla="*/ 48 h 20"/>
              <a:gd name="T4" fmla="*/ 33 w 29"/>
              <a:gd name="T5" fmla="*/ 8 h 20"/>
              <a:gd name="T6" fmla="*/ 49 w 29"/>
              <a:gd name="T7" fmla="*/ 0 h 20"/>
              <a:gd name="T8" fmla="*/ 108 w 29"/>
              <a:gd name="T9" fmla="*/ 20 h 20"/>
              <a:gd name="T10" fmla="*/ 116 w 29"/>
              <a:gd name="T11" fmla="*/ 32 h 20"/>
              <a:gd name="T12" fmla="*/ 87 w 29"/>
              <a:gd name="T13" fmla="*/ 72 h 20"/>
              <a:gd name="T14" fmla="*/ 71 w 29"/>
              <a:gd name="T15" fmla="*/ 76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4"/>
                  <a:pt x="0" y="13"/>
                  <a:pt x="1" y="12"/>
                </a:cubicBezTo>
                <a:cubicBezTo>
                  <a:pt x="8" y="2"/>
                  <a:pt x="8" y="2"/>
                  <a:pt x="8" y="2"/>
                </a:cubicBezTo>
                <a:cubicBezTo>
                  <a:pt x="9" y="1"/>
                  <a:pt x="10" y="0"/>
                  <a:pt x="12" y="0"/>
                </a:cubicBezTo>
                <a:cubicBezTo>
                  <a:pt x="26" y="5"/>
                  <a:pt x="26" y="5"/>
                  <a:pt x="26" y="5"/>
                </a:cubicBezTo>
                <a:cubicBezTo>
                  <a:pt x="28" y="5"/>
                  <a:pt x="29" y="7"/>
                  <a:pt x="28" y="8"/>
                </a:cubicBezTo>
                <a:cubicBezTo>
                  <a:pt x="21" y="18"/>
                  <a:pt x="21" y="18"/>
                  <a:pt x="21" y="18"/>
                </a:cubicBezTo>
                <a:cubicBezTo>
                  <a:pt x="20" y="19"/>
                  <a:pt x="18" y="20"/>
                  <a:pt x="17" y="19"/>
                </a:cubicBezTo>
                <a:lnTo>
                  <a:pt x="2" y="15"/>
                </a:lnTo>
                <a:close/>
              </a:path>
            </a:pathLst>
          </a:custGeom>
          <a:solidFill>
            <a:srgbClr val="F6B148"/>
          </a:solidFill>
          <a:ln w="9525">
            <a:noFill/>
            <a:round/>
            <a:headEnd/>
            <a:tailEnd/>
          </a:ln>
        </p:spPr>
        <p:txBody>
          <a:bodyPr/>
          <a:lstStyle/>
          <a:p>
            <a:endParaRPr lang="en-US"/>
          </a:p>
        </p:txBody>
      </p:sp>
      <p:sp>
        <p:nvSpPr>
          <p:cNvPr id="56" name="Freeform 66"/>
          <p:cNvSpPr>
            <a:spLocks noChangeAspect="1"/>
          </p:cNvSpPr>
          <p:nvPr/>
        </p:nvSpPr>
        <p:spPr bwMode="auto">
          <a:xfrm>
            <a:off x="5393783" y="5700271"/>
            <a:ext cx="28495" cy="28231"/>
          </a:xfrm>
          <a:custGeom>
            <a:avLst/>
            <a:gdLst>
              <a:gd name="T0" fmla="*/ 33 w 21"/>
              <a:gd name="T1" fmla="*/ 8 h 16"/>
              <a:gd name="T2" fmla="*/ 8 w 21"/>
              <a:gd name="T3" fmla="*/ 44 h 16"/>
              <a:gd name="T4" fmla="*/ 4 w 21"/>
              <a:gd name="T5" fmla="*/ 52 h 16"/>
              <a:gd name="T6" fmla="*/ 41 w 21"/>
              <a:gd name="T7" fmla="*/ 64 h 16"/>
              <a:gd name="T8" fmla="*/ 55 w 21"/>
              <a:gd name="T9" fmla="*/ 60 h 16"/>
              <a:gd name="T10" fmla="*/ 84 w 21"/>
              <a:gd name="T11" fmla="*/ 20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3"/>
                  <a:pt x="1" y="13"/>
                </a:cubicBezTo>
                <a:cubicBezTo>
                  <a:pt x="10" y="16"/>
                  <a:pt x="10" y="16"/>
                  <a:pt x="10" y="16"/>
                </a:cubicBezTo>
                <a:cubicBezTo>
                  <a:pt x="11" y="16"/>
                  <a:pt x="12" y="15"/>
                  <a:pt x="13" y="15"/>
                </a:cubicBezTo>
                <a:cubicBezTo>
                  <a:pt x="20" y="5"/>
                  <a:pt x="20" y="5"/>
                  <a:pt x="20" y="5"/>
                </a:cubicBezTo>
                <a:cubicBezTo>
                  <a:pt x="21"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57" name="Freeform 67"/>
          <p:cNvSpPr>
            <a:spLocks noChangeAspect="1"/>
          </p:cNvSpPr>
          <p:nvPr/>
        </p:nvSpPr>
        <p:spPr bwMode="auto">
          <a:xfrm>
            <a:off x="5384504" y="5694976"/>
            <a:ext cx="31146" cy="31760"/>
          </a:xfrm>
          <a:custGeom>
            <a:avLst/>
            <a:gdLst>
              <a:gd name="T0" fmla="*/ 59 w 23"/>
              <a:gd name="T1" fmla="*/ 72 h 18"/>
              <a:gd name="T2" fmla="*/ 12 w 23"/>
              <a:gd name="T3" fmla="*/ 56 h 18"/>
              <a:gd name="T4" fmla="*/ 8 w 23"/>
              <a:gd name="T5" fmla="*/ 48 h 18"/>
              <a:gd name="T6" fmla="*/ 33 w 23"/>
              <a:gd name="T7" fmla="*/ 8 h 18"/>
              <a:gd name="T8" fmla="*/ 51 w 23"/>
              <a:gd name="T9" fmla="*/ 4 h 18"/>
              <a:gd name="T10" fmla="*/ 96 w 23"/>
              <a:gd name="T11" fmla="*/ 16 h 18"/>
              <a:gd name="T12" fmla="*/ 96 w 23"/>
              <a:gd name="T13" fmla="*/ 16 h 18"/>
              <a:gd name="T14" fmla="*/ 51 w 23"/>
              <a:gd name="T15" fmla="*/ 0 h 18"/>
              <a:gd name="T16" fmla="*/ 33 w 23"/>
              <a:gd name="T17" fmla="*/ 8 h 18"/>
              <a:gd name="T18" fmla="*/ 4 w 23"/>
              <a:gd name="T19" fmla="*/ 48 h 18"/>
              <a:gd name="T20" fmla="*/ 8 w 23"/>
              <a:gd name="T21" fmla="*/ 60 h 18"/>
              <a:gd name="T22" fmla="*/ 55 w 23"/>
              <a:gd name="T23" fmla="*/ 72 h 18"/>
              <a:gd name="T24" fmla="*/ 59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4"/>
                  <a:pt x="3" y="14"/>
                  <a:pt x="3" y="14"/>
                </a:cubicBezTo>
                <a:cubicBezTo>
                  <a:pt x="2" y="14"/>
                  <a:pt x="1" y="13"/>
                  <a:pt x="2" y="12"/>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9" y="1"/>
                  <a:pt x="8" y="2"/>
                </a:cubicBezTo>
                <a:cubicBezTo>
                  <a:pt x="1" y="12"/>
                  <a:pt x="1" y="12"/>
                  <a:pt x="1" y="12"/>
                </a:cubicBezTo>
                <a:cubicBezTo>
                  <a:pt x="0" y="13"/>
                  <a:pt x="1" y="14"/>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a:p>
        </p:txBody>
      </p:sp>
      <p:sp>
        <p:nvSpPr>
          <p:cNvPr id="58" name="Freeform 68"/>
          <p:cNvSpPr>
            <a:spLocks noChangeAspect="1"/>
          </p:cNvSpPr>
          <p:nvPr/>
        </p:nvSpPr>
        <p:spPr bwMode="auto">
          <a:xfrm>
            <a:off x="5416975" y="5733795"/>
            <a:ext cx="37110" cy="30877"/>
          </a:xfrm>
          <a:custGeom>
            <a:avLst/>
            <a:gdLst>
              <a:gd name="T0" fmla="*/ 20 w 28"/>
              <a:gd name="T1" fmla="*/ 47 h 17"/>
              <a:gd name="T2" fmla="*/ 4 w 28"/>
              <a:gd name="T3" fmla="*/ 25 h 17"/>
              <a:gd name="T4" fmla="*/ 40 w 28"/>
              <a:gd name="T5" fmla="*/ 4 h 17"/>
              <a:gd name="T6" fmla="*/ 56 w 28"/>
              <a:gd name="T7" fmla="*/ 0 h 17"/>
              <a:gd name="T8" fmla="*/ 104 w 28"/>
              <a:gd name="T9" fmla="*/ 16 h 17"/>
              <a:gd name="T10" fmla="*/ 108 w 28"/>
              <a:gd name="T11" fmla="*/ 25 h 17"/>
              <a:gd name="T12" fmla="*/ 88 w 28"/>
              <a:gd name="T13" fmla="*/ 60 h 17"/>
              <a:gd name="T14" fmla="*/ 80 w 28"/>
              <a:gd name="T15" fmla="*/ 68 h 17"/>
              <a:gd name="T16" fmla="*/ 20 w 28"/>
              <a:gd name="T17" fmla="*/ 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1"/>
                </a:moveTo>
                <a:cubicBezTo>
                  <a:pt x="3" y="11"/>
                  <a:pt x="0" y="9"/>
                  <a:pt x="1" y="6"/>
                </a:cubicBezTo>
                <a:cubicBezTo>
                  <a:pt x="10" y="1"/>
                  <a:pt x="10" y="1"/>
                  <a:pt x="10" y="1"/>
                </a:cubicBezTo>
                <a:cubicBezTo>
                  <a:pt x="11" y="0"/>
                  <a:pt x="12" y="0"/>
                  <a:pt x="14" y="0"/>
                </a:cubicBezTo>
                <a:cubicBezTo>
                  <a:pt x="26" y="4"/>
                  <a:pt x="26" y="4"/>
                  <a:pt x="26" y="4"/>
                </a:cubicBezTo>
                <a:cubicBezTo>
                  <a:pt x="28" y="4"/>
                  <a:pt x="27" y="5"/>
                  <a:pt x="27" y="6"/>
                </a:cubicBezTo>
                <a:cubicBezTo>
                  <a:pt x="22" y="14"/>
                  <a:pt x="22" y="14"/>
                  <a:pt x="22" y="14"/>
                </a:cubicBezTo>
                <a:cubicBezTo>
                  <a:pt x="21" y="16"/>
                  <a:pt x="22" y="17"/>
                  <a:pt x="20" y="16"/>
                </a:cubicBezTo>
                <a:cubicBezTo>
                  <a:pt x="20" y="16"/>
                  <a:pt x="5" y="11"/>
                  <a:pt x="5" y="11"/>
                </a:cubicBezTo>
                <a:close/>
              </a:path>
            </a:pathLst>
          </a:custGeom>
          <a:solidFill>
            <a:srgbClr val="F6B148"/>
          </a:solidFill>
          <a:ln w="9525">
            <a:noFill/>
            <a:round/>
            <a:headEnd/>
            <a:tailEnd/>
          </a:ln>
        </p:spPr>
        <p:txBody>
          <a:bodyPr/>
          <a:lstStyle/>
          <a:p>
            <a:endParaRPr lang="en-US"/>
          </a:p>
        </p:txBody>
      </p:sp>
      <p:sp>
        <p:nvSpPr>
          <p:cNvPr id="59" name="Freeform 69"/>
          <p:cNvSpPr>
            <a:spLocks noChangeAspect="1"/>
          </p:cNvSpPr>
          <p:nvPr/>
        </p:nvSpPr>
        <p:spPr bwMode="auto">
          <a:xfrm>
            <a:off x="5442157" y="5732031"/>
            <a:ext cx="15904" cy="30877"/>
          </a:xfrm>
          <a:custGeom>
            <a:avLst/>
            <a:gdLst>
              <a:gd name="T0" fmla="*/ 4 w 12"/>
              <a:gd name="T1" fmla="*/ 60 h 17"/>
              <a:gd name="T2" fmla="*/ 8 w 12"/>
              <a:gd name="T3" fmla="*/ 51 h 17"/>
              <a:gd name="T4" fmla="*/ 32 w 12"/>
              <a:gd name="T5" fmla="*/ 8 h 17"/>
              <a:gd name="T6" fmla="*/ 40 w 12"/>
              <a:gd name="T7" fmla="*/ 4 h 17"/>
              <a:gd name="T8" fmla="*/ 44 w 12"/>
              <a:gd name="T9" fmla="*/ 12 h 17"/>
              <a:gd name="T10" fmla="*/ 44 w 12"/>
              <a:gd name="T11" fmla="*/ 25 h 17"/>
              <a:gd name="T12" fmla="*/ 16 w 12"/>
              <a:gd name="T13" fmla="*/ 68 h 17"/>
              <a:gd name="T14" fmla="*/ 8 w 12"/>
              <a:gd name="T15" fmla="*/ 72 h 17"/>
              <a:gd name="T16" fmla="*/ 4 w 12"/>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3"/>
                  <a:pt x="2" y="12"/>
                </a:cubicBezTo>
                <a:cubicBezTo>
                  <a:pt x="8" y="2"/>
                  <a:pt x="8" y="2"/>
                  <a:pt x="8" y="2"/>
                </a:cubicBezTo>
                <a:cubicBezTo>
                  <a:pt x="9" y="1"/>
                  <a:pt x="9" y="0"/>
                  <a:pt x="10" y="1"/>
                </a:cubicBezTo>
                <a:cubicBezTo>
                  <a:pt x="11" y="3"/>
                  <a:pt x="11" y="3"/>
                  <a:pt x="11" y="3"/>
                </a:cubicBezTo>
                <a:cubicBezTo>
                  <a:pt x="12" y="3"/>
                  <a:pt x="12" y="4"/>
                  <a:pt x="11" y="6"/>
                </a:cubicBezTo>
                <a:cubicBezTo>
                  <a:pt x="4" y="16"/>
                  <a:pt x="4" y="16"/>
                  <a:pt x="4" y="16"/>
                </a:cubicBezTo>
                <a:cubicBezTo>
                  <a:pt x="3" y="17"/>
                  <a:pt x="2" y="17"/>
                  <a:pt x="2" y="17"/>
                </a:cubicBezTo>
                <a:lnTo>
                  <a:pt x="1" y="14"/>
                </a:lnTo>
                <a:close/>
              </a:path>
            </a:pathLst>
          </a:custGeom>
          <a:solidFill>
            <a:srgbClr val="DF8100"/>
          </a:solidFill>
          <a:ln w="9525">
            <a:noFill/>
            <a:round/>
            <a:headEnd/>
            <a:tailEnd/>
          </a:ln>
        </p:spPr>
        <p:txBody>
          <a:bodyPr/>
          <a:lstStyle/>
          <a:p>
            <a:endParaRPr lang="en-US"/>
          </a:p>
        </p:txBody>
      </p:sp>
      <p:sp>
        <p:nvSpPr>
          <p:cNvPr id="60" name="Freeform 70"/>
          <p:cNvSpPr>
            <a:spLocks noChangeAspect="1"/>
          </p:cNvSpPr>
          <p:nvPr/>
        </p:nvSpPr>
        <p:spPr bwMode="auto">
          <a:xfrm>
            <a:off x="5440833" y="5755850"/>
            <a:ext cx="5301" cy="7057"/>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a:p>
        </p:txBody>
      </p:sp>
      <p:sp>
        <p:nvSpPr>
          <p:cNvPr id="61" name="Freeform 71"/>
          <p:cNvSpPr>
            <a:spLocks noChangeAspect="1"/>
          </p:cNvSpPr>
          <p:nvPr/>
        </p:nvSpPr>
        <p:spPr bwMode="auto">
          <a:xfrm>
            <a:off x="5418300" y="5723208"/>
            <a:ext cx="37110" cy="36171"/>
          </a:xfrm>
          <a:custGeom>
            <a:avLst/>
            <a:gdLst>
              <a:gd name="T0" fmla="*/ 8 w 28"/>
              <a:gd name="T1" fmla="*/ 64 h 20"/>
              <a:gd name="T2" fmla="*/ 4 w 28"/>
              <a:gd name="T3" fmla="*/ 51 h 20"/>
              <a:gd name="T4" fmla="*/ 32 w 28"/>
              <a:gd name="T5" fmla="*/ 8 h 20"/>
              <a:gd name="T6" fmla="*/ 48 w 28"/>
              <a:gd name="T7" fmla="*/ 0 h 20"/>
              <a:gd name="T8" fmla="*/ 104 w 28"/>
              <a:gd name="T9" fmla="*/ 21 h 20"/>
              <a:gd name="T10" fmla="*/ 112 w 28"/>
              <a:gd name="T11" fmla="*/ 33 h 20"/>
              <a:gd name="T12" fmla="*/ 84 w 28"/>
              <a:gd name="T13" fmla="*/ 76 h 20"/>
              <a:gd name="T14" fmla="*/ 64 w 28"/>
              <a:gd name="T15" fmla="*/ 80 h 20"/>
              <a:gd name="T16" fmla="*/ 8 w 28"/>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1" y="14"/>
                  <a:pt x="0" y="13"/>
                  <a:pt x="1" y="12"/>
                </a:cubicBezTo>
                <a:cubicBezTo>
                  <a:pt x="8" y="2"/>
                  <a:pt x="8" y="2"/>
                  <a:pt x="8" y="2"/>
                </a:cubicBezTo>
                <a:cubicBezTo>
                  <a:pt x="8" y="0"/>
                  <a:pt x="10" y="0"/>
                  <a:pt x="12" y="0"/>
                </a:cubicBezTo>
                <a:cubicBezTo>
                  <a:pt x="26" y="5"/>
                  <a:pt x="26" y="5"/>
                  <a:pt x="26" y="5"/>
                </a:cubicBezTo>
                <a:cubicBezTo>
                  <a:pt x="28" y="5"/>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a:p>
        </p:txBody>
      </p:sp>
      <p:sp>
        <p:nvSpPr>
          <p:cNvPr id="62" name="Freeform 72"/>
          <p:cNvSpPr>
            <a:spLocks noChangeAspect="1"/>
          </p:cNvSpPr>
          <p:nvPr/>
        </p:nvSpPr>
        <p:spPr bwMode="auto">
          <a:xfrm>
            <a:off x="5427578" y="5728502"/>
            <a:ext cx="27832" cy="29113"/>
          </a:xfrm>
          <a:custGeom>
            <a:avLst/>
            <a:gdLst>
              <a:gd name="T0" fmla="*/ 32 w 21"/>
              <a:gd name="T1" fmla="*/ 8 h 16"/>
              <a:gd name="T2" fmla="*/ 8 w 21"/>
              <a:gd name="T3" fmla="*/ 47 h 16"/>
              <a:gd name="T4" fmla="*/ 4 w 21"/>
              <a:gd name="T5" fmla="*/ 56 h 16"/>
              <a:gd name="T6" fmla="*/ 40 w 21"/>
              <a:gd name="T7" fmla="*/ 64 h 16"/>
              <a:gd name="T8" fmla="*/ 52 w 21"/>
              <a:gd name="T9" fmla="*/ 64 h 16"/>
              <a:gd name="T10" fmla="*/ 80 w 21"/>
              <a:gd name="T11" fmla="*/ 21 h 16"/>
              <a:gd name="T12" fmla="*/ 76 w 21"/>
              <a:gd name="T13" fmla="*/ 8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2"/>
                  <a:pt x="1" y="13"/>
                </a:cubicBezTo>
                <a:cubicBezTo>
                  <a:pt x="10" y="15"/>
                  <a:pt x="10" y="15"/>
                  <a:pt x="10" y="15"/>
                </a:cubicBezTo>
                <a:cubicBezTo>
                  <a:pt x="11" y="16"/>
                  <a:pt x="12" y="15"/>
                  <a:pt x="13" y="15"/>
                </a:cubicBezTo>
                <a:cubicBezTo>
                  <a:pt x="20" y="5"/>
                  <a:pt x="20" y="5"/>
                  <a:pt x="20" y="5"/>
                </a:cubicBezTo>
                <a:cubicBezTo>
                  <a:pt x="21"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63" name="Freeform 73"/>
          <p:cNvSpPr>
            <a:spLocks noChangeAspect="1"/>
          </p:cNvSpPr>
          <p:nvPr/>
        </p:nvSpPr>
        <p:spPr bwMode="auto">
          <a:xfrm>
            <a:off x="5418302" y="5723209"/>
            <a:ext cx="30483" cy="32641"/>
          </a:xfrm>
          <a:custGeom>
            <a:avLst/>
            <a:gdLst>
              <a:gd name="T0" fmla="*/ 56 w 23"/>
              <a:gd name="T1" fmla="*/ 76 h 18"/>
              <a:gd name="T2" fmla="*/ 12 w 23"/>
              <a:gd name="T3" fmla="*/ 60 h 18"/>
              <a:gd name="T4" fmla="*/ 8 w 23"/>
              <a:gd name="T5" fmla="*/ 51 h 18"/>
              <a:gd name="T6" fmla="*/ 32 w 23"/>
              <a:gd name="T7" fmla="*/ 8 h 18"/>
              <a:gd name="T8" fmla="*/ 48 w 23"/>
              <a:gd name="T9" fmla="*/ 4 h 18"/>
              <a:gd name="T10" fmla="*/ 92 w 23"/>
              <a:gd name="T11" fmla="*/ 16 h 18"/>
              <a:gd name="T12" fmla="*/ 92 w 23"/>
              <a:gd name="T13" fmla="*/ 16 h 18"/>
              <a:gd name="T14" fmla="*/ 48 w 23"/>
              <a:gd name="T15" fmla="*/ 0 h 18"/>
              <a:gd name="T16" fmla="*/ 32 w 23"/>
              <a:gd name="T17" fmla="*/ 8 h 18"/>
              <a:gd name="T18" fmla="*/ 4 w 23"/>
              <a:gd name="T19" fmla="*/ 51 h 18"/>
              <a:gd name="T20" fmla="*/ 8 w 23"/>
              <a:gd name="T21" fmla="*/ 64 h 18"/>
              <a:gd name="T22" fmla="*/ 52 w 23"/>
              <a:gd name="T23" fmla="*/ 76 h 18"/>
              <a:gd name="T24" fmla="*/ 56 w 23"/>
              <a:gd name="T25" fmla="*/ 7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4"/>
                  <a:pt x="3" y="14"/>
                  <a:pt x="3" y="14"/>
                </a:cubicBezTo>
                <a:cubicBezTo>
                  <a:pt x="2" y="14"/>
                  <a:pt x="1" y="13"/>
                  <a:pt x="2" y="12"/>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8" y="0"/>
                  <a:pt x="8" y="2"/>
                </a:cubicBezTo>
                <a:cubicBezTo>
                  <a:pt x="1" y="12"/>
                  <a:pt x="1" y="12"/>
                  <a:pt x="1" y="12"/>
                </a:cubicBezTo>
                <a:cubicBezTo>
                  <a:pt x="0" y="13"/>
                  <a:pt x="1" y="14"/>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a:p>
        </p:txBody>
      </p:sp>
      <p:sp>
        <p:nvSpPr>
          <p:cNvPr id="64" name="Freeform 74"/>
          <p:cNvSpPr>
            <a:spLocks noChangeAspect="1"/>
          </p:cNvSpPr>
          <p:nvPr/>
        </p:nvSpPr>
        <p:spPr bwMode="auto">
          <a:xfrm>
            <a:off x="5322213" y="5735559"/>
            <a:ext cx="35784" cy="30877"/>
          </a:xfrm>
          <a:custGeom>
            <a:avLst/>
            <a:gdLst>
              <a:gd name="T0" fmla="*/ 16 w 27"/>
              <a:gd name="T1" fmla="*/ 51 h 17"/>
              <a:gd name="T2" fmla="*/ 4 w 27"/>
              <a:gd name="T3" fmla="*/ 29 h 17"/>
              <a:gd name="T4" fmla="*/ 40 w 27"/>
              <a:gd name="T5" fmla="*/ 8 h 17"/>
              <a:gd name="T6" fmla="*/ 56 w 27"/>
              <a:gd name="T7" fmla="*/ 4 h 17"/>
              <a:gd name="T8" fmla="*/ 104 w 27"/>
              <a:gd name="T9" fmla="*/ 16 h 17"/>
              <a:gd name="T10" fmla="*/ 104 w 27"/>
              <a:gd name="T11" fmla="*/ 25 h 17"/>
              <a:gd name="T12" fmla="*/ 88 w 27"/>
              <a:gd name="T13" fmla="*/ 64 h 17"/>
              <a:gd name="T14" fmla="*/ 76 w 27"/>
              <a:gd name="T15" fmla="*/ 68 h 17"/>
              <a:gd name="T16" fmla="*/ 16 w 27"/>
              <a:gd name="T17" fmla="*/ 5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2"/>
                </a:moveTo>
                <a:cubicBezTo>
                  <a:pt x="2" y="11"/>
                  <a:pt x="0" y="9"/>
                  <a:pt x="1" y="7"/>
                </a:cubicBezTo>
                <a:cubicBezTo>
                  <a:pt x="10" y="2"/>
                  <a:pt x="10" y="2"/>
                  <a:pt x="10" y="2"/>
                </a:cubicBezTo>
                <a:cubicBezTo>
                  <a:pt x="11" y="0"/>
                  <a:pt x="12" y="0"/>
                  <a:pt x="14" y="1"/>
                </a:cubicBezTo>
                <a:cubicBezTo>
                  <a:pt x="26" y="4"/>
                  <a:pt x="26" y="4"/>
                  <a:pt x="26" y="4"/>
                </a:cubicBezTo>
                <a:cubicBezTo>
                  <a:pt x="27" y="4"/>
                  <a:pt x="27" y="5"/>
                  <a:pt x="26" y="6"/>
                </a:cubicBezTo>
                <a:cubicBezTo>
                  <a:pt x="22" y="15"/>
                  <a:pt x="22" y="15"/>
                  <a:pt x="22" y="15"/>
                </a:cubicBezTo>
                <a:cubicBezTo>
                  <a:pt x="21" y="16"/>
                  <a:pt x="21" y="17"/>
                  <a:pt x="19" y="16"/>
                </a:cubicBezTo>
                <a:cubicBezTo>
                  <a:pt x="19" y="16"/>
                  <a:pt x="5" y="12"/>
                  <a:pt x="4" y="12"/>
                </a:cubicBezTo>
                <a:close/>
              </a:path>
            </a:pathLst>
          </a:custGeom>
          <a:solidFill>
            <a:srgbClr val="F6B148"/>
          </a:solidFill>
          <a:ln w="9525">
            <a:noFill/>
            <a:round/>
            <a:headEnd/>
            <a:tailEnd/>
          </a:ln>
        </p:spPr>
        <p:txBody>
          <a:bodyPr/>
          <a:lstStyle/>
          <a:p>
            <a:endParaRPr lang="en-US"/>
          </a:p>
        </p:txBody>
      </p:sp>
      <p:sp>
        <p:nvSpPr>
          <p:cNvPr id="65" name="Freeform 75"/>
          <p:cNvSpPr>
            <a:spLocks noChangeAspect="1"/>
          </p:cNvSpPr>
          <p:nvPr/>
        </p:nvSpPr>
        <p:spPr bwMode="auto">
          <a:xfrm>
            <a:off x="5347396" y="5735559"/>
            <a:ext cx="14579" cy="30877"/>
          </a:xfrm>
          <a:custGeom>
            <a:avLst/>
            <a:gdLst>
              <a:gd name="T0" fmla="*/ 0 w 11"/>
              <a:gd name="T1" fmla="*/ 60 h 17"/>
              <a:gd name="T2" fmla="*/ 4 w 11"/>
              <a:gd name="T3" fmla="*/ 47 h 17"/>
              <a:gd name="T4" fmla="*/ 28 w 11"/>
              <a:gd name="T5" fmla="*/ 4 h 17"/>
              <a:gd name="T6" fmla="*/ 36 w 11"/>
              <a:gd name="T7" fmla="*/ 0 h 17"/>
              <a:gd name="T8" fmla="*/ 44 w 11"/>
              <a:gd name="T9" fmla="*/ 8 h 17"/>
              <a:gd name="T10" fmla="*/ 40 w 11"/>
              <a:gd name="T11" fmla="*/ 21 h 17"/>
              <a:gd name="T12" fmla="*/ 12 w 11"/>
              <a:gd name="T13" fmla="*/ 64 h 17"/>
              <a:gd name="T14" fmla="*/ 4 w 11"/>
              <a:gd name="T15" fmla="*/ 68 h 17"/>
              <a:gd name="T16" fmla="*/ 0 w 11"/>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3"/>
                  <a:pt x="0" y="12"/>
                  <a:pt x="1" y="11"/>
                </a:cubicBezTo>
                <a:cubicBezTo>
                  <a:pt x="7" y="1"/>
                  <a:pt x="7" y="1"/>
                  <a:pt x="7" y="1"/>
                </a:cubicBezTo>
                <a:cubicBezTo>
                  <a:pt x="8" y="0"/>
                  <a:pt x="9" y="0"/>
                  <a:pt x="9" y="0"/>
                </a:cubicBezTo>
                <a:cubicBezTo>
                  <a:pt x="11" y="2"/>
                  <a:pt x="11" y="2"/>
                  <a:pt x="11" y="2"/>
                </a:cubicBezTo>
                <a:cubicBezTo>
                  <a:pt x="11" y="3"/>
                  <a:pt x="11" y="3"/>
                  <a:pt x="10" y="5"/>
                </a:cubicBezTo>
                <a:cubicBezTo>
                  <a:pt x="3" y="15"/>
                  <a:pt x="3" y="15"/>
                  <a:pt x="3" y="15"/>
                </a:cubicBezTo>
                <a:cubicBezTo>
                  <a:pt x="2" y="16"/>
                  <a:pt x="2" y="17"/>
                  <a:pt x="1" y="16"/>
                </a:cubicBezTo>
                <a:lnTo>
                  <a:pt x="0" y="14"/>
                </a:lnTo>
                <a:close/>
              </a:path>
            </a:pathLst>
          </a:custGeom>
          <a:solidFill>
            <a:srgbClr val="DF8100"/>
          </a:solidFill>
          <a:ln w="9525">
            <a:noFill/>
            <a:round/>
            <a:headEnd/>
            <a:tailEnd/>
          </a:ln>
        </p:spPr>
        <p:txBody>
          <a:bodyPr/>
          <a:lstStyle/>
          <a:p>
            <a:endParaRPr lang="en-US"/>
          </a:p>
        </p:txBody>
      </p:sp>
      <p:sp>
        <p:nvSpPr>
          <p:cNvPr id="66" name="Freeform 76"/>
          <p:cNvSpPr>
            <a:spLocks noChangeAspect="1"/>
          </p:cNvSpPr>
          <p:nvPr/>
        </p:nvSpPr>
        <p:spPr bwMode="auto">
          <a:xfrm>
            <a:off x="5346071" y="5757615"/>
            <a:ext cx="5301" cy="8823"/>
          </a:xfrm>
          <a:custGeom>
            <a:avLst/>
            <a:gdLst>
              <a:gd name="T0" fmla="*/ 8 w 4"/>
              <a:gd name="T1" fmla="*/ 16 h 5"/>
              <a:gd name="T2" fmla="*/ 0 w 4"/>
              <a:gd name="T3" fmla="*/ 12 h 5"/>
              <a:gd name="T4" fmla="*/ 0 w 4"/>
              <a:gd name="T5" fmla="*/ 4 h 5"/>
              <a:gd name="T6" fmla="*/ 12 w 4"/>
              <a:gd name="T7" fmla="*/ 12 h 5"/>
              <a:gd name="T8" fmla="*/ 8 w 4"/>
              <a:gd name="T9" fmla="*/ 16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2" y="4"/>
                </a:moveTo>
                <a:cubicBezTo>
                  <a:pt x="2" y="5"/>
                  <a:pt x="1" y="4"/>
                  <a:pt x="0" y="3"/>
                </a:cubicBezTo>
                <a:cubicBezTo>
                  <a:pt x="0" y="2"/>
                  <a:pt x="0" y="2"/>
                  <a:pt x="0" y="1"/>
                </a:cubicBezTo>
                <a:cubicBezTo>
                  <a:pt x="2" y="0"/>
                  <a:pt x="3" y="2"/>
                  <a:pt x="3" y="3"/>
                </a:cubicBezTo>
                <a:cubicBezTo>
                  <a:pt x="4" y="3"/>
                  <a:pt x="3" y="4"/>
                  <a:pt x="2" y="4"/>
                </a:cubicBezTo>
                <a:close/>
              </a:path>
            </a:pathLst>
          </a:custGeom>
          <a:solidFill>
            <a:srgbClr val="F8C170"/>
          </a:solidFill>
          <a:ln w="9525">
            <a:noFill/>
            <a:round/>
            <a:headEnd/>
            <a:tailEnd/>
          </a:ln>
        </p:spPr>
        <p:txBody>
          <a:bodyPr/>
          <a:lstStyle/>
          <a:p>
            <a:endParaRPr lang="en-US"/>
          </a:p>
        </p:txBody>
      </p:sp>
      <p:sp>
        <p:nvSpPr>
          <p:cNvPr id="67" name="Freeform 77"/>
          <p:cNvSpPr>
            <a:spLocks noChangeAspect="1"/>
          </p:cNvSpPr>
          <p:nvPr/>
        </p:nvSpPr>
        <p:spPr bwMode="auto">
          <a:xfrm>
            <a:off x="5322215" y="5724972"/>
            <a:ext cx="38435" cy="36171"/>
          </a:xfrm>
          <a:custGeom>
            <a:avLst/>
            <a:gdLst>
              <a:gd name="T0" fmla="*/ 12 w 29"/>
              <a:gd name="T1" fmla="*/ 64 h 20"/>
              <a:gd name="T2" fmla="*/ 4 w 29"/>
              <a:gd name="T3" fmla="*/ 51 h 20"/>
              <a:gd name="T4" fmla="*/ 32 w 29"/>
              <a:gd name="T5" fmla="*/ 8 h 20"/>
              <a:gd name="T6" fmla="*/ 48 w 29"/>
              <a:gd name="T7" fmla="*/ 4 h 20"/>
              <a:gd name="T8" fmla="*/ 108 w 29"/>
              <a:gd name="T9" fmla="*/ 21 h 20"/>
              <a:gd name="T10" fmla="*/ 112 w 29"/>
              <a:gd name="T11" fmla="*/ 33 h 20"/>
              <a:gd name="T12" fmla="*/ 84 w 29"/>
              <a:gd name="T13" fmla="*/ 76 h 20"/>
              <a:gd name="T14" fmla="*/ 68 w 29"/>
              <a:gd name="T15" fmla="*/ 80 h 20"/>
              <a:gd name="T16" fmla="*/ 12 w 29"/>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3" y="15"/>
                </a:moveTo>
                <a:cubicBezTo>
                  <a:pt x="1" y="15"/>
                  <a:pt x="0" y="13"/>
                  <a:pt x="1" y="12"/>
                </a:cubicBezTo>
                <a:cubicBezTo>
                  <a:pt x="8" y="2"/>
                  <a:pt x="8" y="2"/>
                  <a:pt x="8" y="2"/>
                </a:cubicBezTo>
                <a:cubicBezTo>
                  <a:pt x="9" y="1"/>
                  <a:pt x="11" y="0"/>
                  <a:pt x="12" y="1"/>
                </a:cubicBezTo>
                <a:cubicBezTo>
                  <a:pt x="27" y="5"/>
                  <a:pt x="27" y="5"/>
                  <a:pt x="27" y="5"/>
                </a:cubicBezTo>
                <a:cubicBezTo>
                  <a:pt x="28" y="6"/>
                  <a:pt x="29" y="7"/>
                  <a:pt x="28" y="8"/>
                </a:cubicBezTo>
                <a:cubicBezTo>
                  <a:pt x="21" y="18"/>
                  <a:pt x="21" y="18"/>
                  <a:pt x="21" y="18"/>
                </a:cubicBezTo>
                <a:cubicBezTo>
                  <a:pt x="20" y="19"/>
                  <a:pt x="19" y="20"/>
                  <a:pt x="17" y="19"/>
                </a:cubicBezTo>
                <a:lnTo>
                  <a:pt x="3" y="15"/>
                </a:lnTo>
                <a:close/>
              </a:path>
            </a:pathLst>
          </a:custGeom>
          <a:solidFill>
            <a:srgbClr val="F6B148"/>
          </a:solidFill>
          <a:ln w="9525">
            <a:noFill/>
            <a:round/>
            <a:headEnd/>
            <a:tailEnd/>
          </a:ln>
        </p:spPr>
        <p:txBody>
          <a:bodyPr/>
          <a:lstStyle/>
          <a:p>
            <a:endParaRPr lang="en-US"/>
          </a:p>
        </p:txBody>
      </p:sp>
      <p:sp>
        <p:nvSpPr>
          <p:cNvPr id="68" name="Freeform 78"/>
          <p:cNvSpPr>
            <a:spLocks noChangeAspect="1"/>
          </p:cNvSpPr>
          <p:nvPr/>
        </p:nvSpPr>
        <p:spPr bwMode="auto">
          <a:xfrm>
            <a:off x="5331490" y="5730266"/>
            <a:ext cx="27832" cy="29113"/>
          </a:xfrm>
          <a:custGeom>
            <a:avLst/>
            <a:gdLst>
              <a:gd name="T0" fmla="*/ 32 w 21"/>
              <a:gd name="T1" fmla="*/ 8 h 16"/>
              <a:gd name="T2" fmla="*/ 12 w 21"/>
              <a:gd name="T3" fmla="*/ 47 h 16"/>
              <a:gd name="T4" fmla="*/ 4 w 21"/>
              <a:gd name="T5" fmla="*/ 56 h 16"/>
              <a:gd name="T6" fmla="*/ 40 w 21"/>
              <a:gd name="T7" fmla="*/ 68 h 16"/>
              <a:gd name="T8" fmla="*/ 56 w 21"/>
              <a:gd name="T9" fmla="*/ 64 h 16"/>
              <a:gd name="T10" fmla="*/ 80 w 21"/>
              <a:gd name="T11" fmla="*/ 21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3" y="11"/>
                </a:cubicBezTo>
                <a:cubicBezTo>
                  <a:pt x="1" y="12"/>
                  <a:pt x="0" y="13"/>
                  <a:pt x="1" y="13"/>
                </a:cubicBezTo>
                <a:cubicBezTo>
                  <a:pt x="10" y="16"/>
                  <a:pt x="10" y="16"/>
                  <a:pt x="10" y="16"/>
                </a:cubicBezTo>
                <a:cubicBezTo>
                  <a:pt x="12" y="16"/>
                  <a:pt x="13" y="16"/>
                  <a:pt x="14" y="15"/>
                </a:cubicBezTo>
                <a:cubicBezTo>
                  <a:pt x="20" y="5"/>
                  <a:pt x="20" y="5"/>
                  <a:pt x="20" y="5"/>
                </a:cubicBezTo>
                <a:cubicBezTo>
                  <a:pt x="21" y="4"/>
                  <a:pt x="21" y="3"/>
                  <a:pt x="19" y="3"/>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69" name="Freeform 79"/>
          <p:cNvSpPr>
            <a:spLocks noChangeAspect="1"/>
          </p:cNvSpPr>
          <p:nvPr/>
        </p:nvSpPr>
        <p:spPr bwMode="auto">
          <a:xfrm>
            <a:off x="5322215" y="5724973"/>
            <a:ext cx="30483" cy="32641"/>
          </a:xfrm>
          <a:custGeom>
            <a:avLst/>
            <a:gdLst>
              <a:gd name="T0" fmla="*/ 56 w 23"/>
              <a:gd name="T1" fmla="*/ 76 h 18"/>
              <a:gd name="T2" fmla="*/ 16 w 23"/>
              <a:gd name="T3" fmla="*/ 64 h 18"/>
              <a:gd name="T4" fmla="*/ 8 w 23"/>
              <a:gd name="T5" fmla="*/ 51 h 18"/>
              <a:gd name="T6" fmla="*/ 36 w 23"/>
              <a:gd name="T7" fmla="*/ 12 h 18"/>
              <a:gd name="T8" fmla="*/ 52 w 23"/>
              <a:gd name="T9" fmla="*/ 8 h 18"/>
              <a:gd name="T10" fmla="*/ 92 w 23"/>
              <a:gd name="T11" fmla="*/ 21 h 18"/>
              <a:gd name="T12" fmla="*/ 92 w 23"/>
              <a:gd name="T13" fmla="*/ 16 h 18"/>
              <a:gd name="T14" fmla="*/ 48 w 23"/>
              <a:gd name="T15" fmla="*/ 4 h 18"/>
              <a:gd name="T16" fmla="*/ 32 w 23"/>
              <a:gd name="T17" fmla="*/ 8 h 18"/>
              <a:gd name="T18" fmla="*/ 4 w 23"/>
              <a:gd name="T19" fmla="*/ 51 h 18"/>
              <a:gd name="T20" fmla="*/ 12 w 23"/>
              <a:gd name="T21" fmla="*/ 64 h 18"/>
              <a:gd name="T22" fmla="*/ 56 w 23"/>
              <a:gd name="T23" fmla="*/ 76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4" y="18"/>
                </a:moveTo>
                <a:cubicBezTo>
                  <a:pt x="4" y="15"/>
                  <a:pt x="4" y="15"/>
                  <a:pt x="4" y="15"/>
                </a:cubicBezTo>
                <a:cubicBezTo>
                  <a:pt x="2" y="14"/>
                  <a:pt x="2" y="13"/>
                  <a:pt x="2" y="12"/>
                </a:cubicBezTo>
                <a:cubicBezTo>
                  <a:pt x="9" y="3"/>
                  <a:pt x="9" y="3"/>
                  <a:pt x="9" y="3"/>
                </a:cubicBezTo>
                <a:cubicBezTo>
                  <a:pt x="9" y="1"/>
                  <a:pt x="11" y="1"/>
                  <a:pt x="13"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3" y="15"/>
                </a:cubicBezTo>
                <a:cubicBezTo>
                  <a:pt x="14" y="18"/>
                  <a:pt x="14" y="18"/>
                  <a:pt x="14" y="18"/>
                </a:cubicBezTo>
                <a:close/>
              </a:path>
            </a:pathLst>
          </a:custGeom>
          <a:solidFill>
            <a:srgbClr val="FFFFFF"/>
          </a:solidFill>
          <a:ln w="9525">
            <a:noFill/>
            <a:round/>
            <a:headEnd/>
            <a:tailEnd/>
          </a:ln>
        </p:spPr>
        <p:txBody>
          <a:bodyPr/>
          <a:lstStyle/>
          <a:p>
            <a:endParaRPr lang="en-US"/>
          </a:p>
        </p:txBody>
      </p:sp>
      <p:sp>
        <p:nvSpPr>
          <p:cNvPr id="70" name="Freeform 80"/>
          <p:cNvSpPr>
            <a:spLocks noChangeAspect="1"/>
          </p:cNvSpPr>
          <p:nvPr/>
        </p:nvSpPr>
        <p:spPr bwMode="auto">
          <a:xfrm>
            <a:off x="5364624" y="5740853"/>
            <a:ext cx="37110" cy="29113"/>
          </a:xfrm>
          <a:custGeom>
            <a:avLst/>
            <a:gdLst>
              <a:gd name="T0" fmla="*/ 20 w 28"/>
              <a:gd name="T1" fmla="*/ 47 h 16"/>
              <a:gd name="T2" fmla="*/ 8 w 28"/>
              <a:gd name="T3" fmla="*/ 25 h 16"/>
              <a:gd name="T4" fmla="*/ 44 w 28"/>
              <a:gd name="T5" fmla="*/ 4 h 16"/>
              <a:gd name="T6" fmla="*/ 56 w 28"/>
              <a:gd name="T7" fmla="*/ 0 h 16"/>
              <a:gd name="T8" fmla="*/ 104 w 28"/>
              <a:gd name="T9" fmla="*/ 12 h 16"/>
              <a:gd name="T10" fmla="*/ 108 w 28"/>
              <a:gd name="T11" fmla="*/ 25 h 16"/>
              <a:gd name="T12" fmla="*/ 92 w 28"/>
              <a:gd name="T13" fmla="*/ 60 h 16"/>
              <a:gd name="T14" fmla="*/ 80 w 28"/>
              <a:gd name="T15" fmla="*/ 68 h 16"/>
              <a:gd name="T16" fmla="*/ 20 w 28"/>
              <a:gd name="T17" fmla="*/ 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6"/>
              <a:gd name="T29" fmla="*/ 28 w 28"/>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6">
                <a:moveTo>
                  <a:pt x="5" y="11"/>
                </a:moveTo>
                <a:cubicBezTo>
                  <a:pt x="3" y="11"/>
                  <a:pt x="0" y="9"/>
                  <a:pt x="2" y="6"/>
                </a:cubicBezTo>
                <a:cubicBezTo>
                  <a:pt x="11" y="1"/>
                  <a:pt x="11" y="1"/>
                  <a:pt x="11" y="1"/>
                </a:cubicBezTo>
                <a:cubicBezTo>
                  <a:pt x="11" y="0"/>
                  <a:pt x="13" y="0"/>
                  <a:pt x="14" y="0"/>
                </a:cubicBezTo>
                <a:cubicBezTo>
                  <a:pt x="26" y="3"/>
                  <a:pt x="26" y="3"/>
                  <a:pt x="26" y="3"/>
                </a:cubicBezTo>
                <a:cubicBezTo>
                  <a:pt x="28" y="4"/>
                  <a:pt x="28" y="5"/>
                  <a:pt x="27" y="6"/>
                </a:cubicBezTo>
                <a:cubicBezTo>
                  <a:pt x="23" y="14"/>
                  <a:pt x="23" y="14"/>
                  <a:pt x="23" y="14"/>
                </a:cubicBezTo>
                <a:cubicBezTo>
                  <a:pt x="22" y="15"/>
                  <a:pt x="22" y="16"/>
                  <a:pt x="20" y="16"/>
                </a:cubicBezTo>
                <a:cubicBezTo>
                  <a:pt x="20" y="16"/>
                  <a:pt x="5" y="11"/>
                  <a:pt x="5" y="11"/>
                </a:cubicBezTo>
                <a:close/>
              </a:path>
            </a:pathLst>
          </a:custGeom>
          <a:solidFill>
            <a:srgbClr val="F6B148"/>
          </a:solidFill>
          <a:ln w="9525">
            <a:noFill/>
            <a:round/>
            <a:headEnd/>
            <a:tailEnd/>
          </a:ln>
        </p:spPr>
        <p:txBody>
          <a:bodyPr/>
          <a:lstStyle/>
          <a:p>
            <a:endParaRPr lang="en-US"/>
          </a:p>
        </p:txBody>
      </p:sp>
      <p:sp>
        <p:nvSpPr>
          <p:cNvPr id="71" name="Freeform 81"/>
          <p:cNvSpPr>
            <a:spLocks noChangeAspect="1"/>
          </p:cNvSpPr>
          <p:nvPr/>
        </p:nvSpPr>
        <p:spPr bwMode="auto">
          <a:xfrm>
            <a:off x="5391131" y="5739088"/>
            <a:ext cx="15242" cy="30877"/>
          </a:xfrm>
          <a:custGeom>
            <a:avLst/>
            <a:gdLst>
              <a:gd name="T0" fmla="*/ 0 w 11"/>
              <a:gd name="T1" fmla="*/ 60 h 17"/>
              <a:gd name="T2" fmla="*/ 4 w 11"/>
              <a:gd name="T3" fmla="*/ 47 h 17"/>
              <a:gd name="T4" fmla="*/ 31 w 11"/>
              <a:gd name="T5" fmla="*/ 8 h 17"/>
              <a:gd name="T6" fmla="*/ 40 w 11"/>
              <a:gd name="T7" fmla="*/ 0 h 17"/>
              <a:gd name="T8" fmla="*/ 48 w 11"/>
              <a:gd name="T9" fmla="*/ 12 h 17"/>
              <a:gd name="T10" fmla="*/ 44 w 11"/>
              <a:gd name="T11" fmla="*/ 21 h 17"/>
              <a:gd name="T12" fmla="*/ 13 w 11"/>
              <a:gd name="T13" fmla="*/ 64 h 17"/>
              <a:gd name="T14" fmla="*/ 4 w 11"/>
              <a:gd name="T15" fmla="*/ 72 h 17"/>
              <a:gd name="T16" fmla="*/ 0 w 11"/>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1" y="3"/>
                  <a:pt x="11" y="3"/>
                  <a:pt x="11"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a:p>
        </p:txBody>
      </p:sp>
      <p:sp>
        <p:nvSpPr>
          <p:cNvPr id="72" name="Freeform 82"/>
          <p:cNvSpPr>
            <a:spLocks noChangeAspect="1"/>
          </p:cNvSpPr>
          <p:nvPr/>
        </p:nvSpPr>
        <p:spPr bwMode="auto">
          <a:xfrm>
            <a:off x="5388482" y="5762909"/>
            <a:ext cx="5301" cy="7057"/>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3"/>
                </a:cubicBezTo>
                <a:cubicBezTo>
                  <a:pt x="1"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a:p>
        </p:txBody>
      </p:sp>
      <p:sp>
        <p:nvSpPr>
          <p:cNvPr id="73" name="Freeform 83"/>
          <p:cNvSpPr>
            <a:spLocks noChangeAspect="1"/>
          </p:cNvSpPr>
          <p:nvPr/>
        </p:nvSpPr>
        <p:spPr bwMode="auto">
          <a:xfrm>
            <a:off x="5365949" y="5730266"/>
            <a:ext cx="39098" cy="34407"/>
          </a:xfrm>
          <a:custGeom>
            <a:avLst/>
            <a:gdLst>
              <a:gd name="T0" fmla="*/ 8 w 29"/>
              <a:gd name="T1" fmla="*/ 64 h 19"/>
              <a:gd name="T2" fmla="*/ 4 w 29"/>
              <a:gd name="T3" fmla="*/ 51 h 19"/>
              <a:gd name="T4" fmla="*/ 33 w 29"/>
              <a:gd name="T5" fmla="*/ 4 h 19"/>
              <a:gd name="T6" fmla="*/ 49 w 29"/>
              <a:gd name="T7" fmla="*/ 0 h 19"/>
              <a:gd name="T8" fmla="*/ 112 w 29"/>
              <a:gd name="T9" fmla="*/ 21 h 19"/>
              <a:gd name="T10" fmla="*/ 116 w 29"/>
              <a:gd name="T11" fmla="*/ 33 h 19"/>
              <a:gd name="T12" fmla="*/ 87 w 29"/>
              <a:gd name="T13" fmla="*/ 76 h 19"/>
              <a:gd name="T14" fmla="*/ 71 w 29"/>
              <a:gd name="T15" fmla="*/ 80 h 19"/>
              <a:gd name="T16" fmla="*/ 8 w 29"/>
              <a:gd name="T17" fmla="*/ 64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2" y="15"/>
                </a:moveTo>
                <a:cubicBezTo>
                  <a:pt x="1" y="14"/>
                  <a:pt x="0" y="13"/>
                  <a:pt x="1" y="12"/>
                </a:cubicBezTo>
                <a:cubicBezTo>
                  <a:pt x="8" y="1"/>
                  <a:pt x="8" y="1"/>
                  <a:pt x="8" y="1"/>
                </a:cubicBezTo>
                <a:cubicBezTo>
                  <a:pt x="9" y="0"/>
                  <a:pt x="11" y="0"/>
                  <a:pt x="12" y="0"/>
                </a:cubicBezTo>
                <a:cubicBezTo>
                  <a:pt x="27" y="5"/>
                  <a:pt x="27" y="5"/>
                  <a:pt x="27" y="5"/>
                </a:cubicBezTo>
                <a:cubicBezTo>
                  <a:pt x="28" y="5"/>
                  <a:pt x="29" y="6"/>
                  <a:pt x="28" y="8"/>
                </a:cubicBezTo>
                <a:cubicBezTo>
                  <a:pt x="21" y="18"/>
                  <a:pt x="21" y="18"/>
                  <a:pt x="21" y="18"/>
                </a:cubicBezTo>
                <a:cubicBezTo>
                  <a:pt x="20" y="19"/>
                  <a:pt x="18" y="19"/>
                  <a:pt x="17" y="19"/>
                </a:cubicBezTo>
                <a:lnTo>
                  <a:pt x="2" y="15"/>
                </a:lnTo>
                <a:close/>
              </a:path>
            </a:pathLst>
          </a:custGeom>
          <a:solidFill>
            <a:srgbClr val="F6B148"/>
          </a:solidFill>
          <a:ln w="9525">
            <a:noFill/>
            <a:round/>
            <a:headEnd/>
            <a:tailEnd/>
          </a:ln>
        </p:spPr>
        <p:txBody>
          <a:bodyPr/>
          <a:lstStyle/>
          <a:p>
            <a:endParaRPr lang="en-US"/>
          </a:p>
        </p:txBody>
      </p:sp>
      <p:sp>
        <p:nvSpPr>
          <p:cNvPr id="74" name="Freeform 84"/>
          <p:cNvSpPr>
            <a:spLocks noChangeAspect="1"/>
          </p:cNvSpPr>
          <p:nvPr/>
        </p:nvSpPr>
        <p:spPr bwMode="auto">
          <a:xfrm>
            <a:off x="5375228" y="5735559"/>
            <a:ext cx="28495" cy="29113"/>
          </a:xfrm>
          <a:custGeom>
            <a:avLst/>
            <a:gdLst>
              <a:gd name="T0" fmla="*/ 33 w 21"/>
              <a:gd name="T1" fmla="*/ 8 h 16"/>
              <a:gd name="T2" fmla="*/ 8 w 21"/>
              <a:gd name="T3" fmla="*/ 47 h 16"/>
              <a:gd name="T4" fmla="*/ 4 w 21"/>
              <a:gd name="T5" fmla="*/ 56 h 16"/>
              <a:gd name="T6" fmla="*/ 41 w 21"/>
              <a:gd name="T7" fmla="*/ 64 h 16"/>
              <a:gd name="T8" fmla="*/ 55 w 21"/>
              <a:gd name="T9" fmla="*/ 60 h 16"/>
              <a:gd name="T10" fmla="*/ 84 w 21"/>
              <a:gd name="T11" fmla="*/ 17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1" y="12"/>
                  <a:pt x="0" y="12"/>
                  <a:pt x="1" y="13"/>
                </a:cubicBezTo>
                <a:cubicBezTo>
                  <a:pt x="10" y="15"/>
                  <a:pt x="10" y="15"/>
                  <a:pt x="10" y="15"/>
                </a:cubicBezTo>
                <a:cubicBezTo>
                  <a:pt x="12" y="16"/>
                  <a:pt x="13" y="15"/>
                  <a:pt x="13" y="14"/>
                </a:cubicBezTo>
                <a:cubicBezTo>
                  <a:pt x="20" y="4"/>
                  <a:pt x="20" y="4"/>
                  <a:pt x="20" y="4"/>
                </a:cubicBezTo>
                <a:cubicBezTo>
                  <a:pt x="21" y="3"/>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75" name="Freeform 85"/>
          <p:cNvSpPr>
            <a:spLocks noChangeAspect="1"/>
          </p:cNvSpPr>
          <p:nvPr/>
        </p:nvSpPr>
        <p:spPr bwMode="auto">
          <a:xfrm>
            <a:off x="5365951" y="5730266"/>
            <a:ext cx="30483" cy="32641"/>
          </a:xfrm>
          <a:custGeom>
            <a:avLst/>
            <a:gdLst>
              <a:gd name="T0" fmla="*/ 56 w 23"/>
              <a:gd name="T1" fmla="*/ 72 h 18"/>
              <a:gd name="T2" fmla="*/ 16 w 23"/>
              <a:gd name="T3" fmla="*/ 60 h 18"/>
              <a:gd name="T4" fmla="*/ 8 w 23"/>
              <a:gd name="T5" fmla="*/ 51 h 18"/>
              <a:gd name="T6" fmla="*/ 32 w 23"/>
              <a:gd name="T7" fmla="*/ 8 h 18"/>
              <a:gd name="T8" fmla="*/ 52 w 23"/>
              <a:gd name="T9" fmla="*/ 4 h 18"/>
              <a:gd name="T10" fmla="*/ 92 w 23"/>
              <a:gd name="T11" fmla="*/ 16 h 18"/>
              <a:gd name="T12" fmla="*/ 92 w 23"/>
              <a:gd name="T13" fmla="*/ 16 h 18"/>
              <a:gd name="T14" fmla="*/ 48 w 23"/>
              <a:gd name="T15" fmla="*/ 0 h 18"/>
              <a:gd name="T16" fmla="*/ 32 w 23"/>
              <a:gd name="T17" fmla="*/ 4 h 18"/>
              <a:gd name="T18" fmla="*/ 4 w 23"/>
              <a:gd name="T19" fmla="*/ 51 h 18"/>
              <a:gd name="T20" fmla="*/ 8 w 23"/>
              <a:gd name="T21" fmla="*/ 64 h 18"/>
              <a:gd name="T22" fmla="*/ 56 w 23"/>
              <a:gd name="T23" fmla="*/ 76 h 18"/>
              <a:gd name="T24" fmla="*/ 56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4" y="14"/>
                  <a:pt x="4" y="14"/>
                  <a:pt x="4" y="14"/>
                </a:cubicBezTo>
                <a:cubicBezTo>
                  <a:pt x="2" y="14"/>
                  <a:pt x="1" y="13"/>
                  <a:pt x="2" y="12"/>
                </a:cubicBezTo>
                <a:cubicBezTo>
                  <a:pt x="8" y="2"/>
                  <a:pt x="8" y="2"/>
                  <a:pt x="8" y="2"/>
                </a:cubicBezTo>
                <a:cubicBezTo>
                  <a:pt x="9" y="1"/>
                  <a:pt x="11" y="1"/>
                  <a:pt x="13" y="1"/>
                </a:cubicBezTo>
                <a:cubicBezTo>
                  <a:pt x="23" y="4"/>
                  <a:pt x="23" y="4"/>
                  <a:pt x="23" y="4"/>
                </a:cubicBezTo>
                <a:cubicBezTo>
                  <a:pt x="23" y="4"/>
                  <a:pt x="23" y="4"/>
                  <a:pt x="23" y="4"/>
                </a:cubicBezTo>
                <a:cubicBezTo>
                  <a:pt x="12" y="0"/>
                  <a:pt x="12" y="0"/>
                  <a:pt x="12" y="0"/>
                </a:cubicBezTo>
                <a:cubicBezTo>
                  <a:pt x="11" y="0"/>
                  <a:pt x="9" y="0"/>
                  <a:pt x="8" y="1"/>
                </a:cubicBezTo>
                <a:cubicBezTo>
                  <a:pt x="1" y="12"/>
                  <a:pt x="1" y="12"/>
                  <a:pt x="1" y="12"/>
                </a:cubicBezTo>
                <a:cubicBezTo>
                  <a:pt x="0" y="13"/>
                  <a:pt x="1" y="14"/>
                  <a:pt x="2" y="15"/>
                </a:cubicBezTo>
                <a:cubicBezTo>
                  <a:pt x="14" y="18"/>
                  <a:pt x="14" y="18"/>
                  <a:pt x="14" y="18"/>
                </a:cubicBezTo>
                <a:lnTo>
                  <a:pt x="14" y="17"/>
                </a:lnTo>
                <a:close/>
              </a:path>
            </a:pathLst>
          </a:custGeom>
          <a:solidFill>
            <a:srgbClr val="FFFFFF"/>
          </a:solidFill>
          <a:ln w="9525">
            <a:noFill/>
            <a:round/>
            <a:headEnd/>
            <a:tailEnd/>
          </a:ln>
        </p:spPr>
        <p:txBody>
          <a:bodyPr/>
          <a:lstStyle/>
          <a:p>
            <a:endParaRPr lang="en-US"/>
          </a:p>
        </p:txBody>
      </p:sp>
      <p:sp>
        <p:nvSpPr>
          <p:cNvPr id="76" name="Freeform 86"/>
          <p:cNvSpPr>
            <a:spLocks noChangeAspect="1"/>
          </p:cNvSpPr>
          <p:nvPr/>
        </p:nvSpPr>
        <p:spPr bwMode="auto">
          <a:xfrm>
            <a:off x="5397757" y="5768201"/>
            <a:ext cx="37772" cy="29995"/>
          </a:xfrm>
          <a:custGeom>
            <a:avLst/>
            <a:gdLst>
              <a:gd name="T0" fmla="*/ 20 w 28"/>
              <a:gd name="T1" fmla="*/ 48 h 17"/>
              <a:gd name="T2" fmla="*/ 8 w 28"/>
              <a:gd name="T3" fmla="*/ 28 h 17"/>
              <a:gd name="T4" fmla="*/ 41 w 28"/>
              <a:gd name="T5" fmla="*/ 8 h 17"/>
              <a:gd name="T6" fmla="*/ 59 w 28"/>
              <a:gd name="T7" fmla="*/ 4 h 17"/>
              <a:gd name="T8" fmla="*/ 108 w 28"/>
              <a:gd name="T9" fmla="*/ 16 h 17"/>
              <a:gd name="T10" fmla="*/ 112 w 28"/>
              <a:gd name="T11" fmla="*/ 28 h 17"/>
              <a:gd name="T12" fmla="*/ 96 w 28"/>
              <a:gd name="T13" fmla="*/ 60 h 17"/>
              <a:gd name="T14" fmla="*/ 83 w 28"/>
              <a:gd name="T15" fmla="*/ 68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2"/>
                  <a:pt x="0" y="10"/>
                  <a:pt x="2" y="7"/>
                </a:cubicBezTo>
                <a:cubicBezTo>
                  <a:pt x="10" y="2"/>
                  <a:pt x="10" y="2"/>
                  <a:pt x="10" y="2"/>
                </a:cubicBezTo>
                <a:cubicBezTo>
                  <a:pt x="11" y="1"/>
                  <a:pt x="13" y="0"/>
                  <a:pt x="14" y="1"/>
                </a:cubicBezTo>
                <a:cubicBezTo>
                  <a:pt x="26" y="4"/>
                  <a:pt x="26" y="4"/>
                  <a:pt x="26" y="4"/>
                </a:cubicBezTo>
                <a:cubicBezTo>
                  <a:pt x="28" y="5"/>
                  <a:pt x="27" y="6"/>
                  <a:pt x="27" y="7"/>
                </a:cubicBezTo>
                <a:cubicBezTo>
                  <a:pt x="23" y="15"/>
                  <a:pt x="23" y="15"/>
                  <a:pt x="23" y="15"/>
                </a:cubicBezTo>
                <a:cubicBezTo>
                  <a:pt x="21" y="16"/>
                  <a:pt x="22" y="17"/>
                  <a:pt x="20" y="17"/>
                </a:cubicBezTo>
                <a:cubicBezTo>
                  <a:pt x="20" y="17"/>
                  <a:pt x="5" y="12"/>
                  <a:pt x="5" y="12"/>
                </a:cubicBezTo>
                <a:close/>
              </a:path>
            </a:pathLst>
          </a:custGeom>
          <a:solidFill>
            <a:srgbClr val="F6B148"/>
          </a:solidFill>
          <a:ln w="9525">
            <a:noFill/>
            <a:round/>
            <a:headEnd/>
            <a:tailEnd/>
          </a:ln>
        </p:spPr>
        <p:txBody>
          <a:bodyPr/>
          <a:lstStyle/>
          <a:p>
            <a:endParaRPr lang="en-US"/>
          </a:p>
        </p:txBody>
      </p:sp>
      <p:sp>
        <p:nvSpPr>
          <p:cNvPr id="77" name="Freeform 87"/>
          <p:cNvSpPr>
            <a:spLocks noChangeAspect="1"/>
          </p:cNvSpPr>
          <p:nvPr/>
        </p:nvSpPr>
        <p:spPr bwMode="auto">
          <a:xfrm>
            <a:off x="5424929" y="5768201"/>
            <a:ext cx="14579" cy="29995"/>
          </a:xfrm>
          <a:custGeom>
            <a:avLst/>
            <a:gdLst>
              <a:gd name="T0" fmla="*/ 0 w 11"/>
              <a:gd name="T1" fmla="*/ 56 h 17"/>
              <a:gd name="T2" fmla="*/ 4 w 11"/>
              <a:gd name="T3" fmla="*/ 44 h 17"/>
              <a:gd name="T4" fmla="*/ 28 w 11"/>
              <a:gd name="T5" fmla="*/ 8 h 17"/>
              <a:gd name="T6" fmla="*/ 36 w 11"/>
              <a:gd name="T7" fmla="*/ 0 h 17"/>
              <a:gd name="T8" fmla="*/ 40 w 11"/>
              <a:gd name="T9" fmla="*/ 12 h 17"/>
              <a:gd name="T10" fmla="*/ 40 w 11"/>
              <a:gd name="T11" fmla="*/ 20 h 17"/>
              <a:gd name="T12" fmla="*/ 12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0" y="3"/>
                  <a:pt x="10" y="3"/>
                  <a:pt x="10"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a:p>
        </p:txBody>
      </p:sp>
      <p:sp>
        <p:nvSpPr>
          <p:cNvPr id="78" name="Freeform 88"/>
          <p:cNvSpPr>
            <a:spLocks noChangeAspect="1"/>
          </p:cNvSpPr>
          <p:nvPr/>
        </p:nvSpPr>
        <p:spPr bwMode="auto">
          <a:xfrm>
            <a:off x="5422278" y="5791139"/>
            <a:ext cx="5301" cy="7057"/>
          </a:xfrm>
          <a:custGeom>
            <a:avLst/>
            <a:gdLst>
              <a:gd name="T0" fmla="*/ 12 w 4"/>
              <a:gd name="T1" fmla="*/ 16 h 4"/>
              <a:gd name="T2" fmla="*/ 4 w 4"/>
              <a:gd name="T3" fmla="*/ 8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2"/>
                </a:cubicBezTo>
                <a:cubicBezTo>
                  <a:pt x="1"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a:p>
        </p:txBody>
      </p:sp>
      <p:sp>
        <p:nvSpPr>
          <p:cNvPr id="79" name="Freeform 89"/>
          <p:cNvSpPr>
            <a:spLocks noChangeAspect="1"/>
          </p:cNvSpPr>
          <p:nvPr/>
        </p:nvSpPr>
        <p:spPr bwMode="auto">
          <a:xfrm>
            <a:off x="5399083" y="5759378"/>
            <a:ext cx="39098" cy="33524"/>
          </a:xfrm>
          <a:custGeom>
            <a:avLst/>
            <a:gdLst>
              <a:gd name="T0" fmla="*/ 8 w 29"/>
              <a:gd name="T1" fmla="*/ 60 h 19"/>
              <a:gd name="T2" fmla="*/ 4 w 29"/>
              <a:gd name="T3" fmla="*/ 48 h 19"/>
              <a:gd name="T4" fmla="*/ 33 w 29"/>
              <a:gd name="T5" fmla="*/ 4 h 19"/>
              <a:gd name="T6" fmla="*/ 49 w 29"/>
              <a:gd name="T7" fmla="*/ 0 h 19"/>
              <a:gd name="T8" fmla="*/ 108 w 29"/>
              <a:gd name="T9" fmla="*/ 20 h 19"/>
              <a:gd name="T10" fmla="*/ 116 w 29"/>
              <a:gd name="T11" fmla="*/ 28 h 19"/>
              <a:gd name="T12" fmla="*/ 87 w 29"/>
              <a:gd name="T13" fmla="*/ 72 h 19"/>
              <a:gd name="T14" fmla="*/ 71 w 29"/>
              <a:gd name="T15" fmla="*/ 76 h 19"/>
              <a:gd name="T16" fmla="*/ 8 w 29"/>
              <a:gd name="T17" fmla="*/ 6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2" y="15"/>
                </a:moveTo>
                <a:cubicBezTo>
                  <a:pt x="1" y="14"/>
                  <a:pt x="0" y="13"/>
                  <a:pt x="1" y="12"/>
                </a:cubicBezTo>
                <a:cubicBezTo>
                  <a:pt x="8" y="1"/>
                  <a:pt x="8" y="1"/>
                  <a:pt x="8" y="1"/>
                </a:cubicBezTo>
                <a:cubicBezTo>
                  <a:pt x="9" y="0"/>
                  <a:pt x="10" y="0"/>
                  <a:pt x="12" y="0"/>
                </a:cubicBezTo>
                <a:cubicBezTo>
                  <a:pt x="26" y="5"/>
                  <a:pt x="26" y="5"/>
                  <a:pt x="26" y="5"/>
                </a:cubicBezTo>
                <a:cubicBezTo>
                  <a:pt x="28" y="5"/>
                  <a:pt x="29" y="6"/>
                  <a:pt x="28" y="7"/>
                </a:cubicBezTo>
                <a:cubicBezTo>
                  <a:pt x="21" y="18"/>
                  <a:pt x="21" y="18"/>
                  <a:pt x="21" y="18"/>
                </a:cubicBezTo>
                <a:cubicBezTo>
                  <a:pt x="20" y="19"/>
                  <a:pt x="18" y="19"/>
                  <a:pt x="17" y="19"/>
                </a:cubicBezTo>
                <a:lnTo>
                  <a:pt x="2" y="15"/>
                </a:lnTo>
                <a:close/>
              </a:path>
            </a:pathLst>
          </a:custGeom>
          <a:solidFill>
            <a:srgbClr val="F6B148"/>
          </a:solidFill>
          <a:ln w="9525">
            <a:noFill/>
            <a:round/>
            <a:headEnd/>
            <a:tailEnd/>
          </a:ln>
        </p:spPr>
        <p:txBody>
          <a:bodyPr/>
          <a:lstStyle/>
          <a:p>
            <a:endParaRPr lang="en-US"/>
          </a:p>
        </p:txBody>
      </p:sp>
      <p:sp>
        <p:nvSpPr>
          <p:cNvPr id="80" name="Freeform 90"/>
          <p:cNvSpPr>
            <a:spLocks noChangeAspect="1"/>
          </p:cNvSpPr>
          <p:nvPr/>
        </p:nvSpPr>
        <p:spPr bwMode="auto">
          <a:xfrm>
            <a:off x="5409023" y="5764672"/>
            <a:ext cx="27832" cy="28231"/>
          </a:xfrm>
          <a:custGeom>
            <a:avLst/>
            <a:gdLst>
              <a:gd name="T0" fmla="*/ 32 w 21"/>
              <a:gd name="T1" fmla="*/ 8 h 16"/>
              <a:gd name="T2" fmla="*/ 8 w 21"/>
              <a:gd name="T3" fmla="*/ 44 h 16"/>
              <a:gd name="T4" fmla="*/ 4 w 21"/>
              <a:gd name="T5" fmla="*/ 52 h 16"/>
              <a:gd name="T6" fmla="*/ 40 w 21"/>
              <a:gd name="T7" fmla="*/ 60 h 16"/>
              <a:gd name="T8" fmla="*/ 52 w 21"/>
              <a:gd name="T9" fmla="*/ 56 h 16"/>
              <a:gd name="T10" fmla="*/ 80 w 21"/>
              <a:gd name="T11" fmla="*/ 16 h 16"/>
              <a:gd name="T12" fmla="*/ 76 w 21"/>
              <a:gd name="T13" fmla="*/ 8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2"/>
                  <a:pt x="1" y="13"/>
                </a:cubicBezTo>
                <a:cubicBezTo>
                  <a:pt x="10" y="15"/>
                  <a:pt x="10" y="15"/>
                  <a:pt x="10" y="15"/>
                </a:cubicBezTo>
                <a:cubicBezTo>
                  <a:pt x="11" y="16"/>
                  <a:pt x="12" y="15"/>
                  <a:pt x="13" y="14"/>
                </a:cubicBezTo>
                <a:cubicBezTo>
                  <a:pt x="20" y="4"/>
                  <a:pt x="20" y="4"/>
                  <a:pt x="20" y="4"/>
                </a:cubicBezTo>
                <a:cubicBezTo>
                  <a:pt x="21" y="3"/>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81" name="Freeform 91"/>
          <p:cNvSpPr>
            <a:spLocks noChangeAspect="1"/>
          </p:cNvSpPr>
          <p:nvPr/>
        </p:nvSpPr>
        <p:spPr bwMode="auto">
          <a:xfrm>
            <a:off x="5399083" y="5759377"/>
            <a:ext cx="31146" cy="31760"/>
          </a:xfrm>
          <a:custGeom>
            <a:avLst/>
            <a:gdLst>
              <a:gd name="T0" fmla="*/ 59 w 23"/>
              <a:gd name="T1" fmla="*/ 68 h 18"/>
              <a:gd name="T2" fmla="*/ 12 w 23"/>
              <a:gd name="T3" fmla="*/ 56 h 18"/>
              <a:gd name="T4" fmla="*/ 8 w 23"/>
              <a:gd name="T5" fmla="*/ 44 h 18"/>
              <a:gd name="T6" fmla="*/ 33 w 23"/>
              <a:gd name="T7" fmla="*/ 8 h 18"/>
              <a:gd name="T8" fmla="*/ 51 w 23"/>
              <a:gd name="T9" fmla="*/ 4 h 18"/>
              <a:gd name="T10" fmla="*/ 96 w 23"/>
              <a:gd name="T11" fmla="*/ 16 h 18"/>
              <a:gd name="T12" fmla="*/ 96 w 23"/>
              <a:gd name="T13" fmla="*/ 16 h 18"/>
              <a:gd name="T14" fmla="*/ 51 w 23"/>
              <a:gd name="T15" fmla="*/ 0 h 18"/>
              <a:gd name="T16" fmla="*/ 33 w 23"/>
              <a:gd name="T17" fmla="*/ 4 h 18"/>
              <a:gd name="T18" fmla="*/ 4 w 23"/>
              <a:gd name="T19" fmla="*/ 48 h 18"/>
              <a:gd name="T20" fmla="*/ 8 w 23"/>
              <a:gd name="T21" fmla="*/ 60 h 18"/>
              <a:gd name="T22" fmla="*/ 55 w 23"/>
              <a:gd name="T23" fmla="*/ 72 h 18"/>
              <a:gd name="T24" fmla="*/ 59 w 23"/>
              <a:gd name="T25" fmla="*/ 6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3" y="14"/>
                  <a:pt x="3" y="14"/>
                  <a:pt x="3" y="14"/>
                </a:cubicBezTo>
                <a:cubicBezTo>
                  <a:pt x="2" y="14"/>
                  <a:pt x="1" y="12"/>
                  <a:pt x="2" y="11"/>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9" y="0"/>
                  <a:pt x="8" y="1"/>
                </a:cubicBezTo>
                <a:cubicBezTo>
                  <a:pt x="1" y="12"/>
                  <a:pt x="1" y="12"/>
                  <a:pt x="1" y="12"/>
                </a:cubicBezTo>
                <a:cubicBezTo>
                  <a:pt x="0" y="13"/>
                  <a:pt x="1" y="14"/>
                  <a:pt x="2" y="15"/>
                </a:cubicBezTo>
                <a:cubicBezTo>
                  <a:pt x="13" y="18"/>
                  <a:pt x="13" y="18"/>
                  <a:pt x="13" y="18"/>
                </a:cubicBezTo>
                <a:lnTo>
                  <a:pt x="14" y="17"/>
                </a:lnTo>
                <a:close/>
              </a:path>
            </a:pathLst>
          </a:custGeom>
          <a:solidFill>
            <a:srgbClr val="FFFFFF"/>
          </a:solidFill>
          <a:ln w="9525">
            <a:noFill/>
            <a:round/>
            <a:headEnd/>
            <a:tailEnd/>
          </a:ln>
        </p:spPr>
        <p:txBody>
          <a:bodyPr/>
          <a:lstStyle/>
          <a:p>
            <a:endParaRPr lang="en-US"/>
          </a:p>
        </p:txBody>
      </p:sp>
      <p:sp>
        <p:nvSpPr>
          <p:cNvPr id="82" name="Freeform 92"/>
          <p:cNvSpPr>
            <a:spLocks noChangeAspect="1"/>
          </p:cNvSpPr>
          <p:nvPr/>
        </p:nvSpPr>
        <p:spPr bwMode="auto">
          <a:xfrm>
            <a:off x="5301670" y="5771729"/>
            <a:ext cx="37772" cy="29995"/>
          </a:xfrm>
          <a:custGeom>
            <a:avLst/>
            <a:gdLst>
              <a:gd name="T0" fmla="*/ 20 w 28"/>
              <a:gd name="T1" fmla="*/ 48 h 17"/>
              <a:gd name="T2" fmla="*/ 8 w 28"/>
              <a:gd name="T3" fmla="*/ 28 h 17"/>
              <a:gd name="T4" fmla="*/ 41 w 28"/>
              <a:gd name="T5" fmla="*/ 8 h 17"/>
              <a:gd name="T6" fmla="*/ 59 w 28"/>
              <a:gd name="T7" fmla="*/ 4 h 17"/>
              <a:gd name="T8" fmla="*/ 108 w 28"/>
              <a:gd name="T9" fmla="*/ 16 h 17"/>
              <a:gd name="T10" fmla="*/ 112 w 28"/>
              <a:gd name="T11" fmla="*/ 24 h 17"/>
              <a:gd name="T12" fmla="*/ 92 w 28"/>
              <a:gd name="T13" fmla="*/ 60 h 17"/>
              <a:gd name="T14" fmla="*/ 83 w 28"/>
              <a:gd name="T15" fmla="*/ 64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2" y="7"/>
                </a:cubicBezTo>
                <a:cubicBezTo>
                  <a:pt x="10" y="2"/>
                  <a:pt x="10" y="2"/>
                  <a:pt x="10" y="2"/>
                </a:cubicBezTo>
                <a:cubicBezTo>
                  <a:pt x="11" y="1"/>
                  <a:pt x="13" y="0"/>
                  <a:pt x="14" y="1"/>
                </a:cubicBezTo>
                <a:cubicBezTo>
                  <a:pt x="26" y="4"/>
                  <a:pt x="26" y="4"/>
                  <a:pt x="26" y="4"/>
                </a:cubicBezTo>
                <a:cubicBezTo>
                  <a:pt x="28" y="5"/>
                  <a:pt x="27" y="5"/>
                  <a:pt x="27" y="6"/>
                </a:cubicBezTo>
                <a:cubicBezTo>
                  <a:pt x="22" y="15"/>
                  <a:pt x="22" y="15"/>
                  <a:pt x="22"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a:p>
        </p:txBody>
      </p:sp>
      <p:sp>
        <p:nvSpPr>
          <p:cNvPr id="83" name="Freeform 93"/>
          <p:cNvSpPr>
            <a:spLocks noChangeAspect="1"/>
          </p:cNvSpPr>
          <p:nvPr/>
        </p:nvSpPr>
        <p:spPr bwMode="auto">
          <a:xfrm>
            <a:off x="5327514" y="5771729"/>
            <a:ext cx="15904" cy="29995"/>
          </a:xfrm>
          <a:custGeom>
            <a:avLst/>
            <a:gdLst>
              <a:gd name="T0" fmla="*/ 4 w 12"/>
              <a:gd name="T1" fmla="*/ 56 h 17"/>
              <a:gd name="T2" fmla="*/ 8 w 12"/>
              <a:gd name="T3" fmla="*/ 44 h 17"/>
              <a:gd name="T4" fmla="*/ 32 w 12"/>
              <a:gd name="T5" fmla="*/ 8 h 17"/>
              <a:gd name="T6" fmla="*/ 40 w 12"/>
              <a:gd name="T7" fmla="*/ 0 h 17"/>
              <a:gd name="T8" fmla="*/ 44 w 12"/>
              <a:gd name="T9" fmla="*/ 8 h 17"/>
              <a:gd name="T10" fmla="*/ 44 w 12"/>
              <a:gd name="T11" fmla="*/ 20 h 17"/>
              <a:gd name="T12" fmla="*/ 16 w 12"/>
              <a:gd name="T13" fmla="*/ 60 h 17"/>
              <a:gd name="T14" fmla="*/ 8 w 12"/>
              <a:gd name="T15" fmla="*/ 68 h 17"/>
              <a:gd name="T16" fmla="*/ 4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2"/>
                  <a:pt x="2" y="11"/>
                </a:cubicBezTo>
                <a:cubicBezTo>
                  <a:pt x="8" y="2"/>
                  <a:pt x="8" y="2"/>
                  <a:pt x="8" y="2"/>
                </a:cubicBezTo>
                <a:cubicBezTo>
                  <a:pt x="9" y="0"/>
                  <a:pt x="9" y="0"/>
                  <a:pt x="10" y="0"/>
                </a:cubicBezTo>
                <a:cubicBezTo>
                  <a:pt x="11" y="2"/>
                  <a:pt x="11" y="2"/>
                  <a:pt x="11" y="2"/>
                </a:cubicBezTo>
                <a:cubicBezTo>
                  <a:pt x="12" y="3"/>
                  <a:pt x="12" y="3"/>
                  <a:pt x="11" y="5"/>
                </a:cubicBezTo>
                <a:cubicBezTo>
                  <a:pt x="4" y="15"/>
                  <a:pt x="4" y="15"/>
                  <a:pt x="4" y="15"/>
                </a:cubicBezTo>
                <a:cubicBezTo>
                  <a:pt x="3" y="16"/>
                  <a:pt x="2" y="17"/>
                  <a:pt x="2" y="17"/>
                </a:cubicBezTo>
                <a:lnTo>
                  <a:pt x="1" y="14"/>
                </a:lnTo>
                <a:close/>
              </a:path>
            </a:pathLst>
          </a:custGeom>
          <a:solidFill>
            <a:srgbClr val="DF8100"/>
          </a:solidFill>
          <a:ln w="9525">
            <a:noFill/>
            <a:round/>
            <a:headEnd/>
            <a:tailEnd/>
          </a:ln>
        </p:spPr>
        <p:txBody>
          <a:bodyPr/>
          <a:lstStyle/>
          <a:p>
            <a:endParaRPr lang="en-US"/>
          </a:p>
        </p:txBody>
      </p:sp>
      <p:sp>
        <p:nvSpPr>
          <p:cNvPr id="84" name="Freeform 94"/>
          <p:cNvSpPr>
            <a:spLocks noChangeAspect="1"/>
          </p:cNvSpPr>
          <p:nvPr/>
        </p:nvSpPr>
        <p:spPr bwMode="auto">
          <a:xfrm>
            <a:off x="5326191" y="5794667"/>
            <a:ext cx="5301" cy="7057"/>
          </a:xfrm>
          <a:custGeom>
            <a:avLst/>
            <a:gdLst>
              <a:gd name="T0" fmla="*/ 12 w 4"/>
              <a:gd name="T1" fmla="*/ 16 h 4"/>
              <a:gd name="T2" fmla="*/ 4 w 4"/>
              <a:gd name="T3" fmla="*/ 8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2"/>
                </a:cubicBezTo>
                <a:cubicBezTo>
                  <a:pt x="0" y="1"/>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a:p>
        </p:txBody>
      </p:sp>
      <p:sp>
        <p:nvSpPr>
          <p:cNvPr id="85" name="Freeform 95"/>
          <p:cNvSpPr>
            <a:spLocks noChangeAspect="1"/>
          </p:cNvSpPr>
          <p:nvPr/>
        </p:nvSpPr>
        <p:spPr bwMode="auto">
          <a:xfrm>
            <a:off x="5302995" y="5761141"/>
            <a:ext cx="39098" cy="35288"/>
          </a:xfrm>
          <a:custGeom>
            <a:avLst/>
            <a:gdLst>
              <a:gd name="T0" fmla="*/ 8 w 29"/>
              <a:gd name="T1" fmla="*/ 60 h 20"/>
              <a:gd name="T2" fmla="*/ 4 w 29"/>
              <a:gd name="T3" fmla="*/ 48 h 20"/>
              <a:gd name="T4" fmla="*/ 33 w 29"/>
              <a:gd name="T5" fmla="*/ 8 h 20"/>
              <a:gd name="T6" fmla="*/ 49 w 29"/>
              <a:gd name="T7" fmla="*/ 4 h 20"/>
              <a:gd name="T8" fmla="*/ 108 w 29"/>
              <a:gd name="T9" fmla="*/ 20 h 20"/>
              <a:gd name="T10" fmla="*/ 116 w 29"/>
              <a:gd name="T11" fmla="*/ 32 h 20"/>
              <a:gd name="T12" fmla="*/ 87 w 29"/>
              <a:gd name="T13" fmla="*/ 72 h 20"/>
              <a:gd name="T14" fmla="*/ 71 w 29"/>
              <a:gd name="T15" fmla="*/ 80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3"/>
                  <a:pt x="1" y="12"/>
                </a:cubicBezTo>
                <a:cubicBezTo>
                  <a:pt x="8" y="2"/>
                  <a:pt x="8" y="2"/>
                  <a:pt x="8" y="2"/>
                </a:cubicBezTo>
                <a:cubicBezTo>
                  <a:pt x="8" y="1"/>
                  <a:pt x="10" y="0"/>
                  <a:pt x="12" y="1"/>
                </a:cubicBezTo>
                <a:cubicBezTo>
                  <a:pt x="26" y="5"/>
                  <a:pt x="26" y="5"/>
                  <a:pt x="26" y="5"/>
                </a:cubicBezTo>
                <a:cubicBezTo>
                  <a:pt x="28" y="6"/>
                  <a:pt x="29" y="7"/>
                  <a:pt x="28" y="8"/>
                </a:cubicBezTo>
                <a:cubicBezTo>
                  <a:pt x="21" y="18"/>
                  <a:pt x="21" y="18"/>
                  <a:pt x="21" y="18"/>
                </a:cubicBezTo>
                <a:cubicBezTo>
                  <a:pt x="20" y="20"/>
                  <a:pt x="18" y="20"/>
                  <a:pt x="17" y="20"/>
                </a:cubicBezTo>
                <a:lnTo>
                  <a:pt x="2" y="15"/>
                </a:lnTo>
                <a:close/>
              </a:path>
            </a:pathLst>
          </a:custGeom>
          <a:solidFill>
            <a:srgbClr val="F6B148"/>
          </a:solidFill>
          <a:ln w="9525">
            <a:noFill/>
            <a:round/>
            <a:headEnd/>
            <a:tailEnd/>
          </a:ln>
        </p:spPr>
        <p:txBody>
          <a:bodyPr/>
          <a:lstStyle/>
          <a:p>
            <a:endParaRPr lang="en-US"/>
          </a:p>
        </p:txBody>
      </p:sp>
      <p:sp>
        <p:nvSpPr>
          <p:cNvPr id="86" name="Freeform 96"/>
          <p:cNvSpPr>
            <a:spLocks noChangeAspect="1"/>
          </p:cNvSpPr>
          <p:nvPr/>
        </p:nvSpPr>
        <p:spPr bwMode="auto">
          <a:xfrm>
            <a:off x="5312274" y="5766436"/>
            <a:ext cx="28495" cy="28231"/>
          </a:xfrm>
          <a:custGeom>
            <a:avLst/>
            <a:gdLst>
              <a:gd name="T0" fmla="*/ 33 w 21"/>
              <a:gd name="T1" fmla="*/ 12 h 16"/>
              <a:gd name="T2" fmla="*/ 8 w 21"/>
              <a:gd name="T3" fmla="*/ 44 h 16"/>
              <a:gd name="T4" fmla="*/ 4 w 21"/>
              <a:gd name="T5" fmla="*/ 52 h 16"/>
              <a:gd name="T6" fmla="*/ 41 w 21"/>
              <a:gd name="T7" fmla="*/ 64 h 16"/>
              <a:gd name="T8" fmla="*/ 55 w 21"/>
              <a:gd name="T9" fmla="*/ 60 h 16"/>
              <a:gd name="T10" fmla="*/ 84 w 21"/>
              <a:gd name="T11" fmla="*/ 20 h 16"/>
              <a:gd name="T12" fmla="*/ 80 w 21"/>
              <a:gd name="T13" fmla="*/ 12 h 16"/>
              <a:gd name="T14" fmla="*/ 47 w 21"/>
              <a:gd name="T15" fmla="*/ 0 h 16"/>
              <a:gd name="T16" fmla="*/ 33 w 21"/>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3"/>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1"/>
                  <a:pt x="8" y="3"/>
                </a:cubicBezTo>
                <a:close/>
              </a:path>
            </a:pathLst>
          </a:custGeom>
          <a:solidFill>
            <a:srgbClr val="FCE5B8"/>
          </a:solidFill>
          <a:ln w="9525">
            <a:noFill/>
            <a:round/>
            <a:headEnd/>
            <a:tailEnd/>
          </a:ln>
        </p:spPr>
        <p:txBody>
          <a:bodyPr/>
          <a:lstStyle/>
          <a:p>
            <a:endParaRPr lang="en-US"/>
          </a:p>
        </p:txBody>
      </p:sp>
      <p:sp>
        <p:nvSpPr>
          <p:cNvPr id="87" name="Freeform 97"/>
          <p:cNvSpPr>
            <a:spLocks noChangeAspect="1"/>
          </p:cNvSpPr>
          <p:nvPr/>
        </p:nvSpPr>
        <p:spPr bwMode="auto">
          <a:xfrm>
            <a:off x="5302995" y="5761142"/>
            <a:ext cx="31146" cy="33524"/>
          </a:xfrm>
          <a:custGeom>
            <a:avLst/>
            <a:gdLst>
              <a:gd name="T0" fmla="*/ 59 w 23"/>
              <a:gd name="T1" fmla="*/ 72 h 19"/>
              <a:gd name="T2" fmla="*/ 12 w 23"/>
              <a:gd name="T3" fmla="*/ 60 h 19"/>
              <a:gd name="T4" fmla="*/ 8 w 23"/>
              <a:gd name="T5" fmla="*/ 48 h 19"/>
              <a:gd name="T6" fmla="*/ 33 w 23"/>
              <a:gd name="T7" fmla="*/ 12 h 19"/>
              <a:gd name="T8" fmla="*/ 51 w 23"/>
              <a:gd name="T9" fmla="*/ 8 h 19"/>
              <a:gd name="T10" fmla="*/ 96 w 23"/>
              <a:gd name="T11" fmla="*/ 20 h 19"/>
              <a:gd name="T12" fmla="*/ 96 w 23"/>
              <a:gd name="T13" fmla="*/ 16 h 19"/>
              <a:gd name="T14" fmla="*/ 51 w 23"/>
              <a:gd name="T15" fmla="*/ 4 h 19"/>
              <a:gd name="T16" fmla="*/ 33 w 23"/>
              <a:gd name="T17" fmla="*/ 8 h 19"/>
              <a:gd name="T18" fmla="*/ 4 w 23"/>
              <a:gd name="T19" fmla="*/ 48 h 19"/>
              <a:gd name="T20" fmla="*/ 8 w 23"/>
              <a:gd name="T21" fmla="*/ 60 h 19"/>
              <a:gd name="T22" fmla="*/ 55 w 23"/>
              <a:gd name="T23" fmla="*/ 76 h 19"/>
              <a:gd name="T24" fmla="*/ 59 w 23"/>
              <a:gd name="T25" fmla="*/ 72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9"/>
              <a:gd name="T41" fmla="*/ 23 w 2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9">
                <a:moveTo>
                  <a:pt x="14" y="18"/>
                </a:moveTo>
                <a:cubicBezTo>
                  <a:pt x="3" y="15"/>
                  <a:pt x="3" y="15"/>
                  <a:pt x="3" y="15"/>
                </a:cubicBezTo>
                <a:cubicBezTo>
                  <a:pt x="2" y="14"/>
                  <a:pt x="1" y="13"/>
                  <a:pt x="2" y="12"/>
                </a:cubicBezTo>
                <a:cubicBezTo>
                  <a:pt x="8" y="3"/>
                  <a:pt x="8" y="3"/>
                  <a:pt x="8" y="3"/>
                </a:cubicBezTo>
                <a:cubicBezTo>
                  <a:pt x="9" y="2"/>
                  <a:pt x="11" y="1"/>
                  <a:pt x="12" y="2"/>
                </a:cubicBezTo>
                <a:cubicBezTo>
                  <a:pt x="23" y="5"/>
                  <a:pt x="23" y="5"/>
                  <a:pt x="23" y="5"/>
                </a:cubicBezTo>
                <a:cubicBezTo>
                  <a:pt x="23" y="4"/>
                  <a:pt x="23" y="4"/>
                  <a:pt x="23" y="4"/>
                </a:cubicBezTo>
                <a:cubicBezTo>
                  <a:pt x="12" y="1"/>
                  <a:pt x="12" y="1"/>
                  <a:pt x="12" y="1"/>
                </a:cubicBezTo>
                <a:cubicBezTo>
                  <a:pt x="10" y="0"/>
                  <a:pt x="9" y="1"/>
                  <a:pt x="8" y="2"/>
                </a:cubicBezTo>
                <a:cubicBezTo>
                  <a:pt x="1" y="12"/>
                  <a:pt x="1" y="12"/>
                  <a:pt x="1" y="12"/>
                </a:cubicBezTo>
                <a:cubicBezTo>
                  <a:pt x="0" y="13"/>
                  <a:pt x="1" y="15"/>
                  <a:pt x="2" y="15"/>
                </a:cubicBezTo>
                <a:cubicBezTo>
                  <a:pt x="13" y="19"/>
                  <a:pt x="13" y="19"/>
                  <a:pt x="13" y="19"/>
                </a:cubicBezTo>
                <a:lnTo>
                  <a:pt x="14" y="18"/>
                </a:lnTo>
                <a:close/>
              </a:path>
            </a:pathLst>
          </a:custGeom>
          <a:solidFill>
            <a:srgbClr val="FFFFFF"/>
          </a:solidFill>
          <a:ln w="9525">
            <a:noFill/>
            <a:round/>
            <a:headEnd/>
            <a:tailEnd/>
          </a:ln>
        </p:spPr>
        <p:txBody>
          <a:bodyPr/>
          <a:lstStyle/>
          <a:p>
            <a:endParaRPr lang="en-US"/>
          </a:p>
        </p:txBody>
      </p:sp>
      <p:sp>
        <p:nvSpPr>
          <p:cNvPr id="88" name="Freeform 98"/>
          <p:cNvSpPr>
            <a:spLocks noChangeAspect="1"/>
          </p:cNvSpPr>
          <p:nvPr/>
        </p:nvSpPr>
        <p:spPr bwMode="auto">
          <a:xfrm>
            <a:off x="5346069" y="5777022"/>
            <a:ext cx="37110" cy="29995"/>
          </a:xfrm>
          <a:custGeom>
            <a:avLst/>
            <a:gdLst>
              <a:gd name="T0" fmla="*/ 16 w 28"/>
              <a:gd name="T1" fmla="*/ 44 h 17"/>
              <a:gd name="T2" fmla="*/ 4 w 28"/>
              <a:gd name="T3" fmla="*/ 24 h 17"/>
              <a:gd name="T4" fmla="*/ 40 w 28"/>
              <a:gd name="T5" fmla="*/ 4 h 17"/>
              <a:gd name="T6" fmla="*/ 56 w 28"/>
              <a:gd name="T7" fmla="*/ 0 h 17"/>
              <a:gd name="T8" fmla="*/ 104 w 28"/>
              <a:gd name="T9" fmla="*/ 16 h 17"/>
              <a:gd name="T10" fmla="*/ 104 w 28"/>
              <a:gd name="T11" fmla="*/ 24 h 17"/>
              <a:gd name="T12" fmla="*/ 88 w 28"/>
              <a:gd name="T13" fmla="*/ 60 h 17"/>
              <a:gd name="T14" fmla="*/ 80 w 28"/>
              <a:gd name="T15" fmla="*/ 64 h 17"/>
              <a:gd name="T16" fmla="*/ 16 w 28"/>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4" y="11"/>
                </a:moveTo>
                <a:cubicBezTo>
                  <a:pt x="3" y="11"/>
                  <a:pt x="0" y="9"/>
                  <a:pt x="1" y="6"/>
                </a:cubicBezTo>
                <a:cubicBezTo>
                  <a:pt x="10" y="1"/>
                  <a:pt x="10" y="1"/>
                  <a:pt x="10" y="1"/>
                </a:cubicBezTo>
                <a:cubicBezTo>
                  <a:pt x="11" y="0"/>
                  <a:pt x="12" y="0"/>
                  <a:pt x="14" y="0"/>
                </a:cubicBezTo>
                <a:cubicBezTo>
                  <a:pt x="26" y="4"/>
                  <a:pt x="26" y="4"/>
                  <a:pt x="26" y="4"/>
                </a:cubicBezTo>
                <a:cubicBezTo>
                  <a:pt x="28" y="4"/>
                  <a:pt x="27" y="5"/>
                  <a:pt x="26" y="6"/>
                </a:cubicBezTo>
                <a:cubicBezTo>
                  <a:pt x="22" y="15"/>
                  <a:pt x="22" y="15"/>
                  <a:pt x="22" y="15"/>
                </a:cubicBezTo>
                <a:cubicBezTo>
                  <a:pt x="21" y="16"/>
                  <a:pt x="21" y="17"/>
                  <a:pt x="20" y="16"/>
                </a:cubicBezTo>
                <a:cubicBezTo>
                  <a:pt x="20" y="16"/>
                  <a:pt x="5" y="11"/>
                  <a:pt x="4" y="11"/>
                </a:cubicBezTo>
                <a:close/>
              </a:path>
            </a:pathLst>
          </a:custGeom>
          <a:solidFill>
            <a:srgbClr val="F6B148"/>
          </a:solidFill>
          <a:ln w="9525">
            <a:noFill/>
            <a:round/>
            <a:headEnd/>
            <a:tailEnd/>
          </a:ln>
        </p:spPr>
        <p:txBody>
          <a:bodyPr/>
          <a:lstStyle/>
          <a:p>
            <a:endParaRPr lang="en-US"/>
          </a:p>
        </p:txBody>
      </p:sp>
      <p:sp>
        <p:nvSpPr>
          <p:cNvPr id="89" name="Freeform 99"/>
          <p:cNvSpPr>
            <a:spLocks noChangeAspect="1"/>
          </p:cNvSpPr>
          <p:nvPr/>
        </p:nvSpPr>
        <p:spPr bwMode="auto">
          <a:xfrm>
            <a:off x="5371250" y="5775258"/>
            <a:ext cx="15904" cy="29995"/>
          </a:xfrm>
          <a:custGeom>
            <a:avLst/>
            <a:gdLst>
              <a:gd name="T0" fmla="*/ 0 w 12"/>
              <a:gd name="T1" fmla="*/ 56 h 17"/>
              <a:gd name="T2" fmla="*/ 8 w 12"/>
              <a:gd name="T3" fmla="*/ 48 h 17"/>
              <a:gd name="T4" fmla="*/ 32 w 12"/>
              <a:gd name="T5" fmla="*/ 8 h 17"/>
              <a:gd name="T6" fmla="*/ 36 w 12"/>
              <a:gd name="T7" fmla="*/ 4 h 17"/>
              <a:gd name="T8" fmla="*/ 44 w 12"/>
              <a:gd name="T9" fmla="*/ 12 h 17"/>
              <a:gd name="T10" fmla="*/ 40 w 12"/>
              <a:gd name="T11" fmla="*/ 24 h 17"/>
              <a:gd name="T12" fmla="*/ 12 w 12"/>
              <a:gd name="T13" fmla="*/ 64 h 17"/>
              <a:gd name="T14" fmla="*/ 8 w 12"/>
              <a:gd name="T15" fmla="*/ 68 h 17"/>
              <a:gd name="T16" fmla="*/ 0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0" y="14"/>
                </a:moveTo>
                <a:cubicBezTo>
                  <a:pt x="0" y="14"/>
                  <a:pt x="1" y="13"/>
                  <a:pt x="2" y="12"/>
                </a:cubicBezTo>
                <a:cubicBezTo>
                  <a:pt x="8" y="2"/>
                  <a:pt x="8" y="2"/>
                  <a:pt x="8" y="2"/>
                </a:cubicBezTo>
                <a:cubicBezTo>
                  <a:pt x="8" y="1"/>
                  <a:pt x="9" y="0"/>
                  <a:pt x="9" y="1"/>
                </a:cubicBezTo>
                <a:cubicBezTo>
                  <a:pt x="11" y="3"/>
                  <a:pt x="11" y="3"/>
                  <a:pt x="11" y="3"/>
                </a:cubicBezTo>
                <a:cubicBezTo>
                  <a:pt x="11" y="3"/>
                  <a:pt x="12" y="4"/>
                  <a:pt x="10" y="6"/>
                </a:cubicBezTo>
                <a:cubicBezTo>
                  <a:pt x="3" y="16"/>
                  <a:pt x="3" y="16"/>
                  <a:pt x="3" y="16"/>
                </a:cubicBezTo>
                <a:cubicBezTo>
                  <a:pt x="3" y="17"/>
                  <a:pt x="2" y="17"/>
                  <a:pt x="2" y="17"/>
                </a:cubicBezTo>
                <a:lnTo>
                  <a:pt x="0" y="14"/>
                </a:lnTo>
                <a:close/>
              </a:path>
            </a:pathLst>
          </a:custGeom>
          <a:solidFill>
            <a:srgbClr val="DF8100"/>
          </a:solidFill>
          <a:ln w="9525">
            <a:noFill/>
            <a:round/>
            <a:headEnd/>
            <a:tailEnd/>
          </a:ln>
        </p:spPr>
        <p:txBody>
          <a:bodyPr/>
          <a:lstStyle/>
          <a:p>
            <a:endParaRPr lang="en-US"/>
          </a:p>
        </p:txBody>
      </p:sp>
      <p:sp>
        <p:nvSpPr>
          <p:cNvPr id="90" name="Freeform 100"/>
          <p:cNvSpPr>
            <a:spLocks noChangeAspect="1"/>
          </p:cNvSpPr>
          <p:nvPr/>
        </p:nvSpPr>
        <p:spPr bwMode="auto">
          <a:xfrm>
            <a:off x="5369926" y="5798197"/>
            <a:ext cx="5301" cy="7057"/>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3" y="1"/>
                  <a:pt x="4" y="2"/>
                </a:cubicBezTo>
                <a:cubicBezTo>
                  <a:pt x="4" y="3"/>
                  <a:pt x="3" y="4"/>
                  <a:pt x="3" y="4"/>
                </a:cubicBezTo>
                <a:close/>
              </a:path>
            </a:pathLst>
          </a:custGeom>
          <a:solidFill>
            <a:srgbClr val="F8C170"/>
          </a:solidFill>
          <a:ln w="9525">
            <a:noFill/>
            <a:round/>
            <a:headEnd/>
            <a:tailEnd/>
          </a:ln>
        </p:spPr>
        <p:txBody>
          <a:bodyPr/>
          <a:lstStyle/>
          <a:p>
            <a:endParaRPr lang="en-US"/>
          </a:p>
        </p:txBody>
      </p:sp>
      <p:sp>
        <p:nvSpPr>
          <p:cNvPr id="91" name="Freeform 101"/>
          <p:cNvSpPr>
            <a:spLocks noChangeAspect="1"/>
          </p:cNvSpPr>
          <p:nvPr/>
        </p:nvSpPr>
        <p:spPr bwMode="auto">
          <a:xfrm>
            <a:off x="5347394" y="5766435"/>
            <a:ext cx="37110" cy="35288"/>
          </a:xfrm>
          <a:custGeom>
            <a:avLst/>
            <a:gdLst>
              <a:gd name="T0" fmla="*/ 8 w 28"/>
              <a:gd name="T1" fmla="*/ 60 h 20"/>
              <a:gd name="T2" fmla="*/ 0 w 28"/>
              <a:gd name="T3" fmla="*/ 48 h 20"/>
              <a:gd name="T4" fmla="*/ 28 w 28"/>
              <a:gd name="T5" fmla="*/ 8 h 20"/>
              <a:gd name="T6" fmla="*/ 48 w 28"/>
              <a:gd name="T7" fmla="*/ 0 h 20"/>
              <a:gd name="T8" fmla="*/ 104 w 28"/>
              <a:gd name="T9" fmla="*/ 20 h 20"/>
              <a:gd name="T10" fmla="*/ 112 w 28"/>
              <a:gd name="T11" fmla="*/ 32 h 20"/>
              <a:gd name="T12" fmla="*/ 84 w 28"/>
              <a:gd name="T13" fmla="*/ 72 h 20"/>
              <a:gd name="T14" fmla="*/ 64 w 28"/>
              <a:gd name="T15" fmla="*/ 76 h 20"/>
              <a:gd name="T16" fmla="*/ 8 w 28"/>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0" y="14"/>
                  <a:pt x="0" y="13"/>
                  <a:pt x="0" y="12"/>
                </a:cubicBezTo>
                <a:cubicBezTo>
                  <a:pt x="7" y="2"/>
                  <a:pt x="7" y="2"/>
                  <a:pt x="7" y="2"/>
                </a:cubicBezTo>
                <a:cubicBezTo>
                  <a:pt x="8" y="0"/>
                  <a:pt x="10" y="0"/>
                  <a:pt x="12" y="0"/>
                </a:cubicBezTo>
                <a:cubicBezTo>
                  <a:pt x="26" y="5"/>
                  <a:pt x="26" y="5"/>
                  <a:pt x="26" y="5"/>
                </a:cubicBezTo>
                <a:cubicBezTo>
                  <a:pt x="28" y="5"/>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a:p>
        </p:txBody>
      </p:sp>
      <p:sp>
        <p:nvSpPr>
          <p:cNvPr id="92" name="Freeform 102"/>
          <p:cNvSpPr>
            <a:spLocks noChangeAspect="1"/>
          </p:cNvSpPr>
          <p:nvPr/>
        </p:nvSpPr>
        <p:spPr bwMode="auto">
          <a:xfrm>
            <a:off x="5356674" y="5771730"/>
            <a:ext cx="26507" cy="28231"/>
          </a:xfrm>
          <a:custGeom>
            <a:avLst/>
            <a:gdLst>
              <a:gd name="T0" fmla="*/ 32 w 20"/>
              <a:gd name="T1" fmla="*/ 8 h 16"/>
              <a:gd name="T2" fmla="*/ 8 w 20"/>
              <a:gd name="T3" fmla="*/ 44 h 16"/>
              <a:gd name="T4" fmla="*/ 4 w 20"/>
              <a:gd name="T5" fmla="*/ 52 h 16"/>
              <a:gd name="T6" fmla="*/ 40 w 20"/>
              <a:gd name="T7" fmla="*/ 60 h 16"/>
              <a:gd name="T8" fmla="*/ 52 w 20"/>
              <a:gd name="T9" fmla="*/ 60 h 16"/>
              <a:gd name="T10" fmla="*/ 80 w 20"/>
              <a:gd name="T11" fmla="*/ 20 h 16"/>
              <a:gd name="T12" fmla="*/ 76 w 20"/>
              <a:gd name="T13" fmla="*/ 8 h 16"/>
              <a:gd name="T14" fmla="*/ 44 w 20"/>
              <a:gd name="T15" fmla="*/ 0 h 16"/>
              <a:gd name="T16" fmla="*/ 32 w 20"/>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8" y="2"/>
                </a:moveTo>
                <a:cubicBezTo>
                  <a:pt x="8" y="5"/>
                  <a:pt x="9" y="7"/>
                  <a:pt x="2" y="11"/>
                </a:cubicBezTo>
                <a:cubicBezTo>
                  <a:pt x="0" y="12"/>
                  <a:pt x="0" y="13"/>
                  <a:pt x="1" y="13"/>
                </a:cubicBezTo>
                <a:cubicBezTo>
                  <a:pt x="10" y="15"/>
                  <a:pt x="10" y="15"/>
                  <a:pt x="10" y="15"/>
                </a:cubicBezTo>
                <a:cubicBezTo>
                  <a:pt x="11" y="16"/>
                  <a:pt x="12" y="15"/>
                  <a:pt x="13" y="15"/>
                </a:cubicBezTo>
                <a:cubicBezTo>
                  <a:pt x="20" y="5"/>
                  <a:pt x="20" y="5"/>
                  <a:pt x="20" y="5"/>
                </a:cubicBezTo>
                <a:cubicBezTo>
                  <a:pt x="20"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93" name="Freeform 103"/>
          <p:cNvSpPr>
            <a:spLocks noChangeAspect="1"/>
          </p:cNvSpPr>
          <p:nvPr/>
        </p:nvSpPr>
        <p:spPr bwMode="auto">
          <a:xfrm>
            <a:off x="5347396" y="5766435"/>
            <a:ext cx="30483" cy="31760"/>
          </a:xfrm>
          <a:custGeom>
            <a:avLst/>
            <a:gdLst>
              <a:gd name="T0" fmla="*/ 52 w 23"/>
              <a:gd name="T1" fmla="*/ 72 h 18"/>
              <a:gd name="T2" fmla="*/ 12 w 23"/>
              <a:gd name="T3" fmla="*/ 56 h 18"/>
              <a:gd name="T4" fmla="*/ 8 w 23"/>
              <a:gd name="T5" fmla="*/ 48 h 18"/>
              <a:gd name="T6" fmla="*/ 32 w 23"/>
              <a:gd name="T7" fmla="*/ 8 h 18"/>
              <a:gd name="T8" fmla="*/ 48 w 23"/>
              <a:gd name="T9" fmla="*/ 4 h 18"/>
              <a:gd name="T10" fmla="*/ 88 w 23"/>
              <a:gd name="T11" fmla="*/ 16 h 18"/>
              <a:gd name="T12" fmla="*/ 92 w 23"/>
              <a:gd name="T13" fmla="*/ 16 h 18"/>
              <a:gd name="T14" fmla="*/ 48 w 23"/>
              <a:gd name="T15" fmla="*/ 0 h 18"/>
              <a:gd name="T16" fmla="*/ 32 w 23"/>
              <a:gd name="T17" fmla="*/ 8 h 18"/>
              <a:gd name="T18" fmla="*/ 4 w 23"/>
              <a:gd name="T19" fmla="*/ 48 h 18"/>
              <a:gd name="T20" fmla="*/ 8 w 23"/>
              <a:gd name="T21" fmla="*/ 60 h 18"/>
              <a:gd name="T22" fmla="*/ 52 w 23"/>
              <a:gd name="T23" fmla="*/ 7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3" y="18"/>
                </a:moveTo>
                <a:cubicBezTo>
                  <a:pt x="3" y="14"/>
                  <a:pt x="3" y="14"/>
                  <a:pt x="3" y="14"/>
                </a:cubicBezTo>
                <a:cubicBezTo>
                  <a:pt x="2" y="14"/>
                  <a:pt x="1" y="13"/>
                  <a:pt x="2" y="12"/>
                </a:cubicBezTo>
                <a:cubicBezTo>
                  <a:pt x="8" y="2"/>
                  <a:pt x="8" y="2"/>
                  <a:pt x="8" y="2"/>
                </a:cubicBezTo>
                <a:cubicBezTo>
                  <a:pt x="9" y="1"/>
                  <a:pt x="11" y="1"/>
                  <a:pt x="12" y="1"/>
                </a:cubicBezTo>
                <a:cubicBezTo>
                  <a:pt x="22" y="4"/>
                  <a:pt x="22" y="4"/>
                  <a:pt x="22" y="4"/>
                </a:cubicBezTo>
                <a:cubicBezTo>
                  <a:pt x="23" y="4"/>
                  <a:pt x="23" y="4"/>
                  <a:pt x="23" y="4"/>
                </a:cubicBezTo>
                <a:cubicBezTo>
                  <a:pt x="12" y="0"/>
                  <a:pt x="12" y="0"/>
                  <a:pt x="12" y="0"/>
                </a:cubicBezTo>
                <a:cubicBezTo>
                  <a:pt x="10" y="0"/>
                  <a:pt x="8" y="0"/>
                  <a:pt x="8" y="2"/>
                </a:cubicBezTo>
                <a:cubicBezTo>
                  <a:pt x="1" y="12"/>
                  <a:pt x="1" y="12"/>
                  <a:pt x="1" y="12"/>
                </a:cubicBezTo>
                <a:cubicBezTo>
                  <a:pt x="0" y="13"/>
                  <a:pt x="0" y="14"/>
                  <a:pt x="2" y="15"/>
                </a:cubicBezTo>
                <a:cubicBezTo>
                  <a:pt x="13" y="18"/>
                  <a:pt x="13" y="18"/>
                  <a:pt x="13" y="18"/>
                </a:cubicBezTo>
                <a:close/>
              </a:path>
            </a:pathLst>
          </a:custGeom>
          <a:solidFill>
            <a:srgbClr val="FFFFFF"/>
          </a:solidFill>
          <a:ln w="9525">
            <a:noFill/>
            <a:round/>
            <a:headEnd/>
            <a:tailEnd/>
          </a:ln>
        </p:spPr>
        <p:txBody>
          <a:bodyPr/>
          <a:lstStyle/>
          <a:p>
            <a:endParaRPr lang="en-US"/>
          </a:p>
        </p:txBody>
      </p:sp>
      <p:sp>
        <p:nvSpPr>
          <p:cNvPr id="94" name="Freeform 104"/>
          <p:cNvSpPr>
            <a:spLocks noChangeAspect="1"/>
          </p:cNvSpPr>
          <p:nvPr/>
        </p:nvSpPr>
        <p:spPr bwMode="auto">
          <a:xfrm>
            <a:off x="5379204" y="5805253"/>
            <a:ext cx="36447" cy="29995"/>
          </a:xfrm>
          <a:custGeom>
            <a:avLst/>
            <a:gdLst>
              <a:gd name="T0" fmla="*/ 16 w 27"/>
              <a:gd name="T1" fmla="*/ 44 h 17"/>
              <a:gd name="T2" fmla="*/ 4 w 27"/>
              <a:gd name="T3" fmla="*/ 24 h 17"/>
              <a:gd name="T4" fmla="*/ 41 w 27"/>
              <a:gd name="T5" fmla="*/ 4 h 17"/>
              <a:gd name="T6" fmla="*/ 59 w 27"/>
              <a:gd name="T7" fmla="*/ 0 h 17"/>
              <a:gd name="T8" fmla="*/ 108 w 27"/>
              <a:gd name="T9" fmla="*/ 16 h 17"/>
              <a:gd name="T10" fmla="*/ 108 w 27"/>
              <a:gd name="T11" fmla="*/ 24 h 17"/>
              <a:gd name="T12" fmla="*/ 92 w 27"/>
              <a:gd name="T13" fmla="*/ 56 h 17"/>
              <a:gd name="T14" fmla="*/ 84 w 27"/>
              <a:gd name="T15" fmla="*/ 64 h 17"/>
              <a:gd name="T16" fmla="*/ 16 w 27"/>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1"/>
                </a:moveTo>
                <a:cubicBezTo>
                  <a:pt x="2" y="11"/>
                  <a:pt x="0" y="9"/>
                  <a:pt x="1" y="6"/>
                </a:cubicBezTo>
                <a:cubicBezTo>
                  <a:pt x="10" y="1"/>
                  <a:pt x="10" y="1"/>
                  <a:pt x="10" y="1"/>
                </a:cubicBezTo>
                <a:cubicBezTo>
                  <a:pt x="11" y="0"/>
                  <a:pt x="12" y="0"/>
                  <a:pt x="14" y="0"/>
                </a:cubicBezTo>
                <a:cubicBezTo>
                  <a:pt x="26" y="4"/>
                  <a:pt x="26" y="4"/>
                  <a:pt x="26" y="4"/>
                </a:cubicBezTo>
                <a:cubicBezTo>
                  <a:pt x="27" y="4"/>
                  <a:pt x="27" y="5"/>
                  <a:pt x="26" y="6"/>
                </a:cubicBezTo>
                <a:cubicBezTo>
                  <a:pt x="22" y="14"/>
                  <a:pt x="22" y="14"/>
                  <a:pt x="22" y="14"/>
                </a:cubicBezTo>
                <a:cubicBezTo>
                  <a:pt x="21" y="16"/>
                  <a:pt x="21" y="17"/>
                  <a:pt x="20" y="16"/>
                </a:cubicBezTo>
                <a:cubicBezTo>
                  <a:pt x="20" y="16"/>
                  <a:pt x="5" y="11"/>
                  <a:pt x="4" y="11"/>
                </a:cubicBezTo>
                <a:close/>
              </a:path>
            </a:pathLst>
          </a:custGeom>
          <a:solidFill>
            <a:srgbClr val="F6B148"/>
          </a:solidFill>
          <a:ln w="9525">
            <a:noFill/>
            <a:round/>
            <a:headEnd/>
            <a:tailEnd/>
          </a:ln>
        </p:spPr>
        <p:txBody>
          <a:bodyPr/>
          <a:lstStyle/>
          <a:p>
            <a:endParaRPr lang="en-US"/>
          </a:p>
        </p:txBody>
      </p:sp>
      <p:sp>
        <p:nvSpPr>
          <p:cNvPr id="95" name="Freeform 105"/>
          <p:cNvSpPr>
            <a:spLocks noChangeAspect="1"/>
          </p:cNvSpPr>
          <p:nvPr/>
        </p:nvSpPr>
        <p:spPr bwMode="auto">
          <a:xfrm>
            <a:off x="5405047" y="5803489"/>
            <a:ext cx="15904" cy="29995"/>
          </a:xfrm>
          <a:custGeom>
            <a:avLst/>
            <a:gdLst>
              <a:gd name="T0" fmla="*/ 0 w 12"/>
              <a:gd name="T1" fmla="*/ 56 h 17"/>
              <a:gd name="T2" fmla="*/ 4 w 12"/>
              <a:gd name="T3" fmla="*/ 48 h 17"/>
              <a:gd name="T4" fmla="*/ 32 w 12"/>
              <a:gd name="T5" fmla="*/ 8 h 17"/>
              <a:gd name="T6" fmla="*/ 36 w 12"/>
              <a:gd name="T7" fmla="*/ 4 h 17"/>
              <a:gd name="T8" fmla="*/ 44 w 12"/>
              <a:gd name="T9" fmla="*/ 12 h 17"/>
              <a:gd name="T10" fmla="*/ 40 w 12"/>
              <a:gd name="T11" fmla="*/ 24 h 17"/>
              <a:gd name="T12" fmla="*/ 12 w 12"/>
              <a:gd name="T13" fmla="*/ 64 h 17"/>
              <a:gd name="T14" fmla="*/ 4 w 12"/>
              <a:gd name="T15" fmla="*/ 68 h 17"/>
              <a:gd name="T16" fmla="*/ 0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0" y="14"/>
                </a:moveTo>
                <a:cubicBezTo>
                  <a:pt x="0" y="14"/>
                  <a:pt x="1" y="13"/>
                  <a:pt x="1" y="12"/>
                </a:cubicBezTo>
                <a:cubicBezTo>
                  <a:pt x="8" y="2"/>
                  <a:pt x="8" y="2"/>
                  <a:pt x="8" y="2"/>
                </a:cubicBezTo>
                <a:cubicBezTo>
                  <a:pt x="8" y="1"/>
                  <a:pt x="9" y="0"/>
                  <a:pt x="9" y="1"/>
                </a:cubicBezTo>
                <a:cubicBezTo>
                  <a:pt x="11" y="3"/>
                  <a:pt x="11" y="3"/>
                  <a:pt x="11" y="3"/>
                </a:cubicBezTo>
                <a:cubicBezTo>
                  <a:pt x="11" y="3"/>
                  <a:pt x="12" y="4"/>
                  <a:pt x="10" y="6"/>
                </a:cubicBezTo>
                <a:cubicBezTo>
                  <a:pt x="3" y="16"/>
                  <a:pt x="3" y="16"/>
                  <a:pt x="3" y="16"/>
                </a:cubicBezTo>
                <a:cubicBezTo>
                  <a:pt x="3" y="17"/>
                  <a:pt x="2" y="17"/>
                  <a:pt x="1" y="17"/>
                </a:cubicBezTo>
                <a:lnTo>
                  <a:pt x="0" y="14"/>
                </a:lnTo>
                <a:close/>
              </a:path>
            </a:pathLst>
          </a:custGeom>
          <a:solidFill>
            <a:srgbClr val="DF8100"/>
          </a:solidFill>
          <a:ln w="9525">
            <a:noFill/>
            <a:round/>
            <a:headEnd/>
            <a:tailEnd/>
          </a:ln>
        </p:spPr>
        <p:txBody>
          <a:bodyPr/>
          <a:lstStyle/>
          <a:p>
            <a:endParaRPr lang="en-US"/>
          </a:p>
        </p:txBody>
      </p:sp>
      <p:sp>
        <p:nvSpPr>
          <p:cNvPr id="96" name="Freeform 106"/>
          <p:cNvSpPr>
            <a:spLocks noChangeAspect="1"/>
          </p:cNvSpPr>
          <p:nvPr/>
        </p:nvSpPr>
        <p:spPr bwMode="auto">
          <a:xfrm>
            <a:off x="5403723" y="5826427"/>
            <a:ext cx="5301" cy="7057"/>
          </a:xfrm>
          <a:custGeom>
            <a:avLst/>
            <a:gdLst>
              <a:gd name="T0" fmla="*/ 12 w 4"/>
              <a:gd name="T1" fmla="*/ 16 h 4"/>
              <a:gd name="T2" fmla="*/ 0 w 4"/>
              <a:gd name="T3" fmla="*/ 12 h 4"/>
              <a:gd name="T4" fmla="*/ 0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0" y="3"/>
                </a:cubicBezTo>
                <a:cubicBezTo>
                  <a:pt x="0" y="2"/>
                  <a:pt x="0" y="1"/>
                  <a:pt x="0" y="1"/>
                </a:cubicBezTo>
                <a:cubicBezTo>
                  <a:pt x="2" y="0"/>
                  <a:pt x="3" y="1"/>
                  <a:pt x="4" y="2"/>
                </a:cubicBezTo>
                <a:cubicBezTo>
                  <a:pt x="4" y="3"/>
                  <a:pt x="3" y="4"/>
                  <a:pt x="3" y="4"/>
                </a:cubicBezTo>
                <a:close/>
              </a:path>
            </a:pathLst>
          </a:custGeom>
          <a:solidFill>
            <a:srgbClr val="F8C170"/>
          </a:solidFill>
          <a:ln w="9525">
            <a:noFill/>
            <a:round/>
            <a:headEnd/>
            <a:tailEnd/>
          </a:ln>
        </p:spPr>
        <p:txBody>
          <a:bodyPr/>
          <a:lstStyle/>
          <a:p>
            <a:endParaRPr lang="en-US"/>
          </a:p>
        </p:txBody>
      </p:sp>
      <p:sp>
        <p:nvSpPr>
          <p:cNvPr id="97" name="Freeform 107"/>
          <p:cNvSpPr>
            <a:spLocks noChangeAspect="1"/>
          </p:cNvSpPr>
          <p:nvPr/>
        </p:nvSpPr>
        <p:spPr bwMode="auto">
          <a:xfrm>
            <a:off x="5380528" y="5794665"/>
            <a:ext cx="37772" cy="35288"/>
          </a:xfrm>
          <a:custGeom>
            <a:avLst/>
            <a:gdLst>
              <a:gd name="T0" fmla="*/ 8 w 28"/>
              <a:gd name="T1" fmla="*/ 60 h 20"/>
              <a:gd name="T2" fmla="*/ 0 w 28"/>
              <a:gd name="T3" fmla="*/ 48 h 20"/>
              <a:gd name="T4" fmla="*/ 29 w 28"/>
              <a:gd name="T5" fmla="*/ 8 h 20"/>
              <a:gd name="T6" fmla="*/ 49 w 28"/>
              <a:gd name="T7" fmla="*/ 0 h 20"/>
              <a:gd name="T8" fmla="*/ 108 w 28"/>
              <a:gd name="T9" fmla="*/ 20 h 20"/>
              <a:gd name="T10" fmla="*/ 112 w 28"/>
              <a:gd name="T11" fmla="*/ 32 h 20"/>
              <a:gd name="T12" fmla="*/ 83 w 28"/>
              <a:gd name="T13" fmla="*/ 72 h 20"/>
              <a:gd name="T14" fmla="*/ 67 w 28"/>
              <a:gd name="T15" fmla="*/ 76 h 20"/>
              <a:gd name="T16" fmla="*/ 8 w 28"/>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0" y="14"/>
                  <a:pt x="0" y="13"/>
                  <a:pt x="0" y="12"/>
                </a:cubicBezTo>
                <a:cubicBezTo>
                  <a:pt x="7" y="2"/>
                  <a:pt x="7" y="2"/>
                  <a:pt x="7" y="2"/>
                </a:cubicBezTo>
                <a:cubicBezTo>
                  <a:pt x="8" y="0"/>
                  <a:pt x="10" y="0"/>
                  <a:pt x="12" y="0"/>
                </a:cubicBezTo>
                <a:cubicBezTo>
                  <a:pt x="26" y="5"/>
                  <a:pt x="26" y="5"/>
                  <a:pt x="26" y="5"/>
                </a:cubicBezTo>
                <a:cubicBezTo>
                  <a:pt x="27" y="5"/>
                  <a:pt x="28" y="7"/>
                  <a:pt x="27" y="8"/>
                </a:cubicBezTo>
                <a:cubicBezTo>
                  <a:pt x="20" y="18"/>
                  <a:pt x="20" y="18"/>
                  <a:pt x="20" y="18"/>
                </a:cubicBezTo>
                <a:cubicBezTo>
                  <a:pt x="20" y="19"/>
                  <a:pt x="18" y="20"/>
                  <a:pt x="16" y="19"/>
                </a:cubicBezTo>
                <a:lnTo>
                  <a:pt x="2" y="15"/>
                </a:lnTo>
                <a:close/>
              </a:path>
            </a:pathLst>
          </a:custGeom>
          <a:solidFill>
            <a:srgbClr val="F6B148"/>
          </a:solidFill>
          <a:ln w="9525">
            <a:noFill/>
            <a:round/>
            <a:headEnd/>
            <a:tailEnd/>
          </a:ln>
        </p:spPr>
        <p:txBody>
          <a:bodyPr/>
          <a:lstStyle/>
          <a:p>
            <a:endParaRPr lang="en-US"/>
          </a:p>
        </p:txBody>
      </p:sp>
      <p:sp>
        <p:nvSpPr>
          <p:cNvPr id="98" name="Freeform 108"/>
          <p:cNvSpPr>
            <a:spLocks noChangeAspect="1"/>
          </p:cNvSpPr>
          <p:nvPr/>
        </p:nvSpPr>
        <p:spPr bwMode="auto">
          <a:xfrm>
            <a:off x="5389805" y="5799960"/>
            <a:ext cx="27170" cy="28231"/>
          </a:xfrm>
          <a:custGeom>
            <a:avLst/>
            <a:gdLst>
              <a:gd name="T0" fmla="*/ 33 w 20"/>
              <a:gd name="T1" fmla="*/ 8 h 16"/>
              <a:gd name="T2" fmla="*/ 8 w 20"/>
              <a:gd name="T3" fmla="*/ 44 h 16"/>
              <a:gd name="T4" fmla="*/ 4 w 20"/>
              <a:gd name="T5" fmla="*/ 52 h 16"/>
              <a:gd name="T6" fmla="*/ 37 w 20"/>
              <a:gd name="T7" fmla="*/ 60 h 16"/>
              <a:gd name="T8" fmla="*/ 55 w 20"/>
              <a:gd name="T9" fmla="*/ 60 h 16"/>
              <a:gd name="T10" fmla="*/ 84 w 20"/>
              <a:gd name="T11" fmla="*/ 20 h 16"/>
              <a:gd name="T12" fmla="*/ 76 w 20"/>
              <a:gd name="T13" fmla="*/ 8 h 16"/>
              <a:gd name="T14" fmla="*/ 47 w 20"/>
              <a:gd name="T15" fmla="*/ 0 h 16"/>
              <a:gd name="T16" fmla="*/ 33 w 20"/>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8" y="2"/>
                </a:moveTo>
                <a:cubicBezTo>
                  <a:pt x="7" y="5"/>
                  <a:pt x="9" y="7"/>
                  <a:pt x="2" y="11"/>
                </a:cubicBezTo>
                <a:cubicBezTo>
                  <a:pt x="0" y="12"/>
                  <a:pt x="0" y="12"/>
                  <a:pt x="1" y="13"/>
                </a:cubicBezTo>
                <a:cubicBezTo>
                  <a:pt x="9" y="15"/>
                  <a:pt x="9" y="15"/>
                  <a:pt x="9" y="15"/>
                </a:cubicBezTo>
                <a:cubicBezTo>
                  <a:pt x="11" y="16"/>
                  <a:pt x="12" y="15"/>
                  <a:pt x="13" y="15"/>
                </a:cubicBezTo>
                <a:cubicBezTo>
                  <a:pt x="20" y="5"/>
                  <a:pt x="20" y="5"/>
                  <a:pt x="20" y="5"/>
                </a:cubicBezTo>
                <a:cubicBezTo>
                  <a:pt x="20" y="4"/>
                  <a:pt x="20" y="3"/>
                  <a:pt x="18" y="2"/>
                </a:cubicBezTo>
                <a:cubicBezTo>
                  <a:pt x="11" y="0"/>
                  <a:pt x="11" y="0"/>
                  <a:pt x="11" y="0"/>
                </a:cubicBezTo>
                <a:cubicBezTo>
                  <a:pt x="9" y="0"/>
                  <a:pt x="8" y="0"/>
                  <a:pt x="8" y="2"/>
                </a:cubicBezTo>
                <a:close/>
              </a:path>
            </a:pathLst>
          </a:custGeom>
          <a:solidFill>
            <a:srgbClr val="FCE5B8"/>
          </a:solidFill>
          <a:ln w="9525">
            <a:noFill/>
            <a:round/>
            <a:headEnd/>
            <a:tailEnd/>
          </a:ln>
        </p:spPr>
        <p:txBody>
          <a:bodyPr/>
          <a:lstStyle/>
          <a:p>
            <a:endParaRPr lang="en-US"/>
          </a:p>
        </p:txBody>
      </p:sp>
      <p:sp>
        <p:nvSpPr>
          <p:cNvPr id="99" name="Freeform 109"/>
          <p:cNvSpPr>
            <a:spLocks noChangeAspect="1"/>
          </p:cNvSpPr>
          <p:nvPr/>
        </p:nvSpPr>
        <p:spPr bwMode="auto">
          <a:xfrm>
            <a:off x="5380528" y="5794665"/>
            <a:ext cx="31146" cy="31760"/>
          </a:xfrm>
          <a:custGeom>
            <a:avLst/>
            <a:gdLst>
              <a:gd name="T0" fmla="*/ 55 w 23"/>
              <a:gd name="T1" fmla="*/ 72 h 18"/>
              <a:gd name="T2" fmla="*/ 12 w 23"/>
              <a:gd name="T3" fmla="*/ 56 h 18"/>
              <a:gd name="T4" fmla="*/ 4 w 23"/>
              <a:gd name="T5" fmla="*/ 48 h 18"/>
              <a:gd name="T6" fmla="*/ 33 w 23"/>
              <a:gd name="T7" fmla="*/ 8 h 18"/>
              <a:gd name="T8" fmla="*/ 51 w 23"/>
              <a:gd name="T9" fmla="*/ 4 h 18"/>
              <a:gd name="T10" fmla="*/ 92 w 23"/>
              <a:gd name="T11" fmla="*/ 16 h 18"/>
              <a:gd name="T12" fmla="*/ 96 w 23"/>
              <a:gd name="T13" fmla="*/ 16 h 18"/>
              <a:gd name="T14" fmla="*/ 51 w 23"/>
              <a:gd name="T15" fmla="*/ 0 h 18"/>
              <a:gd name="T16" fmla="*/ 29 w 23"/>
              <a:gd name="T17" fmla="*/ 8 h 18"/>
              <a:gd name="T18" fmla="*/ 0 w 23"/>
              <a:gd name="T19" fmla="*/ 48 h 18"/>
              <a:gd name="T20" fmla="*/ 8 w 23"/>
              <a:gd name="T21" fmla="*/ 60 h 18"/>
              <a:gd name="T22" fmla="*/ 55 w 23"/>
              <a:gd name="T23" fmla="*/ 7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3" y="18"/>
                </a:moveTo>
                <a:cubicBezTo>
                  <a:pt x="3" y="14"/>
                  <a:pt x="3" y="14"/>
                  <a:pt x="3" y="14"/>
                </a:cubicBezTo>
                <a:cubicBezTo>
                  <a:pt x="1" y="14"/>
                  <a:pt x="1" y="13"/>
                  <a:pt x="1" y="12"/>
                </a:cubicBezTo>
                <a:cubicBezTo>
                  <a:pt x="8" y="2"/>
                  <a:pt x="8" y="2"/>
                  <a:pt x="8" y="2"/>
                </a:cubicBezTo>
                <a:cubicBezTo>
                  <a:pt x="9" y="1"/>
                  <a:pt x="10" y="1"/>
                  <a:pt x="12" y="1"/>
                </a:cubicBezTo>
                <a:cubicBezTo>
                  <a:pt x="22" y="4"/>
                  <a:pt x="22" y="4"/>
                  <a:pt x="22" y="4"/>
                </a:cubicBezTo>
                <a:cubicBezTo>
                  <a:pt x="23" y="4"/>
                  <a:pt x="23" y="4"/>
                  <a:pt x="23" y="4"/>
                </a:cubicBezTo>
                <a:cubicBezTo>
                  <a:pt x="12" y="0"/>
                  <a:pt x="12" y="0"/>
                  <a:pt x="12" y="0"/>
                </a:cubicBezTo>
                <a:cubicBezTo>
                  <a:pt x="10" y="0"/>
                  <a:pt x="8" y="0"/>
                  <a:pt x="7" y="2"/>
                </a:cubicBezTo>
                <a:cubicBezTo>
                  <a:pt x="0" y="12"/>
                  <a:pt x="0" y="12"/>
                  <a:pt x="0" y="12"/>
                </a:cubicBezTo>
                <a:cubicBezTo>
                  <a:pt x="0" y="13"/>
                  <a:pt x="0" y="14"/>
                  <a:pt x="2" y="15"/>
                </a:cubicBezTo>
                <a:cubicBezTo>
                  <a:pt x="13" y="18"/>
                  <a:pt x="13" y="18"/>
                  <a:pt x="13" y="18"/>
                </a:cubicBezTo>
                <a:close/>
              </a:path>
            </a:pathLst>
          </a:custGeom>
          <a:solidFill>
            <a:srgbClr val="FFFFFF"/>
          </a:solidFill>
          <a:ln w="9525">
            <a:noFill/>
            <a:round/>
            <a:headEnd/>
            <a:tailEnd/>
          </a:ln>
        </p:spPr>
        <p:txBody>
          <a:bodyPr/>
          <a:lstStyle/>
          <a:p>
            <a:endParaRPr lang="en-US"/>
          </a:p>
        </p:txBody>
      </p:sp>
      <p:sp>
        <p:nvSpPr>
          <p:cNvPr id="100" name="Freeform 110"/>
          <p:cNvSpPr>
            <a:spLocks noChangeAspect="1"/>
          </p:cNvSpPr>
          <p:nvPr/>
        </p:nvSpPr>
        <p:spPr bwMode="auto">
          <a:xfrm>
            <a:off x="5281791" y="5805254"/>
            <a:ext cx="36447" cy="28231"/>
          </a:xfrm>
          <a:custGeom>
            <a:avLst/>
            <a:gdLst>
              <a:gd name="T0" fmla="*/ 16 w 27"/>
              <a:gd name="T1" fmla="*/ 44 h 16"/>
              <a:gd name="T2" fmla="*/ 4 w 27"/>
              <a:gd name="T3" fmla="*/ 24 h 16"/>
              <a:gd name="T4" fmla="*/ 41 w 27"/>
              <a:gd name="T5" fmla="*/ 4 h 16"/>
              <a:gd name="T6" fmla="*/ 59 w 27"/>
              <a:gd name="T7" fmla="*/ 0 h 16"/>
              <a:gd name="T8" fmla="*/ 108 w 27"/>
              <a:gd name="T9" fmla="*/ 12 h 16"/>
              <a:gd name="T10" fmla="*/ 108 w 27"/>
              <a:gd name="T11" fmla="*/ 24 h 16"/>
              <a:gd name="T12" fmla="*/ 92 w 27"/>
              <a:gd name="T13" fmla="*/ 56 h 16"/>
              <a:gd name="T14" fmla="*/ 79 w 27"/>
              <a:gd name="T15" fmla="*/ 64 h 16"/>
              <a:gd name="T16" fmla="*/ 16 w 27"/>
              <a:gd name="T17" fmla="*/ 44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4" y="11"/>
                </a:moveTo>
                <a:cubicBezTo>
                  <a:pt x="2" y="11"/>
                  <a:pt x="0" y="9"/>
                  <a:pt x="1" y="6"/>
                </a:cubicBezTo>
                <a:cubicBezTo>
                  <a:pt x="10" y="1"/>
                  <a:pt x="10" y="1"/>
                  <a:pt x="10" y="1"/>
                </a:cubicBezTo>
                <a:cubicBezTo>
                  <a:pt x="11" y="0"/>
                  <a:pt x="12" y="0"/>
                  <a:pt x="14" y="0"/>
                </a:cubicBezTo>
                <a:cubicBezTo>
                  <a:pt x="26" y="3"/>
                  <a:pt x="26" y="3"/>
                  <a:pt x="26" y="3"/>
                </a:cubicBezTo>
                <a:cubicBezTo>
                  <a:pt x="27" y="4"/>
                  <a:pt x="27" y="5"/>
                  <a:pt x="26" y="6"/>
                </a:cubicBezTo>
                <a:cubicBezTo>
                  <a:pt x="22" y="14"/>
                  <a:pt x="22" y="14"/>
                  <a:pt x="22" y="14"/>
                </a:cubicBezTo>
                <a:cubicBezTo>
                  <a:pt x="21" y="15"/>
                  <a:pt x="21" y="16"/>
                  <a:pt x="19" y="16"/>
                </a:cubicBezTo>
                <a:cubicBezTo>
                  <a:pt x="19" y="16"/>
                  <a:pt x="4" y="11"/>
                  <a:pt x="4" y="11"/>
                </a:cubicBezTo>
                <a:close/>
              </a:path>
            </a:pathLst>
          </a:custGeom>
          <a:solidFill>
            <a:srgbClr val="F6B148"/>
          </a:solidFill>
          <a:ln w="9525">
            <a:noFill/>
            <a:round/>
            <a:headEnd/>
            <a:tailEnd/>
          </a:ln>
        </p:spPr>
        <p:txBody>
          <a:bodyPr/>
          <a:lstStyle/>
          <a:p>
            <a:endParaRPr lang="en-US"/>
          </a:p>
        </p:txBody>
      </p:sp>
      <p:sp>
        <p:nvSpPr>
          <p:cNvPr id="101" name="Freeform 111"/>
          <p:cNvSpPr>
            <a:spLocks noChangeAspect="1"/>
          </p:cNvSpPr>
          <p:nvPr/>
        </p:nvSpPr>
        <p:spPr bwMode="auto">
          <a:xfrm>
            <a:off x="5306971" y="5803489"/>
            <a:ext cx="15242" cy="29995"/>
          </a:xfrm>
          <a:custGeom>
            <a:avLst/>
            <a:gdLst>
              <a:gd name="T0" fmla="*/ 0 w 11"/>
              <a:gd name="T1" fmla="*/ 56 h 17"/>
              <a:gd name="T2" fmla="*/ 4 w 11"/>
              <a:gd name="T3" fmla="*/ 44 h 17"/>
              <a:gd name="T4" fmla="*/ 31 w 11"/>
              <a:gd name="T5" fmla="*/ 8 h 17"/>
              <a:gd name="T6" fmla="*/ 40 w 11"/>
              <a:gd name="T7" fmla="*/ 0 h 17"/>
              <a:gd name="T8" fmla="*/ 48 w 11"/>
              <a:gd name="T9" fmla="*/ 12 h 17"/>
              <a:gd name="T10" fmla="*/ 44 w 11"/>
              <a:gd name="T11" fmla="*/ 20 h 17"/>
              <a:gd name="T12" fmla="*/ 13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1" y="3"/>
                  <a:pt x="11" y="3"/>
                  <a:pt x="11"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a:p>
        </p:txBody>
      </p:sp>
      <p:sp>
        <p:nvSpPr>
          <p:cNvPr id="102" name="Freeform 112"/>
          <p:cNvSpPr>
            <a:spLocks noChangeAspect="1"/>
          </p:cNvSpPr>
          <p:nvPr/>
        </p:nvSpPr>
        <p:spPr bwMode="auto">
          <a:xfrm>
            <a:off x="5305648" y="5826427"/>
            <a:ext cx="5301" cy="7057"/>
          </a:xfrm>
          <a:custGeom>
            <a:avLst/>
            <a:gdLst>
              <a:gd name="T0" fmla="*/ 8 w 4"/>
              <a:gd name="T1" fmla="*/ 16 h 4"/>
              <a:gd name="T2" fmla="*/ 0 w 4"/>
              <a:gd name="T3" fmla="*/ 8 h 4"/>
              <a:gd name="T4" fmla="*/ 0 w 4"/>
              <a:gd name="T5" fmla="*/ 4 h 4"/>
              <a:gd name="T6" fmla="*/ 12 w 4"/>
              <a:gd name="T7" fmla="*/ 8 h 4"/>
              <a:gd name="T8" fmla="*/ 8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2" y="4"/>
                </a:moveTo>
                <a:cubicBezTo>
                  <a:pt x="2" y="4"/>
                  <a:pt x="1" y="3"/>
                  <a:pt x="0" y="2"/>
                </a:cubicBezTo>
                <a:cubicBezTo>
                  <a:pt x="0" y="2"/>
                  <a:pt x="0" y="1"/>
                  <a:pt x="0" y="1"/>
                </a:cubicBezTo>
                <a:cubicBezTo>
                  <a:pt x="2" y="0"/>
                  <a:pt x="3" y="1"/>
                  <a:pt x="3" y="2"/>
                </a:cubicBezTo>
                <a:cubicBezTo>
                  <a:pt x="4" y="3"/>
                  <a:pt x="3" y="4"/>
                  <a:pt x="2" y="4"/>
                </a:cubicBezTo>
                <a:close/>
              </a:path>
            </a:pathLst>
          </a:custGeom>
          <a:solidFill>
            <a:srgbClr val="F8C170"/>
          </a:solidFill>
          <a:ln w="9525">
            <a:noFill/>
            <a:round/>
            <a:headEnd/>
            <a:tailEnd/>
          </a:ln>
        </p:spPr>
        <p:txBody>
          <a:bodyPr/>
          <a:lstStyle/>
          <a:p>
            <a:endParaRPr lang="en-US"/>
          </a:p>
        </p:txBody>
      </p:sp>
      <p:sp>
        <p:nvSpPr>
          <p:cNvPr id="103" name="Freeform 113"/>
          <p:cNvSpPr>
            <a:spLocks noChangeAspect="1"/>
          </p:cNvSpPr>
          <p:nvPr/>
        </p:nvSpPr>
        <p:spPr bwMode="auto">
          <a:xfrm>
            <a:off x="5281789" y="5794666"/>
            <a:ext cx="39098" cy="33524"/>
          </a:xfrm>
          <a:custGeom>
            <a:avLst/>
            <a:gdLst>
              <a:gd name="T0" fmla="*/ 12 w 29"/>
              <a:gd name="T1" fmla="*/ 60 h 19"/>
              <a:gd name="T2" fmla="*/ 4 w 29"/>
              <a:gd name="T3" fmla="*/ 48 h 19"/>
              <a:gd name="T4" fmla="*/ 33 w 29"/>
              <a:gd name="T5" fmla="*/ 4 h 19"/>
              <a:gd name="T6" fmla="*/ 49 w 29"/>
              <a:gd name="T7" fmla="*/ 0 h 19"/>
              <a:gd name="T8" fmla="*/ 112 w 29"/>
              <a:gd name="T9" fmla="*/ 20 h 19"/>
              <a:gd name="T10" fmla="*/ 116 w 29"/>
              <a:gd name="T11" fmla="*/ 28 h 19"/>
              <a:gd name="T12" fmla="*/ 87 w 29"/>
              <a:gd name="T13" fmla="*/ 72 h 19"/>
              <a:gd name="T14" fmla="*/ 71 w 29"/>
              <a:gd name="T15" fmla="*/ 76 h 19"/>
              <a:gd name="T16" fmla="*/ 12 w 29"/>
              <a:gd name="T17" fmla="*/ 6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3" y="15"/>
                </a:moveTo>
                <a:cubicBezTo>
                  <a:pt x="1" y="14"/>
                  <a:pt x="0" y="13"/>
                  <a:pt x="1" y="12"/>
                </a:cubicBezTo>
                <a:cubicBezTo>
                  <a:pt x="8" y="1"/>
                  <a:pt x="8" y="1"/>
                  <a:pt x="8" y="1"/>
                </a:cubicBezTo>
                <a:cubicBezTo>
                  <a:pt x="9" y="0"/>
                  <a:pt x="11" y="0"/>
                  <a:pt x="12" y="0"/>
                </a:cubicBezTo>
                <a:cubicBezTo>
                  <a:pt x="27" y="5"/>
                  <a:pt x="27" y="5"/>
                  <a:pt x="27" y="5"/>
                </a:cubicBezTo>
                <a:cubicBezTo>
                  <a:pt x="28" y="5"/>
                  <a:pt x="29" y="6"/>
                  <a:pt x="28" y="7"/>
                </a:cubicBezTo>
                <a:cubicBezTo>
                  <a:pt x="21" y="18"/>
                  <a:pt x="21" y="18"/>
                  <a:pt x="21" y="18"/>
                </a:cubicBezTo>
                <a:cubicBezTo>
                  <a:pt x="20" y="19"/>
                  <a:pt x="18" y="19"/>
                  <a:pt x="17" y="19"/>
                </a:cubicBezTo>
                <a:lnTo>
                  <a:pt x="3" y="15"/>
                </a:lnTo>
                <a:close/>
              </a:path>
            </a:pathLst>
          </a:custGeom>
          <a:solidFill>
            <a:srgbClr val="F6B148"/>
          </a:solidFill>
          <a:ln w="9525">
            <a:noFill/>
            <a:round/>
            <a:headEnd/>
            <a:tailEnd/>
          </a:ln>
        </p:spPr>
        <p:txBody>
          <a:bodyPr/>
          <a:lstStyle/>
          <a:p>
            <a:endParaRPr lang="en-US"/>
          </a:p>
        </p:txBody>
      </p:sp>
      <p:sp>
        <p:nvSpPr>
          <p:cNvPr id="104" name="Freeform 114"/>
          <p:cNvSpPr>
            <a:spLocks noChangeAspect="1"/>
          </p:cNvSpPr>
          <p:nvPr/>
        </p:nvSpPr>
        <p:spPr bwMode="auto">
          <a:xfrm>
            <a:off x="5291069" y="5799960"/>
            <a:ext cx="28495" cy="28231"/>
          </a:xfrm>
          <a:custGeom>
            <a:avLst/>
            <a:gdLst>
              <a:gd name="T0" fmla="*/ 33 w 21"/>
              <a:gd name="T1" fmla="*/ 8 h 16"/>
              <a:gd name="T2" fmla="*/ 8 w 21"/>
              <a:gd name="T3" fmla="*/ 44 h 16"/>
              <a:gd name="T4" fmla="*/ 4 w 21"/>
              <a:gd name="T5" fmla="*/ 52 h 16"/>
              <a:gd name="T6" fmla="*/ 41 w 21"/>
              <a:gd name="T7" fmla="*/ 60 h 16"/>
              <a:gd name="T8" fmla="*/ 59 w 21"/>
              <a:gd name="T9" fmla="*/ 56 h 16"/>
              <a:gd name="T10" fmla="*/ 84 w 21"/>
              <a:gd name="T11" fmla="*/ 16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1" y="12"/>
                  <a:pt x="0" y="12"/>
                  <a:pt x="1" y="13"/>
                </a:cubicBezTo>
                <a:cubicBezTo>
                  <a:pt x="10" y="15"/>
                  <a:pt x="10" y="15"/>
                  <a:pt x="10" y="15"/>
                </a:cubicBezTo>
                <a:cubicBezTo>
                  <a:pt x="12" y="16"/>
                  <a:pt x="13" y="15"/>
                  <a:pt x="14" y="14"/>
                </a:cubicBezTo>
                <a:cubicBezTo>
                  <a:pt x="20" y="4"/>
                  <a:pt x="20" y="4"/>
                  <a:pt x="20" y="4"/>
                </a:cubicBezTo>
                <a:cubicBezTo>
                  <a:pt x="21" y="3"/>
                  <a:pt x="21"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105" name="Freeform 115"/>
          <p:cNvSpPr>
            <a:spLocks noChangeAspect="1"/>
          </p:cNvSpPr>
          <p:nvPr/>
        </p:nvSpPr>
        <p:spPr bwMode="auto">
          <a:xfrm>
            <a:off x="5281791" y="5794665"/>
            <a:ext cx="30483" cy="31760"/>
          </a:xfrm>
          <a:custGeom>
            <a:avLst/>
            <a:gdLst>
              <a:gd name="T0" fmla="*/ 56 w 23"/>
              <a:gd name="T1" fmla="*/ 68 h 18"/>
              <a:gd name="T2" fmla="*/ 16 w 23"/>
              <a:gd name="T3" fmla="*/ 56 h 18"/>
              <a:gd name="T4" fmla="*/ 8 w 23"/>
              <a:gd name="T5" fmla="*/ 44 h 18"/>
              <a:gd name="T6" fmla="*/ 36 w 23"/>
              <a:gd name="T7" fmla="*/ 8 h 18"/>
              <a:gd name="T8" fmla="*/ 52 w 23"/>
              <a:gd name="T9" fmla="*/ 4 h 18"/>
              <a:gd name="T10" fmla="*/ 92 w 23"/>
              <a:gd name="T11" fmla="*/ 16 h 18"/>
              <a:gd name="T12" fmla="*/ 92 w 23"/>
              <a:gd name="T13" fmla="*/ 16 h 18"/>
              <a:gd name="T14" fmla="*/ 48 w 23"/>
              <a:gd name="T15" fmla="*/ 0 h 18"/>
              <a:gd name="T16" fmla="*/ 32 w 23"/>
              <a:gd name="T17" fmla="*/ 4 h 18"/>
              <a:gd name="T18" fmla="*/ 4 w 23"/>
              <a:gd name="T19" fmla="*/ 48 h 18"/>
              <a:gd name="T20" fmla="*/ 12 w 23"/>
              <a:gd name="T21" fmla="*/ 60 h 18"/>
              <a:gd name="T22" fmla="*/ 56 w 23"/>
              <a:gd name="T23" fmla="*/ 72 h 18"/>
              <a:gd name="T24" fmla="*/ 56 w 23"/>
              <a:gd name="T25" fmla="*/ 6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4" y="14"/>
                  <a:pt x="4" y="14"/>
                  <a:pt x="4" y="14"/>
                </a:cubicBezTo>
                <a:cubicBezTo>
                  <a:pt x="2" y="14"/>
                  <a:pt x="1" y="13"/>
                  <a:pt x="2" y="11"/>
                </a:cubicBezTo>
                <a:cubicBezTo>
                  <a:pt x="9" y="2"/>
                  <a:pt x="9" y="2"/>
                  <a:pt x="9" y="2"/>
                </a:cubicBezTo>
                <a:cubicBezTo>
                  <a:pt x="9" y="1"/>
                  <a:pt x="11" y="1"/>
                  <a:pt x="13" y="1"/>
                </a:cubicBezTo>
                <a:cubicBezTo>
                  <a:pt x="23" y="4"/>
                  <a:pt x="23" y="4"/>
                  <a:pt x="23" y="4"/>
                </a:cubicBezTo>
                <a:cubicBezTo>
                  <a:pt x="23" y="4"/>
                  <a:pt x="23" y="4"/>
                  <a:pt x="23" y="4"/>
                </a:cubicBezTo>
                <a:cubicBezTo>
                  <a:pt x="12" y="0"/>
                  <a:pt x="12" y="0"/>
                  <a:pt x="12" y="0"/>
                </a:cubicBezTo>
                <a:cubicBezTo>
                  <a:pt x="11" y="0"/>
                  <a:pt x="9" y="0"/>
                  <a:pt x="8" y="1"/>
                </a:cubicBezTo>
                <a:cubicBezTo>
                  <a:pt x="1" y="12"/>
                  <a:pt x="1" y="12"/>
                  <a:pt x="1" y="12"/>
                </a:cubicBezTo>
                <a:cubicBezTo>
                  <a:pt x="0" y="13"/>
                  <a:pt x="1" y="14"/>
                  <a:pt x="3" y="15"/>
                </a:cubicBezTo>
                <a:cubicBezTo>
                  <a:pt x="14" y="18"/>
                  <a:pt x="14" y="18"/>
                  <a:pt x="14" y="18"/>
                </a:cubicBezTo>
                <a:lnTo>
                  <a:pt x="14" y="17"/>
                </a:lnTo>
                <a:close/>
              </a:path>
            </a:pathLst>
          </a:custGeom>
          <a:solidFill>
            <a:srgbClr val="FFFFFF"/>
          </a:solidFill>
          <a:ln w="9525">
            <a:noFill/>
            <a:round/>
            <a:headEnd/>
            <a:tailEnd/>
          </a:ln>
        </p:spPr>
        <p:txBody>
          <a:bodyPr/>
          <a:lstStyle/>
          <a:p>
            <a:endParaRPr lang="en-US"/>
          </a:p>
        </p:txBody>
      </p:sp>
      <p:sp>
        <p:nvSpPr>
          <p:cNvPr id="106" name="Freeform 116"/>
          <p:cNvSpPr>
            <a:spLocks noChangeAspect="1"/>
          </p:cNvSpPr>
          <p:nvPr/>
        </p:nvSpPr>
        <p:spPr bwMode="auto">
          <a:xfrm>
            <a:off x="5324863" y="5808782"/>
            <a:ext cx="37110" cy="29995"/>
          </a:xfrm>
          <a:custGeom>
            <a:avLst/>
            <a:gdLst>
              <a:gd name="T0" fmla="*/ 20 w 28"/>
              <a:gd name="T1" fmla="*/ 48 h 17"/>
              <a:gd name="T2" fmla="*/ 8 w 28"/>
              <a:gd name="T3" fmla="*/ 28 h 17"/>
              <a:gd name="T4" fmla="*/ 40 w 28"/>
              <a:gd name="T5" fmla="*/ 8 h 17"/>
              <a:gd name="T6" fmla="*/ 56 w 28"/>
              <a:gd name="T7" fmla="*/ 4 h 17"/>
              <a:gd name="T8" fmla="*/ 104 w 28"/>
              <a:gd name="T9" fmla="*/ 16 h 17"/>
              <a:gd name="T10" fmla="*/ 108 w 28"/>
              <a:gd name="T11" fmla="*/ 24 h 17"/>
              <a:gd name="T12" fmla="*/ 92 w 28"/>
              <a:gd name="T13" fmla="*/ 60 h 17"/>
              <a:gd name="T14" fmla="*/ 80 w 28"/>
              <a:gd name="T15" fmla="*/ 64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2" y="7"/>
                </a:cubicBezTo>
                <a:cubicBezTo>
                  <a:pt x="10" y="2"/>
                  <a:pt x="10" y="2"/>
                  <a:pt x="10" y="2"/>
                </a:cubicBezTo>
                <a:cubicBezTo>
                  <a:pt x="11" y="1"/>
                  <a:pt x="13" y="0"/>
                  <a:pt x="14" y="1"/>
                </a:cubicBezTo>
                <a:cubicBezTo>
                  <a:pt x="26" y="4"/>
                  <a:pt x="26" y="4"/>
                  <a:pt x="26" y="4"/>
                </a:cubicBezTo>
                <a:cubicBezTo>
                  <a:pt x="28" y="5"/>
                  <a:pt x="27" y="5"/>
                  <a:pt x="27" y="6"/>
                </a:cubicBezTo>
                <a:cubicBezTo>
                  <a:pt x="23" y="15"/>
                  <a:pt x="23" y="15"/>
                  <a:pt x="23"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a:p>
        </p:txBody>
      </p:sp>
      <p:sp>
        <p:nvSpPr>
          <p:cNvPr id="107" name="Freeform 117"/>
          <p:cNvSpPr>
            <a:spLocks noChangeAspect="1"/>
          </p:cNvSpPr>
          <p:nvPr/>
        </p:nvSpPr>
        <p:spPr bwMode="auto">
          <a:xfrm>
            <a:off x="5351372" y="5808782"/>
            <a:ext cx="14579" cy="29995"/>
          </a:xfrm>
          <a:custGeom>
            <a:avLst/>
            <a:gdLst>
              <a:gd name="T0" fmla="*/ 0 w 11"/>
              <a:gd name="T1" fmla="*/ 56 h 17"/>
              <a:gd name="T2" fmla="*/ 4 w 11"/>
              <a:gd name="T3" fmla="*/ 44 h 17"/>
              <a:gd name="T4" fmla="*/ 28 w 11"/>
              <a:gd name="T5" fmla="*/ 4 h 17"/>
              <a:gd name="T6" fmla="*/ 36 w 11"/>
              <a:gd name="T7" fmla="*/ 0 h 17"/>
              <a:gd name="T8" fmla="*/ 40 w 11"/>
              <a:gd name="T9" fmla="*/ 8 h 17"/>
              <a:gd name="T10" fmla="*/ 40 w 11"/>
              <a:gd name="T11" fmla="*/ 20 h 17"/>
              <a:gd name="T12" fmla="*/ 12 w 11"/>
              <a:gd name="T13" fmla="*/ 60 h 17"/>
              <a:gd name="T14" fmla="*/ 4 w 11"/>
              <a:gd name="T15" fmla="*/ 64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3"/>
                  <a:pt x="0" y="12"/>
                  <a:pt x="1" y="11"/>
                </a:cubicBezTo>
                <a:cubicBezTo>
                  <a:pt x="7" y="1"/>
                  <a:pt x="7" y="1"/>
                  <a:pt x="7" y="1"/>
                </a:cubicBezTo>
                <a:cubicBezTo>
                  <a:pt x="8" y="0"/>
                  <a:pt x="9" y="0"/>
                  <a:pt x="9" y="0"/>
                </a:cubicBezTo>
                <a:cubicBezTo>
                  <a:pt x="10" y="2"/>
                  <a:pt x="10" y="2"/>
                  <a:pt x="10" y="2"/>
                </a:cubicBezTo>
                <a:cubicBezTo>
                  <a:pt x="11" y="3"/>
                  <a:pt x="11" y="3"/>
                  <a:pt x="10" y="5"/>
                </a:cubicBezTo>
                <a:cubicBezTo>
                  <a:pt x="3" y="15"/>
                  <a:pt x="3" y="15"/>
                  <a:pt x="3" y="15"/>
                </a:cubicBezTo>
                <a:cubicBezTo>
                  <a:pt x="2" y="16"/>
                  <a:pt x="1" y="17"/>
                  <a:pt x="1" y="16"/>
                </a:cubicBezTo>
                <a:lnTo>
                  <a:pt x="0" y="14"/>
                </a:lnTo>
                <a:close/>
              </a:path>
            </a:pathLst>
          </a:custGeom>
          <a:solidFill>
            <a:srgbClr val="DF8100"/>
          </a:solidFill>
          <a:ln w="9525">
            <a:noFill/>
            <a:round/>
            <a:headEnd/>
            <a:tailEnd/>
          </a:ln>
        </p:spPr>
        <p:txBody>
          <a:bodyPr/>
          <a:lstStyle/>
          <a:p>
            <a:endParaRPr lang="en-US"/>
          </a:p>
        </p:txBody>
      </p:sp>
      <p:sp>
        <p:nvSpPr>
          <p:cNvPr id="108" name="Freeform 118"/>
          <p:cNvSpPr>
            <a:spLocks noChangeAspect="1"/>
          </p:cNvSpPr>
          <p:nvPr/>
        </p:nvSpPr>
        <p:spPr bwMode="auto">
          <a:xfrm>
            <a:off x="5348721" y="5829956"/>
            <a:ext cx="5301" cy="8823"/>
          </a:xfrm>
          <a:custGeom>
            <a:avLst/>
            <a:gdLst>
              <a:gd name="T0" fmla="*/ 12 w 4"/>
              <a:gd name="T1" fmla="*/ 20 h 5"/>
              <a:gd name="T2" fmla="*/ 4 w 4"/>
              <a:gd name="T3" fmla="*/ 12 h 5"/>
              <a:gd name="T4" fmla="*/ 4 w 4"/>
              <a:gd name="T5" fmla="*/ 4 h 5"/>
              <a:gd name="T6" fmla="*/ 16 w 4"/>
              <a:gd name="T7" fmla="*/ 12 h 5"/>
              <a:gd name="T8" fmla="*/ 12 w 4"/>
              <a:gd name="T9" fmla="*/ 20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3" y="5"/>
                </a:moveTo>
                <a:cubicBezTo>
                  <a:pt x="2" y="5"/>
                  <a:pt x="1" y="4"/>
                  <a:pt x="1" y="3"/>
                </a:cubicBezTo>
                <a:cubicBezTo>
                  <a:pt x="1" y="2"/>
                  <a:pt x="0" y="2"/>
                  <a:pt x="1" y="1"/>
                </a:cubicBezTo>
                <a:cubicBezTo>
                  <a:pt x="3" y="0"/>
                  <a:pt x="4" y="2"/>
                  <a:pt x="4" y="3"/>
                </a:cubicBezTo>
                <a:cubicBezTo>
                  <a:pt x="4" y="3"/>
                  <a:pt x="4" y="4"/>
                  <a:pt x="3" y="5"/>
                </a:cubicBezTo>
                <a:close/>
              </a:path>
            </a:pathLst>
          </a:custGeom>
          <a:solidFill>
            <a:srgbClr val="F8C170"/>
          </a:solidFill>
          <a:ln w="9525">
            <a:noFill/>
            <a:round/>
            <a:headEnd/>
            <a:tailEnd/>
          </a:ln>
        </p:spPr>
        <p:txBody>
          <a:bodyPr/>
          <a:lstStyle/>
          <a:p>
            <a:endParaRPr lang="en-US"/>
          </a:p>
        </p:txBody>
      </p:sp>
      <p:sp>
        <p:nvSpPr>
          <p:cNvPr id="109" name="Freeform 119"/>
          <p:cNvSpPr>
            <a:spLocks noChangeAspect="1"/>
          </p:cNvSpPr>
          <p:nvPr/>
        </p:nvSpPr>
        <p:spPr bwMode="auto">
          <a:xfrm>
            <a:off x="5326191" y="5798195"/>
            <a:ext cx="38435" cy="35288"/>
          </a:xfrm>
          <a:custGeom>
            <a:avLst/>
            <a:gdLst>
              <a:gd name="T0" fmla="*/ 8 w 29"/>
              <a:gd name="T1" fmla="*/ 60 h 20"/>
              <a:gd name="T2" fmla="*/ 4 w 29"/>
              <a:gd name="T3" fmla="*/ 48 h 20"/>
              <a:gd name="T4" fmla="*/ 32 w 29"/>
              <a:gd name="T5" fmla="*/ 8 h 20"/>
              <a:gd name="T6" fmla="*/ 48 w 29"/>
              <a:gd name="T7" fmla="*/ 4 h 20"/>
              <a:gd name="T8" fmla="*/ 104 w 29"/>
              <a:gd name="T9" fmla="*/ 20 h 20"/>
              <a:gd name="T10" fmla="*/ 112 w 29"/>
              <a:gd name="T11" fmla="*/ 32 h 20"/>
              <a:gd name="T12" fmla="*/ 84 w 29"/>
              <a:gd name="T13" fmla="*/ 72 h 20"/>
              <a:gd name="T14" fmla="*/ 68 w 29"/>
              <a:gd name="T15" fmla="*/ 76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3"/>
                  <a:pt x="1" y="12"/>
                </a:cubicBezTo>
                <a:cubicBezTo>
                  <a:pt x="8" y="2"/>
                  <a:pt x="8" y="2"/>
                  <a:pt x="8" y="2"/>
                </a:cubicBezTo>
                <a:cubicBezTo>
                  <a:pt x="9" y="1"/>
                  <a:pt x="10" y="0"/>
                  <a:pt x="12" y="1"/>
                </a:cubicBezTo>
                <a:cubicBezTo>
                  <a:pt x="26" y="5"/>
                  <a:pt x="26" y="5"/>
                  <a:pt x="26" y="5"/>
                </a:cubicBezTo>
                <a:cubicBezTo>
                  <a:pt x="28" y="6"/>
                  <a:pt x="29" y="7"/>
                  <a:pt x="28" y="8"/>
                </a:cubicBezTo>
                <a:cubicBezTo>
                  <a:pt x="21" y="18"/>
                  <a:pt x="21" y="18"/>
                  <a:pt x="21" y="18"/>
                </a:cubicBezTo>
                <a:cubicBezTo>
                  <a:pt x="20" y="19"/>
                  <a:pt x="18" y="20"/>
                  <a:pt x="17" y="19"/>
                </a:cubicBezTo>
                <a:lnTo>
                  <a:pt x="2" y="15"/>
                </a:lnTo>
                <a:close/>
              </a:path>
            </a:pathLst>
          </a:custGeom>
          <a:solidFill>
            <a:srgbClr val="F6B148"/>
          </a:solidFill>
          <a:ln w="9525">
            <a:noFill/>
            <a:round/>
            <a:headEnd/>
            <a:tailEnd/>
          </a:ln>
        </p:spPr>
        <p:txBody>
          <a:bodyPr/>
          <a:lstStyle/>
          <a:p>
            <a:endParaRPr lang="en-US"/>
          </a:p>
        </p:txBody>
      </p:sp>
      <p:sp>
        <p:nvSpPr>
          <p:cNvPr id="110" name="Freeform 120"/>
          <p:cNvSpPr>
            <a:spLocks noChangeAspect="1"/>
          </p:cNvSpPr>
          <p:nvPr/>
        </p:nvSpPr>
        <p:spPr bwMode="auto">
          <a:xfrm>
            <a:off x="5335466" y="5803490"/>
            <a:ext cx="27832" cy="28231"/>
          </a:xfrm>
          <a:custGeom>
            <a:avLst/>
            <a:gdLst>
              <a:gd name="T0" fmla="*/ 32 w 21"/>
              <a:gd name="T1" fmla="*/ 8 h 16"/>
              <a:gd name="T2" fmla="*/ 8 w 21"/>
              <a:gd name="T3" fmla="*/ 44 h 16"/>
              <a:gd name="T4" fmla="*/ 4 w 21"/>
              <a:gd name="T5" fmla="*/ 52 h 16"/>
              <a:gd name="T6" fmla="*/ 40 w 21"/>
              <a:gd name="T7" fmla="*/ 64 h 16"/>
              <a:gd name="T8" fmla="*/ 52 w 21"/>
              <a:gd name="T9" fmla="*/ 60 h 16"/>
              <a:gd name="T10" fmla="*/ 80 w 21"/>
              <a:gd name="T11" fmla="*/ 20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1"/>
                  <a:pt x="8" y="2"/>
                </a:cubicBezTo>
                <a:close/>
              </a:path>
            </a:pathLst>
          </a:custGeom>
          <a:solidFill>
            <a:srgbClr val="FCE5B8"/>
          </a:solidFill>
          <a:ln w="9525">
            <a:noFill/>
            <a:round/>
            <a:headEnd/>
            <a:tailEnd/>
          </a:ln>
        </p:spPr>
        <p:txBody>
          <a:bodyPr/>
          <a:lstStyle/>
          <a:p>
            <a:endParaRPr lang="en-US"/>
          </a:p>
        </p:txBody>
      </p:sp>
      <p:sp>
        <p:nvSpPr>
          <p:cNvPr id="111" name="Freeform 121"/>
          <p:cNvSpPr>
            <a:spLocks noChangeAspect="1"/>
          </p:cNvSpPr>
          <p:nvPr/>
        </p:nvSpPr>
        <p:spPr bwMode="auto">
          <a:xfrm>
            <a:off x="5326191" y="5798195"/>
            <a:ext cx="30483" cy="31760"/>
          </a:xfrm>
          <a:custGeom>
            <a:avLst/>
            <a:gdLst>
              <a:gd name="T0" fmla="*/ 56 w 23"/>
              <a:gd name="T1" fmla="*/ 72 h 18"/>
              <a:gd name="T2" fmla="*/ 16 w 23"/>
              <a:gd name="T3" fmla="*/ 60 h 18"/>
              <a:gd name="T4" fmla="*/ 8 w 23"/>
              <a:gd name="T5" fmla="*/ 48 h 18"/>
              <a:gd name="T6" fmla="*/ 32 w 23"/>
              <a:gd name="T7" fmla="*/ 12 h 18"/>
              <a:gd name="T8" fmla="*/ 48 w 23"/>
              <a:gd name="T9" fmla="*/ 8 h 18"/>
              <a:gd name="T10" fmla="*/ 92 w 23"/>
              <a:gd name="T11" fmla="*/ 20 h 18"/>
              <a:gd name="T12" fmla="*/ 92 w 23"/>
              <a:gd name="T13" fmla="*/ 16 h 18"/>
              <a:gd name="T14" fmla="*/ 48 w 23"/>
              <a:gd name="T15" fmla="*/ 4 h 18"/>
              <a:gd name="T16" fmla="*/ 32 w 23"/>
              <a:gd name="T17" fmla="*/ 8 h 18"/>
              <a:gd name="T18" fmla="*/ 4 w 23"/>
              <a:gd name="T19" fmla="*/ 48 h 18"/>
              <a:gd name="T20" fmla="*/ 8 w 23"/>
              <a:gd name="T21" fmla="*/ 60 h 18"/>
              <a:gd name="T22" fmla="*/ 52 w 23"/>
              <a:gd name="T23" fmla="*/ 72 h 18"/>
              <a:gd name="T24" fmla="*/ 56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4" y="15"/>
                  <a:pt x="4" y="15"/>
                  <a:pt x="4" y="15"/>
                </a:cubicBezTo>
                <a:cubicBezTo>
                  <a:pt x="2" y="14"/>
                  <a:pt x="1" y="13"/>
                  <a:pt x="2" y="12"/>
                </a:cubicBezTo>
                <a:cubicBezTo>
                  <a:pt x="8" y="3"/>
                  <a:pt x="8" y="3"/>
                  <a:pt x="8" y="3"/>
                </a:cubicBezTo>
                <a:cubicBezTo>
                  <a:pt x="9" y="2"/>
                  <a:pt x="11" y="1"/>
                  <a:pt x="12"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a:p>
        </p:txBody>
      </p:sp>
      <p:sp>
        <p:nvSpPr>
          <p:cNvPr id="112" name="Freeform 122"/>
          <p:cNvSpPr>
            <a:spLocks noChangeAspect="1"/>
          </p:cNvSpPr>
          <p:nvPr/>
        </p:nvSpPr>
        <p:spPr bwMode="auto">
          <a:xfrm>
            <a:off x="5357997" y="5837013"/>
            <a:ext cx="37110" cy="30877"/>
          </a:xfrm>
          <a:custGeom>
            <a:avLst/>
            <a:gdLst>
              <a:gd name="T0" fmla="*/ 20 w 28"/>
              <a:gd name="T1" fmla="*/ 51 h 17"/>
              <a:gd name="T2" fmla="*/ 4 w 28"/>
              <a:gd name="T3" fmla="*/ 29 h 17"/>
              <a:gd name="T4" fmla="*/ 40 w 28"/>
              <a:gd name="T5" fmla="*/ 8 h 17"/>
              <a:gd name="T6" fmla="*/ 56 w 28"/>
              <a:gd name="T7" fmla="*/ 4 h 17"/>
              <a:gd name="T8" fmla="*/ 104 w 28"/>
              <a:gd name="T9" fmla="*/ 16 h 17"/>
              <a:gd name="T10" fmla="*/ 108 w 28"/>
              <a:gd name="T11" fmla="*/ 25 h 17"/>
              <a:gd name="T12" fmla="*/ 88 w 28"/>
              <a:gd name="T13" fmla="*/ 64 h 17"/>
              <a:gd name="T14" fmla="*/ 80 w 28"/>
              <a:gd name="T15" fmla="*/ 68 h 17"/>
              <a:gd name="T16" fmla="*/ 20 w 28"/>
              <a:gd name="T17" fmla="*/ 5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1" y="7"/>
                </a:cubicBezTo>
                <a:cubicBezTo>
                  <a:pt x="10" y="2"/>
                  <a:pt x="10" y="2"/>
                  <a:pt x="10" y="2"/>
                </a:cubicBezTo>
                <a:cubicBezTo>
                  <a:pt x="11" y="1"/>
                  <a:pt x="13" y="0"/>
                  <a:pt x="14" y="1"/>
                </a:cubicBezTo>
                <a:cubicBezTo>
                  <a:pt x="26" y="4"/>
                  <a:pt x="26" y="4"/>
                  <a:pt x="26" y="4"/>
                </a:cubicBezTo>
                <a:cubicBezTo>
                  <a:pt x="28" y="4"/>
                  <a:pt x="27" y="5"/>
                  <a:pt x="27" y="6"/>
                </a:cubicBezTo>
                <a:cubicBezTo>
                  <a:pt x="22" y="15"/>
                  <a:pt x="22" y="15"/>
                  <a:pt x="22"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a:p>
        </p:txBody>
      </p:sp>
      <p:sp>
        <p:nvSpPr>
          <p:cNvPr id="113" name="Freeform 123"/>
          <p:cNvSpPr>
            <a:spLocks noChangeAspect="1"/>
          </p:cNvSpPr>
          <p:nvPr/>
        </p:nvSpPr>
        <p:spPr bwMode="auto">
          <a:xfrm>
            <a:off x="5383179" y="5837013"/>
            <a:ext cx="15904" cy="30877"/>
          </a:xfrm>
          <a:custGeom>
            <a:avLst/>
            <a:gdLst>
              <a:gd name="T0" fmla="*/ 4 w 12"/>
              <a:gd name="T1" fmla="*/ 60 h 17"/>
              <a:gd name="T2" fmla="*/ 8 w 12"/>
              <a:gd name="T3" fmla="*/ 47 h 17"/>
              <a:gd name="T4" fmla="*/ 32 w 12"/>
              <a:gd name="T5" fmla="*/ 4 h 17"/>
              <a:gd name="T6" fmla="*/ 40 w 12"/>
              <a:gd name="T7" fmla="*/ 0 h 17"/>
              <a:gd name="T8" fmla="*/ 44 w 12"/>
              <a:gd name="T9" fmla="*/ 8 h 17"/>
              <a:gd name="T10" fmla="*/ 44 w 12"/>
              <a:gd name="T11" fmla="*/ 21 h 17"/>
              <a:gd name="T12" fmla="*/ 16 w 12"/>
              <a:gd name="T13" fmla="*/ 64 h 17"/>
              <a:gd name="T14" fmla="*/ 8 w 12"/>
              <a:gd name="T15" fmla="*/ 68 h 17"/>
              <a:gd name="T16" fmla="*/ 4 w 12"/>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3"/>
                  <a:pt x="1" y="12"/>
                  <a:pt x="2" y="11"/>
                </a:cubicBezTo>
                <a:cubicBezTo>
                  <a:pt x="8" y="1"/>
                  <a:pt x="8" y="1"/>
                  <a:pt x="8" y="1"/>
                </a:cubicBezTo>
                <a:cubicBezTo>
                  <a:pt x="9" y="0"/>
                  <a:pt x="9" y="0"/>
                  <a:pt x="10" y="0"/>
                </a:cubicBezTo>
                <a:cubicBezTo>
                  <a:pt x="11" y="2"/>
                  <a:pt x="11" y="2"/>
                  <a:pt x="11" y="2"/>
                </a:cubicBezTo>
                <a:cubicBezTo>
                  <a:pt x="12" y="3"/>
                  <a:pt x="12" y="3"/>
                  <a:pt x="11" y="5"/>
                </a:cubicBezTo>
                <a:cubicBezTo>
                  <a:pt x="4" y="15"/>
                  <a:pt x="4" y="15"/>
                  <a:pt x="4" y="15"/>
                </a:cubicBezTo>
                <a:cubicBezTo>
                  <a:pt x="3" y="16"/>
                  <a:pt x="2" y="17"/>
                  <a:pt x="2" y="16"/>
                </a:cubicBezTo>
                <a:lnTo>
                  <a:pt x="1" y="14"/>
                </a:lnTo>
                <a:close/>
              </a:path>
            </a:pathLst>
          </a:custGeom>
          <a:solidFill>
            <a:srgbClr val="DF8100"/>
          </a:solidFill>
          <a:ln w="9525">
            <a:noFill/>
            <a:round/>
            <a:headEnd/>
            <a:tailEnd/>
          </a:ln>
        </p:spPr>
        <p:txBody>
          <a:bodyPr/>
          <a:lstStyle/>
          <a:p>
            <a:endParaRPr lang="en-US"/>
          </a:p>
        </p:txBody>
      </p:sp>
      <p:sp>
        <p:nvSpPr>
          <p:cNvPr id="114" name="Freeform 124"/>
          <p:cNvSpPr>
            <a:spLocks noChangeAspect="1"/>
          </p:cNvSpPr>
          <p:nvPr/>
        </p:nvSpPr>
        <p:spPr bwMode="auto">
          <a:xfrm>
            <a:off x="5381855" y="5859068"/>
            <a:ext cx="5301" cy="8823"/>
          </a:xfrm>
          <a:custGeom>
            <a:avLst/>
            <a:gdLst>
              <a:gd name="T0" fmla="*/ 12 w 4"/>
              <a:gd name="T1" fmla="*/ 16 h 5"/>
              <a:gd name="T2" fmla="*/ 4 w 4"/>
              <a:gd name="T3" fmla="*/ 12 h 5"/>
              <a:gd name="T4" fmla="*/ 4 w 4"/>
              <a:gd name="T5" fmla="*/ 4 h 5"/>
              <a:gd name="T6" fmla="*/ 16 w 4"/>
              <a:gd name="T7" fmla="*/ 12 h 5"/>
              <a:gd name="T8" fmla="*/ 12 w 4"/>
              <a:gd name="T9" fmla="*/ 16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3" y="4"/>
                </a:moveTo>
                <a:cubicBezTo>
                  <a:pt x="2" y="5"/>
                  <a:pt x="1" y="4"/>
                  <a:pt x="1" y="3"/>
                </a:cubicBezTo>
                <a:cubicBezTo>
                  <a:pt x="0" y="2"/>
                  <a:pt x="0" y="2"/>
                  <a:pt x="1" y="1"/>
                </a:cubicBezTo>
                <a:cubicBezTo>
                  <a:pt x="3" y="0"/>
                  <a:pt x="4" y="2"/>
                  <a:pt x="4" y="3"/>
                </a:cubicBezTo>
                <a:cubicBezTo>
                  <a:pt x="4" y="3"/>
                  <a:pt x="4" y="4"/>
                  <a:pt x="3" y="4"/>
                </a:cubicBezTo>
                <a:close/>
              </a:path>
            </a:pathLst>
          </a:custGeom>
          <a:solidFill>
            <a:srgbClr val="F8C170"/>
          </a:solidFill>
          <a:ln w="9525">
            <a:noFill/>
            <a:round/>
            <a:headEnd/>
            <a:tailEnd/>
          </a:ln>
        </p:spPr>
        <p:txBody>
          <a:bodyPr/>
          <a:lstStyle/>
          <a:p>
            <a:endParaRPr lang="en-US"/>
          </a:p>
        </p:txBody>
      </p:sp>
      <p:sp>
        <p:nvSpPr>
          <p:cNvPr id="115" name="Freeform 125"/>
          <p:cNvSpPr>
            <a:spLocks noChangeAspect="1"/>
          </p:cNvSpPr>
          <p:nvPr/>
        </p:nvSpPr>
        <p:spPr bwMode="auto">
          <a:xfrm>
            <a:off x="5359322" y="5826426"/>
            <a:ext cx="37110" cy="36171"/>
          </a:xfrm>
          <a:custGeom>
            <a:avLst/>
            <a:gdLst>
              <a:gd name="T0" fmla="*/ 8 w 28"/>
              <a:gd name="T1" fmla="*/ 64 h 20"/>
              <a:gd name="T2" fmla="*/ 4 w 28"/>
              <a:gd name="T3" fmla="*/ 51 h 20"/>
              <a:gd name="T4" fmla="*/ 32 w 28"/>
              <a:gd name="T5" fmla="*/ 8 h 20"/>
              <a:gd name="T6" fmla="*/ 48 w 28"/>
              <a:gd name="T7" fmla="*/ 4 h 20"/>
              <a:gd name="T8" fmla="*/ 104 w 28"/>
              <a:gd name="T9" fmla="*/ 21 h 20"/>
              <a:gd name="T10" fmla="*/ 112 w 28"/>
              <a:gd name="T11" fmla="*/ 33 h 20"/>
              <a:gd name="T12" fmla="*/ 84 w 28"/>
              <a:gd name="T13" fmla="*/ 76 h 20"/>
              <a:gd name="T14" fmla="*/ 64 w 28"/>
              <a:gd name="T15" fmla="*/ 80 h 20"/>
              <a:gd name="T16" fmla="*/ 8 w 28"/>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1" y="15"/>
                  <a:pt x="0" y="13"/>
                  <a:pt x="1" y="12"/>
                </a:cubicBezTo>
                <a:cubicBezTo>
                  <a:pt x="8" y="2"/>
                  <a:pt x="8" y="2"/>
                  <a:pt x="8" y="2"/>
                </a:cubicBezTo>
                <a:cubicBezTo>
                  <a:pt x="8" y="1"/>
                  <a:pt x="10" y="0"/>
                  <a:pt x="12" y="1"/>
                </a:cubicBezTo>
                <a:cubicBezTo>
                  <a:pt x="26" y="5"/>
                  <a:pt x="26" y="5"/>
                  <a:pt x="26" y="5"/>
                </a:cubicBezTo>
                <a:cubicBezTo>
                  <a:pt x="28" y="6"/>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a:p>
        </p:txBody>
      </p:sp>
      <p:sp>
        <p:nvSpPr>
          <p:cNvPr id="116" name="Freeform 126"/>
          <p:cNvSpPr>
            <a:spLocks noChangeAspect="1"/>
          </p:cNvSpPr>
          <p:nvPr/>
        </p:nvSpPr>
        <p:spPr bwMode="auto">
          <a:xfrm>
            <a:off x="5368600" y="5831721"/>
            <a:ext cx="27832" cy="29113"/>
          </a:xfrm>
          <a:custGeom>
            <a:avLst/>
            <a:gdLst>
              <a:gd name="T0" fmla="*/ 32 w 21"/>
              <a:gd name="T1" fmla="*/ 8 h 16"/>
              <a:gd name="T2" fmla="*/ 8 w 21"/>
              <a:gd name="T3" fmla="*/ 47 h 16"/>
              <a:gd name="T4" fmla="*/ 4 w 21"/>
              <a:gd name="T5" fmla="*/ 56 h 16"/>
              <a:gd name="T6" fmla="*/ 40 w 21"/>
              <a:gd name="T7" fmla="*/ 68 h 16"/>
              <a:gd name="T8" fmla="*/ 52 w 21"/>
              <a:gd name="T9" fmla="*/ 64 h 16"/>
              <a:gd name="T10" fmla="*/ 80 w 21"/>
              <a:gd name="T11" fmla="*/ 21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117" name="Freeform 127"/>
          <p:cNvSpPr>
            <a:spLocks noChangeAspect="1"/>
          </p:cNvSpPr>
          <p:nvPr/>
        </p:nvSpPr>
        <p:spPr bwMode="auto">
          <a:xfrm>
            <a:off x="5359324" y="5826427"/>
            <a:ext cx="30483" cy="32641"/>
          </a:xfrm>
          <a:custGeom>
            <a:avLst/>
            <a:gdLst>
              <a:gd name="T0" fmla="*/ 56 w 23"/>
              <a:gd name="T1" fmla="*/ 76 h 18"/>
              <a:gd name="T2" fmla="*/ 12 w 23"/>
              <a:gd name="T3" fmla="*/ 64 h 18"/>
              <a:gd name="T4" fmla="*/ 8 w 23"/>
              <a:gd name="T5" fmla="*/ 51 h 18"/>
              <a:gd name="T6" fmla="*/ 32 w 23"/>
              <a:gd name="T7" fmla="*/ 12 h 18"/>
              <a:gd name="T8" fmla="*/ 48 w 23"/>
              <a:gd name="T9" fmla="*/ 8 h 18"/>
              <a:gd name="T10" fmla="*/ 92 w 23"/>
              <a:gd name="T11" fmla="*/ 21 h 18"/>
              <a:gd name="T12" fmla="*/ 92 w 23"/>
              <a:gd name="T13" fmla="*/ 16 h 18"/>
              <a:gd name="T14" fmla="*/ 48 w 23"/>
              <a:gd name="T15" fmla="*/ 4 h 18"/>
              <a:gd name="T16" fmla="*/ 32 w 23"/>
              <a:gd name="T17" fmla="*/ 8 h 18"/>
              <a:gd name="T18" fmla="*/ 4 w 23"/>
              <a:gd name="T19" fmla="*/ 51 h 18"/>
              <a:gd name="T20" fmla="*/ 8 w 23"/>
              <a:gd name="T21" fmla="*/ 64 h 18"/>
              <a:gd name="T22" fmla="*/ 52 w 23"/>
              <a:gd name="T23" fmla="*/ 76 h 18"/>
              <a:gd name="T24" fmla="*/ 56 w 23"/>
              <a:gd name="T25" fmla="*/ 7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5"/>
                  <a:pt x="3" y="15"/>
                  <a:pt x="3" y="15"/>
                </a:cubicBezTo>
                <a:cubicBezTo>
                  <a:pt x="2" y="14"/>
                  <a:pt x="1" y="13"/>
                  <a:pt x="2" y="12"/>
                </a:cubicBezTo>
                <a:cubicBezTo>
                  <a:pt x="8" y="3"/>
                  <a:pt x="8" y="3"/>
                  <a:pt x="8" y="3"/>
                </a:cubicBezTo>
                <a:cubicBezTo>
                  <a:pt x="9" y="1"/>
                  <a:pt x="11" y="1"/>
                  <a:pt x="12" y="2"/>
                </a:cubicBezTo>
                <a:cubicBezTo>
                  <a:pt x="23" y="5"/>
                  <a:pt x="23" y="5"/>
                  <a:pt x="23" y="5"/>
                </a:cubicBezTo>
                <a:cubicBezTo>
                  <a:pt x="23" y="4"/>
                  <a:pt x="23" y="4"/>
                  <a:pt x="23" y="4"/>
                </a:cubicBezTo>
                <a:cubicBezTo>
                  <a:pt x="12" y="1"/>
                  <a:pt x="12" y="1"/>
                  <a:pt x="12" y="1"/>
                </a:cubicBezTo>
                <a:cubicBezTo>
                  <a:pt x="10" y="0"/>
                  <a:pt x="8" y="1"/>
                  <a:pt x="8" y="2"/>
                </a:cubicBezTo>
                <a:cubicBezTo>
                  <a:pt x="1" y="12"/>
                  <a:pt x="1" y="12"/>
                  <a:pt x="1" y="12"/>
                </a:cubicBezTo>
                <a:cubicBezTo>
                  <a:pt x="0" y="13"/>
                  <a:pt x="1" y="15"/>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a:p>
        </p:txBody>
      </p:sp>
      <p:sp>
        <p:nvSpPr>
          <p:cNvPr id="118" name="Freeform 128"/>
          <p:cNvSpPr>
            <a:spLocks noChangeAspect="1"/>
          </p:cNvSpPr>
          <p:nvPr/>
        </p:nvSpPr>
        <p:spPr bwMode="auto">
          <a:xfrm>
            <a:off x="5463364" y="5565291"/>
            <a:ext cx="44399" cy="122628"/>
          </a:xfrm>
          <a:custGeom>
            <a:avLst/>
            <a:gdLst>
              <a:gd name="T0" fmla="*/ 0 w 33"/>
              <a:gd name="T1" fmla="*/ 276 h 69"/>
              <a:gd name="T2" fmla="*/ 95 w 33"/>
              <a:gd name="T3" fmla="*/ 12 h 69"/>
              <a:gd name="T4" fmla="*/ 128 w 33"/>
              <a:gd name="T5" fmla="*/ 0 h 69"/>
              <a:gd name="T6" fmla="*/ 136 w 33"/>
              <a:gd name="T7" fmla="*/ 20 h 69"/>
              <a:gd name="T8" fmla="*/ 79 w 33"/>
              <a:gd name="T9" fmla="*/ 252 h 69"/>
              <a:gd name="T10" fmla="*/ 41 w 33"/>
              <a:gd name="T11" fmla="*/ 272 h 69"/>
              <a:gd name="T12" fmla="*/ 0 w 33"/>
              <a:gd name="T13" fmla="*/ 276 h 69"/>
              <a:gd name="T14" fmla="*/ 0 60000 65536"/>
              <a:gd name="T15" fmla="*/ 0 60000 65536"/>
              <a:gd name="T16" fmla="*/ 0 60000 65536"/>
              <a:gd name="T17" fmla="*/ 0 60000 65536"/>
              <a:gd name="T18" fmla="*/ 0 60000 65536"/>
              <a:gd name="T19" fmla="*/ 0 60000 65536"/>
              <a:gd name="T20" fmla="*/ 0 60000 65536"/>
              <a:gd name="T21" fmla="*/ 0 w 33"/>
              <a:gd name="T22" fmla="*/ 0 h 69"/>
              <a:gd name="T23" fmla="*/ 33 w 33"/>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69">
                <a:moveTo>
                  <a:pt x="0" y="68"/>
                </a:moveTo>
                <a:cubicBezTo>
                  <a:pt x="23" y="3"/>
                  <a:pt x="23" y="3"/>
                  <a:pt x="23" y="3"/>
                </a:cubicBezTo>
                <a:cubicBezTo>
                  <a:pt x="31" y="0"/>
                  <a:pt x="31" y="0"/>
                  <a:pt x="31" y="0"/>
                </a:cubicBezTo>
                <a:cubicBezTo>
                  <a:pt x="31" y="0"/>
                  <a:pt x="33" y="2"/>
                  <a:pt x="33" y="5"/>
                </a:cubicBezTo>
                <a:cubicBezTo>
                  <a:pt x="33" y="7"/>
                  <a:pt x="19" y="62"/>
                  <a:pt x="19" y="62"/>
                </a:cubicBezTo>
                <a:cubicBezTo>
                  <a:pt x="19" y="62"/>
                  <a:pt x="13" y="64"/>
                  <a:pt x="10" y="67"/>
                </a:cubicBezTo>
                <a:cubicBezTo>
                  <a:pt x="7" y="69"/>
                  <a:pt x="0" y="68"/>
                  <a:pt x="0" y="68"/>
                </a:cubicBezTo>
                <a:close/>
              </a:path>
            </a:pathLst>
          </a:custGeom>
          <a:solidFill>
            <a:srgbClr val="DF8100"/>
          </a:solidFill>
          <a:ln w="9525">
            <a:noFill/>
            <a:round/>
            <a:headEnd/>
            <a:tailEnd/>
          </a:ln>
        </p:spPr>
        <p:txBody>
          <a:bodyPr/>
          <a:lstStyle/>
          <a:p>
            <a:endParaRPr lang="en-US"/>
          </a:p>
        </p:txBody>
      </p:sp>
      <p:sp>
        <p:nvSpPr>
          <p:cNvPr id="119" name="Freeform 129"/>
          <p:cNvSpPr>
            <a:spLocks noChangeAspect="1"/>
          </p:cNvSpPr>
          <p:nvPr/>
        </p:nvSpPr>
        <p:spPr bwMode="auto">
          <a:xfrm>
            <a:off x="5335468" y="5542355"/>
            <a:ext cx="160367" cy="147329"/>
          </a:xfrm>
          <a:custGeom>
            <a:avLst/>
            <a:gdLst>
              <a:gd name="T0" fmla="*/ 488 w 120"/>
              <a:gd name="T1" fmla="*/ 64 h 83"/>
              <a:gd name="T2" fmla="*/ 101 w 120"/>
              <a:gd name="T3" fmla="*/ 4 h 83"/>
              <a:gd name="T4" fmla="*/ 52 w 120"/>
              <a:gd name="T5" fmla="*/ 20 h 83"/>
              <a:gd name="T6" fmla="*/ 12 w 120"/>
              <a:gd name="T7" fmla="*/ 203 h 83"/>
              <a:gd name="T8" fmla="*/ 60 w 120"/>
              <a:gd name="T9" fmla="*/ 252 h 83"/>
              <a:gd name="T10" fmla="*/ 383 w 120"/>
              <a:gd name="T11" fmla="*/ 328 h 83"/>
              <a:gd name="T12" fmla="*/ 432 w 120"/>
              <a:gd name="T13" fmla="*/ 308 h 83"/>
              <a:gd name="T14" fmla="*/ 484 w 120"/>
              <a:gd name="T15" fmla="*/ 80 h 83"/>
              <a:gd name="T16" fmla="*/ 488 w 120"/>
              <a:gd name="T17" fmla="*/ 64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
              <a:gd name="T28" fmla="*/ 0 h 83"/>
              <a:gd name="T29" fmla="*/ 120 w 120"/>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 h="83">
                <a:moveTo>
                  <a:pt x="120" y="16"/>
                </a:moveTo>
                <a:cubicBezTo>
                  <a:pt x="25" y="1"/>
                  <a:pt x="25" y="1"/>
                  <a:pt x="25" y="1"/>
                </a:cubicBezTo>
                <a:cubicBezTo>
                  <a:pt x="25" y="1"/>
                  <a:pt x="17" y="0"/>
                  <a:pt x="13" y="5"/>
                </a:cubicBezTo>
                <a:cubicBezTo>
                  <a:pt x="13" y="5"/>
                  <a:pt x="5" y="41"/>
                  <a:pt x="3" y="50"/>
                </a:cubicBezTo>
                <a:cubicBezTo>
                  <a:pt x="0" y="60"/>
                  <a:pt x="15" y="62"/>
                  <a:pt x="15" y="62"/>
                </a:cubicBezTo>
                <a:cubicBezTo>
                  <a:pt x="94" y="81"/>
                  <a:pt x="94" y="81"/>
                  <a:pt x="94" y="81"/>
                </a:cubicBezTo>
                <a:cubicBezTo>
                  <a:pt x="94" y="81"/>
                  <a:pt x="103" y="83"/>
                  <a:pt x="106" y="76"/>
                </a:cubicBezTo>
                <a:cubicBezTo>
                  <a:pt x="107" y="73"/>
                  <a:pt x="119" y="20"/>
                  <a:pt x="119" y="20"/>
                </a:cubicBezTo>
                <a:lnTo>
                  <a:pt x="120" y="16"/>
                </a:lnTo>
                <a:close/>
              </a:path>
            </a:pathLst>
          </a:custGeom>
          <a:solidFill>
            <a:srgbClr val="FBD58B"/>
          </a:solidFill>
          <a:ln w="9525">
            <a:noFill/>
            <a:round/>
            <a:headEnd/>
            <a:tailEnd/>
          </a:ln>
        </p:spPr>
        <p:txBody>
          <a:bodyPr/>
          <a:lstStyle/>
          <a:p>
            <a:endParaRPr lang="en-US"/>
          </a:p>
        </p:txBody>
      </p:sp>
      <p:sp>
        <p:nvSpPr>
          <p:cNvPr id="120" name="Freeform 130"/>
          <p:cNvSpPr>
            <a:spLocks noChangeAspect="1" noEditPoints="1"/>
          </p:cNvSpPr>
          <p:nvPr/>
        </p:nvSpPr>
        <p:spPr bwMode="auto">
          <a:xfrm>
            <a:off x="5344743" y="5554705"/>
            <a:ext cx="139824" cy="122628"/>
          </a:xfrm>
          <a:custGeom>
            <a:avLst/>
            <a:gdLst>
              <a:gd name="T0" fmla="*/ 400 w 105"/>
              <a:gd name="T1" fmla="*/ 60 h 69"/>
              <a:gd name="T2" fmla="*/ 64 w 105"/>
              <a:gd name="T3" fmla="*/ 4 h 69"/>
              <a:gd name="T4" fmla="*/ 40 w 105"/>
              <a:gd name="T5" fmla="*/ 20 h 69"/>
              <a:gd name="T6" fmla="*/ 40 w 105"/>
              <a:gd name="T7" fmla="*/ 20 h 69"/>
              <a:gd name="T8" fmla="*/ 8 w 105"/>
              <a:gd name="T9" fmla="*/ 167 h 69"/>
              <a:gd name="T10" fmla="*/ 32 w 105"/>
              <a:gd name="T11" fmla="*/ 199 h 69"/>
              <a:gd name="T12" fmla="*/ 352 w 105"/>
              <a:gd name="T13" fmla="*/ 276 h 69"/>
              <a:gd name="T14" fmla="*/ 372 w 105"/>
              <a:gd name="T15" fmla="*/ 268 h 69"/>
              <a:gd name="T16" fmla="*/ 408 w 105"/>
              <a:gd name="T17" fmla="*/ 113 h 69"/>
              <a:gd name="T18" fmla="*/ 400 w 105"/>
              <a:gd name="T19" fmla="*/ 60 h 69"/>
              <a:gd name="T20" fmla="*/ 392 w 105"/>
              <a:gd name="T21" fmla="*/ 105 h 69"/>
              <a:gd name="T22" fmla="*/ 356 w 105"/>
              <a:gd name="T23" fmla="*/ 248 h 69"/>
              <a:gd name="T24" fmla="*/ 24 w 105"/>
              <a:gd name="T25" fmla="*/ 171 h 69"/>
              <a:gd name="T26" fmla="*/ 72 w 105"/>
              <a:gd name="T27" fmla="*/ 24 h 69"/>
              <a:gd name="T28" fmla="*/ 380 w 105"/>
              <a:gd name="T29" fmla="*/ 77 h 69"/>
              <a:gd name="T30" fmla="*/ 392 w 105"/>
              <a:gd name="T31" fmla="*/ 105 h 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69"/>
              <a:gd name="T50" fmla="*/ 105 w 105"/>
              <a:gd name="T51" fmla="*/ 69 h 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69">
                <a:moveTo>
                  <a:pt x="99" y="15"/>
                </a:moveTo>
                <a:cubicBezTo>
                  <a:pt x="99" y="15"/>
                  <a:pt x="20" y="1"/>
                  <a:pt x="16" y="1"/>
                </a:cubicBezTo>
                <a:cubicBezTo>
                  <a:pt x="11" y="0"/>
                  <a:pt x="10" y="5"/>
                  <a:pt x="10" y="5"/>
                </a:cubicBezTo>
                <a:cubicBezTo>
                  <a:pt x="10" y="5"/>
                  <a:pt x="10" y="5"/>
                  <a:pt x="10" y="5"/>
                </a:cubicBezTo>
                <a:cubicBezTo>
                  <a:pt x="10" y="5"/>
                  <a:pt x="3" y="35"/>
                  <a:pt x="2" y="41"/>
                </a:cubicBezTo>
                <a:cubicBezTo>
                  <a:pt x="0" y="48"/>
                  <a:pt x="8" y="49"/>
                  <a:pt x="8" y="49"/>
                </a:cubicBezTo>
                <a:cubicBezTo>
                  <a:pt x="8" y="49"/>
                  <a:pt x="83" y="67"/>
                  <a:pt x="87" y="68"/>
                </a:cubicBezTo>
                <a:cubicBezTo>
                  <a:pt x="91" y="69"/>
                  <a:pt x="92" y="66"/>
                  <a:pt x="92" y="66"/>
                </a:cubicBezTo>
                <a:cubicBezTo>
                  <a:pt x="92" y="66"/>
                  <a:pt x="100" y="34"/>
                  <a:pt x="101" y="28"/>
                </a:cubicBezTo>
                <a:cubicBezTo>
                  <a:pt x="105" y="16"/>
                  <a:pt x="99" y="15"/>
                  <a:pt x="99" y="15"/>
                </a:cubicBezTo>
                <a:close/>
                <a:moveTo>
                  <a:pt x="97" y="26"/>
                </a:moveTo>
                <a:cubicBezTo>
                  <a:pt x="96" y="31"/>
                  <a:pt x="90" y="54"/>
                  <a:pt x="88" y="61"/>
                </a:cubicBezTo>
                <a:cubicBezTo>
                  <a:pt x="6" y="42"/>
                  <a:pt x="6" y="42"/>
                  <a:pt x="6" y="42"/>
                </a:cubicBezTo>
                <a:cubicBezTo>
                  <a:pt x="18" y="6"/>
                  <a:pt x="18" y="6"/>
                  <a:pt x="18" y="6"/>
                </a:cubicBezTo>
                <a:cubicBezTo>
                  <a:pt x="94" y="19"/>
                  <a:pt x="94" y="19"/>
                  <a:pt x="94" y="19"/>
                </a:cubicBezTo>
                <a:cubicBezTo>
                  <a:pt x="94" y="19"/>
                  <a:pt x="99" y="19"/>
                  <a:pt x="97" y="26"/>
                </a:cubicBezTo>
                <a:close/>
              </a:path>
            </a:pathLst>
          </a:custGeom>
          <a:solidFill>
            <a:srgbClr val="E38D19"/>
          </a:solidFill>
          <a:ln w="9525">
            <a:noFill/>
            <a:round/>
            <a:headEnd/>
            <a:tailEnd/>
          </a:ln>
        </p:spPr>
        <p:txBody>
          <a:bodyPr/>
          <a:lstStyle/>
          <a:p>
            <a:endParaRPr lang="en-US"/>
          </a:p>
        </p:txBody>
      </p:sp>
      <p:sp>
        <p:nvSpPr>
          <p:cNvPr id="121" name="Freeform 131"/>
          <p:cNvSpPr>
            <a:spLocks noChangeAspect="1"/>
          </p:cNvSpPr>
          <p:nvPr/>
        </p:nvSpPr>
        <p:spPr bwMode="auto">
          <a:xfrm>
            <a:off x="5364624" y="5540591"/>
            <a:ext cx="143138" cy="37053"/>
          </a:xfrm>
          <a:custGeom>
            <a:avLst/>
            <a:gdLst>
              <a:gd name="T0" fmla="*/ 392 w 107"/>
              <a:gd name="T1" fmla="*/ 84 h 21"/>
              <a:gd name="T2" fmla="*/ 432 w 107"/>
              <a:gd name="T3" fmla="*/ 64 h 21"/>
              <a:gd name="T4" fmla="*/ 416 w 107"/>
              <a:gd name="T5" fmla="*/ 52 h 21"/>
              <a:gd name="T6" fmla="*/ 44 w 107"/>
              <a:gd name="T7" fmla="*/ 0 h 21"/>
              <a:gd name="T8" fmla="*/ 0 w 107"/>
              <a:gd name="T9" fmla="*/ 8 h 21"/>
              <a:gd name="T10" fmla="*/ 375 w 107"/>
              <a:gd name="T11" fmla="*/ 68 h 21"/>
              <a:gd name="T12" fmla="*/ 392 w 107"/>
              <a:gd name="T13" fmla="*/ 84 h 21"/>
              <a:gd name="T14" fmla="*/ 0 60000 65536"/>
              <a:gd name="T15" fmla="*/ 0 60000 65536"/>
              <a:gd name="T16" fmla="*/ 0 60000 65536"/>
              <a:gd name="T17" fmla="*/ 0 60000 65536"/>
              <a:gd name="T18" fmla="*/ 0 60000 65536"/>
              <a:gd name="T19" fmla="*/ 0 60000 65536"/>
              <a:gd name="T20" fmla="*/ 0 60000 65536"/>
              <a:gd name="T21" fmla="*/ 0 w 107"/>
              <a:gd name="T22" fmla="*/ 0 h 21"/>
              <a:gd name="T23" fmla="*/ 107 w 107"/>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21">
                <a:moveTo>
                  <a:pt x="96" y="21"/>
                </a:moveTo>
                <a:cubicBezTo>
                  <a:pt x="96" y="21"/>
                  <a:pt x="107" y="17"/>
                  <a:pt x="106" y="16"/>
                </a:cubicBezTo>
                <a:cubicBezTo>
                  <a:pt x="105" y="14"/>
                  <a:pt x="104" y="13"/>
                  <a:pt x="102" y="13"/>
                </a:cubicBezTo>
                <a:cubicBezTo>
                  <a:pt x="99" y="12"/>
                  <a:pt x="11" y="0"/>
                  <a:pt x="11" y="0"/>
                </a:cubicBezTo>
                <a:cubicBezTo>
                  <a:pt x="7" y="0"/>
                  <a:pt x="3" y="1"/>
                  <a:pt x="0" y="2"/>
                </a:cubicBezTo>
                <a:cubicBezTo>
                  <a:pt x="2" y="2"/>
                  <a:pt x="57" y="12"/>
                  <a:pt x="92" y="17"/>
                </a:cubicBezTo>
                <a:cubicBezTo>
                  <a:pt x="96" y="17"/>
                  <a:pt x="96" y="21"/>
                  <a:pt x="96" y="21"/>
                </a:cubicBezTo>
                <a:close/>
              </a:path>
            </a:pathLst>
          </a:custGeom>
          <a:solidFill>
            <a:srgbClr val="F6B148"/>
          </a:solidFill>
          <a:ln w="9525">
            <a:noFill/>
            <a:round/>
            <a:headEnd/>
            <a:tailEnd/>
          </a:ln>
        </p:spPr>
        <p:txBody>
          <a:bodyPr/>
          <a:lstStyle/>
          <a:p>
            <a:endParaRPr lang="en-US"/>
          </a:p>
        </p:txBody>
      </p:sp>
      <p:sp>
        <p:nvSpPr>
          <p:cNvPr id="122" name="Freeform 132"/>
          <p:cNvSpPr>
            <a:spLocks noChangeAspect="1" noEditPoints="1"/>
          </p:cNvSpPr>
          <p:nvPr/>
        </p:nvSpPr>
        <p:spPr bwMode="auto">
          <a:xfrm>
            <a:off x="5097566" y="5824663"/>
            <a:ext cx="82834" cy="146447"/>
          </a:xfrm>
          <a:custGeom>
            <a:avLst/>
            <a:gdLst>
              <a:gd name="T0" fmla="*/ 192 w 62"/>
              <a:gd name="T1" fmla="*/ 0 h 82"/>
              <a:gd name="T2" fmla="*/ 65 w 62"/>
              <a:gd name="T3" fmla="*/ 107 h 82"/>
              <a:gd name="T4" fmla="*/ 135 w 62"/>
              <a:gd name="T5" fmla="*/ 312 h 82"/>
              <a:gd name="T6" fmla="*/ 163 w 62"/>
              <a:gd name="T7" fmla="*/ 61 h 82"/>
              <a:gd name="T8" fmla="*/ 188 w 62"/>
              <a:gd name="T9" fmla="*/ 148 h 82"/>
              <a:gd name="T10" fmla="*/ 188 w 62"/>
              <a:gd name="T11" fmla="*/ 148 h 82"/>
              <a:gd name="T12" fmla="*/ 220 w 62"/>
              <a:gd name="T13" fmla="*/ 148 h 82"/>
              <a:gd name="T14" fmla="*/ 175 w 62"/>
              <a:gd name="T15" fmla="*/ 164 h 82"/>
              <a:gd name="T16" fmla="*/ 216 w 62"/>
              <a:gd name="T17" fmla="*/ 115 h 82"/>
              <a:gd name="T18" fmla="*/ 159 w 62"/>
              <a:gd name="T19" fmla="*/ 132 h 82"/>
              <a:gd name="T20" fmla="*/ 204 w 62"/>
              <a:gd name="T21" fmla="*/ 107 h 82"/>
              <a:gd name="T22" fmla="*/ 188 w 62"/>
              <a:gd name="T23" fmla="*/ 81 h 82"/>
              <a:gd name="T24" fmla="*/ 188 w 62"/>
              <a:gd name="T25" fmla="*/ 81 h 82"/>
              <a:gd name="T26" fmla="*/ 163 w 62"/>
              <a:gd name="T27" fmla="*/ 156 h 82"/>
              <a:gd name="T28" fmla="*/ 36 w 62"/>
              <a:gd name="T29" fmla="*/ 263 h 82"/>
              <a:gd name="T30" fmla="*/ 65 w 62"/>
              <a:gd name="T31" fmla="*/ 225 h 82"/>
              <a:gd name="T32" fmla="*/ 69 w 62"/>
              <a:gd name="T33" fmla="*/ 279 h 82"/>
              <a:gd name="T34" fmla="*/ 69 w 62"/>
              <a:gd name="T35" fmla="*/ 279 h 82"/>
              <a:gd name="T36" fmla="*/ 69 w 62"/>
              <a:gd name="T37" fmla="*/ 279 h 82"/>
              <a:gd name="T38" fmla="*/ 69 w 62"/>
              <a:gd name="T39" fmla="*/ 233 h 82"/>
              <a:gd name="T40" fmla="*/ 65 w 62"/>
              <a:gd name="T41" fmla="*/ 275 h 82"/>
              <a:gd name="T42" fmla="*/ 81 w 62"/>
              <a:gd name="T43" fmla="*/ 245 h 82"/>
              <a:gd name="T44" fmla="*/ 93 w 62"/>
              <a:gd name="T45" fmla="*/ 287 h 82"/>
              <a:gd name="T46" fmla="*/ 93 w 62"/>
              <a:gd name="T47" fmla="*/ 287 h 82"/>
              <a:gd name="T48" fmla="*/ 105 w 62"/>
              <a:gd name="T49" fmla="*/ 255 h 82"/>
              <a:gd name="T50" fmla="*/ 121 w 62"/>
              <a:gd name="T51" fmla="*/ 300 h 82"/>
              <a:gd name="T52" fmla="*/ 113 w 62"/>
              <a:gd name="T53" fmla="*/ 255 h 82"/>
              <a:gd name="T54" fmla="*/ 143 w 62"/>
              <a:gd name="T55" fmla="*/ 287 h 82"/>
              <a:gd name="T56" fmla="*/ 139 w 62"/>
              <a:gd name="T57" fmla="*/ 237 h 82"/>
              <a:gd name="T58" fmla="*/ 163 w 62"/>
              <a:gd name="T59" fmla="*/ 271 h 82"/>
              <a:gd name="T60" fmla="*/ 159 w 62"/>
              <a:gd name="T61" fmla="*/ 237 h 82"/>
              <a:gd name="T62" fmla="*/ 183 w 62"/>
              <a:gd name="T63" fmla="*/ 259 h 82"/>
              <a:gd name="T64" fmla="*/ 171 w 62"/>
              <a:gd name="T65" fmla="*/ 225 h 82"/>
              <a:gd name="T66" fmla="*/ 196 w 62"/>
              <a:gd name="T67" fmla="*/ 245 h 82"/>
              <a:gd name="T68" fmla="*/ 179 w 62"/>
              <a:gd name="T69" fmla="*/ 188 h 82"/>
              <a:gd name="T70" fmla="*/ 179 w 62"/>
              <a:gd name="T71" fmla="*/ 188 h 8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
              <a:gd name="T109" fmla="*/ 0 h 82"/>
              <a:gd name="T110" fmla="*/ 62 w 62"/>
              <a:gd name="T111" fmla="*/ 82 h 8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 h="82">
                <a:moveTo>
                  <a:pt x="40" y="15"/>
                </a:moveTo>
                <a:cubicBezTo>
                  <a:pt x="62" y="10"/>
                  <a:pt x="47" y="0"/>
                  <a:pt x="47" y="0"/>
                </a:cubicBezTo>
                <a:cubicBezTo>
                  <a:pt x="47" y="0"/>
                  <a:pt x="22" y="6"/>
                  <a:pt x="28" y="5"/>
                </a:cubicBezTo>
                <a:cubicBezTo>
                  <a:pt x="17" y="6"/>
                  <a:pt x="15" y="18"/>
                  <a:pt x="16" y="26"/>
                </a:cubicBezTo>
                <a:cubicBezTo>
                  <a:pt x="8" y="30"/>
                  <a:pt x="4" y="50"/>
                  <a:pt x="4" y="50"/>
                </a:cubicBezTo>
                <a:cubicBezTo>
                  <a:pt x="2" y="82"/>
                  <a:pt x="33" y="76"/>
                  <a:pt x="33" y="76"/>
                </a:cubicBezTo>
                <a:cubicBezTo>
                  <a:pt x="41" y="75"/>
                  <a:pt x="59" y="59"/>
                  <a:pt x="60" y="41"/>
                </a:cubicBezTo>
                <a:cubicBezTo>
                  <a:pt x="61" y="22"/>
                  <a:pt x="40" y="15"/>
                  <a:pt x="40" y="15"/>
                </a:cubicBezTo>
                <a:close/>
                <a:moveTo>
                  <a:pt x="54" y="36"/>
                </a:moveTo>
                <a:cubicBezTo>
                  <a:pt x="54" y="36"/>
                  <a:pt x="50" y="36"/>
                  <a:pt x="46" y="36"/>
                </a:cubicBezTo>
                <a:cubicBezTo>
                  <a:pt x="44" y="37"/>
                  <a:pt x="43" y="38"/>
                  <a:pt x="43" y="38"/>
                </a:cubicBezTo>
                <a:cubicBezTo>
                  <a:pt x="43" y="37"/>
                  <a:pt x="44" y="36"/>
                  <a:pt x="46" y="36"/>
                </a:cubicBezTo>
                <a:cubicBezTo>
                  <a:pt x="49" y="35"/>
                  <a:pt x="52" y="34"/>
                  <a:pt x="54" y="34"/>
                </a:cubicBezTo>
                <a:lnTo>
                  <a:pt x="54" y="36"/>
                </a:lnTo>
                <a:close/>
                <a:moveTo>
                  <a:pt x="55" y="45"/>
                </a:moveTo>
                <a:cubicBezTo>
                  <a:pt x="55" y="45"/>
                  <a:pt x="49" y="40"/>
                  <a:pt x="43" y="40"/>
                </a:cubicBezTo>
                <a:cubicBezTo>
                  <a:pt x="43" y="40"/>
                  <a:pt x="48" y="37"/>
                  <a:pt x="55" y="45"/>
                </a:cubicBezTo>
                <a:close/>
                <a:moveTo>
                  <a:pt x="53" y="28"/>
                </a:moveTo>
                <a:cubicBezTo>
                  <a:pt x="47" y="27"/>
                  <a:pt x="43" y="28"/>
                  <a:pt x="41" y="29"/>
                </a:cubicBezTo>
                <a:cubicBezTo>
                  <a:pt x="40" y="30"/>
                  <a:pt x="40" y="31"/>
                  <a:pt x="39" y="32"/>
                </a:cubicBezTo>
                <a:cubicBezTo>
                  <a:pt x="39" y="32"/>
                  <a:pt x="39" y="31"/>
                  <a:pt x="41" y="29"/>
                </a:cubicBezTo>
                <a:cubicBezTo>
                  <a:pt x="45" y="26"/>
                  <a:pt x="50" y="26"/>
                  <a:pt x="50" y="26"/>
                </a:cubicBezTo>
                <a:lnTo>
                  <a:pt x="53" y="28"/>
                </a:lnTo>
                <a:close/>
                <a:moveTo>
                  <a:pt x="46" y="20"/>
                </a:moveTo>
                <a:cubicBezTo>
                  <a:pt x="38" y="18"/>
                  <a:pt x="36" y="24"/>
                  <a:pt x="36" y="24"/>
                </a:cubicBezTo>
                <a:cubicBezTo>
                  <a:pt x="37" y="16"/>
                  <a:pt x="46" y="20"/>
                  <a:pt x="46" y="20"/>
                </a:cubicBezTo>
                <a:close/>
                <a:moveTo>
                  <a:pt x="25" y="34"/>
                </a:moveTo>
                <a:cubicBezTo>
                  <a:pt x="28" y="31"/>
                  <a:pt x="36" y="27"/>
                  <a:pt x="40" y="38"/>
                </a:cubicBezTo>
                <a:cubicBezTo>
                  <a:pt x="48" y="65"/>
                  <a:pt x="0" y="65"/>
                  <a:pt x="25" y="34"/>
                </a:cubicBezTo>
                <a:close/>
                <a:moveTo>
                  <a:pt x="9" y="64"/>
                </a:moveTo>
                <a:cubicBezTo>
                  <a:pt x="9" y="64"/>
                  <a:pt x="8" y="56"/>
                  <a:pt x="16" y="52"/>
                </a:cubicBezTo>
                <a:cubicBezTo>
                  <a:pt x="16" y="55"/>
                  <a:pt x="16" y="55"/>
                  <a:pt x="16" y="55"/>
                </a:cubicBezTo>
                <a:cubicBezTo>
                  <a:pt x="16" y="55"/>
                  <a:pt x="8" y="58"/>
                  <a:pt x="9" y="64"/>
                </a:cubicBezTo>
                <a:close/>
                <a:moveTo>
                  <a:pt x="17" y="68"/>
                </a:moveTo>
                <a:cubicBezTo>
                  <a:pt x="17" y="68"/>
                  <a:pt x="17" y="67"/>
                  <a:pt x="16" y="67"/>
                </a:cubicBezTo>
                <a:cubicBezTo>
                  <a:pt x="16" y="67"/>
                  <a:pt x="17" y="68"/>
                  <a:pt x="17" y="68"/>
                </a:cubicBezTo>
                <a:cubicBezTo>
                  <a:pt x="18" y="69"/>
                  <a:pt x="18" y="69"/>
                  <a:pt x="18" y="69"/>
                </a:cubicBezTo>
                <a:lnTo>
                  <a:pt x="17" y="68"/>
                </a:lnTo>
                <a:close/>
                <a:moveTo>
                  <a:pt x="16" y="67"/>
                </a:moveTo>
                <a:cubicBezTo>
                  <a:pt x="15" y="65"/>
                  <a:pt x="13" y="61"/>
                  <a:pt x="17" y="57"/>
                </a:cubicBezTo>
                <a:cubicBezTo>
                  <a:pt x="19" y="57"/>
                  <a:pt x="19" y="57"/>
                  <a:pt x="19" y="57"/>
                </a:cubicBezTo>
                <a:cubicBezTo>
                  <a:pt x="19" y="57"/>
                  <a:pt x="13" y="62"/>
                  <a:pt x="16" y="67"/>
                </a:cubicBezTo>
                <a:close/>
                <a:moveTo>
                  <a:pt x="23" y="70"/>
                </a:moveTo>
                <a:cubicBezTo>
                  <a:pt x="21" y="69"/>
                  <a:pt x="18" y="66"/>
                  <a:pt x="20" y="60"/>
                </a:cubicBezTo>
                <a:cubicBezTo>
                  <a:pt x="22" y="60"/>
                  <a:pt x="22" y="60"/>
                  <a:pt x="22" y="60"/>
                </a:cubicBezTo>
                <a:cubicBezTo>
                  <a:pt x="22" y="60"/>
                  <a:pt x="21" y="68"/>
                  <a:pt x="23" y="70"/>
                </a:cubicBezTo>
                <a:cubicBezTo>
                  <a:pt x="23" y="71"/>
                  <a:pt x="24" y="71"/>
                  <a:pt x="24" y="71"/>
                </a:cubicBezTo>
                <a:cubicBezTo>
                  <a:pt x="23" y="71"/>
                  <a:pt x="23" y="71"/>
                  <a:pt x="23" y="70"/>
                </a:cubicBezTo>
                <a:close/>
                <a:moveTo>
                  <a:pt x="23" y="68"/>
                </a:moveTo>
                <a:cubicBezTo>
                  <a:pt x="23" y="68"/>
                  <a:pt x="23" y="62"/>
                  <a:pt x="26" y="62"/>
                </a:cubicBezTo>
                <a:cubicBezTo>
                  <a:pt x="25" y="59"/>
                  <a:pt x="25" y="59"/>
                  <a:pt x="25" y="59"/>
                </a:cubicBezTo>
                <a:cubicBezTo>
                  <a:pt x="25" y="59"/>
                  <a:pt x="26" y="71"/>
                  <a:pt x="30" y="73"/>
                </a:cubicBezTo>
                <a:cubicBezTo>
                  <a:pt x="30" y="73"/>
                  <a:pt x="24" y="71"/>
                  <a:pt x="23" y="68"/>
                </a:cubicBezTo>
                <a:close/>
                <a:moveTo>
                  <a:pt x="28" y="62"/>
                </a:moveTo>
                <a:cubicBezTo>
                  <a:pt x="31" y="62"/>
                  <a:pt x="31" y="62"/>
                  <a:pt x="31" y="62"/>
                </a:cubicBezTo>
                <a:cubicBezTo>
                  <a:pt x="31" y="62"/>
                  <a:pt x="29" y="67"/>
                  <a:pt x="35" y="70"/>
                </a:cubicBezTo>
                <a:cubicBezTo>
                  <a:pt x="35" y="70"/>
                  <a:pt x="26" y="68"/>
                  <a:pt x="28" y="62"/>
                </a:cubicBezTo>
                <a:close/>
                <a:moveTo>
                  <a:pt x="34" y="58"/>
                </a:moveTo>
                <a:cubicBezTo>
                  <a:pt x="36" y="58"/>
                  <a:pt x="36" y="58"/>
                  <a:pt x="36" y="58"/>
                </a:cubicBezTo>
                <a:cubicBezTo>
                  <a:pt x="36" y="58"/>
                  <a:pt x="34" y="64"/>
                  <a:pt x="40" y="66"/>
                </a:cubicBezTo>
                <a:cubicBezTo>
                  <a:pt x="40" y="66"/>
                  <a:pt x="34" y="64"/>
                  <a:pt x="34" y="58"/>
                </a:cubicBezTo>
                <a:close/>
                <a:moveTo>
                  <a:pt x="39" y="58"/>
                </a:moveTo>
                <a:cubicBezTo>
                  <a:pt x="39" y="55"/>
                  <a:pt x="39" y="55"/>
                  <a:pt x="39" y="55"/>
                </a:cubicBezTo>
                <a:cubicBezTo>
                  <a:pt x="39" y="55"/>
                  <a:pt x="39" y="61"/>
                  <a:pt x="45" y="63"/>
                </a:cubicBezTo>
                <a:cubicBezTo>
                  <a:pt x="45" y="63"/>
                  <a:pt x="39" y="61"/>
                  <a:pt x="39" y="58"/>
                </a:cubicBezTo>
                <a:close/>
                <a:moveTo>
                  <a:pt x="42" y="55"/>
                </a:moveTo>
                <a:cubicBezTo>
                  <a:pt x="41" y="49"/>
                  <a:pt x="41" y="49"/>
                  <a:pt x="41" y="49"/>
                </a:cubicBezTo>
                <a:cubicBezTo>
                  <a:pt x="41" y="49"/>
                  <a:pt x="47" y="54"/>
                  <a:pt x="48" y="60"/>
                </a:cubicBezTo>
                <a:cubicBezTo>
                  <a:pt x="48" y="60"/>
                  <a:pt x="44" y="54"/>
                  <a:pt x="42" y="55"/>
                </a:cubicBezTo>
                <a:close/>
                <a:moveTo>
                  <a:pt x="44" y="46"/>
                </a:moveTo>
                <a:cubicBezTo>
                  <a:pt x="44" y="46"/>
                  <a:pt x="52" y="45"/>
                  <a:pt x="53" y="56"/>
                </a:cubicBezTo>
                <a:cubicBezTo>
                  <a:pt x="53" y="54"/>
                  <a:pt x="51" y="48"/>
                  <a:pt x="44" y="46"/>
                </a:cubicBezTo>
                <a:close/>
              </a:path>
            </a:pathLst>
          </a:custGeom>
          <a:solidFill>
            <a:srgbClr val="DF8100"/>
          </a:solidFill>
          <a:ln w="9525">
            <a:noFill/>
            <a:round/>
            <a:headEnd/>
            <a:tailEnd/>
          </a:ln>
        </p:spPr>
        <p:txBody>
          <a:bodyPr/>
          <a:lstStyle/>
          <a:p>
            <a:endParaRPr lang="en-US"/>
          </a:p>
        </p:txBody>
      </p:sp>
      <p:sp>
        <p:nvSpPr>
          <p:cNvPr id="123" name="Freeform 133"/>
          <p:cNvSpPr>
            <a:spLocks noChangeAspect="1"/>
          </p:cNvSpPr>
          <p:nvPr/>
        </p:nvSpPr>
        <p:spPr bwMode="auto">
          <a:xfrm>
            <a:off x="5243356" y="5607639"/>
            <a:ext cx="58315" cy="53815"/>
          </a:xfrm>
          <a:custGeom>
            <a:avLst/>
            <a:gdLst>
              <a:gd name="T0" fmla="*/ 172 w 44"/>
              <a:gd name="T1" fmla="*/ 0 h 30"/>
              <a:gd name="T2" fmla="*/ 176 w 44"/>
              <a:gd name="T3" fmla="*/ 63 h 30"/>
              <a:gd name="T4" fmla="*/ 48 w 44"/>
              <a:gd name="T5" fmla="*/ 112 h 30"/>
              <a:gd name="T6" fmla="*/ 0 w 44"/>
              <a:gd name="T7" fmla="*/ 49 h 30"/>
              <a:gd name="T8" fmla="*/ 172 w 44"/>
              <a:gd name="T9" fmla="*/ 0 h 30"/>
              <a:gd name="T10" fmla="*/ 0 60000 65536"/>
              <a:gd name="T11" fmla="*/ 0 60000 65536"/>
              <a:gd name="T12" fmla="*/ 0 60000 65536"/>
              <a:gd name="T13" fmla="*/ 0 60000 65536"/>
              <a:gd name="T14" fmla="*/ 0 60000 65536"/>
              <a:gd name="T15" fmla="*/ 0 w 44"/>
              <a:gd name="T16" fmla="*/ 0 h 30"/>
              <a:gd name="T17" fmla="*/ 44 w 44"/>
              <a:gd name="T18" fmla="*/ 30 h 30"/>
            </a:gdLst>
            <a:ahLst/>
            <a:cxnLst>
              <a:cxn ang="T10">
                <a:pos x="T0" y="T1"/>
              </a:cxn>
              <a:cxn ang="T11">
                <a:pos x="T2" y="T3"/>
              </a:cxn>
              <a:cxn ang="T12">
                <a:pos x="T4" y="T5"/>
              </a:cxn>
              <a:cxn ang="T13">
                <a:pos x="T6" y="T7"/>
              </a:cxn>
              <a:cxn ang="T14">
                <a:pos x="T8" y="T9"/>
              </a:cxn>
            </a:cxnLst>
            <a:rect l="T15" t="T16" r="T17" b="T18"/>
            <a:pathLst>
              <a:path w="44" h="30">
                <a:moveTo>
                  <a:pt x="43" y="0"/>
                </a:moveTo>
                <a:cubicBezTo>
                  <a:pt x="44" y="15"/>
                  <a:pt x="44" y="15"/>
                  <a:pt x="44" y="15"/>
                </a:cubicBezTo>
                <a:cubicBezTo>
                  <a:pt x="44" y="15"/>
                  <a:pt x="30" y="30"/>
                  <a:pt x="12" y="27"/>
                </a:cubicBezTo>
                <a:cubicBezTo>
                  <a:pt x="7" y="24"/>
                  <a:pt x="1" y="18"/>
                  <a:pt x="0" y="12"/>
                </a:cubicBezTo>
                <a:lnTo>
                  <a:pt x="43" y="0"/>
                </a:lnTo>
                <a:close/>
              </a:path>
            </a:pathLst>
          </a:custGeom>
          <a:solidFill>
            <a:srgbClr val="DF8100"/>
          </a:solidFill>
          <a:ln w="9525">
            <a:noFill/>
            <a:round/>
            <a:headEnd/>
            <a:tailEnd/>
          </a:ln>
        </p:spPr>
        <p:txBody>
          <a:bodyPr/>
          <a:lstStyle/>
          <a:p>
            <a:endParaRPr lang="en-US"/>
          </a:p>
        </p:txBody>
      </p:sp>
      <p:sp>
        <p:nvSpPr>
          <p:cNvPr id="124" name="Freeform 134"/>
          <p:cNvSpPr>
            <a:spLocks noChangeAspect="1"/>
          </p:cNvSpPr>
          <p:nvPr/>
        </p:nvSpPr>
        <p:spPr bwMode="auto">
          <a:xfrm>
            <a:off x="5105518" y="5586466"/>
            <a:ext cx="194826" cy="224081"/>
          </a:xfrm>
          <a:custGeom>
            <a:avLst/>
            <a:gdLst>
              <a:gd name="T0" fmla="*/ 588 w 146"/>
              <a:gd name="T1" fmla="*/ 0 h 126"/>
              <a:gd name="T2" fmla="*/ 592 w 146"/>
              <a:gd name="T3" fmla="*/ 44 h 126"/>
              <a:gd name="T4" fmla="*/ 441 w 146"/>
              <a:gd name="T5" fmla="*/ 125 h 126"/>
              <a:gd name="T6" fmla="*/ 232 w 146"/>
              <a:gd name="T7" fmla="*/ 357 h 126"/>
              <a:gd name="T8" fmla="*/ 133 w 146"/>
              <a:gd name="T9" fmla="*/ 512 h 126"/>
              <a:gd name="T10" fmla="*/ 8 w 146"/>
              <a:gd name="T11" fmla="*/ 468 h 126"/>
              <a:gd name="T12" fmla="*/ 0 w 146"/>
              <a:gd name="T13" fmla="*/ 452 h 126"/>
              <a:gd name="T14" fmla="*/ 187 w 146"/>
              <a:gd name="T15" fmla="*/ 304 h 126"/>
              <a:gd name="T16" fmla="*/ 455 w 146"/>
              <a:gd name="T17" fmla="*/ 32 h 126"/>
              <a:gd name="T18" fmla="*/ 588 w 146"/>
              <a:gd name="T19" fmla="*/ 0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6"/>
              <a:gd name="T31" fmla="*/ 0 h 126"/>
              <a:gd name="T32" fmla="*/ 146 w 146"/>
              <a:gd name="T33" fmla="*/ 126 h 1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6" h="126">
                <a:moveTo>
                  <a:pt x="145" y="0"/>
                </a:moveTo>
                <a:cubicBezTo>
                  <a:pt x="146" y="11"/>
                  <a:pt x="146" y="11"/>
                  <a:pt x="146" y="11"/>
                </a:cubicBezTo>
                <a:cubicBezTo>
                  <a:pt x="146" y="11"/>
                  <a:pt x="145" y="23"/>
                  <a:pt x="109" y="31"/>
                </a:cubicBezTo>
                <a:cubicBezTo>
                  <a:pt x="98" y="38"/>
                  <a:pt x="71" y="73"/>
                  <a:pt x="57" y="88"/>
                </a:cubicBezTo>
                <a:cubicBezTo>
                  <a:pt x="49" y="102"/>
                  <a:pt x="33" y="126"/>
                  <a:pt x="33" y="126"/>
                </a:cubicBezTo>
                <a:cubicBezTo>
                  <a:pt x="2" y="115"/>
                  <a:pt x="2" y="115"/>
                  <a:pt x="2" y="115"/>
                </a:cubicBezTo>
                <a:cubicBezTo>
                  <a:pt x="0" y="111"/>
                  <a:pt x="0" y="111"/>
                  <a:pt x="0" y="111"/>
                </a:cubicBezTo>
                <a:cubicBezTo>
                  <a:pt x="46" y="75"/>
                  <a:pt x="46" y="75"/>
                  <a:pt x="46" y="75"/>
                </a:cubicBezTo>
                <a:cubicBezTo>
                  <a:pt x="112" y="8"/>
                  <a:pt x="112" y="8"/>
                  <a:pt x="112" y="8"/>
                </a:cubicBezTo>
                <a:lnTo>
                  <a:pt x="145" y="0"/>
                </a:lnTo>
                <a:close/>
              </a:path>
            </a:pathLst>
          </a:custGeom>
          <a:solidFill>
            <a:srgbClr val="DF8100"/>
          </a:solidFill>
          <a:ln w="9525">
            <a:noFill/>
            <a:round/>
            <a:headEnd/>
            <a:tailEnd/>
          </a:ln>
        </p:spPr>
        <p:txBody>
          <a:bodyPr/>
          <a:lstStyle/>
          <a:p>
            <a:endParaRPr lang="en-US"/>
          </a:p>
        </p:txBody>
      </p:sp>
      <p:sp>
        <p:nvSpPr>
          <p:cNvPr id="125" name="Freeform 135"/>
          <p:cNvSpPr>
            <a:spLocks noChangeAspect="1"/>
          </p:cNvSpPr>
          <p:nvPr/>
        </p:nvSpPr>
        <p:spPr bwMode="auto">
          <a:xfrm>
            <a:off x="5490532" y="5563527"/>
            <a:ext cx="15904" cy="15880"/>
          </a:xfrm>
          <a:custGeom>
            <a:avLst/>
            <a:gdLst>
              <a:gd name="T0" fmla="*/ 48 w 12"/>
              <a:gd name="T1" fmla="*/ 12 h 9"/>
              <a:gd name="T2" fmla="*/ 24 w 12"/>
              <a:gd name="T3" fmla="*/ 32 h 9"/>
              <a:gd name="T4" fmla="*/ 8 w 12"/>
              <a:gd name="T5" fmla="*/ 28 h 9"/>
              <a:gd name="T6" fmla="*/ 28 w 12"/>
              <a:gd name="T7" fmla="*/ 4 h 9"/>
              <a:gd name="T8" fmla="*/ 48 w 12"/>
              <a:gd name="T9" fmla="*/ 12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12" y="3"/>
                </a:moveTo>
                <a:cubicBezTo>
                  <a:pt x="12" y="5"/>
                  <a:pt x="11" y="7"/>
                  <a:pt x="6" y="8"/>
                </a:cubicBezTo>
                <a:cubicBezTo>
                  <a:pt x="4" y="9"/>
                  <a:pt x="3" y="9"/>
                  <a:pt x="2" y="7"/>
                </a:cubicBezTo>
                <a:cubicBezTo>
                  <a:pt x="0" y="3"/>
                  <a:pt x="4" y="1"/>
                  <a:pt x="7" y="1"/>
                </a:cubicBezTo>
                <a:cubicBezTo>
                  <a:pt x="9" y="0"/>
                  <a:pt x="12" y="2"/>
                  <a:pt x="12" y="3"/>
                </a:cubicBezTo>
                <a:close/>
              </a:path>
            </a:pathLst>
          </a:custGeom>
          <a:solidFill>
            <a:srgbClr val="F8C170"/>
          </a:solidFill>
          <a:ln w="9525">
            <a:noFill/>
            <a:round/>
            <a:headEnd/>
            <a:tailEnd/>
          </a:ln>
        </p:spPr>
        <p:txBody>
          <a:bodyPr/>
          <a:lstStyle/>
          <a:p>
            <a:endParaRPr lang="en-US"/>
          </a:p>
        </p:txBody>
      </p:sp>
      <p:sp>
        <p:nvSpPr>
          <p:cNvPr id="126" name="Freeform 136"/>
          <p:cNvSpPr>
            <a:spLocks noChangeAspect="1"/>
          </p:cNvSpPr>
          <p:nvPr/>
        </p:nvSpPr>
        <p:spPr bwMode="auto">
          <a:xfrm>
            <a:off x="5104193" y="5559998"/>
            <a:ext cx="194826" cy="243491"/>
          </a:xfrm>
          <a:custGeom>
            <a:avLst/>
            <a:gdLst>
              <a:gd name="T0" fmla="*/ 592 w 146"/>
              <a:gd name="T1" fmla="*/ 60 h 137"/>
              <a:gd name="T2" fmla="*/ 413 w 146"/>
              <a:gd name="T3" fmla="*/ 0 h 137"/>
              <a:gd name="T4" fmla="*/ 0 w 146"/>
              <a:gd name="T5" fmla="*/ 512 h 137"/>
              <a:gd name="T6" fmla="*/ 121 w 146"/>
              <a:gd name="T7" fmla="*/ 556 h 137"/>
              <a:gd name="T8" fmla="*/ 441 w 146"/>
              <a:gd name="T9" fmla="*/ 159 h 137"/>
              <a:gd name="T10" fmla="*/ 592 w 146"/>
              <a:gd name="T11" fmla="*/ 60 h 137"/>
              <a:gd name="T12" fmla="*/ 0 60000 65536"/>
              <a:gd name="T13" fmla="*/ 0 60000 65536"/>
              <a:gd name="T14" fmla="*/ 0 60000 65536"/>
              <a:gd name="T15" fmla="*/ 0 60000 65536"/>
              <a:gd name="T16" fmla="*/ 0 60000 65536"/>
              <a:gd name="T17" fmla="*/ 0 60000 65536"/>
              <a:gd name="T18" fmla="*/ 0 w 146"/>
              <a:gd name="T19" fmla="*/ 0 h 137"/>
              <a:gd name="T20" fmla="*/ 146 w 146"/>
              <a:gd name="T21" fmla="*/ 137 h 137"/>
            </a:gdLst>
            <a:ahLst/>
            <a:cxnLst>
              <a:cxn ang="T12">
                <a:pos x="T0" y="T1"/>
              </a:cxn>
              <a:cxn ang="T13">
                <a:pos x="T2" y="T3"/>
              </a:cxn>
              <a:cxn ang="T14">
                <a:pos x="T4" y="T5"/>
              </a:cxn>
              <a:cxn ang="T15">
                <a:pos x="T6" y="T7"/>
              </a:cxn>
              <a:cxn ang="T16">
                <a:pos x="T8" y="T9"/>
              </a:cxn>
              <a:cxn ang="T17">
                <a:pos x="T10" y="T11"/>
              </a:cxn>
            </a:cxnLst>
            <a:rect l="T18" t="T19" r="T20" b="T21"/>
            <a:pathLst>
              <a:path w="146" h="137">
                <a:moveTo>
                  <a:pt x="146" y="15"/>
                </a:moveTo>
                <a:cubicBezTo>
                  <a:pt x="146" y="15"/>
                  <a:pt x="113" y="3"/>
                  <a:pt x="102" y="0"/>
                </a:cubicBezTo>
                <a:cubicBezTo>
                  <a:pt x="80" y="2"/>
                  <a:pt x="25" y="60"/>
                  <a:pt x="0" y="126"/>
                </a:cubicBezTo>
                <a:cubicBezTo>
                  <a:pt x="22" y="135"/>
                  <a:pt x="30" y="137"/>
                  <a:pt x="30" y="137"/>
                </a:cubicBezTo>
                <a:cubicBezTo>
                  <a:pt x="30" y="137"/>
                  <a:pt x="63" y="76"/>
                  <a:pt x="109" y="39"/>
                </a:cubicBezTo>
                <a:cubicBezTo>
                  <a:pt x="121" y="34"/>
                  <a:pt x="132" y="33"/>
                  <a:pt x="146" y="15"/>
                </a:cubicBezTo>
                <a:close/>
              </a:path>
            </a:pathLst>
          </a:custGeom>
          <a:solidFill>
            <a:srgbClr val="F6B148"/>
          </a:solidFill>
          <a:ln w="9525">
            <a:noFill/>
            <a:round/>
            <a:headEnd/>
            <a:tailEnd/>
          </a:ln>
        </p:spPr>
        <p:txBody>
          <a:bodyPr/>
          <a:lstStyle/>
          <a:p>
            <a:endParaRPr lang="en-US"/>
          </a:p>
        </p:txBody>
      </p:sp>
      <p:sp>
        <p:nvSpPr>
          <p:cNvPr id="127" name="Freeform 137"/>
          <p:cNvSpPr>
            <a:spLocks noChangeAspect="1"/>
          </p:cNvSpPr>
          <p:nvPr/>
        </p:nvSpPr>
        <p:spPr bwMode="auto">
          <a:xfrm>
            <a:off x="5344743" y="5559997"/>
            <a:ext cx="135848" cy="108512"/>
          </a:xfrm>
          <a:custGeom>
            <a:avLst/>
            <a:gdLst>
              <a:gd name="T0" fmla="*/ 384 w 102"/>
              <a:gd name="T1" fmla="*/ 159 h 61"/>
              <a:gd name="T2" fmla="*/ 316 w 102"/>
              <a:gd name="T3" fmla="*/ 240 h 61"/>
              <a:gd name="T4" fmla="*/ 44 w 102"/>
              <a:gd name="T5" fmla="*/ 175 h 61"/>
              <a:gd name="T6" fmla="*/ 32 w 102"/>
              <a:gd name="T7" fmla="*/ 85 h 61"/>
              <a:gd name="T8" fmla="*/ 40 w 102"/>
              <a:gd name="T9" fmla="*/ 52 h 61"/>
              <a:gd name="T10" fmla="*/ 92 w 102"/>
              <a:gd name="T11" fmla="*/ 8 h 61"/>
              <a:gd name="T12" fmla="*/ 380 w 102"/>
              <a:gd name="T13" fmla="*/ 56 h 61"/>
              <a:gd name="T14" fmla="*/ 388 w 102"/>
              <a:gd name="T15" fmla="*/ 135 h 61"/>
              <a:gd name="T16" fmla="*/ 384 w 102"/>
              <a:gd name="T17" fmla="*/ 15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61"/>
              <a:gd name="T29" fmla="*/ 102 w 10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61">
                <a:moveTo>
                  <a:pt x="95" y="39"/>
                </a:moveTo>
                <a:cubicBezTo>
                  <a:pt x="90" y="58"/>
                  <a:pt x="91" y="61"/>
                  <a:pt x="78" y="59"/>
                </a:cubicBezTo>
                <a:cubicBezTo>
                  <a:pt x="11" y="43"/>
                  <a:pt x="11" y="43"/>
                  <a:pt x="11" y="43"/>
                </a:cubicBezTo>
                <a:cubicBezTo>
                  <a:pt x="0" y="41"/>
                  <a:pt x="4" y="37"/>
                  <a:pt x="8" y="21"/>
                </a:cubicBezTo>
                <a:cubicBezTo>
                  <a:pt x="10" y="13"/>
                  <a:pt x="10" y="13"/>
                  <a:pt x="10" y="13"/>
                </a:cubicBezTo>
                <a:cubicBezTo>
                  <a:pt x="13" y="2"/>
                  <a:pt x="15" y="0"/>
                  <a:pt x="23" y="2"/>
                </a:cubicBezTo>
                <a:cubicBezTo>
                  <a:pt x="94" y="14"/>
                  <a:pt x="94" y="14"/>
                  <a:pt x="94" y="14"/>
                </a:cubicBezTo>
                <a:cubicBezTo>
                  <a:pt x="102" y="16"/>
                  <a:pt x="99" y="21"/>
                  <a:pt x="96" y="33"/>
                </a:cubicBezTo>
                <a:lnTo>
                  <a:pt x="95" y="39"/>
                </a:lnTo>
                <a:close/>
              </a:path>
            </a:pathLst>
          </a:custGeom>
          <a:solidFill>
            <a:srgbClr val="FCE5B8"/>
          </a:solidFill>
          <a:ln w="9525">
            <a:noFill/>
            <a:round/>
            <a:headEnd/>
            <a:tailEnd/>
          </a:ln>
        </p:spPr>
        <p:txBody>
          <a:bodyPr/>
          <a:lstStyle/>
          <a:p>
            <a:endParaRPr lang="en-US"/>
          </a:p>
        </p:txBody>
      </p:sp>
      <p:sp>
        <p:nvSpPr>
          <p:cNvPr id="128" name="Freeform 138"/>
          <p:cNvSpPr>
            <a:spLocks noChangeAspect="1"/>
          </p:cNvSpPr>
          <p:nvPr/>
        </p:nvSpPr>
        <p:spPr bwMode="auto">
          <a:xfrm>
            <a:off x="5141302" y="5584701"/>
            <a:ext cx="157716" cy="218788"/>
          </a:xfrm>
          <a:custGeom>
            <a:avLst/>
            <a:gdLst>
              <a:gd name="T0" fmla="*/ 472 w 118"/>
              <a:gd name="T1" fmla="*/ 0 h 123"/>
              <a:gd name="T2" fmla="*/ 321 w 118"/>
              <a:gd name="T3" fmla="*/ 97 h 123"/>
              <a:gd name="T4" fmla="*/ 4 w 118"/>
              <a:gd name="T5" fmla="*/ 500 h 123"/>
              <a:gd name="T6" fmla="*/ 0 w 118"/>
              <a:gd name="T7" fmla="*/ 496 h 123"/>
              <a:gd name="T8" fmla="*/ 8 w 118"/>
              <a:gd name="T9" fmla="*/ 500 h 123"/>
              <a:gd name="T10" fmla="*/ 329 w 118"/>
              <a:gd name="T11" fmla="*/ 101 h 123"/>
              <a:gd name="T12" fmla="*/ 480 w 118"/>
              <a:gd name="T13" fmla="*/ 4 h 123"/>
              <a:gd name="T14" fmla="*/ 472 w 118"/>
              <a:gd name="T15" fmla="*/ 0 h 123"/>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123"/>
              <a:gd name="T26" fmla="*/ 118 w 118"/>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123">
                <a:moveTo>
                  <a:pt x="116" y="0"/>
                </a:moveTo>
                <a:cubicBezTo>
                  <a:pt x="103" y="18"/>
                  <a:pt x="92" y="19"/>
                  <a:pt x="79" y="24"/>
                </a:cubicBezTo>
                <a:cubicBezTo>
                  <a:pt x="33" y="61"/>
                  <a:pt x="1" y="123"/>
                  <a:pt x="1" y="123"/>
                </a:cubicBezTo>
                <a:cubicBezTo>
                  <a:pt x="0" y="122"/>
                  <a:pt x="0" y="122"/>
                  <a:pt x="0" y="122"/>
                </a:cubicBezTo>
                <a:cubicBezTo>
                  <a:pt x="2" y="123"/>
                  <a:pt x="2" y="123"/>
                  <a:pt x="2" y="123"/>
                </a:cubicBezTo>
                <a:cubicBezTo>
                  <a:pt x="2" y="123"/>
                  <a:pt x="35" y="62"/>
                  <a:pt x="81" y="25"/>
                </a:cubicBezTo>
                <a:cubicBezTo>
                  <a:pt x="93" y="20"/>
                  <a:pt x="104" y="19"/>
                  <a:pt x="118" y="1"/>
                </a:cubicBezTo>
                <a:cubicBezTo>
                  <a:pt x="118" y="1"/>
                  <a:pt x="117" y="1"/>
                  <a:pt x="116" y="0"/>
                </a:cubicBezTo>
                <a:close/>
              </a:path>
            </a:pathLst>
          </a:custGeom>
          <a:solidFill>
            <a:srgbClr val="F8C170"/>
          </a:solidFill>
          <a:ln w="9525">
            <a:noFill/>
            <a:round/>
            <a:headEnd/>
            <a:tailEnd/>
          </a:ln>
        </p:spPr>
        <p:txBody>
          <a:bodyPr/>
          <a:lstStyle/>
          <a:p>
            <a:endParaRPr lang="en-US"/>
          </a:p>
        </p:txBody>
      </p:sp>
      <p:sp>
        <p:nvSpPr>
          <p:cNvPr id="129" name="Freeform 139"/>
          <p:cNvSpPr>
            <a:spLocks noChangeAspect="1"/>
          </p:cNvSpPr>
          <p:nvPr/>
        </p:nvSpPr>
        <p:spPr bwMode="auto">
          <a:xfrm>
            <a:off x="5267213" y="5672040"/>
            <a:ext cx="57653" cy="24701"/>
          </a:xfrm>
          <a:custGeom>
            <a:avLst/>
            <a:gdLst>
              <a:gd name="T0" fmla="*/ 85 w 87"/>
              <a:gd name="T1" fmla="*/ 28 h 28"/>
              <a:gd name="T2" fmla="*/ 0 w 87"/>
              <a:gd name="T3" fmla="*/ 4 h 28"/>
              <a:gd name="T4" fmla="*/ 0 w 87"/>
              <a:gd name="T5" fmla="*/ 0 h 28"/>
              <a:gd name="T6" fmla="*/ 87 w 87"/>
              <a:gd name="T7" fmla="*/ 26 h 28"/>
              <a:gd name="T8" fmla="*/ 85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5" y="28"/>
                </a:moveTo>
                <a:lnTo>
                  <a:pt x="0" y="4"/>
                </a:lnTo>
                <a:lnTo>
                  <a:pt x="0" y="0"/>
                </a:lnTo>
                <a:lnTo>
                  <a:pt x="87" y="26"/>
                </a:lnTo>
                <a:lnTo>
                  <a:pt x="85" y="28"/>
                </a:lnTo>
                <a:close/>
              </a:path>
            </a:pathLst>
          </a:custGeom>
          <a:solidFill>
            <a:srgbClr val="DF8100"/>
          </a:solidFill>
          <a:ln w="9525">
            <a:noFill/>
            <a:round/>
            <a:headEnd/>
            <a:tailEnd/>
          </a:ln>
        </p:spPr>
        <p:txBody>
          <a:bodyPr/>
          <a:lstStyle/>
          <a:p>
            <a:endParaRPr lang="en-US"/>
          </a:p>
        </p:txBody>
      </p:sp>
      <p:sp>
        <p:nvSpPr>
          <p:cNvPr id="130" name="Freeform 140"/>
          <p:cNvSpPr>
            <a:spLocks noChangeAspect="1"/>
          </p:cNvSpPr>
          <p:nvPr/>
        </p:nvSpPr>
        <p:spPr bwMode="auto">
          <a:xfrm>
            <a:off x="5265887" y="5675568"/>
            <a:ext cx="57653" cy="24701"/>
          </a:xfrm>
          <a:custGeom>
            <a:avLst/>
            <a:gdLst>
              <a:gd name="T0" fmla="*/ 87 w 87"/>
              <a:gd name="T1" fmla="*/ 28 h 28"/>
              <a:gd name="T2" fmla="*/ 0 w 87"/>
              <a:gd name="T3" fmla="*/ 2 h 28"/>
              <a:gd name="T4" fmla="*/ 2 w 87"/>
              <a:gd name="T5" fmla="*/ 0 h 28"/>
              <a:gd name="T6" fmla="*/ 87 w 87"/>
              <a:gd name="T7" fmla="*/ 24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2"/>
                </a:lnTo>
                <a:lnTo>
                  <a:pt x="2" y="0"/>
                </a:lnTo>
                <a:lnTo>
                  <a:pt x="87" y="24"/>
                </a:lnTo>
                <a:lnTo>
                  <a:pt x="87" y="28"/>
                </a:lnTo>
                <a:close/>
              </a:path>
            </a:pathLst>
          </a:custGeom>
          <a:solidFill>
            <a:srgbClr val="FFFFFF"/>
          </a:solidFill>
          <a:ln w="9525">
            <a:noFill/>
            <a:round/>
            <a:headEnd/>
            <a:tailEnd/>
          </a:ln>
        </p:spPr>
        <p:txBody>
          <a:bodyPr/>
          <a:lstStyle/>
          <a:p>
            <a:endParaRPr lang="en-US"/>
          </a:p>
        </p:txBody>
      </p:sp>
      <p:sp>
        <p:nvSpPr>
          <p:cNvPr id="131" name="Freeform 141"/>
          <p:cNvSpPr>
            <a:spLocks noChangeAspect="1"/>
          </p:cNvSpPr>
          <p:nvPr/>
        </p:nvSpPr>
        <p:spPr bwMode="auto">
          <a:xfrm>
            <a:off x="5260584" y="5682627"/>
            <a:ext cx="58978" cy="24701"/>
          </a:xfrm>
          <a:custGeom>
            <a:avLst/>
            <a:gdLst>
              <a:gd name="T0" fmla="*/ 87 w 89"/>
              <a:gd name="T1" fmla="*/ 28 h 28"/>
              <a:gd name="T2" fmla="*/ 0 w 89"/>
              <a:gd name="T3" fmla="*/ 2 h 28"/>
              <a:gd name="T4" fmla="*/ 2 w 89"/>
              <a:gd name="T5" fmla="*/ 0 h 28"/>
              <a:gd name="T6" fmla="*/ 89 w 89"/>
              <a:gd name="T7" fmla="*/ 24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2"/>
                </a:lnTo>
                <a:lnTo>
                  <a:pt x="2" y="0"/>
                </a:lnTo>
                <a:lnTo>
                  <a:pt x="89" y="24"/>
                </a:lnTo>
                <a:lnTo>
                  <a:pt x="87" y="28"/>
                </a:lnTo>
                <a:close/>
              </a:path>
            </a:pathLst>
          </a:custGeom>
          <a:solidFill>
            <a:srgbClr val="DF8100"/>
          </a:solidFill>
          <a:ln w="9525">
            <a:noFill/>
            <a:round/>
            <a:headEnd/>
            <a:tailEnd/>
          </a:ln>
        </p:spPr>
        <p:txBody>
          <a:bodyPr/>
          <a:lstStyle/>
          <a:p>
            <a:endParaRPr lang="en-US"/>
          </a:p>
        </p:txBody>
      </p:sp>
      <p:sp>
        <p:nvSpPr>
          <p:cNvPr id="132" name="Freeform 142"/>
          <p:cNvSpPr>
            <a:spLocks noChangeAspect="1"/>
          </p:cNvSpPr>
          <p:nvPr/>
        </p:nvSpPr>
        <p:spPr bwMode="auto">
          <a:xfrm>
            <a:off x="5260586" y="5684391"/>
            <a:ext cx="57653" cy="24701"/>
          </a:xfrm>
          <a:custGeom>
            <a:avLst/>
            <a:gdLst>
              <a:gd name="T0" fmla="*/ 87 w 87"/>
              <a:gd name="T1" fmla="*/ 28 h 28"/>
              <a:gd name="T2" fmla="*/ 0 w 87"/>
              <a:gd name="T3" fmla="*/ 4 h 28"/>
              <a:gd name="T4" fmla="*/ 0 w 87"/>
              <a:gd name="T5" fmla="*/ 0 h 28"/>
              <a:gd name="T6" fmla="*/ 87 w 87"/>
              <a:gd name="T7" fmla="*/ 26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4"/>
                </a:lnTo>
                <a:lnTo>
                  <a:pt x="0" y="0"/>
                </a:lnTo>
                <a:lnTo>
                  <a:pt x="87" y="26"/>
                </a:lnTo>
                <a:lnTo>
                  <a:pt x="87" y="28"/>
                </a:lnTo>
                <a:close/>
              </a:path>
            </a:pathLst>
          </a:custGeom>
          <a:solidFill>
            <a:srgbClr val="FFFFFF"/>
          </a:solidFill>
          <a:ln w="9525">
            <a:noFill/>
            <a:round/>
            <a:headEnd/>
            <a:tailEnd/>
          </a:ln>
        </p:spPr>
        <p:txBody>
          <a:bodyPr/>
          <a:lstStyle/>
          <a:p>
            <a:endParaRPr lang="en-US"/>
          </a:p>
        </p:txBody>
      </p:sp>
      <p:sp>
        <p:nvSpPr>
          <p:cNvPr id="133" name="Freeform 143"/>
          <p:cNvSpPr>
            <a:spLocks noChangeAspect="1"/>
          </p:cNvSpPr>
          <p:nvPr/>
        </p:nvSpPr>
        <p:spPr bwMode="auto">
          <a:xfrm>
            <a:off x="5255284" y="5691448"/>
            <a:ext cx="58315" cy="24701"/>
          </a:xfrm>
          <a:custGeom>
            <a:avLst/>
            <a:gdLst>
              <a:gd name="T0" fmla="*/ 86 w 88"/>
              <a:gd name="T1" fmla="*/ 28 h 28"/>
              <a:gd name="T2" fmla="*/ 0 w 88"/>
              <a:gd name="T3" fmla="*/ 4 h 28"/>
              <a:gd name="T4" fmla="*/ 0 w 88"/>
              <a:gd name="T5" fmla="*/ 0 h 28"/>
              <a:gd name="T6" fmla="*/ 88 w 88"/>
              <a:gd name="T7" fmla="*/ 26 h 28"/>
              <a:gd name="T8" fmla="*/ 86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6" y="28"/>
                </a:moveTo>
                <a:lnTo>
                  <a:pt x="0" y="4"/>
                </a:lnTo>
                <a:lnTo>
                  <a:pt x="0" y="0"/>
                </a:lnTo>
                <a:lnTo>
                  <a:pt x="88" y="26"/>
                </a:lnTo>
                <a:lnTo>
                  <a:pt x="86" y="28"/>
                </a:lnTo>
                <a:close/>
              </a:path>
            </a:pathLst>
          </a:custGeom>
          <a:solidFill>
            <a:srgbClr val="DF8100"/>
          </a:solidFill>
          <a:ln w="9525">
            <a:noFill/>
            <a:round/>
            <a:headEnd/>
            <a:tailEnd/>
          </a:ln>
        </p:spPr>
        <p:txBody>
          <a:bodyPr/>
          <a:lstStyle/>
          <a:p>
            <a:endParaRPr lang="en-US"/>
          </a:p>
        </p:txBody>
      </p:sp>
      <p:sp>
        <p:nvSpPr>
          <p:cNvPr id="134" name="Freeform 144"/>
          <p:cNvSpPr>
            <a:spLocks noChangeAspect="1"/>
          </p:cNvSpPr>
          <p:nvPr/>
        </p:nvSpPr>
        <p:spPr bwMode="auto">
          <a:xfrm>
            <a:off x="5255282" y="5694977"/>
            <a:ext cx="56990" cy="24701"/>
          </a:xfrm>
          <a:custGeom>
            <a:avLst/>
            <a:gdLst>
              <a:gd name="T0" fmla="*/ 86 w 86"/>
              <a:gd name="T1" fmla="*/ 28 h 28"/>
              <a:gd name="T2" fmla="*/ 0 w 86"/>
              <a:gd name="T3" fmla="*/ 2 h 28"/>
              <a:gd name="T4" fmla="*/ 0 w 86"/>
              <a:gd name="T5" fmla="*/ 0 h 28"/>
              <a:gd name="T6" fmla="*/ 86 w 86"/>
              <a:gd name="T7" fmla="*/ 24 h 28"/>
              <a:gd name="T8" fmla="*/ 86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86" y="28"/>
                </a:moveTo>
                <a:lnTo>
                  <a:pt x="0" y="2"/>
                </a:lnTo>
                <a:lnTo>
                  <a:pt x="0" y="0"/>
                </a:lnTo>
                <a:lnTo>
                  <a:pt x="86" y="24"/>
                </a:lnTo>
                <a:lnTo>
                  <a:pt x="86" y="28"/>
                </a:lnTo>
                <a:close/>
              </a:path>
            </a:pathLst>
          </a:custGeom>
          <a:solidFill>
            <a:srgbClr val="FFFFFF"/>
          </a:solidFill>
          <a:ln w="9525">
            <a:noFill/>
            <a:round/>
            <a:headEnd/>
            <a:tailEnd/>
          </a:ln>
        </p:spPr>
        <p:txBody>
          <a:bodyPr/>
          <a:lstStyle/>
          <a:p>
            <a:endParaRPr lang="en-US"/>
          </a:p>
        </p:txBody>
      </p:sp>
      <p:sp>
        <p:nvSpPr>
          <p:cNvPr id="135" name="Freeform 145"/>
          <p:cNvSpPr>
            <a:spLocks noChangeAspect="1"/>
          </p:cNvSpPr>
          <p:nvPr/>
        </p:nvSpPr>
        <p:spPr bwMode="auto">
          <a:xfrm>
            <a:off x="5249983" y="5702035"/>
            <a:ext cx="58315" cy="24701"/>
          </a:xfrm>
          <a:custGeom>
            <a:avLst/>
            <a:gdLst>
              <a:gd name="T0" fmla="*/ 86 w 88"/>
              <a:gd name="T1" fmla="*/ 28 h 28"/>
              <a:gd name="T2" fmla="*/ 0 w 88"/>
              <a:gd name="T3" fmla="*/ 2 h 28"/>
              <a:gd name="T4" fmla="*/ 0 w 88"/>
              <a:gd name="T5" fmla="*/ 0 h 28"/>
              <a:gd name="T6" fmla="*/ 88 w 88"/>
              <a:gd name="T7" fmla="*/ 24 h 28"/>
              <a:gd name="T8" fmla="*/ 86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6" y="28"/>
                </a:moveTo>
                <a:lnTo>
                  <a:pt x="0" y="2"/>
                </a:lnTo>
                <a:lnTo>
                  <a:pt x="0" y="0"/>
                </a:lnTo>
                <a:lnTo>
                  <a:pt x="88" y="24"/>
                </a:lnTo>
                <a:lnTo>
                  <a:pt x="86" y="28"/>
                </a:lnTo>
                <a:close/>
              </a:path>
            </a:pathLst>
          </a:custGeom>
          <a:solidFill>
            <a:srgbClr val="DF8100"/>
          </a:solidFill>
          <a:ln w="9525">
            <a:noFill/>
            <a:round/>
            <a:headEnd/>
            <a:tailEnd/>
          </a:ln>
        </p:spPr>
        <p:txBody>
          <a:bodyPr/>
          <a:lstStyle/>
          <a:p>
            <a:endParaRPr lang="en-US"/>
          </a:p>
        </p:txBody>
      </p:sp>
      <p:sp>
        <p:nvSpPr>
          <p:cNvPr id="136" name="Freeform 146"/>
          <p:cNvSpPr>
            <a:spLocks noChangeAspect="1"/>
          </p:cNvSpPr>
          <p:nvPr/>
        </p:nvSpPr>
        <p:spPr bwMode="auto">
          <a:xfrm>
            <a:off x="5248658" y="5703799"/>
            <a:ext cx="58315" cy="24701"/>
          </a:xfrm>
          <a:custGeom>
            <a:avLst/>
            <a:gdLst>
              <a:gd name="T0" fmla="*/ 88 w 88"/>
              <a:gd name="T1" fmla="*/ 28 h 28"/>
              <a:gd name="T2" fmla="*/ 0 w 88"/>
              <a:gd name="T3" fmla="*/ 2 h 28"/>
              <a:gd name="T4" fmla="*/ 2 w 88"/>
              <a:gd name="T5" fmla="*/ 0 h 28"/>
              <a:gd name="T6" fmla="*/ 88 w 88"/>
              <a:gd name="T7" fmla="*/ 26 h 28"/>
              <a:gd name="T8" fmla="*/ 88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8" y="28"/>
                </a:moveTo>
                <a:lnTo>
                  <a:pt x="0" y="2"/>
                </a:lnTo>
                <a:lnTo>
                  <a:pt x="2" y="0"/>
                </a:lnTo>
                <a:lnTo>
                  <a:pt x="88" y="26"/>
                </a:lnTo>
                <a:lnTo>
                  <a:pt x="88" y="28"/>
                </a:lnTo>
                <a:close/>
              </a:path>
            </a:pathLst>
          </a:custGeom>
          <a:solidFill>
            <a:srgbClr val="FFFFFF"/>
          </a:solidFill>
          <a:ln w="9525">
            <a:noFill/>
            <a:round/>
            <a:headEnd/>
            <a:tailEnd/>
          </a:ln>
        </p:spPr>
        <p:txBody>
          <a:bodyPr/>
          <a:lstStyle/>
          <a:p>
            <a:endParaRPr lang="en-US"/>
          </a:p>
        </p:txBody>
      </p:sp>
      <p:sp>
        <p:nvSpPr>
          <p:cNvPr id="137" name="Freeform 147"/>
          <p:cNvSpPr>
            <a:spLocks noChangeAspect="1"/>
          </p:cNvSpPr>
          <p:nvPr/>
        </p:nvSpPr>
        <p:spPr bwMode="auto">
          <a:xfrm>
            <a:off x="5244680" y="5710857"/>
            <a:ext cx="56990" cy="24701"/>
          </a:xfrm>
          <a:custGeom>
            <a:avLst/>
            <a:gdLst>
              <a:gd name="T0" fmla="*/ 86 w 86"/>
              <a:gd name="T1" fmla="*/ 28 h 28"/>
              <a:gd name="T2" fmla="*/ 0 w 86"/>
              <a:gd name="T3" fmla="*/ 4 h 28"/>
              <a:gd name="T4" fmla="*/ 0 w 86"/>
              <a:gd name="T5" fmla="*/ 0 h 28"/>
              <a:gd name="T6" fmla="*/ 86 w 86"/>
              <a:gd name="T7" fmla="*/ 26 h 28"/>
              <a:gd name="T8" fmla="*/ 86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86" y="28"/>
                </a:moveTo>
                <a:lnTo>
                  <a:pt x="0" y="4"/>
                </a:lnTo>
                <a:lnTo>
                  <a:pt x="0" y="0"/>
                </a:lnTo>
                <a:lnTo>
                  <a:pt x="86" y="26"/>
                </a:lnTo>
                <a:lnTo>
                  <a:pt x="86" y="28"/>
                </a:lnTo>
                <a:close/>
              </a:path>
            </a:pathLst>
          </a:custGeom>
          <a:solidFill>
            <a:srgbClr val="DF8100"/>
          </a:solidFill>
          <a:ln w="9525">
            <a:noFill/>
            <a:round/>
            <a:headEnd/>
            <a:tailEnd/>
          </a:ln>
        </p:spPr>
        <p:txBody>
          <a:bodyPr/>
          <a:lstStyle/>
          <a:p>
            <a:endParaRPr lang="en-US"/>
          </a:p>
        </p:txBody>
      </p:sp>
      <p:sp>
        <p:nvSpPr>
          <p:cNvPr id="138" name="Freeform 148"/>
          <p:cNvSpPr>
            <a:spLocks noChangeAspect="1"/>
          </p:cNvSpPr>
          <p:nvPr/>
        </p:nvSpPr>
        <p:spPr bwMode="auto">
          <a:xfrm>
            <a:off x="5243356" y="5714385"/>
            <a:ext cx="58315" cy="24701"/>
          </a:xfrm>
          <a:custGeom>
            <a:avLst/>
            <a:gdLst>
              <a:gd name="T0" fmla="*/ 88 w 88"/>
              <a:gd name="T1" fmla="*/ 28 h 28"/>
              <a:gd name="T2" fmla="*/ 0 w 88"/>
              <a:gd name="T3" fmla="*/ 2 h 28"/>
              <a:gd name="T4" fmla="*/ 2 w 88"/>
              <a:gd name="T5" fmla="*/ 0 h 28"/>
              <a:gd name="T6" fmla="*/ 88 w 88"/>
              <a:gd name="T7" fmla="*/ 24 h 28"/>
              <a:gd name="T8" fmla="*/ 88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8" y="28"/>
                </a:moveTo>
                <a:lnTo>
                  <a:pt x="0" y="2"/>
                </a:lnTo>
                <a:lnTo>
                  <a:pt x="2" y="0"/>
                </a:lnTo>
                <a:lnTo>
                  <a:pt x="88" y="24"/>
                </a:lnTo>
                <a:lnTo>
                  <a:pt x="88" y="28"/>
                </a:lnTo>
                <a:close/>
              </a:path>
            </a:pathLst>
          </a:custGeom>
          <a:solidFill>
            <a:srgbClr val="FFFFFF"/>
          </a:solidFill>
          <a:ln w="9525">
            <a:noFill/>
            <a:round/>
            <a:headEnd/>
            <a:tailEnd/>
          </a:ln>
        </p:spPr>
        <p:txBody>
          <a:bodyPr/>
          <a:lstStyle/>
          <a:p>
            <a:endParaRPr lang="en-US"/>
          </a:p>
        </p:txBody>
      </p:sp>
      <p:sp>
        <p:nvSpPr>
          <p:cNvPr id="139" name="Freeform 149"/>
          <p:cNvSpPr>
            <a:spLocks noChangeAspect="1"/>
          </p:cNvSpPr>
          <p:nvPr/>
        </p:nvSpPr>
        <p:spPr bwMode="auto">
          <a:xfrm>
            <a:off x="5239378" y="5719678"/>
            <a:ext cx="56990" cy="27348"/>
          </a:xfrm>
          <a:custGeom>
            <a:avLst/>
            <a:gdLst>
              <a:gd name="T0" fmla="*/ 86 w 86"/>
              <a:gd name="T1" fmla="*/ 31 h 31"/>
              <a:gd name="T2" fmla="*/ 0 w 86"/>
              <a:gd name="T3" fmla="*/ 4 h 31"/>
              <a:gd name="T4" fmla="*/ 0 w 86"/>
              <a:gd name="T5" fmla="*/ 0 h 31"/>
              <a:gd name="T6" fmla="*/ 86 w 86"/>
              <a:gd name="T7" fmla="*/ 26 h 31"/>
              <a:gd name="T8" fmla="*/ 86 w 86"/>
              <a:gd name="T9" fmla="*/ 31 h 31"/>
              <a:gd name="T10" fmla="*/ 0 60000 65536"/>
              <a:gd name="T11" fmla="*/ 0 60000 65536"/>
              <a:gd name="T12" fmla="*/ 0 60000 65536"/>
              <a:gd name="T13" fmla="*/ 0 60000 65536"/>
              <a:gd name="T14" fmla="*/ 0 60000 65536"/>
              <a:gd name="T15" fmla="*/ 0 w 86"/>
              <a:gd name="T16" fmla="*/ 0 h 31"/>
              <a:gd name="T17" fmla="*/ 86 w 86"/>
              <a:gd name="T18" fmla="*/ 31 h 31"/>
            </a:gdLst>
            <a:ahLst/>
            <a:cxnLst>
              <a:cxn ang="T10">
                <a:pos x="T0" y="T1"/>
              </a:cxn>
              <a:cxn ang="T11">
                <a:pos x="T2" y="T3"/>
              </a:cxn>
              <a:cxn ang="T12">
                <a:pos x="T4" y="T5"/>
              </a:cxn>
              <a:cxn ang="T13">
                <a:pos x="T6" y="T7"/>
              </a:cxn>
              <a:cxn ang="T14">
                <a:pos x="T8" y="T9"/>
              </a:cxn>
            </a:cxnLst>
            <a:rect l="T15" t="T16" r="T17" b="T18"/>
            <a:pathLst>
              <a:path w="86" h="31">
                <a:moveTo>
                  <a:pt x="86" y="31"/>
                </a:moveTo>
                <a:lnTo>
                  <a:pt x="0" y="4"/>
                </a:lnTo>
                <a:lnTo>
                  <a:pt x="0" y="0"/>
                </a:lnTo>
                <a:lnTo>
                  <a:pt x="86" y="26"/>
                </a:lnTo>
                <a:lnTo>
                  <a:pt x="86" y="31"/>
                </a:lnTo>
                <a:close/>
              </a:path>
            </a:pathLst>
          </a:custGeom>
          <a:solidFill>
            <a:srgbClr val="DF8100"/>
          </a:solidFill>
          <a:ln w="9525">
            <a:noFill/>
            <a:round/>
            <a:headEnd/>
            <a:tailEnd/>
          </a:ln>
        </p:spPr>
        <p:txBody>
          <a:bodyPr/>
          <a:lstStyle/>
          <a:p>
            <a:endParaRPr lang="en-US"/>
          </a:p>
        </p:txBody>
      </p:sp>
      <p:sp>
        <p:nvSpPr>
          <p:cNvPr id="140" name="Freeform 150"/>
          <p:cNvSpPr>
            <a:spLocks noChangeAspect="1"/>
          </p:cNvSpPr>
          <p:nvPr/>
        </p:nvSpPr>
        <p:spPr bwMode="auto">
          <a:xfrm>
            <a:off x="5238055" y="5723207"/>
            <a:ext cx="58315" cy="25584"/>
          </a:xfrm>
          <a:custGeom>
            <a:avLst/>
            <a:gdLst>
              <a:gd name="T0" fmla="*/ 86 w 88"/>
              <a:gd name="T1" fmla="*/ 29 h 29"/>
              <a:gd name="T2" fmla="*/ 0 w 88"/>
              <a:gd name="T3" fmla="*/ 2 h 29"/>
              <a:gd name="T4" fmla="*/ 2 w 88"/>
              <a:gd name="T5" fmla="*/ 0 h 29"/>
              <a:gd name="T6" fmla="*/ 88 w 88"/>
              <a:gd name="T7" fmla="*/ 25 h 29"/>
              <a:gd name="T8" fmla="*/ 86 w 88"/>
              <a:gd name="T9" fmla="*/ 29 h 29"/>
              <a:gd name="T10" fmla="*/ 0 60000 65536"/>
              <a:gd name="T11" fmla="*/ 0 60000 65536"/>
              <a:gd name="T12" fmla="*/ 0 60000 65536"/>
              <a:gd name="T13" fmla="*/ 0 60000 65536"/>
              <a:gd name="T14" fmla="*/ 0 60000 65536"/>
              <a:gd name="T15" fmla="*/ 0 w 88"/>
              <a:gd name="T16" fmla="*/ 0 h 29"/>
              <a:gd name="T17" fmla="*/ 88 w 88"/>
              <a:gd name="T18" fmla="*/ 29 h 29"/>
            </a:gdLst>
            <a:ahLst/>
            <a:cxnLst>
              <a:cxn ang="T10">
                <a:pos x="T0" y="T1"/>
              </a:cxn>
              <a:cxn ang="T11">
                <a:pos x="T2" y="T3"/>
              </a:cxn>
              <a:cxn ang="T12">
                <a:pos x="T4" y="T5"/>
              </a:cxn>
              <a:cxn ang="T13">
                <a:pos x="T6" y="T7"/>
              </a:cxn>
              <a:cxn ang="T14">
                <a:pos x="T8" y="T9"/>
              </a:cxn>
            </a:cxnLst>
            <a:rect l="T15" t="T16" r="T17" b="T18"/>
            <a:pathLst>
              <a:path w="88" h="29">
                <a:moveTo>
                  <a:pt x="86" y="29"/>
                </a:moveTo>
                <a:lnTo>
                  <a:pt x="0" y="2"/>
                </a:lnTo>
                <a:lnTo>
                  <a:pt x="2" y="0"/>
                </a:lnTo>
                <a:lnTo>
                  <a:pt x="88" y="25"/>
                </a:lnTo>
                <a:lnTo>
                  <a:pt x="86" y="29"/>
                </a:lnTo>
                <a:close/>
              </a:path>
            </a:pathLst>
          </a:custGeom>
          <a:solidFill>
            <a:srgbClr val="FFFFFF"/>
          </a:solidFill>
          <a:ln w="9525">
            <a:noFill/>
            <a:round/>
            <a:headEnd/>
            <a:tailEnd/>
          </a:ln>
        </p:spPr>
        <p:txBody>
          <a:bodyPr/>
          <a:lstStyle/>
          <a:p>
            <a:endParaRPr lang="en-US"/>
          </a:p>
        </p:txBody>
      </p:sp>
      <p:sp>
        <p:nvSpPr>
          <p:cNvPr id="141" name="Freeform 151"/>
          <p:cNvSpPr>
            <a:spLocks noChangeAspect="1"/>
          </p:cNvSpPr>
          <p:nvPr/>
        </p:nvSpPr>
        <p:spPr bwMode="auto">
          <a:xfrm>
            <a:off x="5234077" y="5730264"/>
            <a:ext cx="56990" cy="25584"/>
          </a:xfrm>
          <a:custGeom>
            <a:avLst/>
            <a:gdLst>
              <a:gd name="T0" fmla="*/ 84 w 86"/>
              <a:gd name="T1" fmla="*/ 29 h 29"/>
              <a:gd name="T2" fmla="*/ 0 w 86"/>
              <a:gd name="T3" fmla="*/ 2 h 29"/>
              <a:gd name="T4" fmla="*/ 0 w 86"/>
              <a:gd name="T5" fmla="*/ 0 h 29"/>
              <a:gd name="T6" fmla="*/ 86 w 86"/>
              <a:gd name="T7" fmla="*/ 27 h 29"/>
              <a:gd name="T8" fmla="*/ 84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4" y="29"/>
                </a:moveTo>
                <a:lnTo>
                  <a:pt x="0" y="2"/>
                </a:lnTo>
                <a:lnTo>
                  <a:pt x="0" y="0"/>
                </a:lnTo>
                <a:lnTo>
                  <a:pt x="86" y="27"/>
                </a:lnTo>
                <a:lnTo>
                  <a:pt x="84" y="29"/>
                </a:lnTo>
                <a:close/>
              </a:path>
            </a:pathLst>
          </a:custGeom>
          <a:solidFill>
            <a:srgbClr val="DF8100"/>
          </a:solidFill>
          <a:ln w="9525">
            <a:noFill/>
            <a:round/>
            <a:headEnd/>
            <a:tailEnd/>
          </a:ln>
        </p:spPr>
        <p:txBody>
          <a:bodyPr/>
          <a:lstStyle/>
          <a:p>
            <a:endParaRPr lang="en-US"/>
          </a:p>
        </p:txBody>
      </p:sp>
      <p:sp>
        <p:nvSpPr>
          <p:cNvPr id="142" name="Freeform 152"/>
          <p:cNvSpPr>
            <a:spLocks noChangeAspect="1"/>
          </p:cNvSpPr>
          <p:nvPr/>
        </p:nvSpPr>
        <p:spPr bwMode="auto">
          <a:xfrm>
            <a:off x="5232752" y="5732029"/>
            <a:ext cx="56990" cy="25584"/>
          </a:xfrm>
          <a:custGeom>
            <a:avLst/>
            <a:gdLst>
              <a:gd name="T0" fmla="*/ 86 w 86"/>
              <a:gd name="T1" fmla="*/ 29 h 29"/>
              <a:gd name="T2" fmla="*/ 0 w 86"/>
              <a:gd name="T3" fmla="*/ 4 h 29"/>
              <a:gd name="T4" fmla="*/ 2 w 86"/>
              <a:gd name="T5" fmla="*/ 0 h 29"/>
              <a:gd name="T6" fmla="*/ 86 w 86"/>
              <a:gd name="T7" fmla="*/ 27 h 29"/>
              <a:gd name="T8" fmla="*/ 86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6" y="29"/>
                </a:moveTo>
                <a:lnTo>
                  <a:pt x="0" y="4"/>
                </a:lnTo>
                <a:lnTo>
                  <a:pt x="2" y="0"/>
                </a:lnTo>
                <a:lnTo>
                  <a:pt x="86" y="27"/>
                </a:lnTo>
                <a:lnTo>
                  <a:pt x="86" y="29"/>
                </a:lnTo>
                <a:close/>
              </a:path>
            </a:pathLst>
          </a:custGeom>
          <a:solidFill>
            <a:srgbClr val="FFFFFF"/>
          </a:solidFill>
          <a:ln w="9525">
            <a:noFill/>
            <a:round/>
            <a:headEnd/>
            <a:tailEnd/>
          </a:ln>
        </p:spPr>
        <p:txBody>
          <a:bodyPr/>
          <a:lstStyle/>
          <a:p>
            <a:endParaRPr lang="en-US"/>
          </a:p>
        </p:txBody>
      </p:sp>
      <p:sp>
        <p:nvSpPr>
          <p:cNvPr id="143" name="Freeform 153"/>
          <p:cNvSpPr>
            <a:spLocks noChangeAspect="1"/>
          </p:cNvSpPr>
          <p:nvPr/>
        </p:nvSpPr>
        <p:spPr bwMode="auto">
          <a:xfrm>
            <a:off x="5226787" y="5739087"/>
            <a:ext cx="58978" cy="25584"/>
          </a:xfrm>
          <a:custGeom>
            <a:avLst/>
            <a:gdLst>
              <a:gd name="T0" fmla="*/ 87 w 89"/>
              <a:gd name="T1" fmla="*/ 29 h 29"/>
              <a:gd name="T2" fmla="*/ 0 w 89"/>
              <a:gd name="T3" fmla="*/ 4 h 29"/>
              <a:gd name="T4" fmla="*/ 2 w 89"/>
              <a:gd name="T5" fmla="*/ 0 h 29"/>
              <a:gd name="T6" fmla="*/ 89 w 89"/>
              <a:gd name="T7" fmla="*/ 27 h 29"/>
              <a:gd name="T8" fmla="*/ 87 w 89"/>
              <a:gd name="T9" fmla="*/ 29 h 29"/>
              <a:gd name="T10" fmla="*/ 0 60000 65536"/>
              <a:gd name="T11" fmla="*/ 0 60000 65536"/>
              <a:gd name="T12" fmla="*/ 0 60000 65536"/>
              <a:gd name="T13" fmla="*/ 0 60000 65536"/>
              <a:gd name="T14" fmla="*/ 0 60000 65536"/>
              <a:gd name="T15" fmla="*/ 0 w 89"/>
              <a:gd name="T16" fmla="*/ 0 h 29"/>
              <a:gd name="T17" fmla="*/ 89 w 89"/>
              <a:gd name="T18" fmla="*/ 29 h 29"/>
            </a:gdLst>
            <a:ahLst/>
            <a:cxnLst>
              <a:cxn ang="T10">
                <a:pos x="T0" y="T1"/>
              </a:cxn>
              <a:cxn ang="T11">
                <a:pos x="T2" y="T3"/>
              </a:cxn>
              <a:cxn ang="T12">
                <a:pos x="T4" y="T5"/>
              </a:cxn>
              <a:cxn ang="T13">
                <a:pos x="T6" y="T7"/>
              </a:cxn>
              <a:cxn ang="T14">
                <a:pos x="T8" y="T9"/>
              </a:cxn>
            </a:cxnLst>
            <a:rect l="T15" t="T16" r="T17" b="T18"/>
            <a:pathLst>
              <a:path w="89" h="29">
                <a:moveTo>
                  <a:pt x="87" y="29"/>
                </a:moveTo>
                <a:lnTo>
                  <a:pt x="0" y="4"/>
                </a:lnTo>
                <a:lnTo>
                  <a:pt x="2" y="0"/>
                </a:lnTo>
                <a:lnTo>
                  <a:pt x="89" y="27"/>
                </a:lnTo>
                <a:lnTo>
                  <a:pt x="87" y="29"/>
                </a:lnTo>
                <a:close/>
              </a:path>
            </a:pathLst>
          </a:custGeom>
          <a:solidFill>
            <a:srgbClr val="DF8100"/>
          </a:solidFill>
          <a:ln w="9525">
            <a:noFill/>
            <a:round/>
            <a:headEnd/>
            <a:tailEnd/>
          </a:ln>
        </p:spPr>
        <p:txBody>
          <a:bodyPr/>
          <a:lstStyle/>
          <a:p>
            <a:endParaRPr lang="en-US"/>
          </a:p>
        </p:txBody>
      </p:sp>
      <p:sp>
        <p:nvSpPr>
          <p:cNvPr id="144" name="Freeform 154"/>
          <p:cNvSpPr>
            <a:spLocks noChangeAspect="1"/>
          </p:cNvSpPr>
          <p:nvPr/>
        </p:nvSpPr>
        <p:spPr bwMode="auto">
          <a:xfrm>
            <a:off x="5226789" y="5742615"/>
            <a:ext cx="57653" cy="25584"/>
          </a:xfrm>
          <a:custGeom>
            <a:avLst/>
            <a:gdLst>
              <a:gd name="T0" fmla="*/ 87 w 87"/>
              <a:gd name="T1" fmla="*/ 29 h 29"/>
              <a:gd name="T2" fmla="*/ 0 w 87"/>
              <a:gd name="T3" fmla="*/ 3 h 29"/>
              <a:gd name="T4" fmla="*/ 0 w 87"/>
              <a:gd name="T5" fmla="*/ 0 h 29"/>
              <a:gd name="T6" fmla="*/ 87 w 87"/>
              <a:gd name="T7" fmla="*/ 25 h 29"/>
              <a:gd name="T8" fmla="*/ 87 w 87"/>
              <a:gd name="T9" fmla="*/ 29 h 29"/>
              <a:gd name="T10" fmla="*/ 0 60000 65536"/>
              <a:gd name="T11" fmla="*/ 0 60000 65536"/>
              <a:gd name="T12" fmla="*/ 0 60000 65536"/>
              <a:gd name="T13" fmla="*/ 0 60000 65536"/>
              <a:gd name="T14" fmla="*/ 0 60000 65536"/>
              <a:gd name="T15" fmla="*/ 0 w 87"/>
              <a:gd name="T16" fmla="*/ 0 h 29"/>
              <a:gd name="T17" fmla="*/ 87 w 87"/>
              <a:gd name="T18" fmla="*/ 29 h 29"/>
            </a:gdLst>
            <a:ahLst/>
            <a:cxnLst>
              <a:cxn ang="T10">
                <a:pos x="T0" y="T1"/>
              </a:cxn>
              <a:cxn ang="T11">
                <a:pos x="T2" y="T3"/>
              </a:cxn>
              <a:cxn ang="T12">
                <a:pos x="T4" y="T5"/>
              </a:cxn>
              <a:cxn ang="T13">
                <a:pos x="T6" y="T7"/>
              </a:cxn>
              <a:cxn ang="T14">
                <a:pos x="T8" y="T9"/>
              </a:cxn>
            </a:cxnLst>
            <a:rect l="T15" t="T16" r="T17" b="T18"/>
            <a:pathLst>
              <a:path w="87" h="29">
                <a:moveTo>
                  <a:pt x="87" y="29"/>
                </a:moveTo>
                <a:lnTo>
                  <a:pt x="0" y="3"/>
                </a:lnTo>
                <a:lnTo>
                  <a:pt x="0" y="0"/>
                </a:lnTo>
                <a:lnTo>
                  <a:pt x="87" y="25"/>
                </a:lnTo>
                <a:lnTo>
                  <a:pt x="87" y="29"/>
                </a:lnTo>
                <a:close/>
              </a:path>
            </a:pathLst>
          </a:custGeom>
          <a:solidFill>
            <a:srgbClr val="FFFFFF"/>
          </a:solidFill>
          <a:ln w="9525">
            <a:noFill/>
            <a:round/>
            <a:headEnd/>
            <a:tailEnd/>
          </a:ln>
        </p:spPr>
        <p:txBody>
          <a:bodyPr/>
          <a:lstStyle/>
          <a:p>
            <a:endParaRPr lang="en-US"/>
          </a:p>
        </p:txBody>
      </p:sp>
      <p:sp>
        <p:nvSpPr>
          <p:cNvPr id="145" name="Freeform 155"/>
          <p:cNvSpPr>
            <a:spLocks noChangeAspect="1"/>
          </p:cNvSpPr>
          <p:nvPr/>
        </p:nvSpPr>
        <p:spPr bwMode="auto">
          <a:xfrm>
            <a:off x="5221486" y="5750556"/>
            <a:ext cx="58978" cy="24701"/>
          </a:xfrm>
          <a:custGeom>
            <a:avLst/>
            <a:gdLst>
              <a:gd name="T0" fmla="*/ 87 w 89"/>
              <a:gd name="T1" fmla="*/ 28 h 28"/>
              <a:gd name="T2" fmla="*/ 0 w 89"/>
              <a:gd name="T3" fmla="*/ 2 h 28"/>
              <a:gd name="T4" fmla="*/ 0 w 89"/>
              <a:gd name="T5" fmla="*/ 0 h 28"/>
              <a:gd name="T6" fmla="*/ 89 w 89"/>
              <a:gd name="T7" fmla="*/ 24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2"/>
                </a:lnTo>
                <a:lnTo>
                  <a:pt x="0" y="0"/>
                </a:lnTo>
                <a:lnTo>
                  <a:pt x="89" y="24"/>
                </a:lnTo>
                <a:lnTo>
                  <a:pt x="87" y="28"/>
                </a:lnTo>
                <a:close/>
              </a:path>
            </a:pathLst>
          </a:custGeom>
          <a:solidFill>
            <a:srgbClr val="DF8100"/>
          </a:solidFill>
          <a:ln w="9525">
            <a:noFill/>
            <a:round/>
            <a:headEnd/>
            <a:tailEnd/>
          </a:ln>
        </p:spPr>
        <p:txBody>
          <a:bodyPr/>
          <a:lstStyle/>
          <a:p>
            <a:endParaRPr lang="en-US"/>
          </a:p>
        </p:txBody>
      </p:sp>
      <p:sp>
        <p:nvSpPr>
          <p:cNvPr id="146" name="Freeform 156"/>
          <p:cNvSpPr>
            <a:spLocks noChangeAspect="1"/>
          </p:cNvSpPr>
          <p:nvPr/>
        </p:nvSpPr>
        <p:spPr bwMode="auto">
          <a:xfrm>
            <a:off x="5221488" y="5752321"/>
            <a:ext cx="57653" cy="24701"/>
          </a:xfrm>
          <a:custGeom>
            <a:avLst/>
            <a:gdLst>
              <a:gd name="T0" fmla="*/ 87 w 87"/>
              <a:gd name="T1" fmla="*/ 28 h 28"/>
              <a:gd name="T2" fmla="*/ 0 w 87"/>
              <a:gd name="T3" fmla="*/ 4 h 28"/>
              <a:gd name="T4" fmla="*/ 0 w 87"/>
              <a:gd name="T5" fmla="*/ 0 h 28"/>
              <a:gd name="T6" fmla="*/ 87 w 87"/>
              <a:gd name="T7" fmla="*/ 26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4"/>
                </a:lnTo>
                <a:lnTo>
                  <a:pt x="0" y="0"/>
                </a:lnTo>
                <a:lnTo>
                  <a:pt x="87" y="26"/>
                </a:lnTo>
                <a:lnTo>
                  <a:pt x="87" y="28"/>
                </a:lnTo>
                <a:close/>
              </a:path>
            </a:pathLst>
          </a:custGeom>
          <a:solidFill>
            <a:srgbClr val="FFFFFF"/>
          </a:solidFill>
          <a:ln w="9525">
            <a:noFill/>
            <a:round/>
            <a:headEnd/>
            <a:tailEnd/>
          </a:ln>
        </p:spPr>
        <p:txBody>
          <a:bodyPr/>
          <a:lstStyle/>
          <a:p>
            <a:endParaRPr lang="en-US"/>
          </a:p>
        </p:txBody>
      </p:sp>
      <p:sp>
        <p:nvSpPr>
          <p:cNvPr id="147" name="Freeform 157"/>
          <p:cNvSpPr>
            <a:spLocks noChangeAspect="1"/>
          </p:cNvSpPr>
          <p:nvPr/>
        </p:nvSpPr>
        <p:spPr bwMode="auto">
          <a:xfrm>
            <a:off x="5216185" y="5759379"/>
            <a:ext cx="58978" cy="24701"/>
          </a:xfrm>
          <a:custGeom>
            <a:avLst/>
            <a:gdLst>
              <a:gd name="T0" fmla="*/ 87 w 89"/>
              <a:gd name="T1" fmla="*/ 28 h 28"/>
              <a:gd name="T2" fmla="*/ 0 w 89"/>
              <a:gd name="T3" fmla="*/ 4 h 28"/>
              <a:gd name="T4" fmla="*/ 0 w 89"/>
              <a:gd name="T5" fmla="*/ 0 h 28"/>
              <a:gd name="T6" fmla="*/ 89 w 89"/>
              <a:gd name="T7" fmla="*/ 26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4"/>
                </a:lnTo>
                <a:lnTo>
                  <a:pt x="0" y="0"/>
                </a:lnTo>
                <a:lnTo>
                  <a:pt x="89" y="26"/>
                </a:lnTo>
                <a:lnTo>
                  <a:pt x="87" y="28"/>
                </a:lnTo>
                <a:close/>
              </a:path>
            </a:pathLst>
          </a:custGeom>
          <a:solidFill>
            <a:srgbClr val="DF8100"/>
          </a:solidFill>
          <a:ln w="9525">
            <a:noFill/>
            <a:round/>
            <a:headEnd/>
            <a:tailEnd/>
          </a:ln>
        </p:spPr>
        <p:txBody>
          <a:bodyPr/>
          <a:lstStyle/>
          <a:p>
            <a:endParaRPr lang="en-US"/>
          </a:p>
        </p:txBody>
      </p:sp>
      <p:sp>
        <p:nvSpPr>
          <p:cNvPr id="148" name="Freeform 158"/>
          <p:cNvSpPr>
            <a:spLocks noChangeAspect="1"/>
          </p:cNvSpPr>
          <p:nvPr/>
        </p:nvSpPr>
        <p:spPr bwMode="auto">
          <a:xfrm>
            <a:off x="5214859" y="5762908"/>
            <a:ext cx="58978" cy="24701"/>
          </a:xfrm>
          <a:custGeom>
            <a:avLst/>
            <a:gdLst>
              <a:gd name="T0" fmla="*/ 89 w 89"/>
              <a:gd name="T1" fmla="*/ 28 h 28"/>
              <a:gd name="T2" fmla="*/ 0 w 89"/>
              <a:gd name="T3" fmla="*/ 2 h 28"/>
              <a:gd name="T4" fmla="*/ 2 w 89"/>
              <a:gd name="T5" fmla="*/ 0 h 28"/>
              <a:gd name="T6" fmla="*/ 89 w 89"/>
              <a:gd name="T7" fmla="*/ 24 h 28"/>
              <a:gd name="T8" fmla="*/ 89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9" y="28"/>
                </a:moveTo>
                <a:lnTo>
                  <a:pt x="0" y="2"/>
                </a:lnTo>
                <a:lnTo>
                  <a:pt x="2" y="0"/>
                </a:lnTo>
                <a:lnTo>
                  <a:pt x="89" y="24"/>
                </a:lnTo>
                <a:lnTo>
                  <a:pt x="89" y="28"/>
                </a:lnTo>
                <a:close/>
              </a:path>
            </a:pathLst>
          </a:custGeom>
          <a:solidFill>
            <a:srgbClr val="FFFFFF"/>
          </a:solidFill>
          <a:ln w="9525">
            <a:noFill/>
            <a:round/>
            <a:headEnd/>
            <a:tailEnd/>
          </a:ln>
        </p:spPr>
        <p:txBody>
          <a:bodyPr/>
          <a:lstStyle/>
          <a:p>
            <a:endParaRPr lang="en-US"/>
          </a:p>
        </p:txBody>
      </p:sp>
      <p:sp>
        <p:nvSpPr>
          <p:cNvPr id="149" name="Freeform 159"/>
          <p:cNvSpPr>
            <a:spLocks noChangeAspect="1"/>
          </p:cNvSpPr>
          <p:nvPr/>
        </p:nvSpPr>
        <p:spPr bwMode="auto">
          <a:xfrm>
            <a:off x="5210885" y="5769965"/>
            <a:ext cx="57653" cy="24701"/>
          </a:xfrm>
          <a:custGeom>
            <a:avLst/>
            <a:gdLst>
              <a:gd name="T0" fmla="*/ 87 w 87"/>
              <a:gd name="T1" fmla="*/ 28 h 28"/>
              <a:gd name="T2" fmla="*/ 0 w 87"/>
              <a:gd name="T3" fmla="*/ 2 h 28"/>
              <a:gd name="T4" fmla="*/ 0 w 87"/>
              <a:gd name="T5" fmla="*/ 0 h 28"/>
              <a:gd name="T6" fmla="*/ 87 w 87"/>
              <a:gd name="T7" fmla="*/ 24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2"/>
                </a:lnTo>
                <a:lnTo>
                  <a:pt x="0" y="0"/>
                </a:lnTo>
                <a:lnTo>
                  <a:pt x="87" y="24"/>
                </a:lnTo>
                <a:lnTo>
                  <a:pt x="87" y="28"/>
                </a:lnTo>
                <a:close/>
              </a:path>
            </a:pathLst>
          </a:custGeom>
          <a:solidFill>
            <a:srgbClr val="DF8100"/>
          </a:solidFill>
          <a:ln w="9525">
            <a:noFill/>
            <a:round/>
            <a:headEnd/>
            <a:tailEnd/>
          </a:ln>
        </p:spPr>
        <p:txBody>
          <a:bodyPr/>
          <a:lstStyle/>
          <a:p>
            <a:endParaRPr lang="en-US"/>
          </a:p>
        </p:txBody>
      </p:sp>
      <p:sp>
        <p:nvSpPr>
          <p:cNvPr id="150" name="Freeform 160"/>
          <p:cNvSpPr>
            <a:spLocks noChangeAspect="1"/>
          </p:cNvSpPr>
          <p:nvPr/>
        </p:nvSpPr>
        <p:spPr bwMode="auto">
          <a:xfrm>
            <a:off x="5209558" y="5771729"/>
            <a:ext cx="58978" cy="24701"/>
          </a:xfrm>
          <a:custGeom>
            <a:avLst/>
            <a:gdLst>
              <a:gd name="T0" fmla="*/ 89 w 89"/>
              <a:gd name="T1" fmla="*/ 28 h 28"/>
              <a:gd name="T2" fmla="*/ 0 w 89"/>
              <a:gd name="T3" fmla="*/ 2 h 28"/>
              <a:gd name="T4" fmla="*/ 2 w 89"/>
              <a:gd name="T5" fmla="*/ 0 h 28"/>
              <a:gd name="T6" fmla="*/ 89 w 89"/>
              <a:gd name="T7" fmla="*/ 26 h 28"/>
              <a:gd name="T8" fmla="*/ 89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9" y="28"/>
                </a:moveTo>
                <a:lnTo>
                  <a:pt x="0" y="2"/>
                </a:lnTo>
                <a:lnTo>
                  <a:pt x="2" y="0"/>
                </a:lnTo>
                <a:lnTo>
                  <a:pt x="89" y="26"/>
                </a:lnTo>
                <a:lnTo>
                  <a:pt x="89" y="28"/>
                </a:lnTo>
                <a:close/>
              </a:path>
            </a:pathLst>
          </a:custGeom>
          <a:solidFill>
            <a:srgbClr val="FFFFFF"/>
          </a:solidFill>
          <a:ln w="9525">
            <a:noFill/>
            <a:round/>
            <a:headEnd/>
            <a:tailEnd/>
          </a:ln>
        </p:spPr>
        <p:txBody>
          <a:bodyPr/>
          <a:lstStyle/>
          <a:p>
            <a:endParaRPr lang="en-US"/>
          </a:p>
        </p:txBody>
      </p:sp>
      <p:pic>
        <p:nvPicPr>
          <p:cNvPr id="151" name="Picture 334" descr="66"/>
          <p:cNvPicPr>
            <a:picLocks noChangeAspect="1" noChangeArrowheads="1"/>
          </p:cNvPicPr>
          <p:nvPr/>
        </p:nvPicPr>
        <p:blipFill>
          <a:blip r:embed="rId5" cstate="print"/>
          <a:srcRect/>
          <a:stretch>
            <a:fillRect/>
          </a:stretch>
        </p:blipFill>
        <p:spPr bwMode="auto">
          <a:xfrm>
            <a:off x="6357642" y="4541148"/>
            <a:ext cx="263299" cy="429683"/>
          </a:xfrm>
          <a:prstGeom prst="rect">
            <a:avLst/>
          </a:prstGeom>
          <a:noFill/>
          <a:ln w="9525">
            <a:noFill/>
            <a:miter lim="800000"/>
            <a:headEnd/>
            <a:tailEnd/>
          </a:ln>
        </p:spPr>
      </p:pic>
      <p:sp>
        <p:nvSpPr>
          <p:cNvPr id="152" name="Rectangle 335"/>
          <p:cNvSpPr>
            <a:spLocks noChangeArrowheads="1"/>
          </p:cNvSpPr>
          <p:nvPr/>
        </p:nvSpPr>
        <p:spPr bwMode="auto">
          <a:xfrm>
            <a:off x="5782892" y="4562394"/>
            <a:ext cx="736099" cy="400110"/>
          </a:xfrm>
          <a:prstGeom prst="rect">
            <a:avLst/>
          </a:prstGeom>
          <a:noFill/>
          <a:ln w="9525">
            <a:noFill/>
            <a:miter lim="800000"/>
            <a:headEnd/>
            <a:tailEnd/>
          </a:ln>
        </p:spPr>
        <p:txBody>
          <a:bodyPr wrap="none">
            <a:spAutoFit/>
          </a:bodyPr>
          <a:lstStyle/>
          <a:p>
            <a:pPr fontAlgn="base"/>
            <a:r>
              <a:rPr kumimoji="1" lang="en-US" altLang="zh-CN" sz="1000" dirty="0">
                <a:solidFill>
                  <a:srgbClr val="CC3300"/>
                </a:solidFill>
              </a:rPr>
              <a:t>(2)</a:t>
            </a:r>
            <a:endParaRPr kumimoji="1" lang="en-US" altLang="zh-CN" sz="1000" dirty="0">
              <a:solidFill>
                <a:srgbClr val="CC3300"/>
              </a:solidFill>
            </a:endParaRPr>
          </a:p>
          <a:p>
            <a:pPr fontAlgn="base"/>
            <a:r>
              <a:rPr kumimoji="1" lang="en-US" altLang="zh-CN" sz="1000" dirty="0">
                <a:solidFill>
                  <a:srgbClr val="CC3300"/>
                </a:solidFill>
              </a:rPr>
              <a:t>DNS query</a:t>
            </a:r>
          </a:p>
        </p:txBody>
      </p:sp>
      <p:sp>
        <p:nvSpPr>
          <p:cNvPr id="153" name="Line 336"/>
          <p:cNvSpPr>
            <a:spLocks noChangeShapeType="1"/>
          </p:cNvSpPr>
          <p:nvPr/>
        </p:nvSpPr>
        <p:spPr bwMode="auto">
          <a:xfrm flipH="1" flipV="1">
            <a:off x="5727172" y="4627258"/>
            <a:ext cx="594186" cy="55644"/>
          </a:xfrm>
          <a:prstGeom prst="line">
            <a:avLst/>
          </a:prstGeom>
          <a:noFill/>
          <a:ln w="9525">
            <a:solidFill>
              <a:srgbClr val="800000"/>
            </a:solidFill>
            <a:prstDash val="lgDash"/>
            <a:round/>
            <a:headEnd type="triangle" w="med" len="med"/>
            <a:tailEnd type="triangle" w="med" len="med"/>
          </a:ln>
        </p:spPr>
        <p:txBody>
          <a:bodyPr/>
          <a:lstStyle/>
          <a:p>
            <a:endParaRPr lang="en-US"/>
          </a:p>
        </p:txBody>
      </p:sp>
      <p:sp>
        <p:nvSpPr>
          <p:cNvPr id="154" name="Text Box 32"/>
          <p:cNvSpPr txBox="1">
            <a:spLocks noChangeArrowheads="1"/>
          </p:cNvSpPr>
          <p:nvPr/>
        </p:nvSpPr>
        <p:spPr bwMode="auto">
          <a:xfrm>
            <a:off x="6351007" y="4269583"/>
            <a:ext cx="817915"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DNS</a:t>
            </a:r>
            <a:endParaRPr lang="en-US" altLang="zh-CN" sz="1200" dirty="0"/>
          </a:p>
        </p:txBody>
      </p:sp>
      <p:sp>
        <p:nvSpPr>
          <p:cNvPr id="155" name="Text Box 32"/>
          <p:cNvSpPr txBox="1">
            <a:spLocks noChangeArrowheads="1"/>
          </p:cNvSpPr>
          <p:nvPr/>
        </p:nvSpPr>
        <p:spPr bwMode="auto">
          <a:xfrm>
            <a:off x="5501393" y="5724958"/>
            <a:ext cx="817915"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UE</a:t>
            </a:r>
            <a:endParaRPr lang="en-US" altLang="zh-CN" sz="1200" dirty="0"/>
          </a:p>
        </p:txBody>
      </p:sp>
      <p:sp>
        <p:nvSpPr>
          <p:cNvPr id="156" name="Rectangle 155"/>
          <p:cNvSpPr/>
          <p:nvPr/>
        </p:nvSpPr>
        <p:spPr>
          <a:xfrm>
            <a:off x="4862012" y="2103316"/>
            <a:ext cx="2742786" cy="3928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7" name="Rectangle 156"/>
          <p:cNvSpPr/>
          <p:nvPr/>
        </p:nvSpPr>
        <p:spPr>
          <a:xfrm>
            <a:off x="7608699" y="2103316"/>
            <a:ext cx="2787770" cy="39283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TextBox 157"/>
          <p:cNvSpPr txBox="1"/>
          <p:nvPr/>
        </p:nvSpPr>
        <p:spPr>
          <a:xfrm>
            <a:off x="7822921" y="1531168"/>
            <a:ext cx="2111797" cy="338554"/>
          </a:xfrm>
          <a:prstGeom prst="rect">
            <a:avLst/>
          </a:prstGeom>
          <a:noFill/>
        </p:spPr>
        <p:txBody>
          <a:bodyPr wrap="none" rtlCol="0">
            <a:spAutoFit/>
          </a:bodyPr>
          <a:lstStyle/>
          <a:p>
            <a:r>
              <a:rPr lang="en-US" sz="1600" b="1" u="sng" dirty="0"/>
              <a:t>2</a:t>
            </a:r>
            <a:r>
              <a:rPr lang="en-US" sz="1600" b="1" u="sng" dirty="0"/>
              <a:t>. 2</a:t>
            </a:r>
            <a:r>
              <a:rPr lang="en-US" sz="1600" b="1" u="sng" baseline="30000" dirty="0"/>
              <a:t>nd</a:t>
            </a:r>
            <a:r>
              <a:rPr lang="en-US" sz="1600" b="1" u="sng" dirty="0"/>
              <a:t> register message</a:t>
            </a:r>
            <a:endParaRPr lang="id-ID" sz="1600" b="1" u="sng" dirty="0"/>
          </a:p>
        </p:txBody>
      </p:sp>
      <p:sp>
        <p:nvSpPr>
          <p:cNvPr id="159" name="Line 6"/>
          <p:cNvSpPr>
            <a:spLocks noChangeShapeType="1"/>
          </p:cNvSpPr>
          <p:nvPr/>
        </p:nvSpPr>
        <p:spPr bwMode="auto">
          <a:xfrm flipV="1">
            <a:off x="8196417" y="4734503"/>
            <a:ext cx="11266" cy="702340"/>
          </a:xfrm>
          <a:prstGeom prst="line">
            <a:avLst/>
          </a:prstGeom>
          <a:noFill/>
          <a:ln w="9525">
            <a:solidFill>
              <a:srgbClr val="800000"/>
            </a:solidFill>
            <a:prstDash val="lgDash"/>
            <a:round/>
            <a:headEnd/>
            <a:tailEnd type="triangle" w="med" len="med"/>
          </a:ln>
        </p:spPr>
        <p:txBody>
          <a:bodyPr/>
          <a:lstStyle/>
          <a:p>
            <a:endParaRPr lang="en-US"/>
          </a:p>
        </p:txBody>
      </p:sp>
      <p:sp>
        <p:nvSpPr>
          <p:cNvPr id="160" name="Text Box 7"/>
          <p:cNvSpPr txBox="1">
            <a:spLocks noChangeArrowheads="1"/>
          </p:cNvSpPr>
          <p:nvPr/>
        </p:nvSpPr>
        <p:spPr bwMode="auto">
          <a:xfrm>
            <a:off x="7683780" y="4846245"/>
            <a:ext cx="687171" cy="400110"/>
          </a:xfrm>
          <a:prstGeom prst="rect">
            <a:avLst/>
          </a:prstGeom>
          <a:noFill/>
          <a:ln w="9525" algn="ctr">
            <a:noFill/>
            <a:miter lim="800000"/>
            <a:headEnd/>
            <a:tailEnd/>
          </a:ln>
        </p:spPr>
        <p:txBody>
          <a:bodyPr wrap="square">
            <a:spAutoFit/>
          </a:bodyPr>
          <a:lstStyle/>
          <a:p>
            <a:pPr fontAlgn="base"/>
            <a:r>
              <a:rPr kumimoji="1" lang="en-US" altLang="zh-CN" sz="1000" dirty="0">
                <a:solidFill>
                  <a:srgbClr val="CC3300"/>
                </a:solidFill>
              </a:rPr>
              <a:t>(10)</a:t>
            </a:r>
            <a:endParaRPr kumimoji="1" lang="en-US" altLang="zh-CN" sz="1000" dirty="0">
              <a:solidFill>
                <a:srgbClr val="CC3300"/>
              </a:solidFill>
            </a:endParaRPr>
          </a:p>
          <a:p>
            <a:pPr fontAlgn="base"/>
            <a:r>
              <a:rPr kumimoji="1" lang="en-US" altLang="zh-CN" sz="1000" dirty="0">
                <a:solidFill>
                  <a:srgbClr val="CC3300"/>
                </a:solidFill>
              </a:rPr>
              <a:t>Register</a:t>
            </a:r>
          </a:p>
        </p:txBody>
      </p:sp>
      <p:sp>
        <p:nvSpPr>
          <p:cNvPr id="161" name="Line 9"/>
          <p:cNvSpPr>
            <a:spLocks noChangeShapeType="1"/>
          </p:cNvSpPr>
          <p:nvPr/>
        </p:nvSpPr>
        <p:spPr bwMode="auto">
          <a:xfrm flipV="1">
            <a:off x="8258885" y="3708174"/>
            <a:ext cx="120528" cy="566284"/>
          </a:xfrm>
          <a:prstGeom prst="line">
            <a:avLst/>
          </a:prstGeom>
          <a:noFill/>
          <a:ln w="9525">
            <a:solidFill>
              <a:srgbClr val="800000"/>
            </a:solidFill>
            <a:prstDash val="lgDash"/>
            <a:round/>
            <a:headEnd/>
            <a:tailEnd type="triangle" w="med" len="med"/>
          </a:ln>
        </p:spPr>
        <p:txBody>
          <a:bodyPr/>
          <a:lstStyle/>
          <a:p>
            <a:endParaRPr lang="en-US"/>
          </a:p>
        </p:txBody>
      </p:sp>
      <p:sp>
        <p:nvSpPr>
          <p:cNvPr id="162" name="Rectangle 10"/>
          <p:cNvSpPr>
            <a:spLocks noChangeArrowheads="1"/>
          </p:cNvSpPr>
          <p:nvPr/>
        </p:nvSpPr>
        <p:spPr bwMode="auto">
          <a:xfrm>
            <a:off x="7799864" y="3497675"/>
            <a:ext cx="609462" cy="400110"/>
          </a:xfrm>
          <a:prstGeom prst="rect">
            <a:avLst/>
          </a:prstGeom>
          <a:noFill/>
          <a:ln w="9525" algn="ctr">
            <a:noFill/>
            <a:miter lim="800000"/>
            <a:headEnd/>
            <a:tailEnd/>
          </a:ln>
        </p:spPr>
        <p:txBody>
          <a:bodyPr wrap="none">
            <a:spAutoFit/>
          </a:bodyPr>
          <a:lstStyle/>
          <a:p>
            <a:pPr fontAlgn="base"/>
            <a:r>
              <a:rPr kumimoji="1" lang="en-US" altLang="zh-CN" sz="1000" dirty="0">
                <a:solidFill>
                  <a:srgbClr val="CC3300"/>
                </a:solidFill>
              </a:rPr>
              <a:t>(12)</a:t>
            </a:r>
            <a:endParaRPr kumimoji="1" lang="en-US" altLang="zh-CN" sz="1000" dirty="0">
              <a:solidFill>
                <a:srgbClr val="CC3300"/>
              </a:solidFill>
            </a:endParaRPr>
          </a:p>
          <a:p>
            <a:pPr fontAlgn="base"/>
            <a:r>
              <a:rPr kumimoji="1" lang="en-US" altLang="zh-CN" sz="1000" dirty="0">
                <a:solidFill>
                  <a:srgbClr val="CC3300"/>
                </a:solidFill>
              </a:rPr>
              <a:t>Register</a:t>
            </a:r>
          </a:p>
        </p:txBody>
      </p:sp>
      <p:sp>
        <p:nvSpPr>
          <p:cNvPr id="163" name="Line 12"/>
          <p:cNvSpPr>
            <a:spLocks noChangeShapeType="1"/>
          </p:cNvSpPr>
          <p:nvPr/>
        </p:nvSpPr>
        <p:spPr bwMode="auto">
          <a:xfrm flipV="1">
            <a:off x="8702567" y="2880618"/>
            <a:ext cx="950275" cy="564100"/>
          </a:xfrm>
          <a:prstGeom prst="line">
            <a:avLst/>
          </a:prstGeom>
          <a:noFill/>
          <a:ln w="9525">
            <a:solidFill>
              <a:srgbClr val="800000"/>
            </a:solidFill>
            <a:prstDash val="lgDash"/>
            <a:round/>
            <a:headEnd/>
            <a:tailEnd type="triangle" w="med" len="med"/>
          </a:ln>
        </p:spPr>
        <p:txBody>
          <a:bodyPr/>
          <a:lstStyle/>
          <a:p>
            <a:endParaRPr lang="en-US"/>
          </a:p>
        </p:txBody>
      </p:sp>
      <p:sp>
        <p:nvSpPr>
          <p:cNvPr id="164" name="Rectangle 13"/>
          <p:cNvSpPr>
            <a:spLocks noChangeArrowheads="1"/>
          </p:cNvSpPr>
          <p:nvPr/>
        </p:nvSpPr>
        <p:spPr bwMode="auto">
          <a:xfrm>
            <a:off x="8786901" y="2918992"/>
            <a:ext cx="609462" cy="400110"/>
          </a:xfrm>
          <a:prstGeom prst="rect">
            <a:avLst/>
          </a:prstGeom>
          <a:noFill/>
          <a:ln w="9525">
            <a:noFill/>
            <a:miter lim="800000"/>
            <a:headEnd/>
            <a:tailEnd/>
          </a:ln>
        </p:spPr>
        <p:txBody>
          <a:bodyPr wrap="none">
            <a:spAutoFit/>
          </a:bodyPr>
          <a:lstStyle/>
          <a:p>
            <a:pPr fontAlgn="base"/>
            <a:r>
              <a:rPr kumimoji="1" lang="en-US" altLang="zh-CN" sz="1000" dirty="0">
                <a:solidFill>
                  <a:srgbClr val="CC3300"/>
                </a:solidFill>
              </a:rPr>
              <a:t>(14)</a:t>
            </a:r>
            <a:endParaRPr kumimoji="1" lang="en-US" altLang="zh-CN" sz="1000" dirty="0">
              <a:solidFill>
                <a:srgbClr val="CC3300"/>
              </a:solidFill>
            </a:endParaRPr>
          </a:p>
          <a:p>
            <a:pPr fontAlgn="base"/>
            <a:r>
              <a:rPr kumimoji="1" lang="en-US" altLang="zh-CN" sz="1000" dirty="0">
                <a:solidFill>
                  <a:srgbClr val="CC3300"/>
                </a:solidFill>
              </a:rPr>
              <a:t>Register</a:t>
            </a:r>
          </a:p>
        </p:txBody>
      </p:sp>
      <p:sp>
        <p:nvSpPr>
          <p:cNvPr id="165" name="Line 15"/>
          <p:cNvSpPr>
            <a:spLocks noChangeShapeType="1"/>
          </p:cNvSpPr>
          <p:nvPr/>
        </p:nvSpPr>
        <p:spPr bwMode="auto">
          <a:xfrm flipV="1">
            <a:off x="9121773" y="2665689"/>
            <a:ext cx="539026" cy="4517"/>
          </a:xfrm>
          <a:prstGeom prst="line">
            <a:avLst/>
          </a:prstGeom>
          <a:noFill/>
          <a:ln w="9525">
            <a:solidFill>
              <a:srgbClr val="800000"/>
            </a:solidFill>
            <a:prstDash val="lgDash"/>
            <a:round/>
            <a:headEnd type="triangle" w="med" len="med"/>
            <a:tailEnd type="triangle" w="med" len="med"/>
          </a:ln>
        </p:spPr>
        <p:txBody>
          <a:bodyPr/>
          <a:lstStyle/>
          <a:p>
            <a:endParaRPr lang="en-US"/>
          </a:p>
        </p:txBody>
      </p:sp>
      <p:sp>
        <p:nvSpPr>
          <p:cNvPr id="166" name="Rectangle 16"/>
          <p:cNvSpPr>
            <a:spLocks noChangeArrowheads="1"/>
          </p:cNvSpPr>
          <p:nvPr/>
        </p:nvSpPr>
        <p:spPr bwMode="auto">
          <a:xfrm>
            <a:off x="9007368" y="2174525"/>
            <a:ext cx="793807" cy="400110"/>
          </a:xfrm>
          <a:prstGeom prst="rect">
            <a:avLst/>
          </a:prstGeom>
          <a:noFill/>
          <a:ln w="9525">
            <a:noFill/>
            <a:miter lim="800000"/>
            <a:headEnd/>
            <a:tailEnd/>
          </a:ln>
        </p:spPr>
        <p:txBody>
          <a:bodyPr wrap="none">
            <a:spAutoFit/>
          </a:bodyPr>
          <a:lstStyle/>
          <a:p>
            <a:pPr fontAlgn="base"/>
            <a:r>
              <a:rPr kumimoji="1" lang="en-US" altLang="zh-CN" sz="1000" dirty="0">
                <a:solidFill>
                  <a:srgbClr val="CC3300"/>
                </a:solidFill>
              </a:rPr>
              <a:t>(15)</a:t>
            </a:r>
            <a:endParaRPr kumimoji="1" lang="en-US" altLang="zh-CN" sz="1000" dirty="0">
              <a:solidFill>
                <a:srgbClr val="CC3300"/>
              </a:solidFill>
            </a:endParaRPr>
          </a:p>
          <a:p>
            <a:pPr fontAlgn="base"/>
            <a:r>
              <a:rPr kumimoji="1" lang="en-US" altLang="zh-CN" sz="1000" dirty="0">
                <a:solidFill>
                  <a:srgbClr val="CC3300"/>
                </a:solidFill>
              </a:rPr>
              <a:t>User profile</a:t>
            </a:r>
            <a:endParaRPr kumimoji="1" lang="en-US" altLang="zh-CN" sz="1000" dirty="0">
              <a:solidFill>
                <a:srgbClr val="CC3300"/>
              </a:solidFill>
            </a:endParaRPr>
          </a:p>
        </p:txBody>
      </p:sp>
      <p:sp>
        <p:nvSpPr>
          <p:cNvPr id="167" name="Line 18"/>
          <p:cNvSpPr>
            <a:spLocks noChangeShapeType="1"/>
          </p:cNvSpPr>
          <p:nvPr/>
        </p:nvSpPr>
        <p:spPr bwMode="auto">
          <a:xfrm flipH="1">
            <a:off x="8725856" y="3015389"/>
            <a:ext cx="996511" cy="572853"/>
          </a:xfrm>
          <a:prstGeom prst="line">
            <a:avLst/>
          </a:prstGeom>
          <a:noFill/>
          <a:ln w="9525">
            <a:solidFill>
              <a:srgbClr val="800000"/>
            </a:solidFill>
            <a:prstDash val="lgDash"/>
            <a:round/>
            <a:headEnd/>
            <a:tailEnd type="triangle" w="med" len="med"/>
          </a:ln>
        </p:spPr>
        <p:txBody>
          <a:bodyPr/>
          <a:lstStyle/>
          <a:p>
            <a:endParaRPr lang="en-US"/>
          </a:p>
        </p:txBody>
      </p:sp>
      <p:sp>
        <p:nvSpPr>
          <p:cNvPr id="168" name="Rectangle 19"/>
          <p:cNvSpPr>
            <a:spLocks noChangeArrowheads="1"/>
          </p:cNvSpPr>
          <p:nvPr/>
        </p:nvSpPr>
        <p:spPr bwMode="auto">
          <a:xfrm>
            <a:off x="9317199" y="3216572"/>
            <a:ext cx="562975" cy="400110"/>
          </a:xfrm>
          <a:prstGeom prst="rect">
            <a:avLst/>
          </a:prstGeom>
          <a:noFill/>
          <a:ln w="9525">
            <a:noFill/>
            <a:miter lim="800000"/>
            <a:headEnd/>
            <a:tailEnd/>
          </a:ln>
        </p:spPr>
        <p:txBody>
          <a:bodyPr wrap="none">
            <a:spAutoFit/>
          </a:bodyPr>
          <a:lstStyle/>
          <a:p>
            <a:r>
              <a:rPr kumimoji="1" lang="en-US" altLang="zh-CN" sz="1000" dirty="0">
                <a:solidFill>
                  <a:srgbClr val="CC3300"/>
                </a:solidFill>
              </a:rPr>
              <a:t>(16)</a:t>
            </a:r>
            <a:r>
              <a:rPr kumimoji="1" lang="en-US" altLang="zh-CN" sz="1000" dirty="0"/>
              <a:t> </a:t>
            </a:r>
            <a:endParaRPr kumimoji="1" lang="en-US" altLang="zh-CN" sz="1000" dirty="0"/>
          </a:p>
          <a:p>
            <a:r>
              <a:rPr kumimoji="1" lang="en-US" altLang="zh-CN" sz="1000" dirty="0">
                <a:solidFill>
                  <a:srgbClr val="CC3300"/>
                </a:solidFill>
              </a:rPr>
              <a:t>200 OK</a:t>
            </a:r>
          </a:p>
        </p:txBody>
      </p:sp>
      <p:sp>
        <p:nvSpPr>
          <p:cNvPr id="169" name="Line 21"/>
          <p:cNvSpPr>
            <a:spLocks noChangeShapeType="1"/>
          </p:cNvSpPr>
          <p:nvPr/>
        </p:nvSpPr>
        <p:spPr bwMode="auto">
          <a:xfrm flipH="1">
            <a:off x="8370949" y="3816938"/>
            <a:ext cx="95698" cy="508215"/>
          </a:xfrm>
          <a:prstGeom prst="line">
            <a:avLst/>
          </a:prstGeom>
          <a:noFill/>
          <a:ln w="9525">
            <a:solidFill>
              <a:srgbClr val="800000"/>
            </a:solidFill>
            <a:prstDash val="lgDash"/>
            <a:round/>
            <a:headEnd/>
            <a:tailEnd type="triangle" w="med" len="med"/>
          </a:ln>
        </p:spPr>
        <p:txBody>
          <a:bodyPr/>
          <a:lstStyle/>
          <a:p>
            <a:endParaRPr lang="en-US"/>
          </a:p>
        </p:txBody>
      </p:sp>
      <p:sp>
        <p:nvSpPr>
          <p:cNvPr id="170" name="Rectangle 22"/>
          <p:cNvSpPr>
            <a:spLocks noChangeArrowheads="1"/>
          </p:cNvSpPr>
          <p:nvPr/>
        </p:nvSpPr>
        <p:spPr bwMode="auto">
          <a:xfrm>
            <a:off x="8421079" y="3927400"/>
            <a:ext cx="562975" cy="400110"/>
          </a:xfrm>
          <a:prstGeom prst="rect">
            <a:avLst/>
          </a:prstGeom>
          <a:noFill/>
          <a:ln w="9525">
            <a:noFill/>
            <a:miter lim="800000"/>
            <a:headEnd/>
            <a:tailEnd/>
          </a:ln>
        </p:spPr>
        <p:txBody>
          <a:bodyPr wrap="none">
            <a:spAutoFit/>
          </a:bodyPr>
          <a:lstStyle/>
          <a:p>
            <a:pPr fontAlgn="base"/>
            <a:r>
              <a:rPr kumimoji="1" lang="en-US" altLang="zh-CN" sz="1000" dirty="0">
                <a:solidFill>
                  <a:srgbClr val="CC3300"/>
                </a:solidFill>
              </a:rPr>
              <a:t>(17)</a:t>
            </a:r>
            <a:endParaRPr kumimoji="1" lang="en-US" altLang="zh-CN" sz="1000" dirty="0">
              <a:solidFill>
                <a:srgbClr val="CC3300"/>
              </a:solidFill>
            </a:endParaRPr>
          </a:p>
          <a:p>
            <a:pPr fontAlgn="base"/>
            <a:r>
              <a:rPr kumimoji="1" lang="en-US" altLang="zh-CN" sz="1000" dirty="0">
                <a:solidFill>
                  <a:srgbClr val="CC3300"/>
                </a:solidFill>
              </a:rPr>
              <a:t>200 OK</a:t>
            </a:r>
          </a:p>
        </p:txBody>
      </p:sp>
      <p:sp>
        <p:nvSpPr>
          <p:cNvPr id="171" name="Line 24"/>
          <p:cNvSpPr>
            <a:spLocks noChangeShapeType="1"/>
          </p:cNvSpPr>
          <p:nvPr/>
        </p:nvSpPr>
        <p:spPr bwMode="auto">
          <a:xfrm flipH="1">
            <a:off x="8294497" y="4816521"/>
            <a:ext cx="19457" cy="676028"/>
          </a:xfrm>
          <a:prstGeom prst="line">
            <a:avLst/>
          </a:prstGeom>
          <a:noFill/>
          <a:ln w="9525">
            <a:solidFill>
              <a:srgbClr val="800000"/>
            </a:solidFill>
            <a:prstDash val="lgDash"/>
            <a:round/>
            <a:headEnd/>
            <a:tailEnd type="triangle" w="med" len="med"/>
          </a:ln>
        </p:spPr>
        <p:txBody>
          <a:bodyPr/>
          <a:lstStyle/>
          <a:p>
            <a:endParaRPr lang="en-US"/>
          </a:p>
        </p:txBody>
      </p:sp>
      <p:sp>
        <p:nvSpPr>
          <p:cNvPr id="172" name="Rectangle 25"/>
          <p:cNvSpPr>
            <a:spLocks noChangeArrowheads="1"/>
          </p:cNvSpPr>
          <p:nvPr/>
        </p:nvSpPr>
        <p:spPr bwMode="auto">
          <a:xfrm>
            <a:off x="8305097" y="4956524"/>
            <a:ext cx="814922" cy="400110"/>
          </a:xfrm>
          <a:prstGeom prst="rect">
            <a:avLst/>
          </a:prstGeom>
          <a:noFill/>
          <a:ln w="9525">
            <a:noFill/>
            <a:miter lim="800000"/>
            <a:headEnd/>
            <a:tailEnd/>
          </a:ln>
        </p:spPr>
        <p:txBody>
          <a:bodyPr wrap="square">
            <a:spAutoFit/>
          </a:bodyPr>
          <a:lstStyle/>
          <a:p>
            <a:pPr fontAlgn="base"/>
            <a:r>
              <a:rPr kumimoji="1" lang="en-US" altLang="zh-CN" sz="1000" dirty="0">
                <a:solidFill>
                  <a:srgbClr val="CC3300"/>
                </a:solidFill>
              </a:rPr>
              <a:t>(18)</a:t>
            </a:r>
            <a:endParaRPr kumimoji="1" lang="en-US" altLang="zh-CN" sz="1000" dirty="0">
              <a:solidFill>
                <a:srgbClr val="CC3300"/>
              </a:solidFill>
            </a:endParaRPr>
          </a:p>
          <a:p>
            <a:pPr fontAlgn="base"/>
            <a:r>
              <a:rPr kumimoji="1" lang="en-US" altLang="zh-CN" sz="1000" dirty="0">
                <a:solidFill>
                  <a:srgbClr val="CC3300"/>
                </a:solidFill>
              </a:rPr>
              <a:t>200 OK</a:t>
            </a:r>
          </a:p>
        </p:txBody>
      </p:sp>
      <p:sp>
        <p:nvSpPr>
          <p:cNvPr id="173" name="Text Box 26"/>
          <p:cNvSpPr txBox="1">
            <a:spLocks noChangeArrowheads="1"/>
          </p:cNvSpPr>
          <p:nvPr/>
        </p:nvSpPr>
        <p:spPr bwMode="auto">
          <a:xfrm>
            <a:off x="9738746" y="2262798"/>
            <a:ext cx="719137"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S-CSCF-A</a:t>
            </a:r>
          </a:p>
        </p:txBody>
      </p:sp>
      <p:pic>
        <p:nvPicPr>
          <p:cNvPr id="174" name="Picture 27" descr="未标题-1"/>
          <p:cNvPicPr>
            <a:picLocks noChangeAspect="1" noChangeArrowheads="1"/>
          </p:cNvPicPr>
          <p:nvPr/>
        </p:nvPicPr>
        <p:blipFill>
          <a:blip r:embed="rId3" cstate="print"/>
          <a:srcRect/>
          <a:stretch>
            <a:fillRect/>
          </a:stretch>
        </p:blipFill>
        <p:spPr bwMode="auto">
          <a:xfrm>
            <a:off x="9747033" y="2599255"/>
            <a:ext cx="379192" cy="409351"/>
          </a:xfrm>
          <a:prstGeom prst="rect">
            <a:avLst/>
          </a:prstGeom>
          <a:noFill/>
          <a:ln w="9525">
            <a:noFill/>
            <a:miter lim="800000"/>
            <a:headEnd/>
            <a:tailEnd/>
          </a:ln>
        </p:spPr>
      </p:pic>
      <p:pic>
        <p:nvPicPr>
          <p:cNvPr id="175" name="Picture 28" descr="未标题-1"/>
          <p:cNvPicPr>
            <a:picLocks noChangeAspect="1" noChangeArrowheads="1"/>
          </p:cNvPicPr>
          <p:nvPr/>
        </p:nvPicPr>
        <p:blipFill>
          <a:blip r:embed="rId4" cstate="print"/>
          <a:srcRect/>
          <a:stretch>
            <a:fillRect/>
          </a:stretch>
        </p:blipFill>
        <p:spPr bwMode="auto">
          <a:xfrm>
            <a:off x="8725857" y="2377057"/>
            <a:ext cx="312097" cy="428328"/>
          </a:xfrm>
          <a:prstGeom prst="rect">
            <a:avLst/>
          </a:prstGeom>
          <a:noFill/>
          <a:ln w="9525">
            <a:noFill/>
            <a:miter lim="800000"/>
            <a:headEnd/>
            <a:tailEnd/>
          </a:ln>
        </p:spPr>
      </p:pic>
      <p:sp>
        <p:nvSpPr>
          <p:cNvPr id="176" name="Text Box 29"/>
          <p:cNvSpPr txBox="1">
            <a:spLocks noChangeArrowheads="1"/>
          </p:cNvSpPr>
          <p:nvPr/>
        </p:nvSpPr>
        <p:spPr bwMode="auto">
          <a:xfrm>
            <a:off x="8546054" y="2069254"/>
            <a:ext cx="613712"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HSS-A</a:t>
            </a:r>
          </a:p>
        </p:txBody>
      </p:sp>
      <p:pic>
        <p:nvPicPr>
          <p:cNvPr id="177" name="Picture 31" descr="未标题-1"/>
          <p:cNvPicPr>
            <a:picLocks noChangeAspect="1" noChangeArrowheads="1"/>
          </p:cNvPicPr>
          <p:nvPr/>
        </p:nvPicPr>
        <p:blipFill>
          <a:blip r:embed="rId3" cstate="print"/>
          <a:srcRect/>
          <a:stretch>
            <a:fillRect/>
          </a:stretch>
        </p:blipFill>
        <p:spPr bwMode="auto">
          <a:xfrm>
            <a:off x="8057848" y="4325154"/>
            <a:ext cx="379192" cy="409351"/>
          </a:xfrm>
          <a:prstGeom prst="rect">
            <a:avLst/>
          </a:prstGeom>
          <a:noFill/>
          <a:ln w="9525">
            <a:noFill/>
            <a:miter lim="800000"/>
            <a:headEnd/>
            <a:tailEnd/>
          </a:ln>
        </p:spPr>
      </p:pic>
      <p:sp>
        <p:nvSpPr>
          <p:cNvPr id="178" name="Text Box 32"/>
          <p:cNvSpPr txBox="1">
            <a:spLocks noChangeArrowheads="1"/>
          </p:cNvSpPr>
          <p:nvPr/>
        </p:nvSpPr>
        <p:spPr bwMode="auto">
          <a:xfrm>
            <a:off x="7599263" y="4004958"/>
            <a:ext cx="817915"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P-CSCF-A</a:t>
            </a:r>
          </a:p>
        </p:txBody>
      </p:sp>
      <p:pic>
        <p:nvPicPr>
          <p:cNvPr id="179" name="Picture 33" descr="未标题-1"/>
          <p:cNvPicPr>
            <a:picLocks noChangeAspect="1" noChangeArrowheads="1"/>
          </p:cNvPicPr>
          <p:nvPr/>
        </p:nvPicPr>
        <p:blipFill>
          <a:blip r:embed="rId3" cstate="print"/>
          <a:srcRect/>
          <a:stretch>
            <a:fillRect/>
          </a:stretch>
        </p:blipFill>
        <p:spPr bwMode="auto">
          <a:xfrm>
            <a:off x="8308267" y="3361950"/>
            <a:ext cx="379191" cy="409351"/>
          </a:xfrm>
          <a:prstGeom prst="rect">
            <a:avLst/>
          </a:prstGeom>
          <a:noFill/>
          <a:ln w="9525">
            <a:noFill/>
            <a:miter lim="800000"/>
            <a:headEnd/>
            <a:tailEnd/>
          </a:ln>
        </p:spPr>
      </p:pic>
      <p:sp>
        <p:nvSpPr>
          <p:cNvPr id="180" name="Text Box 34"/>
          <p:cNvSpPr txBox="1">
            <a:spLocks noChangeArrowheads="1"/>
          </p:cNvSpPr>
          <p:nvPr/>
        </p:nvSpPr>
        <p:spPr bwMode="auto">
          <a:xfrm>
            <a:off x="7918867" y="3022791"/>
            <a:ext cx="800564"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I-CSCF-A</a:t>
            </a:r>
          </a:p>
        </p:txBody>
      </p:sp>
      <p:sp>
        <p:nvSpPr>
          <p:cNvPr id="181" name="Rectangle 36"/>
          <p:cNvSpPr>
            <a:spLocks noChangeArrowheads="1"/>
          </p:cNvSpPr>
          <p:nvPr/>
        </p:nvSpPr>
        <p:spPr bwMode="auto">
          <a:xfrm>
            <a:off x="7845494" y="2369337"/>
            <a:ext cx="898003" cy="400110"/>
          </a:xfrm>
          <a:prstGeom prst="rect">
            <a:avLst/>
          </a:prstGeom>
          <a:noFill/>
          <a:ln w="9525" algn="ctr">
            <a:noFill/>
            <a:miter lim="800000"/>
            <a:headEnd/>
            <a:tailEnd/>
          </a:ln>
        </p:spPr>
        <p:txBody>
          <a:bodyPr wrap="none">
            <a:spAutoFit/>
          </a:bodyPr>
          <a:lstStyle/>
          <a:p>
            <a:pPr fontAlgn="base"/>
            <a:r>
              <a:rPr kumimoji="1" lang="en-US" altLang="zh-CN" sz="1000" dirty="0">
                <a:solidFill>
                  <a:srgbClr val="CC3300"/>
                </a:solidFill>
              </a:rPr>
              <a:t>(13)</a:t>
            </a:r>
            <a:endParaRPr kumimoji="1" lang="en-US" altLang="zh-CN" sz="1000" dirty="0">
              <a:solidFill>
                <a:srgbClr val="CC3300"/>
              </a:solidFill>
            </a:endParaRPr>
          </a:p>
          <a:p>
            <a:pPr fontAlgn="base"/>
            <a:r>
              <a:rPr kumimoji="1" lang="en-US" altLang="zh-CN" sz="1000" dirty="0">
                <a:solidFill>
                  <a:srgbClr val="CC3300"/>
                </a:solidFill>
              </a:rPr>
              <a:t>Assign S-CSCF</a:t>
            </a:r>
          </a:p>
        </p:txBody>
      </p:sp>
      <p:sp>
        <p:nvSpPr>
          <p:cNvPr id="182" name="Line 37"/>
          <p:cNvSpPr>
            <a:spLocks noChangeShapeType="1"/>
          </p:cNvSpPr>
          <p:nvPr/>
        </p:nvSpPr>
        <p:spPr bwMode="auto">
          <a:xfrm flipV="1">
            <a:off x="8550168" y="2795243"/>
            <a:ext cx="284365" cy="551136"/>
          </a:xfrm>
          <a:prstGeom prst="line">
            <a:avLst/>
          </a:prstGeom>
          <a:noFill/>
          <a:ln w="9525">
            <a:solidFill>
              <a:srgbClr val="800000"/>
            </a:solidFill>
            <a:prstDash val="lgDash"/>
            <a:round/>
            <a:headEnd type="triangle" w="med" len="med"/>
            <a:tailEnd type="triangle" w="med" len="med"/>
          </a:ln>
        </p:spPr>
        <p:txBody>
          <a:bodyPr/>
          <a:lstStyle/>
          <a:p>
            <a:endParaRPr lang="en-US"/>
          </a:p>
        </p:txBody>
      </p:sp>
      <p:sp>
        <p:nvSpPr>
          <p:cNvPr id="183" name="Freeform 39"/>
          <p:cNvSpPr>
            <a:spLocks noChangeAspect="1"/>
          </p:cNvSpPr>
          <p:nvPr/>
        </p:nvSpPr>
        <p:spPr bwMode="auto">
          <a:xfrm>
            <a:off x="8212987" y="5533532"/>
            <a:ext cx="34459" cy="28231"/>
          </a:xfrm>
          <a:custGeom>
            <a:avLst/>
            <a:gdLst>
              <a:gd name="T0" fmla="*/ 0 w 52"/>
              <a:gd name="T1" fmla="*/ 32 h 32"/>
              <a:gd name="T2" fmla="*/ 4 w 52"/>
              <a:gd name="T3" fmla="*/ 4 h 32"/>
              <a:gd name="T4" fmla="*/ 50 w 52"/>
              <a:gd name="T5" fmla="*/ 0 h 32"/>
              <a:gd name="T6" fmla="*/ 52 w 52"/>
              <a:gd name="T7" fmla="*/ 28 h 32"/>
              <a:gd name="T8" fmla="*/ 0 w 52"/>
              <a:gd name="T9" fmla="*/ 32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0" y="32"/>
                </a:moveTo>
                <a:lnTo>
                  <a:pt x="4" y="4"/>
                </a:lnTo>
                <a:lnTo>
                  <a:pt x="50" y="0"/>
                </a:lnTo>
                <a:lnTo>
                  <a:pt x="52" y="28"/>
                </a:lnTo>
                <a:lnTo>
                  <a:pt x="0" y="32"/>
                </a:lnTo>
                <a:close/>
              </a:path>
            </a:pathLst>
          </a:custGeom>
          <a:solidFill>
            <a:srgbClr val="FBD58B"/>
          </a:solidFill>
          <a:ln w="9525">
            <a:noFill/>
            <a:round/>
            <a:headEnd/>
            <a:tailEnd/>
          </a:ln>
        </p:spPr>
        <p:txBody>
          <a:bodyPr/>
          <a:lstStyle/>
          <a:p>
            <a:endParaRPr lang="en-US"/>
          </a:p>
        </p:txBody>
      </p:sp>
      <p:sp>
        <p:nvSpPr>
          <p:cNvPr id="184" name="Freeform 40"/>
          <p:cNvSpPr>
            <a:spLocks noChangeAspect="1"/>
          </p:cNvSpPr>
          <p:nvPr/>
        </p:nvSpPr>
        <p:spPr bwMode="auto">
          <a:xfrm>
            <a:off x="8212987" y="5533532"/>
            <a:ext cx="34459" cy="28231"/>
          </a:xfrm>
          <a:custGeom>
            <a:avLst/>
            <a:gdLst>
              <a:gd name="T0" fmla="*/ 0 w 52"/>
              <a:gd name="T1" fmla="*/ 32 h 32"/>
              <a:gd name="T2" fmla="*/ 4 w 52"/>
              <a:gd name="T3" fmla="*/ 4 h 32"/>
              <a:gd name="T4" fmla="*/ 50 w 52"/>
              <a:gd name="T5" fmla="*/ 0 h 32"/>
              <a:gd name="T6" fmla="*/ 52 w 52"/>
              <a:gd name="T7" fmla="*/ 28 h 32"/>
              <a:gd name="T8" fmla="*/ 0 w 52"/>
              <a:gd name="T9" fmla="*/ 32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0" y="32"/>
                </a:moveTo>
                <a:lnTo>
                  <a:pt x="4" y="4"/>
                </a:lnTo>
                <a:lnTo>
                  <a:pt x="50" y="0"/>
                </a:lnTo>
                <a:lnTo>
                  <a:pt x="52" y="28"/>
                </a:lnTo>
                <a:lnTo>
                  <a:pt x="0" y="32"/>
                </a:lnTo>
              </a:path>
            </a:pathLst>
          </a:custGeom>
          <a:noFill/>
          <a:ln w="9525">
            <a:noFill/>
            <a:round/>
            <a:headEnd/>
            <a:tailEnd/>
          </a:ln>
        </p:spPr>
        <p:txBody>
          <a:bodyPr/>
          <a:lstStyle/>
          <a:p>
            <a:endParaRPr lang="en-US"/>
          </a:p>
        </p:txBody>
      </p:sp>
      <p:sp>
        <p:nvSpPr>
          <p:cNvPr id="185" name="Freeform 41"/>
          <p:cNvSpPr>
            <a:spLocks noChangeAspect="1"/>
          </p:cNvSpPr>
          <p:nvPr/>
        </p:nvSpPr>
        <p:spPr bwMode="auto">
          <a:xfrm>
            <a:off x="8242143" y="5535296"/>
            <a:ext cx="3976" cy="19408"/>
          </a:xfrm>
          <a:custGeom>
            <a:avLst/>
            <a:gdLst>
              <a:gd name="T0" fmla="*/ 2 w 6"/>
              <a:gd name="T1" fmla="*/ 22 h 22"/>
              <a:gd name="T2" fmla="*/ 0 w 6"/>
              <a:gd name="T3" fmla="*/ 22 h 22"/>
              <a:gd name="T4" fmla="*/ 4 w 6"/>
              <a:gd name="T5" fmla="*/ 0 h 22"/>
              <a:gd name="T6" fmla="*/ 6 w 6"/>
              <a:gd name="T7" fmla="*/ 0 h 22"/>
              <a:gd name="T8" fmla="*/ 2 w 6"/>
              <a:gd name="T9" fmla="*/ 22 h 22"/>
              <a:gd name="T10" fmla="*/ 0 60000 65536"/>
              <a:gd name="T11" fmla="*/ 0 60000 65536"/>
              <a:gd name="T12" fmla="*/ 0 60000 65536"/>
              <a:gd name="T13" fmla="*/ 0 60000 65536"/>
              <a:gd name="T14" fmla="*/ 0 60000 65536"/>
              <a:gd name="T15" fmla="*/ 0 w 6"/>
              <a:gd name="T16" fmla="*/ 0 h 22"/>
              <a:gd name="T17" fmla="*/ 6 w 6"/>
              <a:gd name="T18" fmla="*/ 22 h 22"/>
            </a:gdLst>
            <a:ahLst/>
            <a:cxnLst>
              <a:cxn ang="T10">
                <a:pos x="T0" y="T1"/>
              </a:cxn>
              <a:cxn ang="T11">
                <a:pos x="T2" y="T3"/>
              </a:cxn>
              <a:cxn ang="T12">
                <a:pos x="T4" y="T5"/>
              </a:cxn>
              <a:cxn ang="T13">
                <a:pos x="T6" y="T7"/>
              </a:cxn>
              <a:cxn ang="T14">
                <a:pos x="T8" y="T9"/>
              </a:cxn>
            </a:cxnLst>
            <a:rect l="T15" t="T16" r="T17" b="T18"/>
            <a:pathLst>
              <a:path w="6" h="22">
                <a:moveTo>
                  <a:pt x="2" y="22"/>
                </a:moveTo>
                <a:lnTo>
                  <a:pt x="0" y="22"/>
                </a:lnTo>
                <a:lnTo>
                  <a:pt x="4" y="0"/>
                </a:lnTo>
                <a:lnTo>
                  <a:pt x="6" y="0"/>
                </a:lnTo>
                <a:lnTo>
                  <a:pt x="2" y="22"/>
                </a:lnTo>
                <a:close/>
              </a:path>
            </a:pathLst>
          </a:custGeom>
          <a:solidFill>
            <a:srgbClr val="F6B148"/>
          </a:solidFill>
          <a:ln w="9525">
            <a:noFill/>
            <a:round/>
            <a:headEnd/>
            <a:tailEnd/>
          </a:ln>
        </p:spPr>
        <p:txBody>
          <a:bodyPr/>
          <a:lstStyle/>
          <a:p>
            <a:endParaRPr lang="en-US"/>
          </a:p>
        </p:txBody>
      </p:sp>
      <p:sp>
        <p:nvSpPr>
          <p:cNvPr id="186" name="Freeform 42"/>
          <p:cNvSpPr>
            <a:spLocks noChangeAspect="1"/>
          </p:cNvSpPr>
          <p:nvPr/>
        </p:nvSpPr>
        <p:spPr bwMode="auto">
          <a:xfrm>
            <a:off x="8243468" y="5515007"/>
            <a:ext cx="17230" cy="44993"/>
          </a:xfrm>
          <a:custGeom>
            <a:avLst/>
            <a:gdLst>
              <a:gd name="T0" fmla="*/ 0 w 13"/>
              <a:gd name="T1" fmla="*/ 100 h 25"/>
              <a:gd name="T2" fmla="*/ 32 w 13"/>
              <a:gd name="T3" fmla="*/ 96 h 25"/>
              <a:gd name="T4" fmla="*/ 44 w 13"/>
              <a:gd name="T5" fmla="*/ 8 h 25"/>
              <a:gd name="T6" fmla="*/ 8 w 13"/>
              <a:gd name="T7" fmla="*/ 37 h 25"/>
              <a:gd name="T8" fmla="*/ 0 w 13"/>
              <a:gd name="T9" fmla="*/ 10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4"/>
                </a:moveTo>
                <a:cubicBezTo>
                  <a:pt x="0" y="24"/>
                  <a:pt x="7" y="25"/>
                  <a:pt x="8" y="23"/>
                </a:cubicBezTo>
                <a:cubicBezTo>
                  <a:pt x="10" y="19"/>
                  <a:pt x="13" y="8"/>
                  <a:pt x="11" y="2"/>
                </a:cubicBezTo>
                <a:cubicBezTo>
                  <a:pt x="10" y="0"/>
                  <a:pt x="2" y="9"/>
                  <a:pt x="2" y="9"/>
                </a:cubicBezTo>
                <a:cubicBezTo>
                  <a:pt x="0" y="24"/>
                  <a:pt x="0" y="24"/>
                  <a:pt x="0" y="24"/>
                </a:cubicBezTo>
              </a:path>
            </a:pathLst>
          </a:custGeom>
          <a:solidFill>
            <a:srgbClr val="DF8100"/>
          </a:solidFill>
          <a:ln w="9525">
            <a:noFill/>
            <a:round/>
            <a:headEnd/>
            <a:tailEnd/>
          </a:ln>
        </p:spPr>
        <p:txBody>
          <a:bodyPr/>
          <a:lstStyle/>
          <a:p>
            <a:endParaRPr lang="en-US"/>
          </a:p>
        </p:txBody>
      </p:sp>
      <p:sp>
        <p:nvSpPr>
          <p:cNvPr id="187" name="Freeform 43"/>
          <p:cNvSpPr>
            <a:spLocks noChangeAspect="1"/>
          </p:cNvSpPr>
          <p:nvPr/>
        </p:nvSpPr>
        <p:spPr bwMode="auto">
          <a:xfrm>
            <a:off x="8206358" y="5507948"/>
            <a:ext cx="53014" cy="30877"/>
          </a:xfrm>
          <a:custGeom>
            <a:avLst/>
            <a:gdLst>
              <a:gd name="T0" fmla="*/ 68 w 40"/>
              <a:gd name="T1" fmla="*/ 0 h 17"/>
              <a:gd name="T2" fmla="*/ 0 w 40"/>
              <a:gd name="T3" fmla="*/ 12 h 17"/>
              <a:gd name="T4" fmla="*/ 88 w 40"/>
              <a:gd name="T5" fmla="*/ 72 h 17"/>
              <a:gd name="T6" fmla="*/ 156 w 40"/>
              <a:gd name="T7" fmla="*/ 25 h 17"/>
              <a:gd name="T8" fmla="*/ 68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17" y="0"/>
                </a:moveTo>
                <a:cubicBezTo>
                  <a:pt x="5" y="0"/>
                  <a:pt x="0" y="3"/>
                  <a:pt x="0" y="3"/>
                </a:cubicBezTo>
                <a:cubicBezTo>
                  <a:pt x="22" y="17"/>
                  <a:pt x="22" y="17"/>
                  <a:pt x="22" y="17"/>
                </a:cubicBezTo>
                <a:cubicBezTo>
                  <a:pt x="27" y="16"/>
                  <a:pt x="40" y="13"/>
                  <a:pt x="39" y="6"/>
                </a:cubicBezTo>
                <a:cubicBezTo>
                  <a:pt x="38" y="2"/>
                  <a:pt x="29" y="0"/>
                  <a:pt x="17" y="0"/>
                </a:cubicBezTo>
                <a:close/>
              </a:path>
            </a:pathLst>
          </a:custGeom>
          <a:solidFill>
            <a:srgbClr val="F6B148"/>
          </a:solidFill>
          <a:ln w="9525">
            <a:noFill/>
            <a:round/>
            <a:headEnd/>
            <a:tailEnd/>
          </a:ln>
        </p:spPr>
        <p:txBody>
          <a:bodyPr/>
          <a:lstStyle/>
          <a:p>
            <a:endParaRPr lang="en-US"/>
          </a:p>
        </p:txBody>
      </p:sp>
      <p:sp>
        <p:nvSpPr>
          <p:cNvPr id="188" name="Freeform 44"/>
          <p:cNvSpPr>
            <a:spLocks noChangeAspect="1"/>
          </p:cNvSpPr>
          <p:nvPr/>
        </p:nvSpPr>
        <p:spPr bwMode="auto">
          <a:xfrm>
            <a:off x="8230215" y="5509712"/>
            <a:ext cx="31808" cy="25584"/>
          </a:xfrm>
          <a:custGeom>
            <a:avLst/>
            <a:gdLst>
              <a:gd name="T0" fmla="*/ 80 w 24"/>
              <a:gd name="T1" fmla="*/ 12 h 14"/>
              <a:gd name="T2" fmla="*/ 20 w 24"/>
              <a:gd name="T3" fmla="*/ 60 h 14"/>
              <a:gd name="T4" fmla="*/ 0 w 24"/>
              <a:gd name="T5" fmla="*/ 21 h 14"/>
              <a:gd name="T6" fmla="*/ 80 w 24"/>
              <a:gd name="T7" fmla="*/ 12 h 14"/>
              <a:gd name="T8" fmla="*/ 0 60000 65536"/>
              <a:gd name="T9" fmla="*/ 0 60000 65536"/>
              <a:gd name="T10" fmla="*/ 0 60000 65536"/>
              <a:gd name="T11" fmla="*/ 0 60000 65536"/>
              <a:gd name="T12" fmla="*/ 0 w 24"/>
              <a:gd name="T13" fmla="*/ 0 h 14"/>
              <a:gd name="T14" fmla="*/ 24 w 24"/>
              <a:gd name="T15" fmla="*/ 14 h 14"/>
            </a:gdLst>
            <a:ahLst/>
            <a:cxnLst>
              <a:cxn ang="T8">
                <a:pos x="T0" y="T1"/>
              </a:cxn>
              <a:cxn ang="T9">
                <a:pos x="T2" y="T3"/>
              </a:cxn>
              <a:cxn ang="T10">
                <a:pos x="T4" y="T5"/>
              </a:cxn>
              <a:cxn ang="T11">
                <a:pos x="T6" y="T7"/>
              </a:cxn>
            </a:cxnLst>
            <a:rect l="T12" t="T13" r="T14" b="T15"/>
            <a:pathLst>
              <a:path w="24" h="14">
                <a:moveTo>
                  <a:pt x="20" y="3"/>
                </a:moveTo>
                <a:cubicBezTo>
                  <a:pt x="24" y="9"/>
                  <a:pt x="10" y="13"/>
                  <a:pt x="5" y="14"/>
                </a:cubicBezTo>
                <a:cubicBezTo>
                  <a:pt x="0" y="5"/>
                  <a:pt x="0" y="5"/>
                  <a:pt x="0" y="5"/>
                </a:cubicBezTo>
                <a:cubicBezTo>
                  <a:pt x="5" y="3"/>
                  <a:pt x="15" y="0"/>
                  <a:pt x="20" y="3"/>
                </a:cubicBezTo>
              </a:path>
            </a:pathLst>
          </a:custGeom>
          <a:solidFill>
            <a:srgbClr val="FBD58B"/>
          </a:solidFill>
          <a:ln w="9525">
            <a:noFill/>
            <a:round/>
            <a:headEnd/>
            <a:tailEnd/>
          </a:ln>
        </p:spPr>
        <p:txBody>
          <a:bodyPr/>
          <a:lstStyle/>
          <a:p>
            <a:endParaRPr lang="en-US"/>
          </a:p>
        </p:txBody>
      </p:sp>
      <p:sp>
        <p:nvSpPr>
          <p:cNvPr id="189" name="Freeform 45"/>
          <p:cNvSpPr>
            <a:spLocks noChangeAspect="1"/>
          </p:cNvSpPr>
          <p:nvPr/>
        </p:nvSpPr>
        <p:spPr bwMode="auto">
          <a:xfrm>
            <a:off x="8210335" y="5515007"/>
            <a:ext cx="15904" cy="22055"/>
          </a:xfrm>
          <a:custGeom>
            <a:avLst/>
            <a:gdLst>
              <a:gd name="T0" fmla="*/ 20 w 12"/>
              <a:gd name="T1" fmla="*/ 4 h 12"/>
              <a:gd name="T2" fmla="*/ 44 w 12"/>
              <a:gd name="T3" fmla="*/ 27 h 12"/>
              <a:gd name="T4" fmla="*/ 24 w 12"/>
              <a:gd name="T5" fmla="*/ 52 h 12"/>
              <a:gd name="T6" fmla="*/ 0 w 12"/>
              <a:gd name="T7" fmla="*/ 31 h 12"/>
              <a:gd name="T8" fmla="*/ 2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5" y="1"/>
                </a:moveTo>
                <a:cubicBezTo>
                  <a:pt x="8" y="0"/>
                  <a:pt x="11" y="3"/>
                  <a:pt x="11" y="6"/>
                </a:cubicBezTo>
                <a:cubicBezTo>
                  <a:pt x="12" y="8"/>
                  <a:pt x="9" y="11"/>
                  <a:pt x="6" y="12"/>
                </a:cubicBezTo>
                <a:cubicBezTo>
                  <a:pt x="4" y="12"/>
                  <a:pt x="1" y="10"/>
                  <a:pt x="0" y="7"/>
                </a:cubicBezTo>
                <a:cubicBezTo>
                  <a:pt x="0" y="4"/>
                  <a:pt x="2" y="1"/>
                  <a:pt x="5" y="1"/>
                </a:cubicBezTo>
              </a:path>
            </a:pathLst>
          </a:custGeom>
          <a:solidFill>
            <a:srgbClr val="98C1E5"/>
          </a:solidFill>
          <a:ln w="9525">
            <a:noFill/>
            <a:round/>
            <a:headEnd/>
            <a:tailEnd/>
          </a:ln>
        </p:spPr>
        <p:txBody>
          <a:bodyPr/>
          <a:lstStyle/>
          <a:p>
            <a:endParaRPr lang="en-US"/>
          </a:p>
        </p:txBody>
      </p:sp>
      <p:sp>
        <p:nvSpPr>
          <p:cNvPr id="190" name="Freeform 46"/>
          <p:cNvSpPr>
            <a:spLocks noChangeAspect="1"/>
          </p:cNvSpPr>
          <p:nvPr/>
        </p:nvSpPr>
        <p:spPr bwMode="auto">
          <a:xfrm>
            <a:off x="8207686" y="5506184"/>
            <a:ext cx="38435" cy="36171"/>
          </a:xfrm>
          <a:custGeom>
            <a:avLst/>
            <a:gdLst>
              <a:gd name="T0" fmla="*/ 108 w 29"/>
              <a:gd name="T1" fmla="*/ 37 h 20"/>
              <a:gd name="T2" fmla="*/ 28 w 29"/>
              <a:gd name="T3" fmla="*/ 4 h 20"/>
              <a:gd name="T4" fmla="*/ 0 w 29"/>
              <a:gd name="T5" fmla="*/ 12 h 20"/>
              <a:gd name="T6" fmla="*/ 20 w 29"/>
              <a:gd name="T7" fmla="*/ 8 h 20"/>
              <a:gd name="T8" fmla="*/ 100 w 29"/>
              <a:gd name="T9" fmla="*/ 37 h 20"/>
              <a:gd name="T10" fmla="*/ 48 w 29"/>
              <a:gd name="T11" fmla="*/ 84 h 20"/>
              <a:gd name="T12" fmla="*/ 28 w 29"/>
              <a:gd name="T13" fmla="*/ 84 h 20"/>
              <a:gd name="T14" fmla="*/ 56 w 29"/>
              <a:gd name="T15" fmla="*/ 84 h 20"/>
              <a:gd name="T16" fmla="*/ 108 w 29"/>
              <a:gd name="T17" fmla="*/ 3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7" y="9"/>
                </a:moveTo>
                <a:cubicBezTo>
                  <a:pt x="25" y="4"/>
                  <a:pt x="16" y="0"/>
                  <a:pt x="7" y="1"/>
                </a:cubicBezTo>
                <a:cubicBezTo>
                  <a:pt x="4" y="2"/>
                  <a:pt x="2" y="2"/>
                  <a:pt x="0" y="3"/>
                </a:cubicBezTo>
                <a:cubicBezTo>
                  <a:pt x="1" y="3"/>
                  <a:pt x="3" y="3"/>
                  <a:pt x="5" y="2"/>
                </a:cubicBezTo>
                <a:cubicBezTo>
                  <a:pt x="14" y="1"/>
                  <a:pt x="23" y="4"/>
                  <a:pt x="25" y="9"/>
                </a:cubicBezTo>
                <a:cubicBezTo>
                  <a:pt x="27" y="14"/>
                  <a:pt x="21" y="19"/>
                  <a:pt x="12" y="20"/>
                </a:cubicBezTo>
                <a:cubicBezTo>
                  <a:pt x="10" y="20"/>
                  <a:pt x="9" y="20"/>
                  <a:pt x="7" y="20"/>
                </a:cubicBezTo>
                <a:cubicBezTo>
                  <a:pt x="9" y="20"/>
                  <a:pt x="12" y="20"/>
                  <a:pt x="14" y="20"/>
                </a:cubicBezTo>
                <a:cubicBezTo>
                  <a:pt x="23" y="19"/>
                  <a:pt x="29" y="14"/>
                  <a:pt x="27" y="9"/>
                </a:cubicBezTo>
                <a:close/>
              </a:path>
            </a:pathLst>
          </a:custGeom>
          <a:solidFill>
            <a:srgbClr val="F6B148"/>
          </a:solidFill>
          <a:ln w="9525">
            <a:noFill/>
            <a:round/>
            <a:headEnd/>
            <a:tailEnd/>
          </a:ln>
        </p:spPr>
        <p:txBody>
          <a:bodyPr/>
          <a:lstStyle/>
          <a:p>
            <a:endParaRPr lang="en-US"/>
          </a:p>
        </p:txBody>
      </p:sp>
      <p:sp>
        <p:nvSpPr>
          <p:cNvPr id="191" name="Freeform 47"/>
          <p:cNvSpPr>
            <a:spLocks noChangeAspect="1"/>
          </p:cNvSpPr>
          <p:nvPr/>
        </p:nvSpPr>
        <p:spPr bwMode="auto">
          <a:xfrm>
            <a:off x="8197745" y="5507948"/>
            <a:ext cx="45725" cy="36171"/>
          </a:xfrm>
          <a:custGeom>
            <a:avLst/>
            <a:gdLst>
              <a:gd name="T0" fmla="*/ 132 w 34"/>
              <a:gd name="T1" fmla="*/ 33 h 20"/>
              <a:gd name="T2" fmla="*/ 83 w 34"/>
              <a:gd name="T3" fmla="*/ 80 h 20"/>
              <a:gd name="T4" fmla="*/ 8 w 34"/>
              <a:gd name="T5" fmla="*/ 47 h 20"/>
              <a:gd name="T6" fmla="*/ 53 w 34"/>
              <a:gd name="T7" fmla="*/ 4 h 20"/>
              <a:gd name="T8" fmla="*/ 132 w 34"/>
              <a:gd name="T9" fmla="*/ 33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2" y="8"/>
                </a:moveTo>
                <a:cubicBezTo>
                  <a:pt x="34" y="13"/>
                  <a:pt x="29" y="18"/>
                  <a:pt x="20" y="19"/>
                </a:cubicBezTo>
                <a:cubicBezTo>
                  <a:pt x="12" y="20"/>
                  <a:pt x="4" y="16"/>
                  <a:pt x="2" y="11"/>
                </a:cubicBezTo>
                <a:cubicBezTo>
                  <a:pt x="0" y="7"/>
                  <a:pt x="5" y="2"/>
                  <a:pt x="13" y="1"/>
                </a:cubicBezTo>
                <a:cubicBezTo>
                  <a:pt x="22" y="0"/>
                  <a:pt x="30" y="3"/>
                  <a:pt x="32" y="8"/>
                </a:cubicBezTo>
                <a:close/>
              </a:path>
            </a:pathLst>
          </a:custGeom>
          <a:solidFill>
            <a:srgbClr val="FBD58B"/>
          </a:solidFill>
          <a:ln w="9525">
            <a:noFill/>
            <a:round/>
            <a:headEnd/>
            <a:tailEnd/>
          </a:ln>
        </p:spPr>
        <p:txBody>
          <a:bodyPr/>
          <a:lstStyle/>
          <a:p>
            <a:endParaRPr lang="en-US"/>
          </a:p>
        </p:txBody>
      </p:sp>
      <p:sp>
        <p:nvSpPr>
          <p:cNvPr id="192" name="Freeform 48"/>
          <p:cNvSpPr>
            <a:spLocks noChangeAspect="1"/>
          </p:cNvSpPr>
          <p:nvPr/>
        </p:nvSpPr>
        <p:spPr bwMode="auto">
          <a:xfrm>
            <a:off x="8212987" y="5513242"/>
            <a:ext cx="14579" cy="22055"/>
          </a:xfrm>
          <a:custGeom>
            <a:avLst/>
            <a:gdLst>
              <a:gd name="T0" fmla="*/ 28 w 11"/>
              <a:gd name="T1" fmla="*/ 4 h 12"/>
              <a:gd name="T2" fmla="*/ 44 w 11"/>
              <a:gd name="T3" fmla="*/ 35 h 12"/>
              <a:gd name="T4" fmla="*/ 16 w 11"/>
              <a:gd name="T5" fmla="*/ 48 h 12"/>
              <a:gd name="T6" fmla="*/ 4 w 11"/>
              <a:gd name="T7" fmla="*/ 21 h 12"/>
              <a:gd name="T8" fmla="*/ 28 w 11"/>
              <a:gd name="T9" fmla="*/ 4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7" y="1"/>
                </a:moveTo>
                <a:cubicBezTo>
                  <a:pt x="10" y="2"/>
                  <a:pt x="11" y="5"/>
                  <a:pt x="11" y="8"/>
                </a:cubicBezTo>
                <a:cubicBezTo>
                  <a:pt x="10" y="11"/>
                  <a:pt x="7" y="12"/>
                  <a:pt x="4" y="11"/>
                </a:cubicBezTo>
                <a:cubicBezTo>
                  <a:pt x="1" y="11"/>
                  <a:pt x="0" y="8"/>
                  <a:pt x="1" y="5"/>
                </a:cubicBezTo>
                <a:cubicBezTo>
                  <a:pt x="1" y="2"/>
                  <a:pt x="4" y="0"/>
                  <a:pt x="7" y="1"/>
                </a:cubicBezTo>
                <a:close/>
              </a:path>
            </a:pathLst>
          </a:custGeom>
          <a:solidFill>
            <a:srgbClr val="DF8100"/>
          </a:solidFill>
          <a:ln w="9525">
            <a:noFill/>
            <a:round/>
            <a:headEnd/>
            <a:tailEnd/>
          </a:ln>
        </p:spPr>
        <p:txBody>
          <a:bodyPr/>
          <a:lstStyle/>
          <a:p>
            <a:endParaRPr lang="en-US"/>
          </a:p>
        </p:txBody>
      </p:sp>
      <p:sp>
        <p:nvSpPr>
          <p:cNvPr id="193" name="Freeform 49"/>
          <p:cNvSpPr>
            <a:spLocks noChangeAspect="1"/>
          </p:cNvSpPr>
          <p:nvPr/>
        </p:nvSpPr>
        <p:spPr bwMode="auto">
          <a:xfrm>
            <a:off x="8214313" y="5515006"/>
            <a:ext cx="13253" cy="20291"/>
          </a:xfrm>
          <a:custGeom>
            <a:avLst/>
            <a:gdLst>
              <a:gd name="T0" fmla="*/ 36 w 10"/>
              <a:gd name="T1" fmla="*/ 31 h 11"/>
              <a:gd name="T2" fmla="*/ 12 w 10"/>
              <a:gd name="T3" fmla="*/ 44 h 11"/>
              <a:gd name="T4" fmla="*/ 0 w 10"/>
              <a:gd name="T5" fmla="*/ 17 h 11"/>
              <a:gd name="T6" fmla="*/ 24 w 10"/>
              <a:gd name="T7" fmla="*/ 4 h 11"/>
              <a:gd name="T8" fmla="*/ 36 w 10"/>
              <a:gd name="T9" fmla="*/ 31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9" y="7"/>
                </a:moveTo>
                <a:cubicBezTo>
                  <a:pt x="9" y="9"/>
                  <a:pt x="6" y="11"/>
                  <a:pt x="3" y="10"/>
                </a:cubicBezTo>
                <a:cubicBezTo>
                  <a:pt x="1" y="10"/>
                  <a:pt x="0" y="7"/>
                  <a:pt x="0" y="4"/>
                </a:cubicBezTo>
                <a:cubicBezTo>
                  <a:pt x="1" y="1"/>
                  <a:pt x="4" y="0"/>
                  <a:pt x="6" y="1"/>
                </a:cubicBezTo>
                <a:cubicBezTo>
                  <a:pt x="9" y="1"/>
                  <a:pt x="10" y="4"/>
                  <a:pt x="9" y="7"/>
                </a:cubicBezTo>
                <a:close/>
              </a:path>
            </a:pathLst>
          </a:custGeom>
          <a:solidFill>
            <a:srgbClr val="F6B148"/>
          </a:solidFill>
          <a:ln w="9525">
            <a:noFill/>
            <a:round/>
            <a:headEnd/>
            <a:tailEnd/>
          </a:ln>
        </p:spPr>
        <p:txBody>
          <a:bodyPr/>
          <a:lstStyle/>
          <a:p>
            <a:endParaRPr lang="en-US"/>
          </a:p>
        </p:txBody>
      </p:sp>
      <p:sp>
        <p:nvSpPr>
          <p:cNvPr id="194" name="Freeform 50"/>
          <p:cNvSpPr>
            <a:spLocks noChangeAspect="1"/>
          </p:cNvSpPr>
          <p:nvPr/>
        </p:nvSpPr>
        <p:spPr bwMode="auto">
          <a:xfrm>
            <a:off x="8216963" y="5515007"/>
            <a:ext cx="9277" cy="13233"/>
          </a:xfrm>
          <a:custGeom>
            <a:avLst/>
            <a:gdLst>
              <a:gd name="T0" fmla="*/ 28 w 7"/>
              <a:gd name="T1" fmla="*/ 19 h 7"/>
              <a:gd name="T2" fmla="*/ 12 w 7"/>
              <a:gd name="T3" fmla="*/ 28 h 7"/>
              <a:gd name="T4" fmla="*/ 0 w 7"/>
              <a:gd name="T5" fmla="*/ 9 h 7"/>
              <a:gd name="T6" fmla="*/ 16 w 7"/>
              <a:gd name="T7" fmla="*/ 4 h 7"/>
              <a:gd name="T8" fmla="*/ 28 w 7"/>
              <a:gd name="T9" fmla="*/ 19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4"/>
                </a:moveTo>
                <a:cubicBezTo>
                  <a:pt x="6" y="6"/>
                  <a:pt x="5" y="7"/>
                  <a:pt x="3" y="6"/>
                </a:cubicBezTo>
                <a:cubicBezTo>
                  <a:pt x="1" y="5"/>
                  <a:pt x="0" y="4"/>
                  <a:pt x="0" y="2"/>
                </a:cubicBezTo>
                <a:cubicBezTo>
                  <a:pt x="1" y="1"/>
                  <a:pt x="2" y="0"/>
                  <a:pt x="4" y="1"/>
                </a:cubicBezTo>
                <a:cubicBezTo>
                  <a:pt x="6" y="1"/>
                  <a:pt x="7" y="3"/>
                  <a:pt x="7" y="4"/>
                </a:cubicBezTo>
                <a:close/>
              </a:path>
            </a:pathLst>
          </a:custGeom>
          <a:solidFill>
            <a:srgbClr val="FCE5B8"/>
          </a:solidFill>
          <a:ln w="9525">
            <a:noFill/>
            <a:round/>
            <a:headEnd/>
            <a:tailEnd/>
          </a:ln>
        </p:spPr>
        <p:txBody>
          <a:bodyPr/>
          <a:lstStyle/>
          <a:p>
            <a:endParaRPr lang="en-US"/>
          </a:p>
        </p:txBody>
      </p:sp>
      <p:sp>
        <p:nvSpPr>
          <p:cNvPr id="195" name="Freeform 51"/>
          <p:cNvSpPr>
            <a:spLocks noChangeAspect="1"/>
          </p:cNvSpPr>
          <p:nvPr/>
        </p:nvSpPr>
        <p:spPr bwMode="auto">
          <a:xfrm>
            <a:off x="7943277" y="5807018"/>
            <a:ext cx="267058" cy="138507"/>
          </a:xfrm>
          <a:custGeom>
            <a:avLst/>
            <a:gdLst>
              <a:gd name="T0" fmla="*/ 0 w 200"/>
              <a:gd name="T1" fmla="*/ 0 h 78"/>
              <a:gd name="T2" fmla="*/ 4 w 200"/>
              <a:gd name="T3" fmla="*/ 48 h 78"/>
              <a:gd name="T4" fmla="*/ 792 w 200"/>
              <a:gd name="T5" fmla="*/ 312 h 78"/>
              <a:gd name="T6" fmla="*/ 812 w 200"/>
              <a:gd name="T7" fmla="*/ 308 h 78"/>
              <a:gd name="T8" fmla="*/ 808 w 200"/>
              <a:gd name="T9" fmla="*/ 288 h 78"/>
              <a:gd name="T10" fmla="*/ 0 w 200"/>
              <a:gd name="T11" fmla="*/ 0 h 78"/>
              <a:gd name="T12" fmla="*/ 0 60000 65536"/>
              <a:gd name="T13" fmla="*/ 0 60000 65536"/>
              <a:gd name="T14" fmla="*/ 0 60000 65536"/>
              <a:gd name="T15" fmla="*/ 0 60000 65536"/>
              <a:gd name="T16" fmla="*/ 0 60000 65536"/>
              <a:gd name="T17" fmla="*/ 0 60000 65536"/>
              <a:gd name="T18" fmla="*/ 0 w 200"/>
              <a:gd name="T19" fmla="*/ 0 h 78"/>
              <a:gd name="T20" fmla="*/ 200 w 200"/>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00" h="78">
                <a:moveTo>
                  <a:pt x="0" y="0"/>
                </a:moveTo>
                <a:cubicBezTo>
                  <a:pt x="1" y="12"/>
                  <a:pt x="1" y="12"/>
                  <a:pt x="1" y="12"/>
                </a:cubicBezTo>
                <a:cubicBezTo>
                  <a:pt x="1" y="12"/>
                  <a:pt x="193" y="76"/>
                  <a:pt x="195" y="77"/>
                </a:cubicBezTo>
                <a:cubicBezTo>
                  <a:pt x="198" y="78"/>
                  <a:pt x="200" y="76"/>
                  <a:pt x="200" y="76"/>
                </a:cubicBezTo>
                <a:cubicBezTo>
                  <a:pt x="199" y="71"/>
                  <a:pt x="199" y="71"/>
                  <a:pt x="199" y="71"/>
                </a:cubicBezTo>
                <a:cubicBezTo>
                  <a:pt x="0" y="0"/>
                  <a:pt x="0" y="0"/>
                  <a:pt x="0" y="0"/>
                </a:cubicBezTo>
              </a:path>
            </a:pathLst>
          </a:custGeom>
          <a:solidFill>
            <a:srgbClr val="F6B148"/>
          </a:solidFill>
          <a:ln w="9525">
            <a:noFill/>
            <a:round/>
            <a:headEnd/>
            <a:tailEnd/>
          </a:ln>
        </p:spPr>
        <p:txBody>
          <a:bodyPr/>
          <a:lstStyle/>
          <a:p>
            <a:endParaRPr lang="en-US"/>
          </a:p>
        </p:txBody>
      </p:sp>
      <p:sp>
        <p:nvSpPr>
          <p:cNvPr id="196" name="Freeform 52"/>
          <p:cNvSpPr>
            <a:spLocks noChangeAspect="1"/>
          </p:cNvSpPr>
          <p:nvPr/>
        </p:nvSpPr>
        <p:spPr bwMode="auto">
          <a:xfrm>
            <a:off x="8209011" y="5693213"/>
            <a:ext cx="134523" cy="250548"/>
          </a:xfrm>
          <a:custGeom>
            <a:avLst/>
            <a:gdLst>
              <a:gd name="T0" fmla="*/ 404 w 101"/>
              <a:gd name="T1" fmla="*/ 20 h 141"/>
              <a:gd name="T2" fmla="*/ 408 w 101"/>
              <a:gd name="T3" fmla="*/ 48 h 141"/>
              <a:gd name="T4" fmla="*/ 400 w 101"/>
              <a:gd name="T5" fmla="*/ 68 h 141"/>
              <a:gd name="T6" fmla="*/ 4 w 101"/>
              <a:gd name="T7" fmla="*/ 572 h 141"/>
              <a:gd name="T8" fmla="*/ 0 w 101"/>
              <a:gd name="T9" fmla="*/ 548 h 141"/>
              <a:gd name="T10" fmla="*/ 396 w 101"/>
              <a:gd name="T11" fmla="*/ 0 h 141"/>
              <a:gd name="T12" fmla="*/ 404 w 101"/>
              <a:gd name="T13" fmla="*/ 20 h 141"/>
              <a:gd name="T14" fmla="*/ 0 60000 65536"/>
              <a:gd name="T15" fmla="*/ 0 60000 65536"/>
              <a:gd name="T16" fmla="*/ 0 60000 65536"/>
              <a:gd name="T17" fmla="*/ 0 60000 65536"/>
              <a:gd name="T18" fmla="*/ 0 60000 65536"/>
              <a:gd name="T19" fmla="*/ 0 60000 65536"/>
              <a:gd name="T20" fmla="*/ 0 60000 65536"/>
              <a:gd name="T21" fmla="*/ 0 w 101"/>
              <a:gd name="T22" fmla="*/ 0 h 141"/>
              <a:gd name="T23" fmla="*/ 101 w 101"/>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41">
                <a:moveTo>
                  <a:pt x="100" y="5"/>
                </a:moveTo>
                <a:cubicBezTo>
                  <a:pt x="100" y="7"/>
                  <a:pt x="101" y="12"/>
                  <a:pt x="101" y="12"/>
                </a:cubicBezTo>
                <a:cubicBezTo>
                  <a:pt x="101" y="12"/>
                  <a:pt x="101" y="15"/>
                  <a:pt x="99" y="17"/>
                </a:cubicBezTo>
                <a:cubicBezTo>
                  <a:pt x="98" y="19"/>
                  <a:pt x="1" y="141"/>
                  <a:pt x="1" y="141"/>
                </a:cubicBezTo>
                <a:cubicBezTo>
                  <a:pt x="0" y="135"/>
                  <a:pt x="0" y="135"/>
                  <a:pt x="0" y="135"/>
                </a:cubicBezTo>
                <a:cubicBezTo>
                  <a:pt x="98" y="0"/>
                  <a:pt x="98" y="0"/>
                  <a:pt x="98" y="0"/>
                </a:cubicBezTo>
                <a:cubicBezTo>
                  <a:pt x="98" y="0"/>
                  <a:pt x="100" y="1"/>
                  <a:pt x="100" y="5"/>
                </a:cubicBezTo>
                <a:close/>
              </a:path>
            </a:pathLst>
          </a:custGeom>
          <a:solidFill>
            <a:srgbClr val="DF8100"/>
          </a:solidFill>
          <a:ln w="9525">
            <a:noFill/>
            <a:round/>
            <a:headEnd/>
            <a:tailEnd/>
          </a:ln>
        </p:spPr>
        <p:txBody>
          <a:bodyPr/>
          <a:lstStyle/>
          <a:p>
            <a:endParaRPr lang="en-US"/>
          </a:p>
        </p:txBody>
      </p:sp>
      <p:sp>
        <p:nvSpPr>
          <p:cNvPr id="197" name="Freeform 53"/>
          <p:cNvSpPr>
            <a:spLocks noChangeAspect="1"/>
          </p:cNvSpPr>
          <p:nvPr/>
        </p:nvSpPr>
        <p:spPr bwMode="auto">
          <a:xfrm>
            <a:off x="7943277" y="5609401"/>
            <a:ext cx="398930" cy="325536"/>
          </a:xfrm>
          <a:custGeom>
            <a:avLst/>
            <a:gdLst>
              <a:gd name="T0" fmla="*/ 815 w 299"/>
              <a:gd name="T1" fmla="*/ 736 h 183"/>
              <a:gd name="T2" fmla="*/ 1208 w 299"/>
              <a:gd name="T3" fmla="*/ 212 h 183"/>
              <a:gd name="T4" fmla="*/ 1196 w 299"/>
              <a:gd name="T5" fmla="*/ 188 h 183"/>
              <a:gd name="T6" fmla="*/ 360 w 299"/>
              <a:gd name="T7" fmla="*/ 0 h 183"/>
              <a:gd name="T8" fmla="*/ 0 w 299"/>
              <a:gd name="T9" fmla="*/ 452 h 183"/>
              <a:gd name="T10" fmla="*/ 791 w 299"/>
              <a:gd name="T11" fmla="*/ 740 h 183"/>
              <a:gd name="T12" fmla="*/ 815 w 299"/>
              <a:gd name="T13" fmla="*/ 736 h 183"/>
              <a:gd name="T14" fmla="*/ 0 60000 65536"/>
              <a:gd name="T15" fmla="*/ 0 60000 65536"/>
              <a:gd name="T16" fmla="*/ 0 60000 65536"/>
              <a:gd name="T17" fmla="*/ 0 60000 65536"/>
              <a:gd name="T18" fmla="*/ 0 60000 65536"/>
              <a:gd name="T19" fmla="*/ 0 60000 65536"/>
              <a:gd name="T20" fmla="*/ 0 60000 65536"/>
              <a:gd name="T21" fmla="*/ 0 w 299"/>
              <a:gd name="T22" fmla="*/ 0 h 183"/>
              <a:gd name="T23" fmla="*/ 299 w 299"/>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9" h="183">
                <a:moveTo>
                  <a:pt x="201" y="181"/>
                </a:moveTo>
                <a:cubicBezTo>
                  <a:pt x="214" y="164"/>
                  <a:pt x="296" y="54"/>
                  <a:pt x="298" y="52"/>
                </a:cubicBezTo>
                <a:cubicBezTo>
                  <a:pt x="299" y="50"/>
                  <a:pt x="299" y="47"/>
                  <a:pt x="295" y="46"/>
                </a:cubicBezTo>
                <a:cubicBezTo>
                  <a:pt x="292" y="46"/>
                  <a:pt x="89" y="0"/>
                  <a:pt x="89" y="0"/>
                </a:cubicBezTo>
                <a:cubicBezTo>
                  <a:pt x="0" y="111"/>
                  <a:pt x="0" y="111"/>
                  <a:pt x="0" y="111"/>
                </a:cubicBezTo>
                <a:cubicBezTo>
                  <a:pt x="195" y="182"/>
                  <a:pt x="195" y="182"/>
                  <a:pt x="195" y="182"/>
                </a:cubicBezTo>
                <a:cubicBezTo>
                  <a:pt x="195" y="182"/>
                  <a:pt x="199" y="183"/>
                  <a:pt x="201" y="181"/>
                </a:cubicBezTo>
                <a:close/>
              </a:path>
            </a:pathLst>
          </a:custGeom>
          <a:solidFill>
            <a:srgbClr val="E69A37"/>
          </a:solidFill>
          <a:ln w="9525">
            <a:noFill/>
            <a:round/>
            <a:headEnd/>
            <a:tailEnd/>
          </a:ln>
        </p:spPr>
        <p:txBody>
          <a:bodyPr/>
          <a:lstStyle/>
          <a:p>
            <a:endParaRPr lang="en-US"/>
          </a:p>
        </p:txBody>
      </p:sp>
      <p:sp>
        <p:nvSpPr>
          <p:cNvPr id="198" name="Freeform 54"/>
          <p:cNvSpPr>
            <a:spLocks noChangeAspect="1"/>
          </p:cNvSpPr>
          <p:nvPr/>
        </p:nvSpPr>
        <p:spPr bwMode="auto">
          <a:xfrm>
            <a:off x="7947253" y="5801725"/>
            <a:ext cx="265732" cy="133213"/>
          </a:xfrm>
          <a:custGeom>
            <a:avLst/>
            <a:gdLst>
              <a:gd name="T0" fmla="*/ 804 w 199"/>
              <a:gd name="T1" fmla="*/ 284 h 75"/>
              <a:gd name="T2" fmla="*/ 804 w 199"/>
              <a:gd name="T3" fmla="*/ 276 h 75"/>
              <a:gd name="T4" fmla="*/ 0 w 199"/>
              <a:gd name="T5" fmla="*/ 0 h 75"/>
              <a:gd name="T6" fmla="*/ 8 w 199"/>
              <a:gd name="T7" fmla="*/ 20 h 75"/>
              <a:gd name="T8" fmla="*/ 788 w 199"/>
              <a:gd name="T9" fmla="*/ 300 h 75"/>
              <a:gd name="T10" fmla="*/ 804 w 199"/>
              <a:gd name="T11" fmla="*/ 284 h 75"/>
              <a:gd name="T12" fmla="*/ 0 60000 65536"/>
              <a:gd name="T13" fmla="*/ 0 60000 65536"/>
              <a:gd name="T14" fmla="*/ 0 60000 65536"/>
              <a:gd name="T15" fmla="*/ 0 60000 65536"/>
              <a:gd name="T16" fmla="*/ 0 60000 65536"/>
              <a:gd name="T17" fmla="*/ 0 60000 65536"/>
              <a:gd name="T18" fmla="*/ 0 w 199"/>
              <a:gd name="T19" fmla="*/ 0 h 75"/>
              <a:gd name="T20" fmla="*/ 199 w 199"/>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99" h="75">
                <a:moveTo>
                  <a:pt x="198" y="70"/>
                </a:moveTo>
                <a:cubicBezTo>
                  <a:pt x="198" y="70"/>
                  <a:pt x="198" y="69"/>
                  <a:pt x="198" y="68"/>
                </a:cubicBezTo>
                <a:cubicBezTo>
                  <a:pt x="179" y="62"/>
                  <a:pt x="0" y="1"/>
                  <a:pt x="0" y="0"/>
                </a:cubicBezTo>
                <a:cubicBezTo>
                  <a:pt x="0" y="1"/>
                  <a:pt x="0" y="4"/>
                  <a:pt x="2" y="5"/>
                </a:cubicBezTo>
                <a:cubicBezTo>
                  <a:pt x="22" y="13"/>
                  <a:pt x="192" y="73"/>
                  <a:pt x="194" y="74"/>
                </a:cubicBezTo>
                <a:cubicBezTo>
                  <a:pt x="196" y="75"/>
                  <a:pt x="199" y="74"/>
                  <a:pt x="198" y="70"/>
                </a:cubicBezTo>
                <a:close/>
              </a:path>
            </a:pathLst>
          </a:custGeom>
          <a:solidFill>
            <a:srgbClr val="FBD58B"/>
          </a:solidFill>
          <a:ln w="9525">
            <a:noFill/>
            <a:round/>
            <a:headEnd/>
            <a:tailEnd/>
          </a:ln>
        </p:spPr>
        <p:txBody>
          <a:bodyPr/>
          <a:lstStyle/>
          <a:p>
            <a:endParaRPr lang="en-US"/>
          </a:p>
        </p:txBody>
      </p:sp>
      <p:sp>
        <p:nvSpPr>
          <p:cNvPr id="199" name="Freeform 55"/>
          <p:cNvSpPr>
            <a:spLocks noChangeAspect="1"/>
          </p:cNvSpPr>
          <p:nvPr/>
        </p:nvSpPr>
        <p:spPr bwMode="auto">
          <a:xfrm>
            <a:off x="8205033" y="5691448"/>
            <a:ext cx="137174" cy="243491"/>
          </a:xfrm>
          <a:custGeom>
            <a:avLst/>
            <a:gdLst>
              <a:gd name="T0" fmla="*/ 400 w 103"/>
              <a:gd name="T1" fmla="*/ 0 h 137"/>
              <a:gd name="T2" fmla="*/ 392 w 103"/>
              <a:gd name="T3" fmla="*/ 0 h 137"/>
              <a:gd name="T4" fmla="*/ 4 w 103"/>
              <a:gd name="T5" fmla="*/ 548 h 137"/>
              <a:gd name="T6" fmla="*/ 0 w 103"/>
              <a:gd name="T7" fmla="*/ 552 h 137"/>
              <a:gd name="T8" fmla="*/ 20 w 103"/>
              <a:gd name="T9" fmla="*/ 548 h 137"/>
              <a:gd name="T10" fmla="*/ 412 w 103"/>
              <a:gd name="T11" fmla="*/ 24 h 137"/>
              <a:gd name="T12" fmla="*/ 400 w 103"/>
              <a:gd name="T13" fmla="*/ 0 h 137"/>
              <a:gd name="T14" fmla="*/ 0 60000 65536"/>
              <a:gd name="T15" fmla="*/ 0 60000 65536"/>
              <a:gd name="T16" fmla="*/ 0 60000 65536"/>
              <a:gd name="T17" fmla="*/ 0 60000 65536"/>
              <a:gd name="T18" fmla="*/ 0 60000 65536"/>
              <a:gd name="T19" fmla="*/ 0 60000 65536"/>
              <a:gd name="T20" fmla="*/ 0 60000 65536"/>
              <a:gd name="T21" fmla="*/ 0 w 103"/>
              <a:gd name="T22" fmla="*/ 0 h 137"/>
              <a:gd name="T23" fmla="*/ 103 w 103"/>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137">
                <a:moveTo>
                  <a:pt x="99" y="0"/>
                </a:moveTo>
                <a:cubicBezTo>
                  <a:pt x="99" y="0"/>
                  <a:pt x="98" y="0"/>
                  <a:pt x="97" y="0"/>
                </a:cubicBezTo>
                <a:cubicBezTo>
                  <a:pt x="86" y="15"/>
                  <a:pt x="13" y="118"/>
                  <a:pt x="1" y="135"/>
                </a:cubicBezTo>
                <a:cubicBezTo>
                  <a:pt x="0" y="135"/>
                  <a:pt x="0" y="136"/>
                  <a:pt x="0" y="136"/>
                </a:cubicBezTo>
                <a:cubicBezTo>
                  <a:pt x="1" y="136"/>
                  <a:pt x="4" y="137"/>
                  <a:pt x="5" y="135"/>
                </a:cubicBezTo>
                <a:cubicBezTo>
                  <a:pt x="18" y="118"/>
                  <a:pt x="100" y="8"/>
                  <a:pt x="102" y="6"/>
                </a:cubicBezTo>
                <a:cubicBezTo>
                  <a:pt x="103" y="4"/>
                  <a:pt x="103" y="1"/>
                  <a:pt x="99" y="0"/>
                </a:cubicBezTo>
                <a:close/>
              </a:path>
            </a:pathLst>
          </a:custGeom>
          <a:solidFill>
            <a:srgbClr val="FBD58B"/>
          </a:solidFill>
          <a:ln w="9525">
            <a:noFill/>
            <a:round/>
            <a:headEnd/>
            <a:tailEnd/>
          </a:ln>
        </p:spPr>
        <p:txBody>
          <a:bodyPr/>
          <a:lstStyle/>
          <a:p>
            <a:endParaRPr lang="en-US"/>
          </a:p>
        </p:txBody>
      </p:sp>
      <p:sp>
        <p:nvSpPr>
          <p:cNvPr id="200" name="Freeform 56"/>
          <p:cNvSpPr>
            <a:spLocks noChangeAspect="1"/>
          </p:cNvSpPr>
          <p:nvPr/>
        </p:nvSpPr>
        <p:spPr bwMode="auto">
          <a:xfrm>
            <a:off x="8139428" y="5700270"/>
            <a:ext cx="35784" cy="29995"/>
          </a:xfrm>
          <a:custGeom>
            <a:avLst/>
            <a:gdLst>
              <a:gd name="T0" fmla="*/ 16 w 27"/>
              <a:gd name="T1" fmla="*/ 48 h 17"/>
              <a:gd name="T2" fmla="*/ 4 w 27"/>
              <a:gd name="T3" fmla="*/ 28 h 17"/>
              <a:gd name="T4" fmla="*/ 40 w 27"/>
              <a:gd name="T5" fmla="*/ 8 h 17"/>
              <a:gd name="T6" fmla="*/ 56 w 27"/>
              <a:gd name="T7" fmla="*/ 4 h 17"/>
              <a:gd name="T8" fmla="*/ 100 w 27"/>
              <a:gd name="T9" fmla="*/ 16 h 17"/>
              <a:gd name="T10" fmla="*/ 104 w 27"/>
              <a:gd name="T11" fmla="*/ 28 h 17"/>
              <a:gd name="T12" fmla="*/ 88 w 27"/>
              <a:gd name="T13" fmla="*/ 60 h 17"/>
              <a:gd name="T14" fmla="*/ 76 w 27"/>
              <a:gd name="T15" fmla="*/ 64 h 17"/>
              <a:gd name="T16" fmla="*/ 16 w 27"/>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2"/>
                </a:moveTo>
                <a:cubicBezTo>
                  <a:pt x="2" y="11"/>
                  <a:pt x="0" y="9"/>
                  <a:pt x="1" y="7"/>
                </a:cubicBezTo>
                <a:cubicBezTo>
                  <a:pt x="10" y="2"/>
                  <a:pt x="10" y="2"/>
                  <a:pt x="10" y="2"/>
                </a:cubicBezTo>
                <a:cubicBezTo>
                  <a:pt x="10" y="1"/>
                  <a:pt x="12" y="0"/>
                  <a:pt x="14" y="1"/>
                </a:cubicBezTo>
                <a:cubicBezTo>
                  <a:pt x="25" y="4"/>
                  <a:pt x="25" y="4"/>
                  <a:pt x="25" y="4"/>
                </a:cubicBezTo>
                <a:cubicBezTo>
                  <a:pt x="27" y="5"/>
                  <a:pt x="27" y="5"/>
                  <a:pt x="26" y="7"/>
                </a:cubicBezTo>
                <a:cubicBezTo>
                  <a:pt x="22" y="15"/>
                  <a:pt x="22" y="15"/>
                  <a:pt x="22" y="15"/>
                </a:cubicBezTo>
                <a:cubicBezTo>
                  <a:pt x="21" y="16"/>
                  <a:pt x="21" y="17"/>
                  <a:pt x="19" y="16"/>
                </a:cubicBezTo>
                <a:cubicBezTo>
                  <a:pt x="19" y="16"/>
                  <a:pt x="4" y="12"/>
                  <a:pt x="4" y="12"/>
                </a:cubicBezTo>
                <a:close/>
              </a:path>
            </a:pathLst>
          </a:custGeom>
          <a:solidFill>
            <a:srgbClr val="F6B148"/>
          </a:solidFill>
          <a:ln w="9525">
            <a:noFill/>
            <a:round/>
            <a:headEnd/>
            <a:tailEnd/>
          </a:ln>
        </p:spPr>
        <p:txBody>
          <a:bodyPr/>
          <a:lstStyle/>
          <a:p>
            <a:endParaRPr lang="en-US"/>
          </a:p>
        </p:txBody>
      </p:sp>
      <p:sp>
        <p:nvSpPr>
          <p:cNvPr id="201" name="Freeform 57"/>
          <p:cNvSpPr>
            <a:spLocks noChangeAspect="1"/>
          </p:cNvSpPr>
          <p:nvPr/>
        </p:nvSpPr>
        <p:spPr bwMode="auto">
          <a:xfrm>
            <a:off x="8164612" y="5700270"/>
            <a:ext cx="14579" cy="29995"/>
          </a:xfrm>
          <a:custGeom>
            <a:avLst/>
            <a:gdLst>
              <a:gd name="T0" fmla="*/ 0 w 11"/>
              <a:gd name="T1" fmla="*/ 56 h 17"/>
              <a:gd name="T2" fmla="*/ 4 w 11"/>
              <a:gd name="T3" fmla="*/ 44 h 17"/>
              <a:gd name="T4" fmla="*/ 28 w 11"/>
              <a:gd name="T5" fmla="*/ 8 h 17"/>
              <a:gd name="T6" fmla="*/ 36 w 11"/>
              <a:gd name="T7" fmla="*/ 0 h 17"/>
              <a:gd name="T8" fmla="*/ 44 w 11"/>
              <a:gd name="T9" fmla="*/ 8 h 17"/>
              <a:gd name="T10" fmla="*/ 40 w 11"/>
              <a:gd name="T11" fmla="*/ 20 h 17"/>
              <a:gd name="T12" fmla="*/ 12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2"/>
                  <a:pt x="1" y="11"/>
                </a:cubicBezTo>
                <a:cubicBezTo>
                  <a:pt x="7" y="2"/>
                  <a:pt x="7" y="2"/>
                  <a:pt x="7" y="2"/>
                </a:cubicBezTo>
                <a:cubicBezTo>
                  <a:pt x="8" y="0"/>
                  <a:pt x="9" y="0"/>
                  <a:pt x="9" y="0"/>
                </a:cubicBezTo>
                <a:cubicBezTo>
                  <a:pt x="11" y="2"/>
                  <a:pt x="11" y="2"/>
                  <a:pt x="11" y="2"/>
                </a:cubicBezTo>
                <a:cubicBezTo>
                  <a:pt x="11" y="3"/>
                  <a:pt x="11" y="3"/>
                  <a:pt x="10" y="5"/>
                </a:cubicBezTo>
                <a:cubicBezTo>
                  <a:pt x="3" y="15"/>
                  <a:pt x="3" y="15"/>
                  <a:pt x="3" y="15"/>
                </a:cubicBezTo>
                <a:cubicBezTo>
                  <a:pt x="2" y="16"/>
                  <a:pt x="1" y="17"/>
                  <a:pt x="1" y="17"/>
                </a:cubicBezTo>
                <a:lnTo>
                  <a:pt x="0" y="14"/>
                </a:lnTo>
                <a:close/>
              </a:path>
            </a:pathLst>
          </a:custGeom>
          <a:solidFill>
            <a:srgbClr val="DF8100"/>
          </a:solidFill>
          <a:ln w="9525">
            <a:noFill/>
            <a:round/>
            <a:headEnd/>
            <a:tailEnd/>
          </a:ln>
        </p:spPr>
        <p:txBody>
          <a:bodyPr/>
          <a:lstStyle/>
          <a:p>
            <a:endParaRPr lang="en-US"/>
          </a:p>
        </p:txBody>
      </p:sp>
      <p:sp>
        <p:nvSpPr>
          <p:cNvPr id="202" name="Freeform 58"/>
          <p:cNvSpPr>
            <a:spLocks noChangeAspect="1"/>
          </p:cNvSpPr>
          <p:nvPr/>
        </p:nvSpPr>
        <p:spPr bwMode="auto">
          <a:xfrm>
            <a:off x="8161961" y="5723209"/>
            <a:ext cx="6627" cy="7057"/>
          </a:xfrm>
          <a:custGeom>
            <a:avLst/>
            <a:gdLst>
              <a:gd name="T0" fmla="*/ 12 w 5"/>
              <a:gd name="T1" fmla="*/ 16 h 4"/>
              <a:gd name="T2" fmla="*/ 4 w 5"/>
              <a:gd name="T3" fmla="*/ 8 h 4"/>
              <a:gd name="T4" fmla="*/ 4 w 5"/>
              <a:gd name="T5" fmla="*/ 4 h 4"/>
              <a:gd name="T6" fmla="*/ 16 w 5"/>
              <a:gd name="T7" fmla="*/ 8 h 4"/>
              <a:gd name="T8" fmla="*/ 12 w 5"/>
              <a:gd name="T9" fmla="*/ 16 h 4"/>
              <a:gd name="T10" fmla="*/ 0 60000 65536"/>
              <a:gd name="T11" fmla="*/ 0 60000 65536"/>
              <a:gd name="T12" fmla="*/ 0 60000 65536"/>
              <a:gd name="T13" fmla="*/ 0 60000 65536"/>
              <a:gd name="T14" fmla="*/ 0 60000 65536"/>
              <a:gd name="T15" fmla="*/ 0 w 5"/>
              <a:gd name="T16" fmla="*/ 0 h 4"/>
              <a:gd name="T17" fmla="*/ 5 w 5"/>
              <a:gd name="T18" fmla="*/ 4 h 4"/>
            </a:gdLst>
            <a:ahLst/>
            <a:cxnLst>
              <a:cxn ang="T10">
                <a:pos x="T0" y="T1"/>
              </a:cxn>
              <a:cxn ang="T11">
                <a:pos x="T2" y="T3"/>
              </a:cxn>
              <a:cxn ang="T12">
                <a:pos x="T4" y="T5"/>
              </a:cxn>
              <a:cxn ang="T13">
                <a:pos x="T6" y="T7"/>
              </a:cxn>
              <a:cxn ang="T14">
                <a:pos x="T8" y="T9"/>
              </a:cxn>
            </a:cxnLst>
            <a:rect l="T15" t="T16" r="T17" b="T18"/>
            <a:pathLst>
              <a:path w="5" h="4">
                <a:moveTo>
                  <a:pt x="3" y="4"/>
                </a:moveTo>
                <a:cubicBezTo>
                  <a:pt x="2" y="4"/>
                  <a:pt x="2" y="3"/>
                  <a:pt x="1" y="2"/>
                </a:cubicBezTo>
                <a:cubicBezTo>
                  <a:pt x="1" y="1"/>
                  <a:pt x="0" y="1"/>
                  <a:pt x="1" y="1"/>
                </a:cubicBezTo>
                <a:cubicBezTo>
                  <a:pt x="3" y="0"/>
                  <a:pt x="4" y="1"/>
                  <a:pt x="4" y="2"/>
                </a:cubicBezTo>
                <a:cubicBezTo>
                  <a:pt x="5" y="3"/>
                  <a:pt x="4" y="4"/>
                  <a:pt x="3" y="4"/>
                </a:cubicBezTo>
                <a:close/>
              </a:path>
            </a:pathLst>
          </a:custGeom>
          <a:solidFill>
            <a:srgbClr val="F8C170"/>
          </a:solidFill>
          <a:ln w="9525">
            <a:noFill/>
            <a:round/>
            <a:headEnd/>
            <a:tailEnd/>
          </a:ln>
        </p:spPr>
        <p:txBody>
          <a:bodyPr/>
          <a:lstStyle/>
          <a:p>
            <a:endParaRPr lang="en-US"/>
          </a:p>
        </p:txBody>
      </p:sp>
      <p:sp>
        <p:nvSpPr>
          <p:cNvPr id="203" name="Freeform 59"/>
          <p:cNvSpPr>
            <a:spLocks noChangeAspect="1"/>
          </p:cNvSpPr>
          <p:nvPr/>
        </p:nvSpPr>
        <p:spPr bwMode="auto">
          <a:xfrm>
            <a:off x="8139430" y="5689683"/>
            <a:ext cx="38435" cy="35288"/>
          </a:xfrm>
          <a:custGeom>
            <a:avLst/>
            <a:gdLst>
              <a:gd name="T0" fmla="*/ 8 w 29"/>
              <a:gd name="T1" fmla="*/ 60 h 20"/>
              <a:gd name="T2" fmla="*/ 4 w 29"/>
              <a:gd name="T3" fmla="*/ 48 h 20"/>
              <a:gd name="T4" fmla="*/ 32 w 29"/>
              <a:gd name="T5" fmla="*/ 8 h 20"/>
              <a:gd name="T6" fmla="*/ 48 w 29"/>
              <a:gd name="T7" fmla="*/ 4 h 20"/>
              <a:gd name="T8" fmla="*/ 108 w 29"/>
              <a:gd name="T9" fmla="*/ 20 h 20"/>
              <a:gd name="T10" fmla="*/ 112 w 29"/>
              <a:gd name="T11" fmla="*/ 32 h 20"/>
              <a:gd name="T12" fmla="*/ 84 w 29"/>
              <a:gd name="T13" fmla="*/ 72 h 20"/>
              <a:gd name="T14" fmla="*/ 68 w 29"/>
              <a:gd name="T15" fmla="*/ 80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4"/>
                  <a:pt x="1" y="12"/>
                </a:cubicBezTo>
                <a:cubicBezTo>
                  <a:pt x="8" y="2"/>
                  <a:pt x="8" y="2"/>
                  <a:pt x="8" y="2"/>
                </a:cubicBezTo>
                <a:cubicBezTo>
                  <a:pt x="9" y="1"/>
                  <a:pt x="11" y="0"/>
                  <a:pt x="12" y="1"/>
                </a:cubicBezTo>
                <a:cubicBezTo>
                  <a:pt x="27" y="5"/>
                  <a:pt x="27" y="5"/>
                  <a:pt x="27" y="5"/>
                </a:cubicBezTo>
                <a:cubicBezTo>
                  <a:pt x="28" y="6"/>
                  <a:pt x="29" y="7"/>
                  <a:pt x="28" y="8"/>
                </a:cubicBezTo>
                <a:cubicBezTo>
                  <a:pt x="21" y="18"/>
                  <a:pt x="21" y="18"/>
                  <a:pt x="21" y="18"/>
                </a:cubicBezTo>
                <a:cubicBezTo>
                  <a:pt x="20" y="20"/>
                  <a:pt x="18" y="20"/>
                  <a:pt x="17" y="20"/>
                </a:cubicBezTo>
                <a:lnTo>
                  <a:pt x="2" y="15"/>
                </a:lnTo>
                <a:close/>
              </a:path>
            </a:pathLst>
          </a:custGeom>
          <a:solidFill>
            <a:srgbClr val="F6B148"/>
          </a:solidFill>
          <a:ln w="9525">
            <a:noFill/>
            <a:round/>
            <a:headEnd/>
            <a:tailEnd/>
          </a:ln>
        </p:spPr>
        <p:txBody>
          <a:bodyPr/>
          <a:lstStyle/>
          <a:p>
            <a:endParaRPr lang="en-US"/>
          </a:p>
        </p:txBody>
      </p:sp>
      <p:sp>
        <p:nvSpPr>
          <p:cNvPr id="204" name="Freeform 60"/>
          <p:cNvSpPr>
            <a:spLocks noChangeAspect="1"/>
          </p:cNvSpPr>
          <p:nvPr/>
        </p:nvSpPr>
        <p:spPr bwMode="auto">
          <a:xfrm>
            <a:off x="8148706" y="5694978"/>
            <a:ext cx="27832" cy="28231"/>
          </a:xfrm>
          <a:custGeom>
            <a:avLst/>
            <a:gdLst>
              <a:gd name="T0" fmla="*/ 32 w 21"/>
              <a:gd name="T1" fmla="*/ 12 h 16"/>
              <a:gd name="T2" fmla="*/ 8 w 21"/>
              <a:gd name="T3" fmla="*/ 44 h 16"/>
              <a:gd name="T4" fmla="*/ 4 w 21"/>
              <a:gd name="T5" fmla="*/ 52 h 16"/>
              <a:gd name="T6" fmla="*/ 40 w 21"/>
              <a:gd name="T7" fmla="*/ 64 h 16"/>
              <a:gd name="T8" fmla="*/ 56 w 21"/>
              <a:gd name="T9" fmla="*/ 60 h 16"/>
              <a:gd name="T10" fmla="*/ 80 w 21"/>
              <a:gd name="T11" fmla="*/ 20 h 16"/>
              <a:gd name="T12" fmla="*/ 76 w 21"/>
              <a:gd name="T13" fmla="*/ 12 h 16"/>
              <a:gd name="T14" fmla="*/ 44 w 21"/>
              <a:gd name="T15" fmla="*/ 0 h 16"/>
              <a:gd name="T16" fmla="*/ 32 w 21"/>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3"/>
                </a:moveTo>
                <a:cubicBezTo>
                  <a:pt x="8" y="5"/>
                  <a:pt x="9" y="8"/>
                  <a:pt x="2" y="11"/>
                </a:cubicBezTo>
                <a:cubicBezTo>
                  <a:pt x="1" y="12"/>
                  <a:pt x="0" y="13"/>
                  <a:pt x="1" y="13"/>
                </a:cubicBezTo>
                <a:cubicBezTo>
                  <a:pt x="10" y="16"/>
                  <a:pt x="10" y="16"/>
                  <a:pt x="10" y="16"/>
                </a:cubicBezTo>
                <a:cubicBezTo>
                  <a:pt x="12" y="16"/>
                  <a:pt x="13" y="16"/>
                  <a:pt x="14" y="15"/>
                </a:cubicBezTo>
                <a:cubicBezTo>
                  <a:pt x="20" y="5"/>
                  <a:pt x="20" y="5"/>
                  <a:pt x="20" y="5"/>
                </a:cubicBezTo>
                <a:cubicBezTo>
                  <a:pt x="21" y="4"/>
                  <a:pt x="21" y="3"/>
                  <a:pt x="19" y="3"/>
                </a:cubicBezTo>
                <a:cubicBezTo>
                  <a:pt x="11" y="0"/>
                  <a:pt x="11" y="0"/>
                  <a:pt x="11" y="0"/>
                </a:cubicBezTo>
                <a:cubicBezTo>
                  <a:pt x="10" y="0"/>
                  <a:pt x="8" y="1"/>
                  <a:pt x="8" y="3"/>
                </a:cubicBezTo>
                <a:close/>
              </a:path>
            </a:pathLst>
          </a:custGeom>
          <a:solidFill>
            <a:srgbClr val="FCE5B8"/>
          </a:solidFill>
          <a:ln w="9525">
            <a:noFill/>
            <a:round/>
            <a:headEnd/>
            <a:tailEnd/>
          </a:ln>
        </p:spPr>
        <p:txBody>
          <a:bodyPr/>
          <a:lstStyle/>
          <a:p>
            <a:endParaRPr lang="en-US"/>
          </a:p>
        </p:txBody>
      </p:sp>
      <p:sp>
        <p:nvSpPr>
          <p:cNvPr id="205" name="Freeform 61"/>
          <p:cNvSpPr>
            <a:spLocks noChangeAspect="1"/>
          </p:cNvSpPr>
          <p:nvPr/>
        </p:nvSpPr>
        <p:spPr bwMode="auto">
          <a:xfrm>
            <a:off x="8139430" y="5689683"/>
            <a:ext cx="30483" cy="33524"/>
          </a:xfrm>
          <a:custGeom>
            <a:avLst/>
            <a:gdLst>
              <a:gd name="T0" fmla="*/ 56 w 23"/>
              <a:gd name="T1" fmla="*/ 72 h 19"/>
              <a:gd name="T2" fmla="*/ 16 w 23"/>
              <a:gd name="T3" fmla="*/ 60 h 19"/>
              <a:gd name="T4" fmla="*/ 8 w 23"/>
              <a:gd name="T5" fmla="*/ 48 h 19"/>
              <a:gd name="T6" fmla="*/ 36 w 23"/>
              <a:gd name="T7" fmla="*/ 12 h 19"/>
              <a:gd name="T8" fmla="*/ 52 w 23"/>
              <a:gd name="T9" fmla="*/ 8 h 19"/>
              <a:gd name="T10" fmla="*/ 92 w 23"/>
              <a:gd name="T11" fmla="*/ 20 h 19"/>
              <a:gd name="T12" fmla="*/ 92 w 23"/>
              <a:gd name="T13" fmla="*/ 16 h 19"/>
              <a:gd name="T14" fmla="*/ 48 w 23"/>
              <a:gd name="T15" fmla="*/ 4 h 19"/>
              <a:gd name="T16" fmla="*/ 32 w 23"/>
              <a:gd name="T17" fmla="*/ 8 h 19"/>
              <a:gd name="T18" fmla="*/ 4 w 23"/>
              <a:gd name="T19" fmla="*/ 48 h 19"/>
              <a:gd name="T20" fmla="*/ 12 w 23"/>
              <a:gd name="T21" fmla="*/ 60 h 19"/>
              <a:gd name="T22" fmla="*/ 56 w 23"/>
              <a:gd name="T23" fmla="*/ 76 h 19"/>
              <a:gd name="T24" fmla="*/ 56 w 23"/>
              <a:gd name="T25" fmla="*/ 72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9"/>
              <a:gd name="T41" fmla="*/ 23 w 2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9">
                <a:moveTo>
                  <a:pt x="14" y="18"/>
                </a:moveTo>
                <a:cubicBezTo>
                  <a:pt x="4" y="15"/>
                  <a:pt x="4" y="15"/>
                  <a:pt x="4" y="15"/>
                </a:cubicBezTo>
                <a:cubicBezTo>
                  <a:pt x="2" y="14"/>
                  <a:pt x="1" y="13"/>
                  <a:pt x="2" y="12"/>
                </a:cubicBezTo>
                <a:cubicBezTo>
                  <a:pt x="9" y="3"/>
                  <a:pt x="9" y="3"/>
                  <a:pt x="9" y="3"/>
                </a:cubicBezTo>
                <a:cubicBezTo>
                  <a:pt x="9" y="2"/>
                  <a:pt x="11" y="1"/>
                  <a:pt x="13"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3" y="15"/>
                </a:cubicBezTo>
                <a:cubicBezTo>
                  <a:pt x="14" y="19"/>
                  <a:pt x="14" y="19"/>
                  <a:pt x="14" y="19"/>
                </a:cubicBezTo>
                <a:lnTo>
                  <a:pt x="14" y="18"/>
                </a:lnTo>
                <a:close/>
              </a:path>
            </a:pathLst>
          </a:custGeom>
          <a:solidFill>
            <a:srgbClr val="FFFFFF"/>
          </a:solidFill>
          <a:ln w="9525">
            <a:noFill/>
            <a:round/>
            <a:headEnd/>
            <a:tailEnd/>
          </a:ln>
        </p:spPr>
        <p:txBody>
          <a:bodyPr/>
          <a:lstStyle/>
          <a:p>
            <a:endParaRPr lang="en-US"/>
          </a:p>
        </p:txBody>
      </p:sp>
      <p:sp>
        <p:nvSpPr>
          <p:cNvPr id="206" name="Freeform 62"/>
          <p:cNvSpPr>
            <a:spLocks noChangeAspect="1"/>
          </p:cNvSpPr>
          <p:nvPr/>
        </p:nvSpPr>
        <p:spPr bwMode="auto">
          <a:xfrm>
            <a:off x="8181840" y="5705564"/>
            <a:ext cx="37772" cy="29995"/>
          </a:xfrm>
          <a:custGeom>
            <a:avLst/>
            <a:gdLst>
              <a:gd name="T0" fmla="*/ 20 w 28"/>
              <a:gd name="T1" fmla="*/ 44 h 17"/>
              <a:gd name="T2" fmla="*/ 8 w 28"/>
              <a:gd name="T3" fmla="*/ 24 h 17"/>
              <a:gd name="T4" fmla="*/ 41 w 28"/>
              <a:gd name="T5" fmla="*/ 4 h 17"/>
              <a:gd name="T6" fmla="*/ 59 w 28"/>
              <a:gd name="T7" fmla="*/ 0 h 17"/>
              <a:gd name="T8" fmla="*/ 108 w 28"/>
              <a:gd name="T9" fmla="*/ 16 h 17"/>
              <a:gd name="T10" fmla="*/ 112 w 28"/>
              <a:gd name="T11" fmla="*/ 24 h 17"/>
              <a:gd name="T12" fmla="*/ 96 w 28"/>
              <a:gd name="T13" fmla="*/ 60 h 17"/>
              <a:gd name="T14" fmla="*/ 83 w 28"/>
              <a:gd name="T15" fmla="*/ 64 h 17"/>
              <a:gd name="T16" fmla="*/ 20 w 28"/>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1"/>
                </a:moveTo>
                <a:cubicBezTo>
                  <a:pt x="3" y="11"/>
                  <a:pt x="0" y="9"/>
                  <a:pt x="2" y="6"/>
                </a:cubicBezTo>
                <a:cubicBezTo>
                  <a:pt x="10" y="1"/>
                  <a:pt x="10" y="1"/>
                  <a:pt x="10" y="1"/>
                </a:cubicBezTo>
                <a:cubicBezTo>
                  <a:pt x="11" y="0"/>
                  <a:pt x="13" y="0"/>
                  <a:pt x="14" y="0"/>
                </a:cubicBezTo>
                <a:cubicBezTo>
                  <a:pt x="26" y="4"/>
                  <a:pt x="26" y="4"/>
                  <a:pt x="26" y="4"/>
                </a:cubicBezTo>
                <a:cubicBezTo>
                  <a:pt x="28" y="4"/>
                  <a:pt x="27" y="5"/>
                  <a:pt x="27" y="6"/>
                </a:cubicBezTo>
                <a:cubicBezTo>
                  <a:pt x="23" y="15"/>
                  <a:pt x="23" y="15"/>
                  <a:pt x="23" y="15"/>
                </a:cubicBezTo>
                <a:cubicBezTo>
                  <a:pt x="21" y="16"/>
                  <a:pt x="22" y="17"/>
                  <a:pt x="20" y="16"/>
                </a:cubicBezTo>
                <a:cubicBezTo>
                  <a:pt x="20" y="16"/>
                  <a:pt x="5" y="11"/>
                  <a:pt x="5" y="11"/>
                </a:cubicBezTo>
                <a:close/>
              </a:path>
            </a:pathLst>
          </a:custGeom>
          <a:solidFill>
            <a:srgbClr val="F6B148"/>
          </a:solidFill>
          <a:ln w="9525">
            <a:noFill/>
            <a:round/>
            <a:headEnd/>
            <a:tailEnd/>
          </a:ln>
        </p:spPr>
        <p:txBody>
          <a:bodyPr/>
          <a:lstStyle/>
          <a:p>
            <a:endParaRPr lang="en-US"/>
          </a:p>
        </p:txBody>
      </p:sp>
      <p:sp>
        <p:nvSpPr>
          <p:cNvPr id="207" name="Freeform 63"/>
          <p:cNvSpPr>
            <a:spLocks noChangeAspect="1"/>
          </p:cNvSpPr>
          <p:nvPr/>
        </p:nvSpPr>
        <p:spPr bwMode="auto">
          <a:xfrm>
            <a:off x="8207684" y="5703798"/>
            <a:ext cx="15904" cy="29995"/>
          </a:xfrm>
          <a:custGeom>
            <a:avLst/>
            <a:gdLst>
              <a:gd name="T0" fmla="*/ 4 w 12"/>
              <a:gd name="T1" fmla="*/ 56 h 17"/>
              <a:gd name="T2" fmla="*/ 8 w 12"/>
              <a:gd name="T3" fmla="*/ 48 h 17"/>
              <a:gd name="T4" fmla="*/ 32 w 12"/>
              <a:gd name="T5" fmla="*/ 8 h 17"/>
              <a:gd name="T6" fmla="*/ 40 w 12"/>
              <a:gd name="T7" fmla="*/ 4 h 17"/>
              <a:gd name="T8" fmla="*/ 44 w 12"/>
              <a:gd name="T9" fmla="*/ 12 h 17"/>
              <a:gd name="T10" fmla="*/ 44 w 12"/>
              <a:gd name="T11" fmla="*/ 24 h 17"/>
              <a:gd name="T12" fmla="*/ 16 w 12"/>
              <a:gd name="T13" fmla="*/ 64 h 17"/>
              <a:gd name="T14" fmla="*/ 8 w 12"/>
              <a:gd name="T15" fmla="*/ 68 h 17"/>
              <a:gd name="T16" fmla="*/ 4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3"/>
                  <a:pt x="2" y="12"/>
                </a:cubicBezTo>
                <a:cubicBezTo>
                  <a:pt x="8" y="2"/>
                  <a:pt x="8" y="2"/>
                  <a:pt x="8" y="2"/>
                </a:cubicBezTo>
                <a:cubicBezTo>
                  <a:pt x="9" y="1"/>
                  <a:pt x="10" y="0"/>
                  <a:pt x="10" y="1"/>
                </a:cubicBezTo>
                <a:cubicBezTo>
                  <a:pt x="11" y="3"/>
                  <a:pt x="11" y="3"/>
                  <a:pt x="11" y="3"/>
                </a:cubicBezTo>
                <a:cubicBezTo>
                  <a:pt x="12" y="3"/>
                  <a:pt x="12" y="4"/>
                  <a:pt x="11" y="6"/>
                </a:cubicBezTo>
                <a:cubicBezTo>
                  <a:pt x="4" y="16"/>
                  <a:pt x="4" y="16"/>
                  <a:pt x="4" y="16"/>
                </a:cubicBezTo>
                <a:cubicBezTo>
                  <a:pt x="3" y="17"/>
                  <a:pt x="2" y="17"/>
                  <a:pt x="2" y="17"/>
                </a:cubicBezTo>
                <a:lnTo>
                  <a:pt x="1" y="14"/>
                </a:lnTo>
                <a:close/>
              </a:path>
            </a:pathLst>
          </a:custGeom>
          <a:solidFill>
            <a:srgbClr val="DF8100"/>
          </a:solidFill>
          <a:ln w="9525">
            <a:noFill/>
            <a:round/>
            <a:headEnd/>
            <a:tailEnd/>
          </a:ln>
        </p:spPr>
        <p:txBody>
          <a:bodyPr/>
          <a:lstStyle/>
          <a:p>
            <a:endParaRPr lang="en-US"/>
          </a:p>
        </p:txBody>
      </p:sp>
      <p:sp>
        <p:nvSpPr>
          <p:cNvPr id="208" name="Freeform 64"/>
          <p:cNvSpPr>
            <a:spLocks noChangeAspect="1"/>
          </p:cNvSpPr>
          <p:nvPr/>
        </p:nvSpPr>
        <p:spPr bwMode="auto">
          <a:xfrm>
            <a:off x="8206360" y="5726738"/>
            <a:ext cx="5301" cy="7057"/>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a:p>
        </p:txBody>
      </p:sp>
      <p:sp>
        <p:nvSpPr>
          <p:cNvPr id="209" name="Freeform 65"/>
          <p:cNvSpPr>
            <a:spLocks noChangeAspect="1"/>
          </p:cNvSpPr>
          <p:nvPr/>
        </p:nvSpPr>
        <p:spPr bwMode="auto">
          <a:xfrm>
            <a:off x="8183165" y="5694976"/>
            <a:ext cx="39098" cy="35288"/>
          </a:xfrm>
          <a:custGeom>
            <a:avLst/>
            <a:gdLst>
              <a:gd name="T0" fmla="*/ 8 w 29"/>
              <a:gd name="T1" fmla="*/ 60 h 20"/>
              <a:gd name="T2" fmla="*/ 4 w 29"/>
              <a:gd name="T3" fmla="*/ 48 h 20"/>
              <a:gd name="T4" fmla="*/ 33 w 29"/>
              <a:gd name="T5" fmla="*/ 8 h 20"/>
              <a:gd name="T6" fmla="*/ 49 w 29"/>
              <a:gd name="T7" fmla="*/ 0 h 20"/>
              <a:gd name="T8" fmla="*/ 108 w 29"/>
              <a:gd name="T9" fmla="*/ 20 h 20"/>
              <a:gd name="T10" fmla="*/ 116 w 29"/>
              <a:gd name="T11" fmla="*/ 32 h 20"/>
              <a:gd name="T12" fmla="*/ 87 w 29"/>
              <a:gd name="T13" fmla="*/ 72 h 20"/>
              <a:gd name="T14" fmla="*/ 71 w 29"/>
              <a:gd name="T15" fmla="*/ 76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4"/>
                  <a:pt x="0" y="13"/>
                  <a:pt x="1" y="12"/>
                </a:cubicBezTo>
                <a:cubicBezTo>
                  <a:pt x="8" y="2"/>
                  <a:pt x="8" y="2"/>
                  <a:pt x="8" y="2"/>
                </a:cubicBezTo>
                <a:cubicBezTo>
                  <a:pt x="9" y="1"/>
                  <a:pt x="10" y="0"/>
                  <a:pt x="12" y="0"/>
                </a:cubicBezTo>
                <a:cubicBezTo>
                  <a:pt x="26" y="5"/>
                  <a:pt x="26" y="5"/>
                  <a:pt x="26" y="5"/>
                </a:cubicBezTo>
                <a:cubicBezTo>
                  <a:pt x="28" y="5"/>
                  <a:pt x="29" y="7"/>
                  <a:pt x="28" y="8"/>
                </a:cubicBezTo>
                <a:cubicBezTo>
                  <a:pt x="21" y="18"/>
                  <a:pt x="21" y="18"/>
                  <a:pt x="21" y="18"/>
                </a:cubicBezTo>
                <a:cubicBezTo>
                  <a:pt x="20" y="19"/>
                  <a:pt x="18" y="20"/>
                  <a:pt x="17" y="19"/>
                </a:cubicBezTo>
                <a:lnTo>
                  <a:pt x="2" y="15"/>
                </a:lnTo>
                <a:close/>
              </a:path>
            </a:pathLst>
          </a:custGeom>
          <a:solidFill>
            <a:srgbClr val="F6B148"/>
          </a:solidFill>
          <a:ln w="9525">
            <a:noFill/>
            <a:round/>
            <a:headEnd/>
            <a:tailEnd/>
          </a:ln>
        </p:spPr>
        <p:txBody>
          <a:bodyPr/>
          <a:lstStyle/>
          <a:p>
            <a:endParaRPr lang="en-US"/>
          </a:p>
        </p:txBody>
      </p:sp>
      <p:sp>
        <p:nvSpPr>
          <p:cNvPr id="210" name="Freeform 66"/>
          <p:cNvSpPr>
            <a:spLocks noChangeAspect="1"/>
          </p:cNvSpPr>
          <p:nvPr/>
        </p:nvSpPr>
        <p:spPr bwMode="auto">
          <a:xfrm>
            <a:off x="8192444" y="5700271"/>
            <a:ext cx="28495" cy="28231"/>
          </a:xfrm>
          <a:custGeom>
            <a:avLst/>
            <a:gdLst>
              <a:gd name="T0" fmla="*/ 33 w 21"/>
              <a:gd name="T1" fmla="*/ 8 h 16"/>
              <a:gd name="T2" fmla="*/ 8 w 21"/>
              <a:gd name="T3" fmla="*/ 44 h 16"/>
              <a:gd name="T4" fmla="*/ 4 w 21"/>
              <a:gd name="T5" fmla="*/ 52 h 16"/>
              <a:gd name="T6" fmla="*/ 41 w 21"/>
              <a:gd name="T7" fmla="*/ 64 h 16"/>
              <a:gd name="T8" fmla="*/ 55 w 21"/>
              <a:gd name="T9" fmla="*/ 60 h 16"/>
              <a:gd name="T10" fmla="*/ 84 w 21"/>
              <a:gd name="T11" fmla="*/ 20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3"/>
                  <a:pt x="1" y="13"/>
                </a:cubicBezTo>
                <a:cubicBezTo>
                  <a:pt x="10" y="16"/>
                  <a:pt x="10" y="16"/>
                  <a:pt x="10" y="16"/>
                </a:cubicBezTo>
                <a:cubicBezTo>
                  <a:pt x="11" y="16"/>
                  <a:pt x="12" y="15"/>
                  <a:pt x="13" y="15"/>
                </a:cubicBezTo>
                <a:cubicBezTo>
                  <a:pt x="20" y="5"/>
                  <a:pt x="20" y="5"/>
                  <a:pt x="20" y="5"/>
                </a:cubicBezTo>
                <a:cubicBezTo>
                  <a:pt x="21"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211" name="Freeform 67"/>
          <p:cNvSpPr>
            <a:spLocks noChangeAspect="1"/>
          </p:cNvSpPr>
          <p:nvPr/>
        </p:nvSpPr>
        <p:spPr bwMode="auto">
          <a:xfrm>
            <a:off x="8183165" y="5694976"/>
            <a:ext cx="31146" cy="31760"/>
          </a:xfrm>
          <a:custGeom>
            <a:avLst/>
            <a:gdLst>
              <a:gd name="T0" fmla="*/ 59 w 23"/>
              <a:gd name="T1" fmla="*/ 72 h 18"/>
              <a:gd name="T2" fmla="*/ 12 w 23"/>
              <a:gd name="T3" fmla="*/ 56 h 18"/>
              <a:gd name="T4" fmla="*/ 8 w 23"/>
              <a:gd name="T5" fmla="*/ 48 h 18"/>
              <a:gd name="T6" fmla="*/ 33 w 23"/>
              <a:gd name="T7" fmla="*/ 8 h 18"/>
              <a:gd name="T8" fmla="*/ 51 w 23"/>
              <a:gd name="T9" fmla="*/ 4 h 18"/>
              <a:gd name="T10" fmla="*/ 96 w 23"/>
              <a:gd name="T11" fmla="*/ 16 h 18"/>
              <a:gd name="T12" fmla="*/ 96 w 23"/>
              <a:gd name="T13" fmla="*/ 16 h 18"/>
              <a:gd name="T14" fmla="*/ 51 w 23"/>
              <a:gd name="T15" fmla="*/ 0 h 18"/>
              <a:gd name="T16" fmla="*/ 33 w 23"/>
              <a:gd name="T17" fmla="*/ 8 h 18"/>
              <a:gd name="T18" fmla="*/ 4 w 23"/>
              <a:gd name="T19" fmla="*/ 48 h 18"/>
              <a:gd name="T20" fmla="*/ 8 w 23"/>
              <a:gd name="T21" fmla="*/ 60 h 18"/>
              <a:gd name="T22" fmla="*/ 55 w 23"/>
              <a:gd name="T23" fmla="*/ 72 h 18"/>
              <a:gd name="T24" fmla="*/ 59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4"/>
                  <a:pt x="3" y="14"/>
                  <a:pt x="3" y="14"/>
                </a:cubicBezTo>
                <a:cubicBezTo>
                  <a:pt x="2" y="14"/>
                  <a:pt x="1" y="13"/>
                  <a:pt x="2" y="12"/>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9" y="1"/>
                  <a:pt x="8" y="2"/>
                </a:cubicBezTo>
                <a:cubicBezTo>
                  <a:pt x="1" y="12"/>
                  <a:pt x="1" y="12"/>
                  <a:pt x="1" y="12"/>
                </a:cubicBezTo>
                <a:cubicBezTo>
                  <a:pt x="0" y="13"/>
                  <a:pt x="1" y="14"/>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a:p>
        </p:txBody>
      </p:sp>
      <p:sp>
        <p:nvSpPr>
          <p:cNvPr id="212" name="Freeform 68"/>
          <p:cNvSpPr>
            <a:spLocks noChangeAspect="1"/>
          </p:cNvSpPr>
          <p:nvPr/>
        </p:nvSpPr>
        <p:spPr bwMode="auto">
          <a:xfrm>
            <a:off x="8215636" y="5733795"/>
            <a:ext cx="37110" cy="30877"/>
          </a:xfrm>
          <a:custGeom>
            <a:avLst/>
            <a:gdLst>
              <a:gd name="T0" fmla="*/ 20 w 28"/>
              <a:gd name="T1" fmla="*/ 47 h 17"/>
              <a:gd name="T2" fmla="*/ 4 w 28"/>
              <a:gd name="T3" fmla="*/ 25 h 17"/>
              <a:gd name="T4" fmla="*/ 40 w 28"/>
              <a:gd name="T5" fmla="*/ 4 h 17"/>
              <a:gd name="T6" fmla="*/ 56 w 28"/>
              <a:gd name="T7" fmla="*/ 0 h 17"/>
              <a:gd name="T8" fmla="*/ 104 w 28"/>
              <a:gd name="T9" fmla="*/ 16 h 17"/>
              <a:gd name="T10" fmla="*/ 108 w 28"/>
              <a:gd name="T11" fmla="*/ 25 h 17"/>
              <a:gd name="T12" fmla="*/ 88 w 28"/>
              <a:gd name="T13" fmla="*/ 60 h 17"/>
              <a:gd name="T14" fmla="*/ 80 w 28"/>
              <a:gd name="T15" fmla="*/ 68 h 17"/>
              <a:gd name="T16" fmla="*/ 20 w 28"/>
              <a:gd name="T17" fmla="*/ 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1"/>
                </a:moveTo>
                <a:cubicBezTo>
                  <a:pt x="3" y="11"/>
                  <a:pt x="0" y="9"/>
                  <a:pt x="1" y="6"/>
                </a:cubicBezTo>
                <a:cubicBezTo>
                  <a:pt x="10" y="1"/>
                  <a:pt x="10" y="1"/>
                  <a:pt x="10" y="1"/>
                </a:cubicBezTo>
                <a:cubicBezTo>
                  <a:pt x="11" y="0"/>
                  <a:pt x="12" y="0"/>
                  <a:pt x="14" y="0"/>
                </a:cubicBezTo>
                <a:cubicBezTo>
                  <a:pt x="26" y="4"/>
                  <a:pt x="26" y="4"/>
                  <a:pt x="26" y="4"/>
                </a:cubicBezTo>
                <a:cubicBezTo>
                  <a:pt x="28" y="4"/>
                  <a:pt x="27" y="5"/>
                  <a:pt x="27" y="6"/>
                </a:cubicBezTo>
                <a:cubicBezTo>
                  <a:pt x="22" y="14"/>
                  <a:pt x="22" y="14"/>
                  <a:pt x="22" y="14"/>
                </a:cubicBezTo>
                <a:cubicBezTo>
                  <a:pt x="21" y="16"/>
                  <a:pt x="22" y="17"/>
                  <a:pt x="20" y="16"/>
                </a:cubicBezTo>
                <a:cubicBezTo>
                  <a:pt x="20" y="16"/>
                  <a:pt x="5" y="11"/>
                  <a:pt x="5" y="11"/>
                </a:cubicBezTo>
                <a:close/>
              </a:path>
            </a:pathLst>
          </a:custGeom>
          <a:solidFill>
            <a:srgbClr val="F6B148"/>
          </a:solidFill>
          <a:ln w="9525">
            <a:noFill/>
            <a:round/>
            <a:headEnd/>
            <a:tailEnd/>
          </a:ln>
        </p:spPr>
        <p:txBody>
          <a:bodyPr/>
          <a:lstStyle/>
          <a:p>
            <a:endParaRPr lang="en-US"/>
          </a:p>
        </p:txBody>
      </p:sp>
      <p:sp>
        <p:nvSpPr>
          <p:cNvPr id="213" name="Freeform 69"/>
          <p:cNvSpPr>
            <a:spLocks noChangeAspect="1"/>
          </p:cNvSpPr>
          <p:nvPr/>
        </p:nvSpPr>
        <p:spPr bwMode="auto">
          <a:xfrm>
            <a:off x="8240818" y="5732031"/>
            <a:ext cx="15904" cy="30877"/>
          </a:xfrm>
          <a:custGeom>
            <a:avLst/>
            <a:gdLst>
              <a:gd name="T0" fmla="*/ 4 w 12"/>
              <a:gd name="T1" fmla="*/ 60 h 17"/>
              <a:gd name="T2" fmla="*/ 8 w 12"/>
              <a:gd name="T3" fmla="*/ 51 h 17"/>
              <a:gd name="T4" fmla="*/ 32 w 12"/>
              <a:gd name="T5" fmla="*/ 8 h 17"/>
              <a:gd name="T6" fmla="*/ 40 w 12"/>
              <a:gd name="T7" fmla="*/ 4 h 17"/>
              <a:gd name="T8" fmla="*/ 44 w 12"/>
              <a:gd name="T9" fmla="*/ 12 h 17"/>
              <a:gd name="T10" fmla="*/ 44 w 12"/>
              <a:gd name="T11" fmla="*/ 25 h 17"/>
              <a:gd name="T12" fmla="*/ 16 w 12"/>
              <a:gd name="T13" fmla="*/ 68 h 17"/>
              <a:gd name="T14" fmla="*/ 8 w 12"/>
              <a:gd name="T15" fmla="*/ 72 h 17"/>
              <a:gd name="T16" fmla="*/ 4 w 12"/>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3"/>
                  <a:pt x="2" y="12"/>
                </a:cubicBezTo>
                <a:cubicBezTo>
                  <a:pt x="8" y="2"/>
                  <a:pt x="8" y="2"/>
                  <a:pt x="8" y="2"/>
                </a:cubicBezTo>
                <a:cubicBezTo>
                  <a:pt x="9" y="1"/>
                  <a:pt x="9" y="0"/>
                  <a:pt x="10" y="1"/>
                </a:cubicBezTo>
                <a:cubicBezTo>
                  <a:pt x="11" y="3"/>
                  <a:pt x="11" y="3"/>
                  <a:pt x="11" y="3"/>
                </a:cubicBezTo>
                <a:cubicBezTo>
                  <a:pt x="12" y="3"/>
                  <a:pt x="12" y="4"/>
                  <a:pt x="11" y="6"/>
                </a:cubicBezTo>
                <a:cubicBezTo>
                  <a:pt x="4" y="16"/>
                  <a:pt x="4" y="16"/>
                  <a:pt x="4" y="16"/>
                </a:cubicBezTo>
                <a:cubicBezTo>
                  <a:pt x="3" y="17"/>
                  <a:pt x="2" y="17"/>
                  <a:pt x="2" y="17"/>
                </a:cubicBezTo>
                <a:lnTo>
                  <a:pt x="1" y="14"/>
                </a:lnTo>
                <a:close/>
              </a:path>
            </a:pathLst>
          </a:custGeom>
          <a:solidFill>
            <a:srgbClr val="DF8100"/>
          </a:solidFill>
          <a:ln w="9525">
            <a:noFill/>
            <a:round/>
            <a:headEnd/>
            <a:tailEnd/>
          </a:ln>
        </p:spPr>
        <p:txBody>
          <a:bodyPr/>
          <a:lstStyle/>
          <a:p>
            <a:endParaRPr lang="en-US"/>
          </a:p>
        </p:txBody>
      </p:sp>
      <p:sp>
        <p:nvSpPr>
          <p:cNvPr id="214" name="Freeform 70"/>
          <p:cNvSpPr>
            <a:spLocks noChangeAspect="1"/>
          </p:cNvSpPr>
          <p:nvPr/>
        </p:nvSpPr>
        <p:spPr bwMode="auto">
          <a:xfrm>
            <a:off x="8239494" y="5755850"/>
            <a:ext cx="5301" cy="7057"/>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a:p>
        </p:txBody>
      </p:sp>
      <p:sp>
        <p:nvSpPr>
          <p:cNvPr id="215" name="Freeform 71"/>
          <p:cNvSpPr>
            <a:spLocks noChangeAspect="1"/>
          </p:cNvSpPr>
          <p:nvPr/>
        </p:nvSpPr>
        <p:spPr bwMode="auto">
          <a:xfrm>
            <a:off x="8216961" y="5723208"/>
            <a:ext cx="37110" cy="36171"/>
          </a:xfrm>
          <a:custGeom>
            <a:avLst/>
            <a:gdLst>
              <a:gd name="T0" fmla="*/ 8 w 28"/>
              <a:gd name="T1" fmla="*/ 64 h 20"/>
              <a:gd name="T2" fmla="*/ 4 w 28"/>
              <a:gd name="T3" fmla="*/ 51 h 20"/>
              <a:gd name="T4" fmla="*/ 32 w 28"/>
              <a:gd name="T5" fmla="*/ 8 h 20"/>
              <a:gd name="T6" fmla="*/ 48 w 28"/>
              <a:gd name="T7" fmla="*/ 0 h 20"/>
              <a:gd name="T8" fmla="*/ 104 w 28"/>
              <a:gd name="T9" fmla="*/ 21 h 20"/>
              <a:gd name="T10" fmla="*/ 112 w 28"/>
              <a:gd name="T11" fmla="*/ 33 h 20"/>
              <a:gd name="T12" fmla="*/ 84 w 28"/>
              <a:gd name="T13" fmla="*/ 76 h 20"/>
              <a:gd name="T14" fmla="*/ 64 w 28"/>
              <a:gd name="T15" fmla="*/ 80 h 20"/>
              <a:gd name="T16" fmla="*/ 8 w 28"/>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1" y="14"/>
                  <a:pt x="0" y="13"/>
                  <a:pt x="1" y="12"/>
                </a:cubicBezTo>
                <a:cubicBezTo>
                  <a:pt x="8" y="2"/>
                  <a:pt x="8" y="2"/>
                  <a:pt x="8" y="2"/>
                </a:cubicBezTo>
                <a:cubicBezTo>
                  <a:pt x="8" y="0"/>
                  <a:pt x="10" y="0"/>
                  <a:pt x="12" y="0"/>
                </a:cubicBezTo>
                <a:cubicBezTo>
                  <a:pt x="26" y="5"/>
                  <a:pt x="26" y="5"/>
                  <a:pt x="26" y="5"/>
                </a:cubicBezTo>
                <a:cubicBezTo>
                  <a:pt x="28" y="5"/>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a:p>
        </p:txBody>
      </p:sp>
      <p:sp>
        <p:nvSpPr>
          <p:cNvPr id="216" name="Freeform 72"/>
          <p:cNvSpPr>
            <a:spLocks noChangeAspect="1"/>
          </p:cNvSpPr>
          <p:nvPr/>
        </p:nvSpPr>
        <p:spPr bwMode="auto">
          <a:xfrm>
            <a:off x="8226239" y="5728502"/>
            <a:ext cx="27832" cy="29113"/>
          </a:xfrm>
          <a:custGeom>
            <a:avLst/>
            <a:gdLst>
              <a:gd name="T0" fmla="*/ 32 w 21"/>
              <a:gd name="T1" fmla="*/ 8 h 16"/>
              <a:gd name="T2" fmla="*/ 8 w 21"/>
              <a:gd name="T3" fmla="*/ 47 h 16"/>
              <a:gd name="T4" fmla="*/ 4 w 21"/>
              <a:gd name="T5" fmla="*/ 56 h 16"/>
              <a:gd name="T6" fmla="*/ 40 w 21"/>
              <a:gd name="T7" fmla="*/ 64 h 16"/>
              <a:gd name="T8" fmla="*/ 52 w 21"/>
              <a:gd name="T9" fmla="*/ 64 h 16"/>
              <a:gd name="T10" fmla="*/ 80 w 21"/>
              <a:gd name="T11" fmla="*/ 21 h 16"/>
              <a:gd name="T12" fmla="*/ 76 w 21"/>
              <a:gd name="T13" fmla="*/ 8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2"/>
                  <a:pt x="1" y="13"/>
                </a:cubicBezTo>
                <a:cubicBezTo>
                  <a:pt x="10" y="15"/>
                  <a:pt x="10" y="15"/>
                  <a:pt x="10" y="15"/>
                </a:cubicBezTo>
                <a:cubicBezTo>
                  <a:pt x="11" y="16"/>
                  <a:pt x="12" y="15"/>
                  <a:pt x="13" y="15"/>
                </a:cubicBezTo>
                <a:cubicBezTo>
                  <a:pt x="20" y="5"/>
                  <a:pt x="20" y="5"/>
                  <a:pt x="20" y="5"/>
                </a:cubicBezTo>
                <a:cubicBezTo>
                  <a:pt x="21"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217" name="Freeform 73"/>
          <p:cNvSpPr>
            <a:spLocks noChangeAspect="1"/>
          </p:cNvSpPr>
          <p:nvPr/>
        </p:nvSpPr>
        <p:spPr bwMode="auto">
          <a:xfrm>
            <a:off x="8216963" y="5723209"/>
            <a:ext cx="30483" cy="32641"/>
          </a:xfrm>
          <a:custGeom>
            <a:avLst/>
            <a:gdLst>
              <a:gd name="T0" fmla="*/ 56 w 23"/>
              <a:gd name="T1" fmla="*/ 76 h 18"/>
              <a:gd name="T2" fmla="*/ 12 w 23"/>
              <a:gd name="T3" fmla="*/ 60 h 18"/>
              <a:gd name="T4" fmla="*/ 8 w 23"/>
              <a:gd name="T5" fmla="*/ 51 h 18"/>
              <a:gd name="T6" fmla="*/ 32 w 23"/>
              <a:gd name="T7" fmla="*/ 8 h 18"/>
              <a:gd name="T8" fmla="*/ 48 w 23"/>
              <a:gd name="T9" fmla="*/ 4 h 18"/>
              <a:gd name="T10" fmla="*/ 92 w 23"/>
              <a:gd name="T11" fmla="*/ 16 h 18"/>
              <a:gd name="T12" fmla="*/ 92 w 23"/>
              <a:gd name="T13" fmla="*/ 16 h 18"/>
              <a:gd name="T14" fmla="*/ 48 w 23"/>
              <a:gd name="T15" fmla="*/ 0 h 18"/>
              <a:gd name="T16" fmla="*/ 32 w 23"/>
              <a:gd name="T17" fmla="*/ 8 h 18"/>
              <a:gd name="T18" fmla="*/ 4 w 23"/>
              <a:gd name="T19" fmla="*/ 51 h 18"/>
              <a:gd name="T20" fmla="*/ 8 w 23"/>
              <a:gd name="T21" fmla="*/ 64 h 18"/>
              <a:gd name="T22" fmla="*/ 52 w 23"/>
              <a:gd name="T23" fmla="*/ 76 h 18"/>
              <a:gd name="T24" fmla="*/ 56 w 23"/>
              <a:gd name="T25" fmla="*/ 7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4"/>
                  <a:pt x="3" y="14"/>
                  <a:pt x="3" y="14"/>
                </a:cubicBezTo>
                <a:cubicBezTo>
                  <a:pt x="2" y="14"/>
                  <a:pt x="1" y="13"/>
                  <a:pt x="2" y="12"/>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8" y="0"/>
                  <a:pt x="8" y="2"/>
                </a:cubicBezTo>
                <a:cubicBezTo>
                  <a:pt x="1" y="12"/>
                  <a:pt x="1" y="12"/>
                  <a:pt x="1" y="12"/>
                </a:cubicBezTo>
                <a:cubicBezTo>
                  <a:pt x="0" y="13"/>
                  <a:pt x="1" y="14"/>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a:p>
        </p:txBody>
      </p:sp>
      <p:sp>
        <p:nvSpPr>
          <p:cNvPr id="218" name="Freeform 74"/>
          <p:cNvSpPr>
            <a:spLocks noChangeAspect="1"/>
          </p:cNvSpPr>
          <p:nvPr/>
        </p:nvSpPr>
        <p:spPr bwMode="auto">
          <a:xfrm>
            <a:off x="8120874" y="5735559"/>
            <a:ext cx="35784" cy="30877"/>
          </a:xfrm>
          <a:custGeom>
            <a:avLst/>
            <a:gdLst>
              <a:gd name="T0" fmla="*/ 16 w 27"/>
              <a:gd name="T1" fmla="*/ 51 h 17"/>
              <a:gd name="T2" fmla="*/ 4 w 27"/>
              <a:gd name="T3" fmla="*/ 29 h 17"/>
              <a:gd name="T4" fmla="*/ 40 w 27"/>
              <a:gd name="T5" fmla="*/ 8 h 17"/>
              <a:gd name="T6" fmla="*/ 56 w 27"/>
              <a:gd name="T7" fmla="*/ 4 h 17"/>
              <a:gd name="T8" fmla="*/ 104 w 27"/>
              <a:gd name="T9" fmla="*/ 16 h 17"/>
              <a:gd name="T10" fmla="*/ 104 w 27"/>
              <a:gd name="T11" fmla="*/ 25 h 17"/>
              <a:gd name="T12" fmla="*/ 88 w 27"/>
              <a:gd name="T13" fmla="*/ 64 h 17"/>
              <a:gd name="T14" fmla="*/ 76 w 27"/>
              <a:gd name="T15" fmla="*/ 68 h 17"/>
              <a:gd name="T16" fmla="*/ 16 w 27"/>
              <a:gd name="T17" fmla="*/ 5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2"/>
                </a:moveTo>
                <a:cubicBezTo>
                  <a:pt x="2" y="11"/>
                  <a:pt x="0" y="9"/>
                  <a:pt x="1" y="7"/>
                </a:cubicBezTo>
                <a:cubicBezTo>
                  <a:pt x="10" y="2"/>
                  <a:pt x="10" y="2"/>
                  <a:pt x="10" y="2"/>
                </a:cubicBezTo>
                <a:cubicBezTo>
                  <a:pt x="11" y="0"/>
                  <a:pt x="12" y="0"/>
                  <a:pt x="14" y="1"/>
                </a:cubicBezTo>
                <a:cubicBezTo>
                  <a:pt x="26" y="4"/>
                  <a:pt x="26" y="4"/>
                  <a:pt x="26" y="4"/>
                </a:cubicBezTo>
                <a:cubicBezTo>
                  <a:pt x="27" y="4"/>
                  <a:pt x="27" y="5"/>
                  <a:pt x="26" y="6"/>
                </a:cubicBezTo>
                <a:cubicBezTo>
                  <a:pt x="22" y="15"/>
                  <a:pt x="22" y="15"/>
                  <a:pt x="22" y="15"/>
                </a:cubicBezTo>
                <a:cubicBezTo>
                  <a:pt x="21" y="16"/>
                  <a:pt x="21" y="17"/>
                  <a:pt x="19" y="16"/>
                </a:cubicBezTo>
                <a:cubicBezTo>
                  <a:pt x="19" y="16"/>
                  <a:pt x="5" y="12"/>
                  <a:pt x="4" y="12"/>
                </a:cubicBezTo>
                <a:close/>
              </a:path>
            </a:pathLst>
          </a:custGeom>
          <a:solidFill>
            <a:srgbClr val="F6B148"/>
          </a:solidFill>
          <a:ln w="9525">
            <a:noFill/>
            <a:round/>
            <a:headEnd/>
            <a:tailEnd/>
          </a:ln>
        </p:spPr>
        <p:txBody>
          <a:bodyPr/>
          <a:lstStyle/>
          <a:p>
            <a:endParaRPr lang="en-US"/>
          </a:p>
        </p:txBody>
      </p:sp>
      <p:sp>
        <p:nvSpPr>
          <p:cNvPr id="219" name="Freeform 75"/>
          <p:cNvSpPr>
            <a:spLocks noChangeAspect="1"/>
          </p:cNvSpPr>
          <p:nvPr/>
        </p:nvSpPr>
        <p:spPr bwMode="auto">
          <a:xfrm>
            <a:off x="8146057" y="5735559"/>
            <a:ext cx="14579" cy="30877"/>
          </a:xfrm>
          <a:custGeom>
            <a:avLst/>
            <a:gdLst>
              <a:gd name="T0" fmla="*/ 0 w 11"/>
              <a:gd name="T1" fmla="*/ 60 h 17"/>
              <a:gd name="T2" fmla="*/ 4 w 11"/>
              <a:gd name="T3" fmla="*/ 47 h 17"/>
              <a:gd name="T4" fmla="*/ 28 w 11"/>
              <a:gd name="T5" fmla="*/ 4 h 17"/>
              <a:gd name="T6" fmla="*/ 36 w 11"/>
              <a:gd name="T7" fmla="*/ 0 h 17"/>
              <a:gd name="T8" fmla="*/ 44 w 11"/>
              <a:gd name="T9" fmla="*/ 8 h 17"/>
              <a:gd name="T10" fmla="*/ 40 w 11"/>
              <a:gd name="T11" fmla="*/ 21 h 17"/>
              <a:gd name="T12" fmla="*/ 12 w 11"/>
              <a:gd name="T13" fmla="*/ 64 h 17"/>
              <a:gd name="T14" fmla="*/ 4 w 11"/>
              <a:gd name="T15" fmla="*/ 68 h 17"/>
              <a:gd name="T16" fmla="*/ 0 w 11"/>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3"/>
                  <a:pt x="0" y="12"/>
                  <a:pt x="1" y="11"/>
                </a:cubicBezTo>
                <a:cubicBezTo>
                  <a:pt x="7" y="1"/>
                  <a:pt x="7" y="1"/>
                  <a:pt x="7" y="1"/>
                </a:cubicBezTo>
                <a:cubicBezTo>
                  <a:pt x="8" y="0"/>
                  <a:pt x="9" y="0"/>
                  <a:pt x="9" y="0"/>
                </a:cubicBezTo>
                <a:cubicBezTo>
                  <a:pt x="11" y="2"/>
                  <a:pt x="11" y="2"/>
                  <a:pt x="11" y="2"/>
                </a:cubicBezTo>
                <a:cubicBezTo>
                  <a:pt x="11" y="3"/>
                  <a:pt x="11" y="3"/>
                  <a:pt x="10" y="5"/>
                </a:cubicBezTo>
                <a:cubicBezTo>
                  <a:pt x="3" y="15"/>
                  <a:pt x="3" y="15"/>
                  <a:pt x="3" y="15"/>
                </a:cubicBezTo>
                <a:cubicBezTo>
                  <a:pt x="2" y="16"/>
                  <a:pt x="2" y="17"/>
                  <a:pt x="1" y="16"/>
                </a:cubicBezTo>
                <a:lnTo>
                  <a:pt x="0" y="14"/>
                </a:lnTo>
                <a:close/>
              </a:path>
            </a:pathLst>
          </a:custGeom>
          <a:solidFill>
            <a:srgbClr val="DF8100"/>
          </a:solidFill>
          <a:ln w="9525">
            <a:noFill/>
            <a:round/>
            <a:headEnd/>
            <a:tailEnd/>
          </a:ln>
        </p:spPr>
        <p:txBody>
          <a:bodyPr/>
          <a:lstStyle/>
          <a:p>
            <a:endParaRPr lang="en-US"/>
          </a:p>
        </p:txBody>
      </p:sp>
      <p:sp>
        <p:nvSpPr>
          <p:cNvPr id="220" name="Freeform 76"/>
          <p:cNvSpPr>
            <a:spLocks noChangeAspect="1"/>
          </p:cNvSpPr>
          <p:nvPr/>
        </p:nvSpPr>
        <p:spPr bwMode="auto">
          <a:xfrm>
            <a:off x="8144732" y="5757615"/>
            <a:ext cx="5301" cy="8823"/>
          </a:xfrm>
          <a:custGeom>
            <a:avLst/>
            <a:gdLst>
              <a:gd name="T0" fmla="*/ 8 w 4"/>
              <a:gd name="T1" fmla="*/ 16 h 5"/>
              <a:gd name="T2" fmla="*/ 0 w 4"/>
              <a:gd name="T3" fmla="*/ 12 h 5"/>
              <a:gd name="T4" fmla="*/ 0 w 4"/>
              <a:gd name="T5" fmla="*/ 4 h 5"/>
              <a:gd name="T6" fmla="*/ 12 w 4"/>
              <a:gd name="T7" fmla="*/ 12 h 5"/>
              <a:gd name="T8" fmla="*/ 8 w 4"/>
              <a:gd name="T9" fmla="*/ 16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2" y="4"/>
                </a:moveTo>
                <a:cubicBezTo>
                  <a:pt x="2" y="5"/>
                  <a:pt x="1" y="4"/>
                  <a:pt x="0" y="3"/>
                </a:cubicBezTo>
                <a:cubicBezTo>
                  <a:pt x="0" y="2"/>
                  <a:pt x="0" y="2"/>
                  <a:pt x="0" y="1"/>
                </a:cubicBezTo>
                <a:cubicBezTo>
                  <a:pt x="2" y="0"/>
                  <a:pt x="3" y="2"/>
                  <a:pt x="3" y="3"/>
                </a:cubicBezTo>
                <a:cubicBezTo>
                  <a:pt x="4" y="3"/>
                  <a:pt x="3" y="4"/>
                  <a:pt x="2" y="4"/>
                </a:cubicBezTo>
                <a:close/>
              </a:path>
            </a:pathLst>
          </a:custGeom>
          <a:solidFill>
            <a:srgbClr val="F8C170"/>
          </a:solidFill>
          <a:ln w="9525">
            <a:noFill/>
            <a:round/>
            <a:headEnd/>
            <a:tailEnd/>
          </a:ln>
        </p:spPr>
        <p:txBody>
          <a:bodyPr/>
          <a:lstStyle/>
          <a:p>
            <a:endParaRPr lang="en-US"/>
          </a:p>
        </p:txBody>
      </p:sp>
      <p:sp>
        <p:nvSpPr>
          <p:cNvPr id="221" name="Freeform 77"/>
          <p:cNvSpPr>
            <a:spLocks noChangeAspect="1"/>
          </p:cNvSpPr>
          <p:nvPr/>
        </p:nvSpPr>
        <p:spPr bwMode="auto">
          <a:xfrm>
            <a:off x="8120876" y="5724972"/>
            <a:ext cx="38435" cy="36171"/>
          </a:xfrm>
          <a:custGeom>
            <a:avLst/>
            <a:gdLst>
              <a:gd name="T0" fmla="*/ 12 w 29"/>
              <a:gd name="T1" fmla="*/ 64 h 20"/>
              <a:gd name="T2" fmla="*/ 4 w 29"/>
              <a:gd name="T3" fmla="*/ 51 h 20"/>
              <a:gd name="T4" fmla="*/ 32 w 29"/>
              <a:gd name="T5" fmla="*/ 8 h 20"/>
              <a:gd name="T6" fmla="*/ 48 w 29"/>
              <a:gd name="T7" fmla="*/ 4 h 20"/>
              <a:gd name="T8" fmla="*/ 108 w 29"/>
              <a:gd name="T9" fmla="*/ 21 h 20"/>
              <a:gd name="T10" fmla="*/ 112 w 29"/>
              <a:gd name="T11" fmla="*/ 33 h 20"/>
              <a:gd name="T12" fmla="*/ 84 w 29"/>
              <a:gd name="T13" fmla="*/ 76 h 20"/>
              <a:gd name="T14" fmla="*/ 68 w 29"/>
              <a:gd name="T15" fmla="*/ 80 h 20"/>
              <a:gd name="T16" fmla="*/ 12 w 29"/>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3" y="15"/>
                </a:moveTo>
                <a:cubicBezTo>
                  <a:pt x="1" y="15"/>
                  <a:pt x="0" y="13"/>
                  <a:pt x="1" y="12"/>
                </a:cubicBezTo>
                <a:cubicBezTo>
                  <a:pt x="8" y="2"/>
                  <a:pt x="8" y="2"/>
                  <a:pt x="8" y="2"/>
                </a:cubicBezTo>
                <a:cubicBezTo>
                  <a:pt x="9" y="1"/>
                  <a:pt x="11" y="0"/>
                  <a:pt x="12" y="1"/>
                </a:cubicBezTo>
                <a:cubicBezTo>
                  <a:pt x="27" y="5"/>
                  <a:pt x="27" y="5"/>
                  <a:pt x="27" y="5"/>
                </a:cubicBezTo>
                <a:cubicBezTo>
                  <a:pt x="28" y="6"/>
                  <a:pt x="29" y="7"/>
                  <a:pt x="28" y="8"/>
                </a:cubicBezTo>
                <a:cubicBezTo>
                  <a:pt x="21" y="18"/>
                  <a:pt x="21" y="18"/>
                  <a:pt x="21" y="18"/>
                </a:cubicBezTo>
                <a:cubicBezTo>
                  <a:pt x="20" y="19"/>
                  <a:pt x="19" y="20"/>
                  <a:pt x="17" y="19"/>
                </a:cubicBezTo>
                <a:lnTo>
                  <a:pt x="3" y="15"/>
                </a:lnTo>
                <a:close/>
              </a:path>
            </a:pathLst>
          </a:custGeom>
          <a:solidFill>
            <a:srgbClr val="F6B148"/>
          </a:solidFill>
          <a:ln w="9525">
            <a:noFill/>
            <a:round/>
            <a:headEnd/>
            <a:tailEnd/>
          </a:ln>
        </p:spPr>
        <p:txBody>
          <a:bodyPr/>
          <a:lstStyle/>
          <a:p>
            <a:endParaRPr lang="en-US"/>
          </a:p>
        </p:txBody>
      </p:sp>
      <p:sp>
        <p:nvSpPr>
          <p:cNvPr id="222" name="Freeform 78"/>
          <p:cNvSpPr>
            <a:spLocks noChangeAspect="1"/>
          </p:cNvSpPr>
          <p:nvPr/>
        </p:nvSpPr>
        <p:spPr bwMode="auto">
          <a:xfrm>
            <a:off x="8130151" y="5730266"/>
            <a:ext cx="27832" cy="29113"/>
          </a:xfrm>
          <a:custGeom>
            <a:avLst/>
            <a:gdLst>
              <a:gd name="T0" fmla="*/ 32 w 21"/>
              <a:gd name="T1" fmla="*/ 8 h 16"/>
              <a:gd name="T2" fmla="*/ 12 w 21"/>
              <a:gd name="T3" fmla="*/ 47 h 16"/>
              <a:gd name="T4" fmla="*/ 4 w 21"/>
              <a:gd name="T5" fmla="*/ 56 h 16"/>
              <a:gd name="T6" fmla="*/ 40 w 21"/>
              <a:gd name="T7" fmla="*/ 68 h 16"/>
              <a:gd name="T8" fmla="*/ 56 w 21"/>
              <a:gd name="T9" fmla="*/ 64 h 16"/>
              <a:gd name="T10" fmla="*/ 80 w 21"/>
              <a:gd name="T11" fmla="*/ 21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3" y="11"/>
                </a:cubicBezTo>
                <a:cubicBezTo>
                  <a:pt x="1" y="12"/>
                  <a:pt x="0" y="13"/>
                  <a:pt x="1" y="13"/>
                </a:cubicBezTo>
                <a:cubicBezTo>
                  <a:pt x="10" y="16"/>
                  <a:pt x="10" y="16"/>
                  <a:pt x="10" y="16"/>
                </a:cubicBezTo>
                <a:cubicBezTo>
                  <a:pt x="12" y="16"/>
                  <a:pt x="13" y="16"/>
                  <a:pt x="14" y="15"/>
                </a:cubicBezTo>
                <a:cubicBezTo>
                  <a:pt x="20" y="5"/>
                  <a:pt x="20" y="5"/>
                  <a:pt x="20" y="5"/>
                </a:cubicBezTo>
                <a:cubicBezTo>
                  <a:pt x="21" y="4"/>
                  <a:pt x="21" y="3"/>
                  <a:pt x="19" y="3"/>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223" name="Freeform 79"/>
          <p:cNvSpPr>
            <a:spLocks noChangeAspect="1"/>
          </p:cNvSpPr>
          <p:nvPr/>
        </p:nvSpPr>
        <p:spPr bwMode="auto">
          <a:xfrm>
            <a:off x="8120876" y="5724973"/>
            <a:ext cx="30483" cy="32641"/>
          </a:xfrm>
          <a:custGeom>
            <a:avLst/>
            <a:gdLst>
              <a:gd name="T0" fmla="*/ 56 w 23"/>
              <a:gd name="T1" fmla="*/ 76 h 18"/>
              <a:gd name="T2" fmla="*/ 16 w 23"/>
              <a:gd name="T3" fmla="*/ 64 h 18"/>
              <a:gd name="T4" fmla="*/ 8 w 23"/>
              <a:gd name="T5" fmla="*/ 51 h 18"/>
              <a:gd name="T6" fmla="*/ 36 w 23"/>
              <a:gd name="T7" fmla="*/ 12 h 18"/>
              <a:gd name="T8" fmla="*/ 52 w 23"/>
              <a:gd name="T9" fmla="*/ 8 h 18"/>
              <a:gd name="T10" fmla="*/ 92 w 23"/>
              <a:gd name="T11" fmla="*/ 21 h 18"/>
              <a:gd name="T12" fmla="*/ 92 w 23"/>
              <a:gd name="T13" fmla="*/ 16 h 18"/>
              <a:gd name="T14" fmla="*/ 48 w 23"/>
              <a:gd name="T15" fmla="*/ 4 h 18"/>
              <a:gd name="T16" fmla="*/ 32 w 23"/>
              <a:gd name="T17" fmla="*/ 8 h 18"/>
              <a:gd name="T18" fmla="*/ 4 w 23"/>
              <a:gd name="T19" fmla="*/ 51 h 18"/>
              <a:gd name="T20" fmla="*/ 12 w 23"/>
              <a:gd name="T21" fmla="*/ 64 h 18"/>
              <a:gd name="T22" fmla="*/ 56 w 23"/>
              <a:gd name="T23" fmla="*/ 76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4" y="18"/>
                </a:moveTo>
                <a:cubicBezTo>
                  <a:pt x="4" y="15"/>
                  <a:pt x="4" y="15"/>
                  <a:pt x="4" y="15"/>
                </a:cubicBezTo>
                <a:cubicBezTo>
                  <a:pt x="2" y="14"/>
                  <a:pt x="2" y="13"/>
                  <a:pt x="2" y="12"/>
                </a:cubicBezTo>
                <a:cubicBezTo>
                  <a:pt x="9" y="3"/>
                  <a:pt x="9" y="3"/>
                  <a:pt x="9" y="3"/>
                </a:cubicBezTo>
                <a:cubicBezTo>
                  <a:pt x="9" y="1"/>
                  <a:pt x="11" y="1"/>
                  <a:pt x="13"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3" y="15"/>
                </a:cubicBezTo>
                <a:cubicBezTo>
                  <a:pt x="14" y="18"/>
                  <a:pt x="14" y="18"/>
                  <a:pt x="14" y="18"/>
                </a:cubicBezTo>
                <a:close/>
              </a:path>
            </a:pathLst>
          </a:custGeom>
          <a:solidFill>
            <a:srgbClr val="FFFFFF"/>
          </a:solidFill>
          <a:ln w="9525">
            <a:noFill/>
            <a:round/>
            <a:headEnd/>
            <a:tailEnd/>
          </a:ln>
        </p:spPr>
        <p:txBody>
          <a:bodyPr/>
          <a:lstStyle/>
          <a:p>
            <a:endParaRPr lang="en-US"/>
          </a:p>
        </p:txBody>
      </p:sp>
      <p:sp>
        <p:nvSpPr>
          <p:cNvPr id="224" name="Freeform 80"/>
          <p:cNvSpPr>
            <a:spLocks noChangeAspect="1"/>
          </p:cNvSpPr>
          <p:nvPr/>
        </p:nvSpPr>
        <p:spPr bwMode="auto">
          <a:xfrm>
            <a:off x="8163285" y="5740853"/>
            <a:ext cx="37110" cy="29113"/>
          </a:xfrm>
          <a:custGeom>
            <a:avLst/>
            <a:gdLst>
              <a:gd name="T0" fmla="*/ 20 w 28"/>
              <a:gd name="T1" fmla="*/ 47 h 16"/>
              <a:gd name="T2" fmla="*/ 8 w 28"/>
              <a:gd name="T3" fmla="*/ 25 h 16"/>
              <a:gd name="T4" fmla="*/ 44 w 28"/>
              <a:gd name="T5" fmla="*/ 4 h 16"/>
              <a:gd name="T6" fmla="*/ 56 w 28"/>
              <a:gd name="T7" fmla="*/ 0 h 16"/>
              <a:gd name="T8" fmla="*/ 104 w 28"/>
              <a:gd name="T9" fmla="*/ 12 h 16"/>
              <a:gd name="T10" fmla="*/ 108 w 28"/>
              <a:gd name="T11" fmla="*/ 25 h 16"/>
              <a:gd name="T12" fmla="*/ 92 w 28"/>
              <a:gd name="T13" fmla="*/ 60 h 16"/>
              <a:gd name="T14" fmla="*/ 80 w 28"/>
              <a:gd name="T15" fmla="*/ 68 h 16"/>
              <a:gd name="T16" fmla="*/ 20 w 28"/>
              <a:gd name="T17" fmla="*/ 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6"/>
              <a:gd name="T29" fmla="*/ 28 w 28"/>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6">
                <a:moveTo>
                  <a:pt x="5" y="11"/>
                </a:moveTo>
                <a:cubicBezTo>
                  <a:pt x="3" y="11"/>
                  <a:pt x="0" y="9"/>
                  <a:pt x="2" y="6"/>
                </a:cubicBezTo>
                <a:cubicBezTo>
                  <a:pt x="11" y="1"/>
                  <a:pt x="11" y="1"/>
                  <a:pt x="11" y="1"/>
                </a:cubicBezTo>
                <a:cubicBezTo>
                  <a:pt x="11" y="0"/>
                  <a:pt x="13" y="0"/>
                  <a:pt x="14" y="0"/>
                </a:cubicBezTo>
                <a:cubicBezTo>
                  <a:pt x="26" y="3"/>
                  <a:pt x="26" y="3"/>
                  <a:pt x="26" y="3"/>
                </a:cubicBezTo>
                <a:cubicBezTo>
                  <a:pt x="28" y="4"/>
                  <a:pt x="28" y="5"/>
                  <a:pt x="27" y="6"/>
                </a:cubicBezTo>
                <a:cubicBezTo>
                  <a:pt x="23" y="14"/>
                  <a:pt x="23" y="14"/>
                  <a:pt x="23" y="14"/>
                </a:cubicBezTo>
                <a:cubicBezTo>
                  <a:pt x="22" y="15"/>
                  <a:pt x="22" y="16"/>
                  <a:pt x="20" y="16"/>
                </a:cubicBezTo>
                <a:cubicBezTo>
                  <a:pt x="20" y="16"/>
                  <a:pt x="5" y="11"/>
                  <a:pt x="5" y="11"/>
                </a:cubicBezTo>
                <a:close/>
              </a:path>
            </a:pathLst>
          </a:custGeom>
          <a:solidFill>
            <a:srgbClr val="F6B148"/>
          </a:solidFill>
          <a:ln w="9525">
            <a:noFill/>
            <a:round/>
            <a:headEnd/>
            <a:tailEnd/>
          </a:ln>
        </p:spPr>
        <p:txBody>
          <a:bodyPr/>
          <a:lstStyle/>
          <a:p>
            <a:endParaRPr lang="en-US"/>
          </a:p>
        </p:txBody>
      </p:sp>
      <p:sp>
        <p:nvSpPr>
          <p:cNvPr id="225" name="Freeform 81"/>
          <p:cNvSpPr>
            <a:spLocks noChangeAspect="1"/>
          </p:cNvSpPr>
          <p:nvPr/>
        </p:nvSpPr>
        <p:spPr bwMode="auto">
          <a:xfrm>
            <a:off x="8189792" y="5739088"/>
            <a:ext cx="15242" cy="30877"/>
          </a:xfrm>
          <a:custGeom>
            <a:avLst/>
            <a:gdLst>
              <a:gd name="T0" fmla="*/ 0 w 11"/>
              <a:gd name="T1" fmla="*/ 60 h 17"/>
              <a:gd name="T2" fmla="*/ 4 w 11"/>
              <a:gd name="T3" fmla="*/ 47 h 17"/>
              <a:gd name="T4" fmla="*/ 31 w 11"/>
              <a:gd name="T5" fmla="*/ 8 h 17"/>
              <a:gd name="T6" fmla="*/ 40 w 11"/>
              <a:gd name="T7" fmla="*/ 0 h 17"/>
              <a:gd name="T8" fmla="*/ 48 w 11"/>
              <a:gd name="T9" fmla="*/ 12 h 17"/>
              <a:gd name="T10" fmla="*/ 44 w 11"/>
              <a:gd name="T11" fmla="*/ 21 h 17"/>
              <a:gd name="T12" fmla="*/ 13 w 11"/>
              <a:gd name="T13" fmla="*/ 64 h 17"/>
              <a:gd name="T14" fmla="*/ 4 w 11"/>
              <a:gd name="T15" fmla="*/ 72 h 17"/>
              <a:gd name="T16" fmla="*/ 0 w 11"/>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1" y="3"/>
                  <a:pt x="11" y="3"/>
                  <a:pt x="11"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a:p>
        </p:txBody>
      </p:sp>
      <p:sp>
        <p:nvSpPr>
          <p:cNvPr id="226" name="Freeform 82"/>
          <p:cNvSpPr>
            <a:spLocks noChangeAspect="1"/>
          </p:cNvSpPr>
          <p:nvPr/>
        </p:nvSpPr>
        <p:spPr bwMode="auto">
          <a:xfrm>
            <a:off x="8187143" y="5762909"/>
            <a:ext cx="5301" cy="7057"/>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3"/>
                </a:cubicBezTo>
                <a:cubicBezTo>
                  <a:pt x="1"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a:p>
        </p:txBody>
      </p:sp>
      <p:sp>
        <p:nvSpPr>
          <p:cNvPr id="227" name="Freeform 83"/>
          <p:cNvSpPr>
            <a:spLocks noChangeAspect="1"/>
          </p:cNvSpPr>
          <p:nvPr/>
        </p:nvSpPr>
        <p:spPr bwMode="auto">
          <a:xfrm>
            <a:off x="8164610" y="5730266"/>
            <a:ext cx="39098" cy="34407"/>
          </a:xfrm>
          <a:custGeom>
            <a:avLst/>
            <a:gdLst>
              <a:gd name="T0" fmla="*/ 8 w 29"/>
              <a:gd name="T1" fmla="*/ 64 h 19"/>
              <a:gd name="T2" fmla="*/ 4 w 29"/>
              <a:gd name="T3" fmla="*/ 51 h 19"/>
              <a:gd name="T4" fmla="*/ 33 w 29"/>
              <a:gd name="T5" fmla="*/ 4 h 19"/>
              <a:gd name="T6" fmla="*/ 49 w 29"/>
              <a:gd name="T7" fmla="*/ 0 h 19"/>
              <a:gd name="T8" fmla="*/ 112 w 29"/>
              <a:gd name="T9" fmla="*/ 21 h 19"/>
              <a:gd name="T10" fmla="*/ 116 w 29"/>
              <a:gd name="T11" fmla="*/ 33 h 19"/>
              <a:gd name="T12" fmla="*/ 87 w 29"/>
              <a:gd name="T13" fmla="*/ 76 h 19"/>
              <a:gd name="T14" fmla="*/ 71 w 29"/>
              <a:gd name="T15" fmla="*/ 80 h 19"/>
              <a:gd name="T16" fmla="*/ 8 w 29"/>
              <a:gd name="T17" fmla="*/ 64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2" y="15"/>
                </a:moveTo>
                <a:cubicBezTo>
                  <a:pt x="1" y="14"/>
                  <a:pt x="0" y="13"/>
                  <a:pt x="1" y="12"/>
                </a:cubicBezTo>
                <a:cubicBezTo>
                  <a:pt x="8" y="1"/>
                  <a:pt x="8" y="1"/>
                  <a:pt x="8" y="1"/>
                </a:cubicBezTo>
                <a:cubicBezTo>
                  <a:pt x="9" y="0"/>
                  <a:pt x="11" y="0"/>
                  <a:pt x="12" y="0"/>
                </a:cubicBezTo>
                <a:cubicBezTo>
                  <a:pt x="27" y="5"/>
                  <a:pt x="27" y="5"/>
                  <a:pt x="27" y="5"/>
                </a:cubicBezTo>
                <a:cubicBezTo>
                  <a:pt x="28" y="5"/>
                  <a:pt x="29" y="6"/>
                  <a:pt x="28" y="8"/>
                </a:cubicBezTo>
                <a:cubicBezTo>
                  <a:pt x="21" y="18"/>
                  <a:pt x="21" y="18"/>
                  <a:pt x="21" y="18"/>
                </a:cubicBezTo>
                <a:cubicBezTo>
                  <a:pt x="20" y="19"/>
                  <a:pt x="18" y="19"/>
                  <a:pt x="17" y="19"/>
                </a:cubicBezTo>
                <a:lnTo>
                  <a:pt x="2" y="15"/>
                </a:lnTo>
                <a:close/>
              </a:path>
            </a:pathLst>
          </a:custGeom>
          <a:solidFill>
            <a:srgbClr val="F6B148"/>
          </a:solidFill>
          <a:ln w="9525">
            <a:noFill/>
            <a:round/>
            <a:headEnd/>
            <a:tailEnd/>
          </a:ln>
        </p:spPr>
        <p:txBody>
          <a:bodyPr/>
          <a:lstStyle/>
          <a:p>
            <a:endParaRPr lang="en-US"/>
          </a:p>
        </p:txBody>
      </p:sp>
      <p:sp>
        <p:nvSpPr>
          <p:cNvPr id="228" name="Freeform 84"/>
          <p:cNvSpPr>
            <a:spLocks noChangeAspect="1"/>
          </p:cNvSpPr>
          <p:nvPr/>
        </p:nvSpPr>
        <p:spPr bwMode="auto">
          <a:xfrm>
            <a:off x="8173889" y="5735559"/>
            <a:ext cx="28495" cy="29113"/>
          </a:xfrm>
          <a:custGeom>
            <a:avLst/>
            <a:gdLst>
              <a:gd name="T0" fmla="*/ 33 w 21"/>
              <a:gd name="T1" fmla="*/ 8 h 16"/>
              <a:gd name="T2" fmla="*/ 8 w 21"/>
              <a:gd name="T3" fmla="*/ 47 h 16"/>
              <a:gd name="T4" fmla="*/ 4 w 21"/>
              <a:gd name="T5" fmla="*/ 56 h 16"/>
              <a:gd name="T6" fmla="*/ 41 w 21"/>
              <a:gd name="T7" fmla="*/ 64 h 16"/>
              <a:gd name="T8" fmla="*/ 55 w 21"/>
              <a:gd name="T9" fmla="*/ 60 h 16"/>
              <a:gd name="T10" fmla="*/ 84 w 21"/>
              <a:gd name="T11" fmla="*/ 17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1" y="12"/>
                  <a:pt x="0" y="12"/>
                  <a:pt x="1" y="13"/>
                </a:cubicBezTo>
                <a:cubicBezTo>
                  <a:pt x="10" y="15"/>
                  <a:pt x="10" y="15"/>
                  <a:pt x="10" y="15"/>
                </a:cubicBezTo>
                <a:cubicBezTo>
                  <a:pt x="12" y="16"/>
                  <a:pt x="13" y="15"/>
                  <a:pt x="13" y="14"/>
                </a:cubicBezTo>
                <a:cubicBezTo>
                  <a:pt x="20" y="4"/>
                  <a:pt x="20" y="4"/>
                  <a:pt x="20" y="4"/>
                </a:cubicBezTo>
                <a:cubicBezTo>
                  <a:pt x="21" y="3"/>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229" name="Freeform 85"/>
          <p:cNvSpPr>
            <a:spLocks noChangeAspect="1"/>
          </p:cNvSpPr>
          <p:nvPr/>
        </p:nvSpPr>
        <p:spPr bwMode="auto">
          <a:xfrm>
            <a:off x="8164611" y="5730266"/>
            <a:ext cx="30483" cy="32641"/>
          </a:xfrm>
          <a:custGeom>
            <a:avLst/>
            <a:gdLst>
              <a:gd name="T0" fmla="*/ 56 w 23"/>
              <a:gd name="T1" fmla="*/ 72 h 18"/>
              <a:gd name="T2" fmla="*/ 16 w 23"/>
              <a:gd name="T3" fmla="*/ 60 h 18"/>
              <a:gd name="T4" fmla="*/ 8 w 23"/>
              <a:gd name="T5" fmla="*/ 51 h 18"/>
              <a:gd name="T6" fmla="*/ 32 w 23"/>
              <a:gd name="T7" fmla="*/ 8 h 18"/>
              <a:gd name="T8" fmla="*/ 52 w 23"/>
              <a:gd name="T9" fmla="*/ 4 h 18"/>
              <a:gd name="T10" fmla="*/ 92 w 23"/>
              <a:gd name="T11" fmla="*/ 16 h 18"/>
              <a:gd name="T12" fmla="*/ 92 w 23"/>
              <a:gd name="T13" fmla="*/ 16 h 18"/>
              <a:gd name="T14" fmla="*/ 48 w 23"/>
              <a:gd name="T15" fmla="*/ 0 h 18"/>
              <a:gd name="T16" fmla="*/ 32 w 23"/>
              <a:gd name="T17" fmla="*/ 4 h 18"/>
              <a:gd name="T18" fmla="*/ 4 w 23"/>
              <a:gd name="T19" fmla="*/ 51 h 18"/>
              <a:gd name="T20" fmla="*/ 8 w 23"/>
              <a:gd name="T21" fmla="*/ 64 h 18"/>
              <a:gd name="T22" fmla="*/ 56 w 23"/>
              <a:gd name="T23" fmla="*/ 76 h 18"/>
              <a:gd name="T24" fmla="*/ 56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4" y="14"/>
                  <a:pt x="4" y="14"/>
                  <a:pt x="4" y="14"/>
                </a:cubicBezTo>
                <a:cubicBezTo>
                  <a:pt x="2" y="14"/>
                  <a:pt x="1" y="13"/>
                  <a:pt x="2" y="12"/>
                </a:cubicBezTo>
                <a:cubicBezTo>
                  <a:pt x="8" y="2"/>
                  <a:pt x="8" y="2"/>
                  <a:pt x="8" y="2"/>
                </a:cubicBezTo>
                <a:cubicBezTo>
                  <a:pt x="9" y="1"/>
                  <a:pt x="11" y="1"/>
                  <a:pt x="13" y="1"/>
                </a:cubicBezTo>
                <a:cubicBezTo>
                  <a:pt x="23" y="4"/>
                  <a:pt x="23" y="4"/>
                  <a:pt x="23" y="4"/>
                </a:cubicBezTo>
                <a:cubicBezTo>
                  <a:pt x="23" y="4"/>
                  <a:pt x="23" y="4"/>
                  <a:pt x="23" y="4"/>
                </a:cubicBezTo>
                <a:cubicBezTo>
                  <a:pt x="12" y="0"/>
                  <a:pt x="12" y="0"/>
                  <a:pt x="12" y="0"/>
                </a:cubicBezTo>
                <a:cubicBezTo>
                  <a:pt x="11" y="0"/>
                  <a:pt x="9" y="0"/>
                  <a:pt x="8" y="1"/>
                </a:cubicBezTo>
                <a:cubicBezTo>
                  <a:pt x="1" y="12"/>
                  <a:pt x="1" y="12"/>
                  <a:pt x="1" y="12"/>
                </a:cubicBezTo>
                <a:cubicBezTo>
                  <a:pt x="0" y="13"/>
                  <a:pt x="1" y="14"/>
                  <a:pt x="2" y="15"/>
                </a:cubicBezTo>
                <a:cubicBezTo>
                  <a:pt x="14" y="18"/>
                  <a:pt x="14" y="18"/>
                  <a:pt x="14" y="18"/>
                </a:cubicBezTo>
                <a:lnTo>
                  <a:pt x="14" y="17"/>
                </a:lnTo>
                <a:close/>
              </a:path>
            </a:pathLst>
          </a:custGeom>
          <a:solidFill>
            <a:srgbClr val="FFFFFF"/>
          </a:solidFill>
          <a:ln w="9525">
            <a:noFill/>
            <a:round/>
            <a:headEnd/>
            <a:tailEnd/>
          </a:ln>
        </p:spPr>
        <p:txBody>
          <a:bodyPr/>
          <a:lstStyle/>
          <a:p>
            <a:endParaRPr lang="en-US"/>
          </a:p>
        </p:txBody>
      </p:sp>
      <p:sp>
        <p:nvSpPr>
          <p:cNvPr id="230" name="Freeform 86"/>
          <p:cNvSpPr>
            <a:spLocks noChangeAspect="1"/>
          </p:cNvSpPr>
          <p:nvPr/>
        </p:nvSpPr>
        <p:spPr bwMode="auto">
          <a:xfrm>
            <a:off x="8196418" y="5768201"/>
            <a:ext cx="37772" cy="29995"/>
          </a:xfrm>
          <a:custGeom>
            <a:avLst/>
            <a:gdLst>
              <a:gd name="T0" fmla="*/ 20 w 28"/>
              <a:gd name="T1" fmla="*/ 48 h 17"/>
              <a:gd name="T2" fmla="*/ 8 w 28"/>
              <a:gd name="T3" fmla="*/ 28 h 17"/>
              <a:gd name="T4" fmla="*/ 41 w 28"/>
              <a:gd name="T5" fmla="*/ 8 h 17"/>
              <a:gd name="T6" fmla="*/ 59 w 28"/>
              <a:gd name="T7" fmla="*/ 4 h 17"/>
              <a:gd name="T8" fmla="*/ 108 w 28"/>
              <a:gd name="T9" fmla="*/ 16 h 17"/>
              <a:gd name="T10" fmla="*/ 112 w 28"/>
              <a:gd name="T11" fmla="*/ 28 h 17"/>
              <a:gd name="T12" fmla="*/ 96 w 28"/>
              <a:gd name="T13" fmla="*/ 60 h 17"/>
              <a:gd name="T14" fmla="*/ 83 w 28"/>
              <a:gd name="T15" fmla="*/ 68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2"/>
                  <a:pt x="0" y="10"/>
                  <a:pt x="2" y="7"/>
                </a:cubicBezTo>
                <a:cubicBezTo>
                  <a:pt x="10" y="2"/>
                  <a:pt x="10" y="2"/>
                  <a:pt x="10" y="2"/>
                </a:cubicBezTo>
                <a:cubicBezTo>
                  <a:pt x="11" y="1"/>
                  <a:pt x="13" y="0"/>
                  <a:pt x="14" y="1"/>
                </a:cubicBezTo>
                <a:cubicBezTo>
                  <a:pt x="26" y="4"/>
                  <a:pt x="26" y="4"/>
                  <a:pt x="26" y="4"/>
                </a:cubicBezTo>
                <a:cubicBezTo>
                  <a:pt x="28" y="5"/>
                  <a:pt x="27" y="6"/>
                  <a:pt x="27" y="7"/>
                </a:cubicBezTo>
                <a:cubicBezTo>
                  <a:pt x="23" y="15"/>
                  <a:pt x="23" y="15"/>
                  <a:pt x="23" y="15"/>
                </a:cubicBezTo>
                <a:cubicBezTo>
                  <a:pt x="21" y="16"/>
                  <a:pt x="22" y="17"/>
                  <a:pt x="20" y="17"/>
                </a:cubicBezTo>
                <a:cubicBezTo>
                  <a:pt x="20" y="17"/>
                  <a:pt x="5" y="12"/>
                  <a:pt x="5" y="12"/>
                </a:cubicBezTo>
                <a:close/>
              </a:path>
            </a:pathLst>
          </a:custGeom>
          <a:solidFill>
            <a:srgbClr val="F6B148"/>
          </a:solidFill>
          <a:ln w="9525">
            <a:noFill/>
            <a:round/>
            <a:headEnd/>
            <a:tailEnd/>
          </a:ln>
        </p:spPr>
        <p:txBody>
          <a:bodyPr/>
          <a:lstStyle/>
          <a:p>
            <a:endParaRPr lang="en-US"/>
          </a:p>
        </p:txBody>
      </p:sp>
      <p:sp>
        <p:nvSpPr>
          <p:cNvPr id="231" name="Freeform 87"/>
          <p:cNvSpPr>
            <a:spLocks noChangeAspect="1"/>
          </p:cNvSpPr>
          <p:nvPr/>
        </p:nvSpPr>
        <p:spPr bwMode="auto">
          <a:xfrm>
            <a:off x="8223590" y="5768201"/>
            <a:ext cx="14579" cy="29995"/>
          </a:xfrm>
          <a:custGeom>
            <a:avLst/>
            <a:gdLst>
              <a:gd name="T0" fmla="*/ 0 w 11"/>
              <a:gd name="T1" fmla="*/ 56 h 17"/>
              <a:gd name="T2" fmla="*/ 4 w 11"/>
              <a:gd name="T3" fmla="*/ 44 h 17"/>
              <a:gd name="T4" fmla="*/ 28 w 11"/>
              <a:gd name="T5" fmla="*/ 8 h 17"/>
              <a:gd name="T6" fmla="*/ 36 w 11"/>
              <a:gd name="T7" fmla="*/ 0 h 17"/>
              <a:gd name="T8" fmla="*/ 40 w 11"/>
              <a:gd name="T9" fmla="*/ 12 h 17"/>
              <a:gd name="T10" fmla="*/ 40 w 11"/>
              <a:gd name="T11" fmla="*/ 20 h 17"/>
              <a:gd name="T12" fmla="*/ 12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0" y="3"/>
                  <a:pt x="10" y="3"/>
                  <a:pt x="10"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a:p>
        </p:txBody>
      </p:sp>
      <p:sp>
        <p:nvSpPr>
          <p:cNvPr id="232" name="Freeform 88"/>
          <p:cNvSpPr>
            <a:spLocks noChangeAspect="1"/>
          </p:cNvSpPr>
          <p:nvPr/>
        </p:nvSpPr>
        <p:spPr bwMode="auto">
          <a:xfrm>
            <a:off x="8220939" y="5791139"/>
            <a:ext cx="5301" cy="7057"/>
          </a:xfrm>
          <a:custGeom>
            <a:avLst/>
            <a:gdLst>
              <a:gd name="T0" fmla="*/ 12 w 4"/>
              <a:gd name="T1" fmla="*/ 16 h 4"/>
              <a:gd name="T2" fmla="*/ 4 w 4"/>
              <a:gd name="T3" fmla="*/ 8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2"/>
                </a:cubicBezTo>
                <a:cubicBezTo>
                  <a:pt x="1"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a:p>
        </p:txBody>
      </p:sp>
      <p:sp>
        <p:nvSpPr>
          <p:cNvPr id="233" name="Freeform 89"/>
          <p:cNvSpPr>
            <a:spLocks noChangeAspect="1"/>
          </p:cNvSpPr>
          <p:nvPr/>
        </p:nvSpPr>
        <p:spPr bwMode="auto">
          <a:xfrm>
            <a:off x="8197744" y="5759378"/>
            <a:ext cx="39098" cy="33524"/>
          </a:xfrm>
          <a:custGeom>
            <a:avLst/>
            <a:gdLst>
              <a:gd name="T0" fmla="*/ 8 w 29"/>
              <a:gd name="T1" fmla="*/ 60 h 19"/>
              <a:gd name="T2" fmla="*/ 4 w 29"/>
              <a:gd name="T3" fmla="*/ 48 h 19"/>
              <a:gd name="T4" fmla="*/ 33 w 29"/>
              <a:gd name="T5" fmla="*/ 4 h 19"/>
              <a:gd name="T6" fmla="*/ 49 w 29"/>
              <a:gd name="T7" fmla="*/ 0 h 19"/>
              <a:gd name="T8" fmla="*/ 108 w 29"/>
              <a:gd name="T9" fmla="*/ 20 h 19"/>
              <a:gd name="T10" fmla="*/ 116 w 29"/>
              <a:gd name="T11" fmla="*/ 28 h 19"/>
              <a:gd name="T12" fmla="*/ 87 w 29"/>
              <a:gd name="T13" fmla="*/ 72 h 19"/>
              <a:gd name="T14" fmla="*/ 71 w 29"/>
              <a:gd name="T15" fmla="*/ 76 h 19"/>
              <a:gd name="T16" fmla="*/ 8 w 29"/>
              <a:gd name="T17" fmla="*/ 6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2" y="15"/>
                </a:moveTo>
                <a:cubicBezTo>
                  <a:pt x="1" y="14"/>
                  <a:pt x="0" y="13"/>
                  <a:pt x="1" y="12"/>
                </a:cubicBezTo>
                <a:cubicBezTo>
                  <a:pt x="8" y="1"/>
                  <a:pt x="8" y="1"/>
                  <a:pt x="8" y="1"/>
                </a:cubicBezTo>
                <a:cubicBezTo>
                  <a:pt x="9" y="0"/>
                  <a:pt x="10" y="0"/>
                  <a:pt x="12" y="0"/>
                </a:cubicBezTo>
                <a:cubicBezTo>
                  <a:pt x="26" y="5"/>
                  <a:pt x="26" y="5"/>
                  <a:pt x="26" y="5"/>
                </a:cubicBezTo>
                <a:cubicBezTo>
                  <a:pt x="28" y="5"/>
                  <a:pt x="29" y="6"/>
                  <a:pt x="28" y="7"/>
                </a:cubicBezTo>
                <a:cubicBezTo>
                  <a:pt x="21" y="18"/>
                  <a:pt x="21" y="18"/>
                  <a:pt x="21" y="18"/>
                </a:cubicBezTo>
                <a:cubicBezTo>
                  <a:pt x="20" y="19"/>
                  <a:pt x="18" y="19"/>
                  <a:pt x="17" y="19"/>
                </a:cubicBezTo>
                <a:lnTo>
                  <a:pt x="2" y="15"/>
                </a:lnTo>
                <a:close/>
              </a:path>
            </a:pathLst>
          </a:custGeom>
          <a:solidFill>
            <a:srgbClr val="F6B148"/>
          </a:solidFill>
          <a:ln w="9525">
            <a:noFill/>
            <a:round/>
            <a:headEnd/>
            <a:tailEnd/>
          </a:ln>
        </p:spPr>
        <p:txBody>
          <a:bodyPr/>
          <a:lstStyle/>
          <a:p>
            <a:endParaRPr lang="en-US"/>
          </a:p>
        </p:txBody>
      </p:sp>
      <p:sp>
        <p:nvSpPr>
          <p:cNvPr id="234" name="Freeform 90"/>
          <p:cNvSpPr>
            <a:spLocks noChangeAspect="1"/>
          </p:cNvSpPr>
          <p:nvPr/>
        </p:nvSpPr>
        <p:spPr bwMode="auto">
          <a:xfrm>
            <a:off x="8207684" y="5764672"/>
            <a:ext cx="27832" cy="28231"/>
          </a:xfrm>
          <a:custGeom>
            <a:avLst/>
            <a:gdLst>
              <a:gd name="T0" fmla="*/ 32 w 21"/>
              <a:gd name="T1" fmla="*/ 8 h 16"/>
              <a:gd name="T2" fmla="*/ 8 w 21"/>
              <a:gd name="T3" fmla="*/ 44 h 16"/>
              <a:gd name="T4" fmla="*/ 4 w 21"/>
              <a:gd name="T5" fmla="*/ 52 h 16"/>
              <a:gd name="T6" fmla="*/ 40 w 21"/>
              <a:gd name="T7" fmla="*/ 60 h 16"/>
              <a:gd name="T8" fmla="*/ 52 w 21"/>
              <a:gd name="T9" fmla="*/ 56 h 16"/>
              <a:gd name="T10" fmla="*/ 80 w 21"/>
              <a:gd name="T11" fmla="*/ 16 h 16"/>
              <a:gd name="T12" fmla="*/ 76 w 21"/>
              <a:gd name="T13" fmla="*/ 8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2"/>
                  <a:pt x="1" y="13"/>
                </a:cubicBezTo>
                <a:cubicBezTo>
                  <a:pt x="10" y="15"/>
                  <a:pt x="10" y="15"/>
                  <a:pt x="10" y="15"/>
                </a:cubicBezTo>
                <a:cubicBezTo>
                  <a:pt x="11" y="16"/>
                  <a:pt x="12" y="15"/>
                  <a:pt x="13" y="14"/>
                </a:cubicBezTo>
                <a:cubicBezTo>
                  <a:pt x="20" y="4"/>
                  <a:pt x="20" y="4"/>
                  <a:pt x="20" y="4"/>
                </a:cubicBezTo>
                <a:cubicBezTo>
                  <a:pt x="21" y="3"/>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235" name="Freeform 91"/>
          <p:cNvSpPr>
            <a:spLocks noChangeAspect="1"/>
          </p:cNvSpPr>
          <p:nvPr/>
        </p:nvSpPr>
        <p:spPr bwMode="auto">
          <a:xfrm>
            <a:off x="8197744" y="5759377"/>
            <a:ext cx="31146" cy="31760"/>
          </a:xfrm>
          <a:custGeom>
            <a:avLst/>
            <a:gdLst>
              <a:gd name="T0" fmla="*/ 59 w 23"/>
              <a:gd name="T1" fmla="*/ 68 h 18"/>
              <a:gd name="T2" fmla="*/ 12 w 23"/>
              <a:gd name="T3" fmla="*/ 56 h 18"/>
              <a:gd name="T4" fmla="*/ 8 w 23"/>
              <a:gd name="T5" fmla="*/ 44 h 18"/>
              <a:gd name="T6" fmla="*/ 33 w 23"/>
              <a:gd name="T7" fmla="*/ 8 h 18"/>
              <a:gd name="T8" fmla="*/ 51 w 23"/>
              <a:gd name="T9" fmla="*/ 4 h 18"/>
              <a:gd name="T10" fmla="*/ 96 w 23"/>
              <a:gd name="T11" fmla="*/ 16 h 18"/>
              <a:gd name="T12" fmla="*/ 96 w 23"/>
              <a:gd name="T13" fmla="*/ 16 h 18"/>
              <a:gd name="T14" fmla="*/ 51 w 23"/>
              <a:gd name="T15" fmla="*/ 0 h 18"/>
              <a:gd name="T16" fmla="*/ 33 w 23"/>
              <a:gd name="T17" fmla="*/ 4 h 18"/>
              <a:gd name="T18" fmla="*/ 4 w 23"/>
              <a:gd name="T19" fmla="*/ 48 h 18"/>
              <a:gd name="T20" fmla="*/ 8 w 23"/>
              <a:gd name="T21" fmla="*/ 60 h 18"/>
              <a:gd name="T22" fmla="*/ 55 w 23"/>
              <a:gd name="T23" fmla="*/ 72 h 18"/>
              <a:gd name="T24" fmla="*/ 59 w 23"/>
              <a:gd name="T25" fmla="*/ 6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3" y="14"/>
                  <a:pt x="3" y="14"/>
                  <a:pt x="3" y="14"/>
                </a:cubicBezTo>
                <a:cubicBezTo>
                  <a:pt x="2" y="14"/>
                  <a:pt x="1" y="12"/>
                  <a:pt x="2" y="11"/>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9" y="0"/>
                  <a:pt x="8" y="1"/>
                </a:cubicBezTo>
                <a:cubicBezTo>
                  <a:pt x="1" y="12"/>
                  <a:pt x="1" y="12"/>
                  <a:pt x="1" y="12"/>
                </a:cubicBezTo>
                <a:cubicBezTo>
                  <a:pt x="0" y="13"/>
                  <a:pt x="1" y="14"/>
                  <a:pt x="2" y="15"/>
                </a:cubicBezTo>
                <a:cubicBezTo>
                  <a:pt x="13" y="18"/>
                  <a:pt x="13" y="18"/>
                  <a:pt x="13" y="18"/>
                </a:cubicBezTo>
                <a:lnTo>
                  <a:pt x="14" y="17"/>
                </a:lnTo>
                <a:close/>
              </a:path>
            </a:pathLst>
          </a:custGeom>
          <a:solidFill>
            <a:srgbClr val="FFFFFF"/>
          </a:solidFill>
          <a:ln w="9525">
            <a:noFill/>
            <a:round/>
            <a:headEnd/>
            <a:tailEnd/>
          </a:ln>
        </p:spPr>
        <p:txBody>
          <a:bodyPr/>
          <a:lstStyle/>
          <a:p>
            <a:endParaRPr lang="en-US"/>
          </a:p>
        </p:txBody>
      </p:sp>
      <p:sp>
        <p:nvSpPr>
          <p:cNvPr id="236" name="Freeform 92"/>
          <p:cNvSpPr>
            <a:spLocks noChangeAspect="1"/>
          </p:cNvSpPr>
          <p:nvPr/>
        </p:nvSpPr>
        <p:spPr bwMode="auto">
          <a:xfrm>
            <a:off x="8100331" y="5771729"/>
            <a:ext cx="37772" cy="29995"/>
          </a:xfrm>
          <a:custGeom>
            <a:avLst/>
            <a:gdLst>
              <a:gd name="T0" fmla="*/ 20 w 28"/>
              <a:gd name="T1" fmla="*/ 48 h 17"/>
              <a:gd name="T2" fmla="*/ 8 w 28"/>
              <a:gd name="T3" fmla="*/ 28 h 17"/>
              <a:gd name="T4" fmla="*/ 41 w 28"/>
              <a:gd name="T5" fmla="*/ 8 h 17"/>
              <a:gd name="T6" fmla="*/ 59 w 28"/>
              <a:gd name="T7" fmla="*/ 4 h 17"/>
              <a:gd name="T8" fmla="*/ 108 w 28"/>
              <a:gd name="T9" fmla="*/ 16 h 17"/>
              <a:gd name="T10" fmla="*/ 112 w 28"/>
              <a:gd name="T11" fmla="*/ 24 h 17"/>
              <a:gd name="T12" fmla="*/ 92 w 28"/>
              <a:gd name="T13" fmla="*/ 60 h 17"/>
              <a:gd name="T14" fmla="*/ 83 w 28"/>
              <a:gd name="T15" fmla="*/ 64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2" y="7"/>
                </a:cubicBezTo>
                <a:cubicBezTo>
                  <a:pt x="10" y="2"/>
                  <a:pt x="10" y="2"/>
                  <a:pt x="10" y="2"/>
                </a:cubicBezTo>
                <a:cubicBezTo>
                  <a:pt x="11" y="1"/>
                  <a:pt x="13" y="0"/>
                  <a:pt x="14" y="1"/>
                </a:cubicBezTo>
                <a:cubicBezTo>
                  <a:pt x="26" y="4"/>
                  <a:pt x="26" y="4"/>
                  <a:pt x="26" y="4"/>
                </a:cubicBezTo>
                <a:cubicBezTo>
                  <a:pt x="28" y="5"/>
                  <a:pt x="27" y="5"/>
                  <a:pt x="27" y="6"/>
                </a:cubicBezTo>
                <a:cubicBezTo>
                  <a:pt x="22" y="15"/>
                  <a:pt x="22" y="15"/>
                  <a:pt x="22"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a:p>
        </p:txBody>
      </p:sp>
      <p:sp>
        <p:nvSpPr>
          <p:cNvPr id="237" name="Freeform 93"/>
          <p:cNvSpPr>
            <a:spLocks noChangeAspect="1"/>
          </p:cNvSpPr>
          <p:nvPr/>
        </p:nvSpPr>
        <p:spPr bwMode="auto">
          <a:xfrm>
            <a:off x="8126175" y="5771729"/>
            <a:ext cx="15904" cy="29995"/>
          </a:xfrm>
          <a:custGeom>
            <a:avLst/>
            <a:gdLst>
              <a:gd name="T0" fmla="*/ 4 w 12"/>
              <a:gd name="T1" fmla="*/ 56 h 17"/>
              <a:gd name="T2" fmla="*/ 8 w 12"/>
              <a:gd name="T3" fmla="*/ 44 h 17"/>
              <a:gd name="T4" fmla="*/ 32 w 12"/>
              <a:gd name="T5" fmla="*/ 8 h 17"/>
              <a:gd name="T6" fmla="*/ 40 w 12"/>
              <a:gd name="T7" fmla="*/ 0 h 17"/>
              <a:gd name="T8" fmla="*/ 44 w 12"/>
              <a:gd name="T9" fmla="*/ 8 h 17"/>
              <a:gd name="T10" fmla="*/ 44 w 12"/>
              <a:gd name="T11" fmla="*/ 20 h 17"/>
              <a:gd name="T12" fmla="*/ 16 w 12"/>
              <a:gd name="T13" fmla="*/ 60 h 17"/>
              <a:gd name="T14" fmla="*/ 8 w 12"/>
              <a:gd name="T15" fmla="*/ 68 h 17"/>
              <a:gd name="T16" fmla="*/ 4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2"/>
                  <a:pt x="2" y="11"/>
                </a:cubicBezTo>
                <a:cubicBezTo>
                  <a:pt x="8" y="2"/>
                  <a:pt x="8" y="2"/>
                  <a:pt x="8" y="2"/>
                </a:cubicBezTo>
                <a:cubicBezTo>
                  <a:pt x="9" y="0"/>
                  <a:pt x="9" y="0"/>
                  <a:pt x="10" y="0"/>
                </a:cubicBezTo>
                <a:cubicBezTo>
                  <a:pt x="11" y="2"/>
                  <a:pt x="11" y="2"/>
                  <a:pt x="11" y="2"/>
                </a:cubicBezTo>
                <a:cubicBezTo>
                  <a:pt x="12" y="3"/>
                  <a:pt x="12" y="3"/>
                  <a:pt x="11" y="5"/>
                </a:cubicBezTo>
                <a:cubicBezTo>
                  <a:pt x="4" y="15"/>
                  <a:pt x="4" y="15"/>
                  <a:pt x="4" y="15"/>
                </a:cubicBezTo>
                <a:cubicBezTo>
                  <a:pt x="3" y="16"/>
                  <a:pt x="2" y="17"/>
                  <a:pt x="2" y="17"/>
                </a:cubicBezTo>
                <a:lnTo>
                  <a:pt x="1" y="14"/>
                </a:lnTo>
                <a:close/>
              </a:path>
            </a:pathLst>
          </a:custGeom>
          <a:solidFill>
            <a:srgbClr val="DF8100"/>
          </a:solidFill>
          <a:ln w="9525">
            <a:noFill/>
            <a:round/>
            <a:headEnd/>
            <a:tailEnd/>
          </a:ln>
        </p:spPr>
        <p:txBody>
          <a:bodyPr/>
          <a:lstStyle/>
          <a:p>
            <a:endParaRPr lang="en-US"/>
          </a:p>
        </p:txBody>
      </p:sp>
      <p:sp>
        <p:nvSpPr>
          <p:cNvPr id="238" name="Freeform 94"/>
          <p:cNvSpPr>
            <a:spLocks noChangeAspect="1"/>
          </p:cNvSpPr>
          <p:nvPr/>
        </p:nvSpPr>
        <p:spPr bwMode="auto">
          <a:xfrm>
            <a:off x="8124852" y="5794667"/>
            <a:ext cx="5301" cy="7057"/>
          </a:xfrm>
          <a:custGeom>
            <a:avLst/>
            <a:gdLst>
              <a:gd name="T0" fmla="*/ 12 w 4"/>
              <a:gd name="T1" fmla="*/ 16 h 4"/>
              <a:gd name="T2" fmla="*/ 4 w 4"/>
              <a:gd name="T3" fmla="*/ 8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2"/>
                </a:cubicBezTo>
                <a:cubicBezTo>
                  <a:pt x="0" y="1"/>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a:p>
        </p:txBody>
      </p:sp>
      <p:sp>
        <p:nvSpPr>
          <p:cNvPr id="239" name="Freeform 95"/>
          <p:cNvSpPr>
            <a:spLocks noChangeAspect="1"/>
          </p:cNvSpPr>
          <p:nvPr/>
        </p:nvSpPr>
        <p:spPr bwMode="auto">
          <a:xfrm>
            <a:off x="8101656" y="5761141"/>
            <a:ext cx="39098" cy="35288"/>
          </a:xfrm>
          <a:custGeom>
            <a:avLst/>
            <a:gdLst>
              <a:gd name="T0" fmla="*/ 8 w 29"/>
              <a:gd name="T1" fmla="*/ 60 h 20"/>
              <a:gd name="T2" fmla="*/ 4 w 29"/>
              <a:gd name="T3" fmla="*/ 48 h 20"/>
              <a:gd name="T4" fmla="*/ 33 w 29"/>
              <a:gd name="T5" fmla="*/ 8 h 20"/>
              <a:gd name="T6" fmla="*/ 49 w 29"/>
              <a:gd name="T7" fmla="*/ 4 h 20"/>
              <a:gd name="T8" fmla="*/ 108 w 29"/>
              <a:gd name="T9" fmla="*/ 20 h 20"/>
              <a:gd name="T10" fmla="*/ 116 w 29"/>
              <a:gd name="T11" fmla="*/ 32 h 20"/>
              <a:gd name="T12" fmla="*/ 87 w 29"/>
              <a:gd name="T13" fmla="*/ 72 h 20"/>
              <a:gd name="T14" fmla="*/ 71 w 29"/>
              <a:gd name="T15" fmla="*/ 80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3"/>
                  <a:pt x="1" y="12"/>
                </a:cubicBezTo>
                <a:cubicBezTo>
                  <a:pt x="8" y="2"/>
                  <a:pt x="8" y="2"/>
                  <a:pt x="8" y="2"/>
                </a:cubicBezTo>
                <a:cubicBezTo>
                  <a:pt x="8" y="1"/>
                  <a:pt x="10" y="0"/>
                  <a:pt x="12" y="1"/>
                </a:cubicBezTo>
                <a:cubicBezTo>
                  <a:pt x="26" y="5"/>
                  <a:pt x="26" y="5"/>
                  <a:pt x="26" y="5"/>
                </a:cubicBezTo>
                <a:cubicBezTo>
                  <a:pt x="28" y="6"/>
                  <a:pt x="29" y="7"/>
                  <a:pt x="28" y="8"/>
                </a:cubicBezTo>
                <a:cubicBezTo>
                  <a:pt x="21" y="18"/>
                  <a:pt x="21" y="18"/>
                  <a:pt x="21" y="18"/>
                </a:cubicBezTo>
                <a:cubicBezTo>
                  <a:pt x="20" y="20"/>
                  <a:pt x="18" y="20"/>
                  <a:pt x="17" y="20"/>
                </a:cubicBezTo>
                <a:lnTo>
                  <a:pt x="2" y="15"/>
                </a:lnTo>
                <a:close/>
              </a:path>
            </a:pathLst>
          </a:custGeom>
          <a:solidFill>
            <a:srgbClr val="F6B148"/>
          </a:solidFill>
          <a:ln w="9525">
            <a:noFill/>
            <a:round/>
            <a:headEnd/>
            <a:tailEnd/>
          </a:ln>
        </p:spPr>
        <p:txBody>
          <a:bodyPr/>
          <a:lstStyle/>
          <a:p>
            <a:endParaRPr lang="en-US"/>
          </a:p>
        </p:txBody>
      </p:sp>
      <p:sp>
        <p:nvSpPr>
          <p:cNvPr id="240" name="Freeform 96"/>
          <p:cNvSpPr>
            <a:spLocks noChangeAspect="1"/>
          </p:cNvSpPr>
          <p:nvPr/>
        </p:nvSpPr>
        <p:spPr bwMode="auto">
          <a:xfrm>
            <a:off x="8110935" y="5766436"/>
            <a:ext cx="28495" cy="28231"/>
          </a:xfrm>
          <a:custGeom>
            <a:avLst/>
            <a:gdLst>
              <a:gd name="T0" fmla="*/ 33 w 21"/>
              <a:gd name="T1" fmla="*/ 12 h 16"/>
              <a:gd name="T2" fmla="*/ 8 w 21"/>
              <a:gd name="T3" fmla="*/ 44 h 16"/>
              <a:gd name="T4" fmla="*/ 4 w 21"/>
              <a:gd name="T5" fmla="*/ 52 h 16"/>
              <a:gd name="T6" fmla="*/ 41 w 21"/>
              <a:gd name="T7" fmla="*/ 64 h 16"/>
              <a:gd name="T8" fmla="*/ 55 w 21"/>
              <a:gd name="T9" fmla="*/ 60 h 16"/>
              <a:gd name="T10" fmla="*/ 84 w 21"/>
              <a:gd name="T11" fmla="*/ 20 h 16"/>
              <a:gd name="T12" fmla="*/ 80 w 21"/>
              <a:gd name="T13" fmla="*/ 12 h 16"/>
              <a:gd name="T14" fmla="*/ 47 w 21"/>
              <a:gd name="T15" fmla="*/ 0 h 16"/>
              <a:gd name="T16" fmla="*/ 33 w 21"/>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3"/>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1"/>
                  <a:pt x="8" y="3"/>
                </a:cubicBezTo>
                <a:close/>
              </a:path>
            </a:pathLst>
          </a:custGeom>
          <a:solidFill>
            <a:srgbClr val="FCE5B8"/>
          </a:solidFill>
          <a:ln w="9525">
            <a:noFill/>
            <a:round/>
            <a:headEnd/>
            <a:tailEnd/>
          </a:ln>
        </p:spPr>
        <p:txBody>
          <a:bodyPr/>
          <a:lstStyle/>
          <a:p>
            <a:endParaRPr lang="en-US"/>
          </a:p>
        </p:txBody>
      </p:sp>
      <p:sp>
        <p:nvSpPr>
          <p:cNvPr id="241" name="Freeform 97"/>
          <p:cNvSpPr>
            <a:spLocks noChangeAspect="1"/>
          </p:cNvSpPr>
          <p:nvPr/>
        </p:nvSpPr>
        <p:spPr bwMode="auto">
          <a:xfrm>
            <a:off x="8101656" y="5761142"/>
            <a:ext cx="31146" cy="33524"/>
          </a:xfrm>
          <a:custGeom>
            <a:avLst/>
            <a:gdLst>
              <a:gd name="T0" fmla="*/ 59 w 23"/>
              <a:gd name="T1" fmla="*/ 72 h 19"/>
              <a:gd name="T2" fmla="*/ 12 w 23"/>
              <a:gd name="T3" fmla="*/ 60 h 19"/>
              <a:gd name="T4" fmla="*/ 8 w 23"/>
              <a:gd name="T5" fmla="*/ 48 h 19"/>
              <a:gd name="T6" fmla="*/ 33 w 23"/>
              <a:gd name="T7" fmla="*/ 12 h 19"/>
              <a:gd name="T8" fmla="*/ 51 w 23"/>
              <a:gd name="T9" fmla="*/ 8 h 19"/>
              <a:gd name="T10" fmla="*/ 96 w 23"/>
              <a:gd name="T11" fmla="*/ 20 h 19"/>
              <a:gd name="T12" fmla="*/ 96 w 23"/>
              <a:gd name="T13" fmla="*/ 16 h 19"/>
              <a:gd name="T14" fmla="*/ 51 w 23"/>
              <a:gd name="T15" fmla="*/ 4 h 19"/>
              <a:gd name="T16" fmla="*/ 33 w 23"/>
              <a:gd name="T17" fmla="*/ 8 h 19"/>
              <a:gd name="T18" fmla="*/ 4 w 23"/>
              <a:gd name="T19" fmla="*/ 48 h 19"/>
              <a:gd name="T20" fmla="*/ 8 w 23"/>
              <a:gd name="T21" fmla="*/ 60 h 19"/>
              <a:gd name="T22" fmla="*/ 55 w 23"/>
              <a:gd name="T23" fmla="*/ 76 h 19"/>
              <a:gd name="T24" fmla="*/ 59 w 23"/>
              <a:gd name="T25" fmla="*/ 72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9"/>
              <a:gd name="T41" fmla="*/ 23 w 2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9">
                <a:moveTo>
                  <a:pt x="14" y="18"/>
                </a:moveTo>
                <a:cubicBezTo>
                  <a:pt x="3" y="15"/>
                  <a:pt x="3" y="15"/>
                  <a:pt x="3" y="15"/>
                </a:cubicBezTo>
                <a:cubicBezTo>
                  <a:pt x="2" y="14"/>
                  <a:pt x="1" y="13"/>
                  <a:pt x="2" y="12"/>
                </a:cubicBezTo>
                <a:cubicBezTo>
                  <a:pt x="8" y="3"/>
                  <a:pt x="8" y="3"/>
                  <a:pt x="8" y="3"/>
                </a:cubicBezTo>
                <a:cubicBezTo>
                  <a:pt x="9" y="2"/>
                  <a:pt x="11" y="1"/>
                  <a:pt x="12" y="2"/>
                </a:cubicBezTo>
                <a:cubicBezTo>
                  <a:pt x="23" y="5"/>
                  <a:pt x="23" y="5"/>
                  <a:pt x="23" y="5"/>
                </a:cubicBezTo>
                <a:cubicBezTo>
                  <a:pt x="23" y="4"/>
                  <a:pt x="23" y="4"/>
                  <a:pt x="23" y="4"/>
                </a:cubicBezTo>
                <a:cubicBezTo>
                  <a:pt x="12" y="1"/>
                  <a:pt x="12" y="1"/>
                  <a:pt x="12" y="1"/>
                </a:cubicBezTo>
                <a:cubicBezTo>
                  <a:pt x="10" y="0"/>
                  <a:pt x="9" y="1"/>
                  <a:pt x="8" y="2"/>
                </a:cubicBezTo>
                <a:cubicBezTo>
                  <a:pt x="1" y="12"/>
                  <a:pt x="1" y="12"/>
                  <a:pt x="1" y="12"/>
                </a:cubicBezTo>
                <a:cubicBezTo>
                  <a:pt x="0" y="13"/>
                  <a:pt x="1" y="15"/>
                  <a:pt x="2" y="15"/>
                </a:cubicBezTo>
                <a:cubicBezTo>
                  <a:pt x="13" y="19"/>
                  <a:pt x="13" y="19"/>
                  <a:pt x="13" y="19"/>
                </a:cubicBezTo>
                <a:lnTo>
                  <a:pt x="14" y="18"/>
                </a:lnTo>
                <a:close/>
              </a:path>
            </a:pathLst>
          </a:custGeom>
          <a:solidFill>
            <a:srgbClr val="FFFFFF"/>
          </a:solidFill>
          <a:ln w="9525">
            <a:noFill/>
            <a:round/>
            <a:headEnd/>
            <a:tailEnd/>
          </a:ln>
        </p:spPr>
        <p:txBody>
          <a:bodyPr/>
          <a:lstStyle/>
          <a:p>
            <a:endParaRPr lang="en-US"/>
          </a:p>
        </p:txBody>
      </p:sp>
      <p:sp>
        <p:nvSpPr>
          <p:cNvPr id="242" name="Freeform 98"/>
          <p:cNvSpPr>
            <a:spLocks noChangeAspect="1"/>
          </p:cNvSpPr>
          <p:nvPr/>
        </p:nvSpPr>
        <p:spPr bwMode="auto">
          <a:xfrm>
            <a:off x="8144730" y="5777022"/>
            <a:ext cx="37110" cy="29995"/>
          </a:xfrm>
          <a:custGeom>
            <a:avLst/>
            <a:gdLst>
              <a:gd name="T0" fmla="*/ 16 w 28"/>
              <a:gd name="T1" fmla="*/ 44 h 17"/>
              <a:gd name="T2" fmla="*/ 4 w 28"/>
              <a:gd name="T3" fmla="*/ 24 h 17"/>
              <a:gd name="T4" fmla="*/ 40 w 28"/>
              <a:gd name="T5" fmla="*/ 4 h 17"/>
              <a:gd name="T6" fmla="*/ 56 w 28"/>
              <a:gd name="T7" fmla="*/ 0 h 17"/>
              <a:gd name="T8" fmla="*/ 104 w 28"/>
              <a:gd name="T9" fmla="*/ 16 h 17"/>
              <a:gd name="T10" fmla="*/ 104 w 28"/>
              <a:gd name="T11" fmla="*/ 24 h 17"/>
              <a:gd name="T12" fmla="*/ 88 w 28"/>
              <a:gd name="T13" fmla="*/ 60 h 17"/>
              <a:gd name="T14" fmla="*/ 80 w 28"/>
              <a:gd name="T15" fmla="*/ 64 h 17"/>
              <a:gd name="T16" fmla="*/ 16 w 28"/>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4" y="11"/>
                </a:moveTo>
                <a:cubicBezTo>
                  <a:pt x="3" y="11"/>
                  <a:pt x="0" y="9"/>
                  <a:pt x="1" y="6"/>
                </a:cubicBezTo>
                <a:cubicBezTo>
                  <a:pt x="10" y="1"/>
                  <a:pt x="10" y="1"/>
                  <a:pt x="10" y="1"/>
                </a:cubicBezTo>
                <a:cubicBezTo>
                  <a:pt x="11" y="0"/>
                  <a:pt x="12" y="0"/>
                  <a:pt x="14" y="0"/>
                </a:cubicBezTo>
                <a:cubicBezTo>
                  <a:pt x="26" y="4"/>
                  <a:pt x="26" y="4"/>
                  <a:pt x="26" y="4"/>
                </a:cubicBezTo>
                <a:cubicBezTo>
                  <a:pt x="28" y="4"/>
                  <a:pt x="27" y="5"/>
                  <a:pt x="26" y="6"/>
                </a:cubicBezTo>
                <a:cubicBezTo>
                  <a:pt x="22" y="15"/>
                  <a:pt x="22" y="15"/>
                  <a:pt x="22" y="15"/>
                </a:cubicBezTo>
                <a:cubicBezTo>
                  <a:pt x="21" y="16"/>
                  <a:pt x="21" y="17"/>
                  <a:pt x="20" y="16"/>
                </a:cubicBezTo>
                <a:cubicBezTo>
                  <a:pt x="20" y="16"/>
                  <a:pt x="5" y="11"/>
                  <a:pt x="4" y="11"/>
                </a:cubicBezTo>
                <a:close/>
              </a:path>
            </a:pathLst>
          </a:custGeom>
          <a:solidFill>
            <a:srgbClr val="F6B148"/>
          </a:solidFill>
          <a:ln w="9525">
            <a:noFill/>
            <a:round/>
            <a:headEnd/>
            <a:tailEnd/>
          </a:ln>
        </p:spPr>
        <p:txBody>
          <a:bodyPr/>
          <a:lstStyle/>
          <a:p>
            <a:endParaRPr lang="en-US"/>
          </a:p>
        </p:txBody>
      </p:sp>
      <p:sp>
        <p:nvSpPr>
          <p:cNvPr id="243" name="Freeform 99"/>
          <p:cNvSpPr>
            <a:spLocks noChangeAspect="1"/>
          </p:cNvSpPr>
          <p:nvPr/>
        </p:nvSpPr>
        <p:spPr bwMode="auto">
          <a:xfrm>
            <a:off x="8169911" y="5775258"/>
            <a:ext cx="15904" cy="29995"/>
          </a:xfrm>
          <a:custGeom>
            <a:avLst/>
            <a:gdLst>
              <a:gd name="T0" fmla="*/ 0 w 12"/>
              <a:gd name="T1" fmla="*/ 56 h 17"/>
              <a:gd name="T2" fmla="*/ 8 w 12"/>
              <a:gd name="T3" fmla="*/ 48 h 17"/>
              <a:gd name="T4" fmla="*/ 32 w 12"/>
              <a:gd name="T5" fmla="*/ 8 h 17"/>
              <a:gd name="T6" fmla="*/ 36 w 12"/>
              <a:gd name="T7" fmla="*/ 4 h 17"/>
              <a:gd name="T8" fmla="*/ 44 w 12"/>
              <a:gd name="T9" fmla="*/ 12 h 17"/>
              <a:gd name="T10" fmla="*/ 40 w 12"/>
              <a:gd name="T11" fmla="*/ 24 h 17"/>
              <a:gd name="T12" fmla="*/ 12 w 12"/>
              <a:gd name="T13" fmla="*/ 64 h 17"/>
              <a:gd name="T14" fmla="*/ 8 w 12"/>
              <a:gd name="T15" fmla="*/ 68 h 17"/>
              <a:gd name="T16" fmla="*/ 0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0" y="14"/>
                </a:moveTo>
                <a:cubicBezTo>
                  <a:pt x="0" y="14"/>
                  <a:pt x="1" y="13"/>
                  <a:pt x="2" y="12"/>
                </a:cubicBezTo>
                <a:cubicBezTo>
                  <a:pt x="8" y="2"/>
                  <a:pt x="8" y="2"/>
                  <a:pt x="8" y="2"/>
                </a:cubicBezTo>
                <a:cubicBezTo>
                  <a:pt x="8" y="1"/>
                  <a:pt x="9" y="0"/>
                  <a:pt x="9" y="1"/>
                </a:cubicBezTo>
                <a:cubicBezTo>
                  <a:pt x="11" y="3"/>
                  <a:pt x="11" y="3"/>
                  <a:pt x="11" y="3"/>
                </a:cubicBezTo>
                <a:cubicBezTo>
                  <a:pt x="11" y="3"/>
                  <a:pt x="12" y="4"/>
                  <a:pt x="10" y="6"/>
                </a:cubicBezTo>
                <a:cubicBezTo>
                  <a:pt x="3" y="16"/>
                  <a:pt x="3" y="16"/>
                  <a:pt x="3" y="16"/>
                </a:cubicBezTo>
                <a:cubicBezTo>
                  <a:pt x="3" y="17"/>
                  <a:pt x="2" y="17"/>
                  <a:pt x="2" y="17"/>
                </a:cubicBezTo>
                <a:lnTo>
                  <a:pt x="0" y="14"/>
                </a:lnTo>
                <a:close/>
              </a:path>
            </a:pathLst>
          </a:custGeom>
          <a:solidFill>
            <a:srgbClr val="DF8100"/>
          </a:solidFill>
          <a:ln w="9525">
            <a:noFill/>
            <a:round/>
            <a:headEnd/>
            <a:tailEnd/>
          </a:ln>
        </p:spPr>
        <p:txBody>
          <a:bodyPr/>
          <a:lstStyle/>
          <a:p>
            <a:endParaRPr lang="en-US"/>
          </a:p>
        </p:txBody>
      </p:sp>
      <p:sp>
        <p:nvSpPr>
          <p:cNvPr id="244" name="Freeform 100"/>
          <p:cNvSpPr>
            <a:spLocks noChangeAspect="1"/>
          </p:cNvSpPr>
          <p:nvPr/>
        </p:nvSpPr>
        <p:spPr bwMode="auto">
          <a:xfrm>
            <a:off x="8168588" y="5798197"/>
            <a:ext cx="5301" cy="7057"/>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3" y="1"/>
                  <a:pt x="4" y="2"/>
                </a:cubicBezTo>
                <a:cubicBezTo>
                  <a:pt x="4" y="3"/>
                  <a:pt x="3" y="4"/>
                  <a:pt x="3" y="4"/>
                </a:cubicBezTo>
                <a:close/>
              </a:path>
            </a:pathLst>
          </a:custGeom>
          <a:solidFill>
            <a:srgbClr val="F8C170"/>
          </a:solidFill>
          <a:ln w="9525">
            <a:noFill/>
            <a:round/>
            <a:headEnd/>
            <a:tailEnd/>
          </a:ln>
        </p:spPr>
        <p:txBody>
          <a:bodyPr/>
          <a:lstStyle/>
          <a:p>
            <a:endParaRPr lang="en-US"/>
          </a:p>
        </p:txBody>
      </p:sp>
      <p:sp>
        <p:nvSpPr>
          <p:cNvPr id="245" name="Freeform 101"/>
          <p:cNvSpPr>
            <a:spLocks noChangeAspect="1"/>
          </p:cNvSpPr>
          <p:nvPr/>
        </p:nvSpPr>
        <p:spPr bwMode="auto">
          <a:xfrm>
            <a:off x="8146055" y="5766435"/>
            <a:ext cx="37110" cy="35288"/>
          </a:xfrm>
          <a:custGeom>
            <a:avLst/>
            <a:gdLst>
              <a:gd name="T0" fmla="*/ 8 w 28"/>
              <a:gd name="T1" fmla="*/ 60 h 20"/>
              <a:gd name="T2" fmla="*/ 0 w 28"/>
              <a:gd name="T3" fmla="*/ 48 h 20"/>
              <a:gd name="T4" fmla="*/ 28 w 28"/>
              <a:gd name="T5" fmla="*/ 8 h 20"/>
              <a:gd name="T6" fmla="*/ 48 w 28"/>
              <a:gd name="T7" fmla="*/ 0 h 20"/>
              <a:gd name="T8" fmla="*/ 104 w 28"/>
              <a:gd name="T9" fmla="*/ 20 h 20"/>
              <a:gd name="T10" fmla="*/ 112 w 28"/>
              <a:gd name="T11" fmla="*/ 32 h 20"/>
              <a:gd name="T12" fmla="*/ 84 w 28"/>
              <a:gd name="T13" fmla="*/ 72 h 20"/>
              <a:gd name="T14" fmla="*/ 64 w 28"/>
              <a:gd name="T15" fmla="*/ 76 h 20"/>
              <a:gd name="T16" fmla="*/ 8 w 28"/>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0" y="14"/>
                  <a:pt x="0" y="13"/>
                  <a:pt x="0" y="12"/>
                </a:cubicBezTo>
                <a:cubicBezTo>
                  <a:pt x="7" y="2"/>
                  <a:pt x="7" y="2"/>
                  <a:pt x="7" y="2"/>
                </a:cubicBezTo>
                <a:cubicBezTo>
                  <a:pt x="8" y="0"/>
                  <a:pt x="10" y="0"/>
                  <a:pt x="12" y="0"/>
                </a:cubicBezTo>
                <a:cubicBezTo>
                  <a:pt x="26" y="5"/>
                  <a:pt x="26" y="5"/>
                  <a:pt x="26" y="5"/>
                </a:cubicBezTo>
                <a:cubicBezTo>
                  <a:pt x="28" y="5"/>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a:p>
        </p:txBody>
      </p:sp>
      <p:sp>
        <p:nvSpPr>
          <p:cNvPr id="246" name="Freeform 102"/>
          <p:cNvSpPr>
            <a:spLocks noChangeAspect="1"/>
          </p:cNvSpPr>
          <p:nvPr/>
        </p:nvSpPr>
        <p:spPr bwMode="auto">
          <a:xfrm>
            <a:off x="8155335" y="5771730"/>
            <a:ext cx="26507" cy="28231"/>
          </a:xfrm>
          <a:custGeom>
            <a:avLst/>
            <a:gdLst>
              <a:gd name="T0" fmla="*/ 32 w 20"/>
              <a:gd name="T1" fmla="*/ 8 h 16"/>
              <a:gd name="T2" fmla="*/ 8 w 20"/>
              <a:gd name="T3" fmla="*/ 44 h 16"/>
              <a:gd name="T4" fmla="*/ 4 w 20"/>
              <a:gd name="T5" fmla="*/ 52 h 16"/>
              <a:gd name="T6" fmla="*/ 40 w 20"/>
              <a:gd name="T7" fmla="*/ 60 h 16"/>
              <a:gd name="T8" fmla="*/ 52 w 20"/>
              <a:gd name="T9" fmla="*/ 60 h 16"/>
              <a:gd name="T10" fmla="*/ 80 w 20"/>
              <a:gd name="T11" fmla="*/ 20 h 16"/>
              <a:gd name="T12" fmla="*/ 76 w 20"/>
              <a:gd name="T13" fmla="*/ 8 h 16"/>
              <a:gd name="T14" fmla="*/ 44 w 20"/>
              <a:gd name="T15" fmla="*/ 0 h 16"/>
              <a:gd name="T16" fmla="*/ 32 w 20"/>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8" y="2"/>
                </a:moveTo>
                <a:cubicBezTo>
                  <a:pt x="8" y="5"/>
                  <a:pt x="9" y="7"/>
                  <a:pt x="2" y="11"/>
                </a:cubicBezTo>
                <a:cubicBezTo>
                  <a:pt x="0" y="12"/>
                  <a:pt x="0" y="13"/>
                  <a:pt x="1" y="13"/>
                </a:cubicBezTo>
                <a:cubicBezTo>
                  <a:pt x="10" y="15"/>
                  <a:pt x="10" y="15"/>
                  <a:pt x="10" y="15"/>
                </a:cubicBezTo>
                <a:cubicBezTo>
                  <a:pt x="11" y="16"/>
                  <a:pt x="12" y="15"/>
                  <a:pt x="13" y="15"/>
                </a:cubicBezTo>
                <a:cubicBezTo>
                  <a:pt x="20" y="5"/>
                  <a:pt x="20" y="5"/>
                  <a:pt x="20" y="5"/>
                </a:cubicBezTo>
                <a:cubicBezTo>
                  <a:pt x="20"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247" name="Freeform 103"/>
          <p:cNvSpPr>
            <a:spLocks noChangeAspect="1"/>
          </p:cNvSpPr>
          <p:nvPr/>
        </p:nvSpPr>
        <p:spPr bwMode="auto">
          <a:xfrm>
            <a:off x="8146057" y="5766435"/>
            <a:ext cx="30483" cy="31760"/>
          </a:xfrm>
          <a:custGeom>
            <a:avLst/>
            <a:gdLst>
              <a:gd name="T0" fmla="*/ 52 w 23"/>
              <a:gd name="T1" fmla="*/ 72 h 18"/>
              <a:gd name="T2" fmla="*/ 12 w 23"/>
              <a:gd name="T3" fmla="*/ 56 h 18"/>
              <a:gd name="T4" fmla="*/ 8 w 23"/>
              <a:gd name="T5" fmla="*/ 48 h 18"/>
              <a:gd name="T6" fmla="*/ 32 w 23"/>
              <a:gd name="T7" fmla="*/ 8 h 18"/>
              <a:gd name="T8" fmla="*/ 48 w 23"/>
              <a:gd name="T9" fmla="*/ 4 h 18"/>
              <a:gd name="T10" fmla="*/ 88 w 23"/>
              <a:gd name="T11" fmla="*/ 16 h 18"/>
              <a:gd name="T12" fmla="*/ 92 w 23"/>
              <a:gd name="T13" fmla="*/ 16 h 18"/>
              <a:gd name="T14" fmla="*/ 48 w 23"/>
              <a:gd name="T15" fmla="*/ 0 h 18"/>
              <a:gd name="T16" fmla="*/ 32 w 23"/>
              <a:gd name="T17" fmla="*/ 8 h 18"/>
              <a:gd name="T18" fmla="*/ 4 w 23"/>
              <a:gd name="T19" fmla="*/ 48 h 18"/>
              <a:gd name="T20" fmla="*/ 8 w 23"/>
              <a:gd name="T21" fmla="*/ 60 h 18"/>
              <a:gd name="T22" fmla="*/ 52 w 23"/>
              <a:gd name="T23" fmla="*/ 7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3" y="18"/>
                </a:moveTo>
                <a:cubicBezTo>
                  <a:pt x="3" y="14"/>
                  <a:pt x="3" y="14"/>
                  <a:pt x="3" y="14"/>
                </a:cubicBezTo>
                <a:cubicBezTo>
                  <a:pt x="2" y="14"/>
                  <a:pt x="1" y="13"/>
                  <a:pt x="2" y="12"/>
                </a:cubicBezTo>
                <a:cubicBezTo>
                  <a:pt x="8" y="2"/>
                  <a:pt x="8" y="2"/>
                  <a:pt x="8" y="2"/>
                </a:cubicBezTo>
                <a:cubicBezTo>
                  <a:pt x="9" y="1"/>
                  <a:pt x="11" y="1"/>
                  <a:pt x="12" y="1"/>
                </a:cubicBezTo>
                <a:cubicBezTo>
                  <a:pt x="22" y="4"/>
                  <a:pt x="22" y="4"/>
                  <a:pt x="22" y="4"/>
                </a:cubicBezTo>
                <a:cubicBezTo>
                  <a:pt x="23" y="4"/>
                  <a:pt x="23" y="4"/>
                  <a:pt x="23" y="4"/>
                </a:cubicBezTo>
                <a:cubicBezTo>
                  <a:pt x="12" y="0"/>
                  <a:pt x="12" y="0"/>
                  <a:pt x="12" y="0"/>
                </a:cubicBezTo>
                <a:cubicBezTo>
                  <a:pt x="10" y="0"/>
                  <a:pt x="8" y="0"/>
                  <a:pt x="8" y="2"/>
                </a:cubicBezTo>
                <a:cubicBezTo>
                  <a:pt x="1" y="12"/>
                  <a:pt x="1" y="12"/>
                  <a:pt x="1" y="12"/>
                </a:cubicBezTo>
                <a:cubicBezTo>
                  <a:pt x="0" y="13"/>
                  <a:pt x="0" y="14"/>
                  <a:pt x="2" y="15"/>
                </a:cubicBezTo>
                <a:cubicBezTo>
                  <a:pt x="13" y="18"/>
                  <a:pt x="13" y="18"/>
                  <a:pt x="13" y="18"/>
                </a:cubicBezTo>
                <a:close/>
              </a:path>
            </a:pathLst>
          </a:custGeom>
          <a:solidFill>
            <a:srgbClr val="FFFFFF"/>
          </a:solidFill>
          <a:ln w="9525">
            <a:noFill/>
            <a:round/>
            <a:headEnd/>
            <a:tailEnd/>
          </a:ln>
        </p:spPr>
        <p:txBody>
          <a:bodyPr/>
          <a:lstStyle/>
          <a:p>
            <a:endParaRPr lang="en-US"/>
          </a:p>
        </p:txBody>
      </p:sp>
      <p:sp>
        <p:nvSpPr>
          <p:cNvPr id="248" name="Freeform 104"/>
          <p:cNvSpPr>
            <a:spLocks noChangeAspect="1"/>
          </p:cNvSpPr>
          <p:nvPr/>
        </p:nvSpPr>
        <p:spPr bwMode="auto">
          <a:xfrm>
            <a:off x="8177864" y="5805253"/>
            <a:ext cx="36447" cy="29995"/>
          </a:xfrm>
          <a:custGeom>
            <a:avLst/>
            <a:gdLst>
              <a:gd name="T0" fmla="*/ 16 w 27"/>
              <a:gd name="T1" fmla="*/ 44 h 17"/>
              <a:gd name="T2" fmla="*/ 4 w 27"/>
              <a:gd name="T3" fmla="*/ 24 h 17"/>
              <a:gd name="T4" fmla="*/ 41 w 27"/>
              <a:gd name="T5" fmla="*/ 4 h 17"/>
              <a:gd name="T6" fmla="*/ 59 w 27"/>
              <a:gd name="T7" fmla="*/ 0 h 17"/>
              <a:gd name="T8" fmla="*/ 108 w 27"/>
              <a:gd name="T9" fmla="*/ 16 h 17"/>
              <a:gd name="T10" fmla="*/ 108 w 27"/>
              <a:gd name="T11" fmla="*/ 24 h 17"/>
              <a:gd name="T12" fmla="*/ 92 w 27"/>
              <a:gd name="T13" fmla="*/ 56 h 17"/>
              <a:gd name="T14" fmla="*/ 84 w 27"/>
              <a:gd name="T15" fmla="*/ 64 h 17"/>
              <a:gd name="T16" fmla="*/ 16 w 27"/>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1"/>
                </a:moveTo>
                <a:cubicBezTo>
                  <a:pt x="2" y="11"/>
                  <a:pt x="0" y="9"/>
                  <a:pt x="1" y="6"/>
                </a:cubicBezTo>
                <a:cubicBezTo>
                  <a:pt x="10" y="1"/>
                  <a:pt x="10" y="1"/>
                  <a:pt x="10" y="1"/>
                </a:cubicBezTo>
                <a:cubicBezTo>
                  <a:pt x="11" y="0"/>
                  <a:pt x="12" y="0"/>
                  <a:pt x="14" y="0"/>
                </a:cubicBezTo>
                <a:cubicBezTo>
                  <a:pt x="26" y="4"/>
                  <a:pt x="26" y="4"/>
                  <a:pt x="26" y="4"/>
                </a:cubicBezTo>
                <a:cubicBezTo>
                  <a:pt x="27" y="4"/>
                  <a:pt x="27" y="5"/>
                  <a:pt x="26" y="6"/>
                </a:cubicBezTo>
                <a:cubicBezTo>
                  <a:pt x="22" y="14"/>
                  <a:pt x="22" y="14"/>
                  <a:pt x="22" y="14"/>
                </a:cubicBezTo>
                <a:cubicBezTo>
                  <a:pt x="21" y="16"/>
                  <a:pt x="21" y="17"/>
                  <a:pt x="20" y="16"/>
                </a:cubicBezTo>
                <a:cubicBezTo>
                  <a:pt x="20" y="16"/>
                  <a:pt x="5" y="11"/>
                  <a:pt x="4" y="11"/>
                </a:cubicBezTo>
                <a:close/>
              </a:path>
            </a:pathLst>
          </a:custGeom>
          <a:solidFill>
            <a:srgbClr val="F6B148"/>
          </a:solidFill>
          <a:ln w="9525">
            <a:noFill/>
            <a:round/>
            <a:headEnd/>
            <a:tailEnd/>
          </a:ln>
        </p:spPr>
        <p:txBody>
          <a:bodyPr/>
          <a:lstStyle/>
          <a:p>
            <a:endParaRPr lang="en-US"/>
          </a:p>
        </p:txBody>
      </p:sp>
      <p:sp>
        <p:nvSpPr>
          <p:cNvPr id="249" name="Freeform 105"/>
          <p:cNvSpPr>
            <a:spLocks noChangeAspect="1"/>
          </p:cNvSpPr>
          <p:nvPr/>
        </p:nvSpPr>
        <p:spPr bwMode="auto">
          <a:xfrm>
            <a:off x="8203708" y="5803489"/>
            <a:ext cx="15904" cy="29995"/>
          </a:xfrm>
          <a:custGeom>
            <a:avLst/>
            <a:gdLst>
              <a:gd name="T0" fmla="*/ 0 w 12"/>
              <a:gd name="T1" fmla="*/ 56 h 17"/>
              <a:gd name="T2" fmla="*/ 4 w 12"/>
              <a:gd name="T3" fmla="*/ 48 h 17"/>
              <a:gd name="T4" fmla="*/ 32 w 12"/>
              <a:gd name="T5" fmla="*/ 8 h 17"/>
              <a:gd name="T6" fmla="*/ 36 w 12"/>
              <a:gd name="T7" fmla="*/ 4 h 17"/>
              <a:gd name="T8" fmla="*/ 44 w 12"/>
              <a:gd name="T9" fmla="*/ 12 h 17"/>
              <a:gd name="T10" fmla="*/ 40 w 12"/>
              <a:gd name="T11" fmla="*/ 24 h 17"/>
              <a:gd name="T12" fmla="*/ 12 w 12"/>
              <a:gd name="T13" fmla="*/ 64 h 17"/>
              <a:gd name="T14" fmla="*/ 4 w 12"/>
              <a:gd name="T15" fmla="*/ 68 h 17"/>
              <a:gd name="T16" fmla="*/ 0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0" y="14"/>
                </a:moveTo>
                <a:cubicBezTo>
                  <a:pt x="0" y="14"/>
                  <a:pt x="1" y="13"/>
                  <a:pt x="1" y="12"/>
                </a:cubicBezTo>
                <a:cubicBezTo>
                  <a:pt x="8" y="2"/>
                  <a:pt x="8" y="2"/>
                  <a:pt x="8" y="2"/>
                </a:cubicBezTo>
                <a:cubicBezTo>
                  <a:pt x="8" y="1"/>
                  <a:pt x="9" y="0"/>
                  <a:pt x="9" y="1"/>
                </a:cubicBezTo>
                <a:cubicBezTo>
                  <a:pt x="11" y="3"/>
                  <a:pt x="11" y="3"/>
                  <a:pt x="11" y="3"/>
                </a:cubicBezTo>
                <a:cubicBezTo>
                  <a:pt x="11" y="3"/>
                  <a:pt x="12" y="4"/>
                  <a:pt x="10" y="6"/>
                </a:cubicBezTo>
                <a:cubicBezTo>
                  <a:pt x="3" y="16"/>
                  <a:pt x="3" y="16"/>
                  <a:pt x="3" y="16"/>
                </a:cubicBezTo>
                <a:cubicBezTo>
                  <a:pt x="3" y="17"/>
                  <a:pt x="2" y="17"/>
                  <a:pt x="1" y="17"/>
                </a:cubicBezTo>
                <a:lnTo>
                  <a:pt x="0" y="14"/>
                </a:lnTo>
                <a:close/>
              </a:path>
            </a:pathLst>
          </a:custGeom>
          <a:solidFill>
            <a:srgbClr val="DF8100"/>
          </a:solidFill>
          <a:ln w="9525">
            <a:noFill/>
            <a:round/>
            <a:headEnd/>
            <a:tailEnd/>
          </a:ln>
        </p:spPr>
        <p:txBody>
          <a:bodyPr/>
          <a:lstStyle/>
          <a:p>
            <a:endParaRPr lang="en-US"/>
          </a:p>
        </p:txBody>
      </p:sp>
      <p:sp>
        <p:nvSpPr>
          <p:cNvPr id="250" name="Freeform 106"/>
          <p:cNvSpPr>
            <a:spLocks noChangeAspect="1"/>
          </p:cNvSpPr>
          <p:nvPr/>
        </p:nvSpPr>
        <p:spPr bwMode="auto">
          <a:xfrm>
            <a:off x="8202384" y="5826427"/>
            <a:ext cx="5301" cy="7057"/>
          </a:xfrm>
          <a:custGeom>
            <a:avLst/>
            <a:gdLst>
              <a:gd name="T0" fmla="*/ 12 w 4"/>
              <a:gd name="T1" fmla="*/ 16 h 4"/>
              <a:gd name="T2" fmla="*/ 0 w 4"/>
              <a:gd name="T3" fmla="*/ 12 h 4"/>
              <a:gd name="T4" fmla="*/ 0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0" y="3"/>
                </a:cubicBezTo>
                <a:cubicBezTo>
                  <a:pt x="0" y="2"/>
                  <a:pt x="0" y="1"/>
                  <a:pt x="0" y="1"/>
                </a:cubicBezTo>
                <a:cubicBezTo>
                  <a:pt x="2" y="0"/>
                  <a:pt x="3" y="1"/>
                  <a:pt x="4" y="2"/>
                </a:cubicBezTo>
                <a:cubicBezTo>
                  <a:pt x="4" y="3"/>
                  <a:pt x="3" y="4"/>
                  <a:pt x="3" y="4"/>
                </a:cubicBezTo>
                <a:close/>
              </a:path>
            </a:pathLst>
          </a:custGeom>
          <a:solidFill>
            <a:srgbClr val="F8C170"/>
          </a:solidFill>
          <a:ln w="9525">
            <a:noFill/>
            <a:round/>
            <a:headEnd/>
            <a:tailEnd/>
          </a:ln>
        </p:spPr>
        <p:txBody>
          <a:bodyPr/>
          <a:lstStyle/>
          <a:p>
            <a:endParaRPr lang="en-US"/>
          </a:p>
        </p:txBody>
      </p:sp>
      <p:sp>
        <p:nvSpPr>
          <p:cNvPr id="251" name="Freeform 107"/>
          <p:cNvSpPr>
            <a:spLocks noChangeAspect="1"/>
          </p:cNvSpPr>
          <p:nvPr/>
        </p:nvSpPr>
        <p:spPr bwMode="auto">
          <a:xfrm>
            <a:off x="8179189" y="5794665"/>
            <a:ext cx="37772" cy="35288"/>
          </a:xfrm>
          <a:custGeom>
            <a:avLst/>
            <a:gdLst>
              <a:gd name="T0" fmla="*/ 8 w 28"/>
              <a:gd name="T1" fmla="*/ 60 h 20"/>
              <a:gd name="T2" fmla="*/ 0 w 28"/>
              <a:gd name="T3" fmla="*/ 48 h 20"/>
              <a:gd name="T4" fmla="*/ 29 w 28"/>
              <a:gd name="T5" fmla="*/ 8 h 20"/>
              <a:gd name="T6" fmla="*/ 49 w 28"/>
              <a:gd name="T7" fmla="*/ 0 h 20"/>
              <a:gd name="T8" fmla="*/ 108 w 28"/>
              <a:gd name="T9" fmla="*/ 20 h 20"/>
              <a:gd name="T10" fmla="*/ 112 w 28"/>
              <a:gd name="T11" fmla="*/ 32 h 20"/>
              <a:gd name="T12" fmla="*/ 83 w 28"/>
              <a:gd name="T13" fmla="*/ 72 h 20"/>
              <a:gd name="T14" fmla="*/ 67 w 28"/>
              <a:gd name="T15" fmla="*/ 76 h 20"/>
              <a:gd name="T16" fmla="*/ 8 w 28"/>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0" y="14"/>
                  <a:pt x="0" y="13"/>
                  <a:pt x="0" y="12"/>
                </a:cubicBezTo>
                <a:cubicBezTo>
                  <a:pt x="7" y="2"/>
                  <a:pt x="7" y="2"/>
                  <a:pt x="7" y="2"/>
                </a:cubicBezTo>
                <a:cubicBezTo>
                  <a:pt x="8" y="0"/>
                  <a:pt x="10" y="0"/>
                  <a:pt x="12" y="0"/>
                </a:cubicBezTo>
                <a:cubicBezTo>
                  <a:pt x="26" y="5"/>
                  <a:pt x="26" y="5"/>
                  <a:pt x="26" y="5"/>
                </a:cubicBezTo>
                <a:cubicBezTo>
                  <a:pt x="27" y="5"/>
                  <a:pt x="28" y="7"/>
                  <a:pt x="27" y="8"/>
                </a:cubicBezTo>
                <a:cubicBezTo>
                  <a:pt x="20" y="18"/>
                  <a:pt x="20" y="18"/>
                  <a:pt x="20" y="18"/>
                </a:cubicBezTo>
                <a:cubicBezTo>
                  <a:pt x="20" y="19"/>
                  <a:pt x="18" y="20"/>
                  <a:pt x="16" y="19"/>
                </a:cubicBezTo>
                <a:lnTo>
                  <a:pt x="2" y="15"/>
                </a:lnTo>
                <a:close/>
              </a:path>
            </a:pathLst>
          </a:custGeom>
          <a:solidFill>
            <a:srgbClr val="F6B148"/>
          </a:solidFill>
          <a:ln w="9525">
            <a:noFill/>
            <a:round/>
            <a:headEnd/>
            <a:tailEnd/>
          </a:ln>
        </p:spPr>
        <p:txBody>
          <a:bodyPr/>
          <a:lstStyle/>
          <a:p>
            <a:endParaRPr lang="en-US"/>
          </a:p>
        </p:txBody>
      </p:sp>
      <p:sp>
        <p:nvSpPr>
          <p:cNvPr id="252" name="Freeform 108"/>
          <p:cNvSpPr>
            <a:spLocks noChangeAspect="1"/>
          </p:cNvSpPr>
          <p:nvPr/>
        </p:nvSpPr>
        <p:spPr bwMode="auto">
          <a:xfrm>
            <a:off x="8188466" y="5799960"/>
            <a:ext cx="27170" cy="28231"/>
          </a:xfrm>
          <a:custGeom>
            <a:avLst/>
            <a:gdLst>
              <a:gd name="T0" fmla="*/ 33 w 20"/>
              <a:gd name="T1" fmla="*/ 8 h 16"/>
              <a:gd name="T2" fmla="*/ 8 w 20"/>
              <a:gd name="T3" fmla="*/ 44 h 16"/>
              <a:gd name="T4" fmla="*/ 4 w 20"/>
              <a:gd name="T5" fmla="*/ 52 h 16"/>
              <a:gd name="T6" fmla="*/ 37 w 20"/>
              <a:gd name="T7" fmla="*/ 60 h 16"/>
              <a:gd name="T8" fmla="*/ 55 w 20"/>
              <a:gd name="T9" fmla="*/ 60 h 16"/>
              <a:gd name="T10" fmla="*/ 84 w 20"/>
              <a:gd name="T11" fmla="*/ 20 h 16"/>
              <a:gd name="T12" fmla="*/ 76 w 20"/>
              <a:gd name="T13" fmla="*/ 8 h 16"/>
              <a:gd name="T14" fmla="*/ 47 w 20"/>
              <a:gd name="T15" fmla="*/ 0 h 16"/>
              <a:gd name="T16" fmla="*/ 33 w 20"/>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8" y="2"/>
                </a:moveTo>
                <a:cubicBezTo>
                  <a:pt x="7" y="5"/>
                  <a:pt x="9" y="7"/>
                  <a:pt x="2" y="11"/>
                </a:cubicBezTo>
                <a:cubicBezTo>
                  <a:pt x="0" y="12"/>
                  <a:pt x="0" y="12"/>
                  <a:pt x="1" y="13"/>
                </a:cubicBezTo>
                <a:cubicBezTo>
                  <a:pt x="9" y="15"/>
                  <a:pt x="9" y="15"/>
                  <a:pt x="9" y="15"/>
                </a:cubicBezTo>
                <a:cubicBezTo>
                  <a:pt x="11" y="16"/>
                  <a:pt x="12" y="15"/>
                  <a:pt x="13" y="15"/>
                </a:cubicBezTo>
                <a:cubicBezTo>
                  <a:pt x="20" y="5"/>
                  <a:pt x="20" y="5"/>
                  <a:pt x="20" y="5"/>
                </a:cubicBezTo>
                <a:cubicBezTo>
                  <a:pt x="20" y="4"/>
                  <a:pt x="20" y="3"/>
                  <a:pt x="18" y="2"/>
                </a:cubicBezTo>
                <a:cubicBezTo>
                  <a:pt x="11" y="0"/>
                  <a:pt x="11" y="0"/>
                  <a:pt x="11" y="0"/>
                </a:cubicBezTo>
                <a:cubicBezTo>
                  <a:pt x="9" y="0"/>
                  <a:pt x="8" y="0"/>
                  <a:pt x="8" y="2"/>
                </a:cubicBezTo>
                <a:close/>
              </a:path>
            </a:pathLst>
          </a:custGeom>
          <a:solidFill>
            <a:srgbClr val="FCE5B8"/>
          </a:solidFill>
          <a:ln w="9525">
            <a:noFill/>
            <a:round/>
            <a:headEnd/>
            <a:tailEnd/>
          </a:ln>
        </p:spPr>
        <p:txBody>
          <a:bodyPr/>
          <a:lstStyle/>
          <a:p>
            <a:endParaRPr lang="en-US"/>
          </a:p>
        </p:txBody>
      </p:sp>
      <p:sp>
        <p:nvSpPr>
          <p:cNvPr id="253" name="Freeform 109"/>
          <p:cNvSpPr>
            <a:spLocks noChangeAspect="1"/>
          </p:cNvSpPr>
          <p:nvPr/>
        </p:nvSpPr>
        <p:spPr bwMode="auto">
          <a:xfrm>
            <a:off x="8179189" y="5794665"/>
            <a:ext cx="31146" cy="31760"/>
          </a:xfrm>
          <a:custGeom>
            <a:avLst/>
            <a:gdLst>
              <a:gd name="T0" fmla="*/ 55 w 23"/>
              <a:gd name="T1" fmla="*/ 72 h 18"/>
              <a:gd name="T2" fmla="*/ 12 w 23"/>
              <a:gd name="T3" fmla="*/ 56 h 18"/>
              <a:gd name="T4" fmla="*/ 4 w 23"/>
              <a:gd name="T5" fmla="*/ 48 h 18"/>
              <a:gd name="T6" fmla="*/ 33 w 23"/>
              <a:gd name="T7" fmla="*/ 8 h 18"/>
              <a:gd name="T8" fmla="*/ 51 w 23"/>
              <a:gd name="T9" fmla="*/ 4 h 18"/>
              <a:gd name="T10" fmla="*/ 92 w 23"/>
              <a:gd name="T11" fmla="*/ 16 h 18"/>
              <a:gd name="T12" fmla="*/ 96 w 23"/>
              <a:gd name="T13" fmla="*/ 16 h 18"/>
              <a:gd name="T14" fmla="*/ 51 w 23"/>
              <a:gd name="T15" fmla="*/ 0 h 18"/>
              <a:gd name="T16" fmla="*/ 29 w 23"/>
              <a:gd name="T17" fmla="*/ 8 h 18"/>
              <a:gd name="T18" fmla="*/ 0 w 23"/>
              <a:gd name="T19" fmla="*/ 48 h 18"/>
              <a:gd name="T20" fmla="*/ 8 w 23"/>
              <a:gd name="T21" fmla="*/ 60 h 18"/>
              <a:gd name="T22" fmla="*/ 55 w 23"/>
              <a:gd name="T23" fmla="*/ 7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3" y="18"/>
                </a:moveTo>
                <a:cubicBezTo>
                  <a:pt x="3" y="14"/>
                  <a:pt x="3" y="14"/>
                  <a:pt x="3" y="14"/>
                </a:cubicBezTo>
                <a:cubicBezTo>
                  <a:pt x="1" y="14"/>
                  <a:pt x="1" y="13"/>
                  <a:pt x="1" y="12"/>
                </a:cubicBezTo>
                <a:cubicBezTo>
                  <a:pt x="8" y="2"/>
                  <a:pt x="8" y="2"/>
                  <a:pt x="8" y="2"/>
                </a:cubicBezTo>
                <a:cubicBezTo>
                  <a:pt x="9" y="1"/>
                  <a:pt x="10" y="1"/>
                  <a:pt x="12" y="1"/>
                </a:cubicBezTo>
                <a:cubicBezTo>
                  <a:pt x="22" y="4"/>
                  <a:pt x="22" y="4"/>
                  <a:pt x="22" y="4"/>
                </a:cubicBezTo>
                <a:cubicBezTo>
                  <a:pt x="23" y="4"/>
                  <a:pt x="23" y="4"/>
                  <a:pt x="23" y="4"/>
                </a:cubicBezTo>
                <a:cubicBezTo>
                  <a:pt x="12" y="0"/>
                  <a:pt x="12" y="0"/>
                  <a:pt x="12" y="0"/>
                </a:cubicBezTo>
                <a:cubicBezTo>
                  <a:pt x="10" y="0"/>
                  <a:pt x="8" y="0"/>
                  <a:pt x="7" y="2"/>
                </a:cubicBezTo>
                <a:cubicBezTo>
                  <a:pt x="0" y="12"/>
                  <a:pt x="0" y="12"/>
                  <a:pt x="0" y="12"/>
                </a:cubicBezTo>
                <a:cubicBezTo>
                  <a:pt x="0" y="13"/>
                  <a:pt x="0" y="14"/>
                  <a:pt x="2" y="15"/>
                </a:cubicBezTo>
                <a:cubicBezTo>
                  <a:pt x="13" y="18"/>
                  <a:pt x="13" y="18"/>
                  <a:pt x="13" y="18"/>
                </a:cubicBezTo>
                <a:close/>
              </a:path>
            </a:pathLst>
          </a:custGeom>
          <a:solidFill>
            <a:srgbClr val="FFFFFF"/>
          </a:solidFill>
          <a:ln w="9525">
            <a:noFill/>
            <a:round/>
            <a:headEnd/>
            <a:tailEnd/>
          </a:ln>
        </p:spPr>
        <p:txBody>
          <a:bodyPr/>
          <a:lstStyle/>
          <a:p>
            <a:endParaRPr lang="en-US"/>
          </a:p>
        </p:txBody>
      </p:sp>
      <p:sp>
        <p:nvSpPr>
          <p:cNvPr id="254" name="Freeform 110"/>
          <p:cNvSpPr>
            <a:spLocks noChangeAspect="1"/>
          </p:cNvSpPr>
          <p:nvPr/>
        </p:nvSpPr>
        <p:spPr bwMode="auto">
          <a:xfrm>
            <a:off x="8080452" y="5805254"/>
            <a:ext cx="36447" cy="28231"/>
          </a:xfrm>
          <a:custGeom>
            <a:avLst/>
            <a:gdLst>
              <a:gd name="T0" fmla="*/ 16 w 27"/>
              <a:gd name="T1" fmla="*/ 44 h 16"/>
              <a:gd name="T2" fmla="*/ 4 w 27"/>
              <a:gd name="T3" fmla="*/ 24 h 16"/>
              <a:gd name="T4" fmla="*/ 41 w 27"/>
              <a:gd name="T5" fmla="*/ 4 h 16"/>
              <a:gd name="T6" fmla="*/ 59 w 27"/>
              <a:gd name="T7" fmla="*/ 0 h 16"/>
              <a:gd name="T8" fmla="*/ 108 w 27"/>
              <a:gd name="T9" fmla="*/ 12 h 16"/>
              <a:gd name="T10" fmla="*/ 108 w 27"/>
              <a:gd name="T11" fmla="*/ 24 h 16"/>
              <a:gd name="T12" fmla="*/ 92 w 27"/>
              <a:gd name="T13" fmla="*/ 56 h 16"/>
              <a:gd name="T14" fmla="*/ 79 w 27"/>
              <a:gd name="T15" fmla="*/ 64 h 16"/>
              <a:gd name="T16" fmla="*/ 16 w 27"/>
              <a:gd name="T17" fmla="*/ 44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4" y="11"/>
                </a:moveTo>
                <a:cubicBezTo>
                  <a:pt x="2" y="11"/>
                  <a:pt x="0" y="9"/>
                  <a:pt x="1" y="6"/>
                </a:cubicBezTo>
                <a:cubicBezTo>
                  <a:pt x="10" y="1"/>
                  <a:pt x="10" y="1"/>
                  <a:pt x="10" y="1"/>
                </a:cubicBezTo>
                <a:cubicBezTo>
                  <a:pt x="11" y="0"/>
                  <a:pt x="12" y="0"/>
                  <a:pt x="14" y="0"/>
                </a:cubicBezTo>
                <a:cubicBezTo>
                  <a:pt x="26" y="3"/>
                  <a:pt x="26" y="3"/>
                  <a:pt x="26" y="3"/>
                </a:cubicBezTo>
                <a:cubicBezTo>
                  <a:pt x="27" y="4"/>
                  <a:pt x="27" y="5"/>
                  <a:pt x="26" y="6"/>
                </a:cubicBezTo>
                <a:cubicBezTo>
                  <a:pt x="22" y="14"/>
                  <a:pt x="22" y="14"/>
                  <a:pt x="22" y="14"/>
                </a:cubicBezTo>
                <a:cubicBezTo>
                  <a:pt x="21" y="15"/>
                  <a:pt x="21" y="16"/>
                  <a:pt x="19" y="16"/>
                </a:cubicBezTo>
                <a:cubicBezTo>
                  <a:pt x="19" y="16"/>
                  <a:pt x="4" y="11"/>
                  <a:pt x="4" y="11"/>
                </a:cubicBezTo>
                <a:close/>
              </a:path>
            </a:pathLst>
          </a:custGeom>
          <a:solidFill>
            <a:srgbClr val="F6B148"/>
          </a:solidFill>
          <a:ln w="9525">
            <a:noFill/>
            <a:round/>
            <a:headEnd/>
            <a:tailEnd/>
          </a:ln>
        </p:spPr>
        <p:txBody>
          <a:bodyPr/>
          <a:lstStyle/>
          <a:p>
            <a:endParaRPr lang="en-US"/>
          </a:p>
        </p:txBody>
      </p:sp>
      <p:sp>
        <p:nvSpPr>
          <p:cNvPr id="255" name="Freeform 111"/>
          <p:cNvSpPr>
            <a:spLocks noChangeAspect="1"/>
          </p:cNvSpPr>
          <p:nvPr/>
        </p:nvSpPr>
        <p:spPr bwMode="auto">
          <a:xfrm>
            <a:off x="8105632" y="5803489"/>
            <a:ext cx="15242" cy="29995"/>
          </a:xfrm>
          <a:custGeom>
            <a:avLst/>
            <a:gdLst>
              <a:gd name="T0" fmla="*/ 0 w 11"/>
              <a:gd name="T1" fmla="*/ 56 h 17"/>
              <a:gd name="T2" fmla="*/ 4 w 11"/>
              <a:gd name="T3" fmla="*/ 44 h 17"/>
              <a:gd name="T4" fmla="*/ 31 w 11"/>
              <a:gd name="T5" fmla="*/ 8 h 17"/>
              <a:gd name="T6" fmla="*/ 40 w 11"/>
              <a:gd name="T7" fmla="*/ 0 h 17"/>
              <a:gd name="T8" fmla="*/ 48 w 11"/>
              <a:gd name="T9" fmla="*/ 12 h 17"/>
              <a:gd name="T10" fmla="*/ 44 w 11"/>
              <a:gd name="T11" fmla="*/ 20 h 17"/>
              <a:gd name="T12" fmla="*/ 13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1" y="3"/>
                  <a:pt x="11" y="3"/>
                  <a:pt x="11"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a:p>
        </p:txBody>
      </p:sp>
      <p:sp>
        <p:nvSpPr>
          <p:cNvPr id="256" name="Freeform 112"/>
          <p:cNvSpPr>
            <a:spLocks noChangeAspect="1"/>
          </p:cNvSpPr>
          <p:nvPr/>
        </p:nvSpPr>
        <p:spPr bwMode="auto">
          <a:xfrm>
            <a:off x="8104309" y="5826427"/>
            <a:ext cx="5301" cy="7057"/>
          </a:xfrm>
          <a:custGeom>
            <a:avLst/>
            <a:gdLst>
              <a:gd name="T0" fmla="*/ 8 w 4"/>
              <a:gd name="T1" fmla="*/ 16 h 4"/>
              <a:gd name="T2" fmla="*/ 0 w 4"/>
              <a:gd name="T3" fmla="*/ 8 h 4"/>
              <a:gd name="T4" fmla="*/ 0 w 4"/>
              <a:gd name="T5" fmla="*/ 4 h 4"/>
              <a:gd name="T6" fmla="*/ 12 w 4"/>
              <a:gd name="T7" fmla="*/ 8 h 4"/>
              <a:gd name="T8" fmla="*/ 8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2" y="4"/>
                </a:moveTo>
                <a:cubicBezTo>
                  <a:pt x="2" y="4"/>
                  <a:pt x="1" y="3"/>
                  <a:pt x="0" y="2"/>
                </a:cubicBezTo>
                <a:cubicBezTo>
                  <a:pt x="0" y="2"/>
                  <a:pt x="0" y="1"/>
                  <a:pt x="0" y="1"/>
                </a:cubicBezTo>
                <a:cubicBezTo>
                  <a:pt x="2" y="0"/>
                  <a:pt x="3" y="1"/>
                  <a:pt x="3" y="2"/>
                </a:cubicBezTo>
                <a:cubicBezTo>
                  <a:pt x="4" y="3"/>
                  <a:pt x="3" y="4"/>
                  <a:pt x="2" y="4"/>
                </a:cubicBezTo>
                <a:close/>
              </a:path>
            </a:pathLst>
          </a:custGeom>
          <a:solidFill>
            <a:srgbClr val="F8C170"/>
          </a:solidFill>
          <a:ln w="9525">
            <a:noFill/>
            <a:round/>
            <a:headEnd/>
            <a:tailEnd/>
          </a:ln>
        </p:spPr>
        <p:txBody>
          <a:bodyPr/>
          <a:lstStyle/>
          <a:p>
            <a:endParaRPr lang="en-US"/>
          </a:p>
        </p:txBody>
      </p:sp>
      <p:sp>
        <p:nvSpPr>
          <p:cNvPr id="257" name="Freeform 113"/>
          <p:cNvSpPr>
            <a:spLocks noChangeAspect="1"/>
          </p:cNvSpPr>
          <p:nvPr/>
        </p:nvSpPr>
        <p:spPr bwMode="auto">
          <a:xfrm>
            <a:off x="8080450" y="5794666"/>
            <a:ext cx="39098" cy="33524"/>
          </a:xfrm>
          <a:custGeom>
            <a:avLst/>
            <a:gdLst>
              <a:gd name="T0" fmla="*/ 12 w 29"/>
              <a:gd name="T1" fmla="*/ 60 h 19"/>
              <a:gd name="T2" fmla="*/ 4 w 29"/>
              <a:gd name="T3" fmla="*/ 48 h 19"/>
              <a:gd name="T4" fmla="*/ 33 w 29"/>
              <a:gd name="T5" fmla="*/ 4 h 19"/>
              <a:gd name="T6" fmla="*/ 49 w 29"/>
              <a:gd name="T7" fmla="*/ 0 h 19"/>
              <a:gd name="T8" fmla="*/ 112 w 29"/>
              <a:gd name="T9" fmla="*/ 20 h 19"/>
              <a:gd name="T10" fmla="*/ 116 w 29"/>
              <a:gd name="T11" fmla="*/ 28 h 19"/>
              <a:gd name="T12" fmla="*/ 87 w 29"/>
              <a:gd name="T13" fmla="*/ 72 h 19"/>
              <a:gd name="T14" fmla="*/ 71 w 29"/>
              <a:gd name="T15" fmla="*/ 76 h 19"/>
              <a:gd name="T16" fmla="*/ 12 w 29"/>
              <a:gd name="T17" fmla="*/ 6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3" y="15"/>
                </a:moveTo>
                <a:cubicBezTo>
                  <a:pt x="1" y="14"/>
                  <a:pt x="0" y="13"/>
                  <a:pt x="1" y="12"/>
                </a:cubicBezTo>
                <a:cubicBezTo>
                  <a:pt x="8" y="1"/>
                  <a:pt x="8" y="1"/>
                  <a:pt x="8" y="1"/>
                </a:cubicBezTo>
                <a:cubicBezTo>
                  <a:pt x="9" y="0"/>
                  <a:pt x="11" y="0"/>
                  <a:pt x="12" y="0"/>
                </a:cubicBezTo>
                <a:cubicBezTo>
                  <a:pt x="27" y="5"/>
                  <a:pt x="27" y="5"/>
                  <a:pt x="27" y="5"/>
                </a:cubicBezTo>
                <a:cubicBezTo>
                  <a:pt x="28" y="5"/>
                  <a:pt x="29" y="6"/>
                  <a:pt x="28" y="7"/>
                </a:cubicBezTo>
                <a:cubicBezTo>
                  <a:pt x="21" y="18"/>
                  <a:pt x="21" y="18"/>
                  <a:pt x="21" y="18"/>
                </a:cubicBezTo>
                <a:cubicBezTo>
                  <a:pt x="20" y="19"/>
                  <a:pt x="18" y="19"/>
                  <a:pt x="17" y="19"/>
                </a:cubicBezTo>
                <a:lnTo>
                  <a:pt x="3" y="15"/>
                </a:lnTo>
                <a:close/>
              </a:path>
            </a:pathLst>
          </a:custGeom>
          <a:solidFill>
            <a:srgbClr val="F6B148"/>
          </a:solidFill>
          <a:ln w="9525">
            <a:noFill/>
            <a:round/>
            <a:headEnd/>
            <a:tailEnd/>
          </a:ln>
        </p:spPr>
        <p:txBody>
          <a:bodyPr/>
          <a:lstStyle/>
          <a:p>
            <a:endParaRPr lang="en-US"/>
          </a:p>
        </p:txBody>
      </p:sp>
      <p:sp>
        <p:nvSpPr>
          <p:cNvPr id="258" name="Freeform 114"/>
          <p:cNvSpPr>
            <a:spLocks noChangeAspect="1"/>
          </p:cNvSpPr>
          <p:nvPr/>
        </p:nvSpPr>
        <p:spPr bwMode="auto">
          <a:xfrm>
            <a:off x="8089730" y="5799960"/>
            <a:ext cx="28495" cy="28231"/>
          </a:xfrm>
          <a:custGeom>
            <a:avLst/>
            <a:gdLst>
              <a:gd name="T0" fmla="*/ 33 w 21"/>
              <a:gd name="T1" fmla="*/ 8 h 16"/>
              <a:gd name="T2" fmla="*/ 8 w 21"/>
              <a:gd name="T3" fmla="*/ 44 h 16"/>
              <a:gd name="T4" fmla="*/ 4 w 21"/>
              <a:gd name="T5" fmla="*/ 52 h 16"/>
              <a:gd name="T6" fmla="*/ 41 w 21"/>
              <a:gd name="T7" fmla="*/ 60 h 16"/>
              <a:gd name="T8" fmla="*/ 59 w 21"/>
              <a:gd name="T9" fmla="*/ 56 h 16"/>
              <a:gd name="T10" fmla="*/ 84 w 21"/>
              <a:gd name="T11" fmla="*/ 16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1" y="12"/>
                  <a:pt x="0" y="12"/>
                  <a:pt x="1" y="13"/>
                </a:cubicBezTo>
                <a:cubicBezTo>
                  <a:pt x="10" y="15"/>
                  <a:pt x="10" y="15"/>
                  <a:pt x="10" y="15"/>
                </a:cubicBezTo>
                <a:cubicBezTo>
                  <a:pt x="12" y="16"/>
                  <a:pt x="13" y="15"/>
                  <a:pt x="14" y="14"/>
                </a:cubicBezTo>
                <a:cubicBezTo>
                  <a:pt x="20" y="4"/>
                  <a:pt x="20" y="4"/>
                  <a:pt x="20" y="4"/>
                </a:cubicBezTo>
                <a:cubicBezTo>
                  <a:pt x="21" y="3"/>
                  <a:pt x="21"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259" name="Freeform 115"/>
          <p:cNvSpPr>
            <a:spLocks noChangeAspect="1"/>
          </p:cNvSpPr>
          <p:nvPr/>
        </p:nvSpPr>
        <p:spPr bwMode="auto">
          <a:xfrm>
            <a:off x="8080451" y="5794665"/>
            <a:ext cx="30483" cy="31760"/>
          </a:xfrm>
          <a:custGeom>
            <a:avLst/>
            <a:gdLst>
              <a:gd name="T0" fmla="*/ 56 w 23"/>
              <a:gd name="T1" fmla="*/ 68 h 18"/>
              <a:gd name="T2" fmla="*/ 16 w 23"/>
              <a:gd name="T3" fmla="*/ 56 h 18"/>
              <a:gd name="T4" fmla="*/ 8 w 23"/>
              <a:gd name="T5" fmla="*/ 44 h 18"/>
              <a:gd name="T6" fmla="*/ 36 w 23"/>
              <a:gd name="T7" fmla="*/ 8 h 18"/>
              <a:gd name="T8" fmla="*/ 52 w 23"/>
              <a:gd name="T9" fmla="*/ 4 h 18"/>
              <a:gd name="T10" fmla="*/ 92 w 23"/>
              <a:gd name="T11" fmla="*/ 16 h 18"/>
              <a:gd name="T12" fmla="*/ 92 w 23"/>
              <a:gd name="T13" fmla="*/ 16 h 18"/>
              <a:gd name="T14" fmla="*/ 48 w 23"/>
              <a:gd name="T15" fmla="*/ 0 h 18"/>
              <a:gd name="T16" fmla="*/ 32 w 23"/>
              <a:gd name="T17" fmla="*/ 4 h 18"/>
              <a:gd name="T18" fmla="*/ 4 w 23"/>
              <a:gd name="T19" fmla="*/ 48 h 18"/>
              <a:gd name="T20" fmla="*/ 12 w 23"/>
              <a:gd name="T21" fmla="*/ 60 h 18"/>
              <a:gd name="T22" fmla="*/ 56 w 23"/>
              <a:gd name="T23" fmla="*/ 72 h 18"/>
              <a:gd name="T24" fmla="*/ 56 w 23"/>
              <a:gd name="T25" fmla="*/ 6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4" y="14"/>
                  <a:pt x="4" y="14"/>
                  <a:pt x="4" y="14"/>
                </a:cubicBezTo>
                <a:cubicBezTo>
                  <a:pt x="2" y="14"/>
                  <a:pt x="1" y="13"/>
                  <a:pt x="2" y="11"/>
                </a:cubicBezTo>
                <a:cubicBezTo>
                  <a:pt x="9" y="2"/>
                  <a:pt x="9" y="2"/>
                  <a:pt x="9" y="2"/>
                </a:cubicBezTo>
                <a:cubicBezTo>
                  <a:pt x="9" y="1"/>
                  <a:pt x="11" y="1"/>
                  <a:pt x="13" y="1"/>
                </a:cubicBezTo>
                <a:cubicBezTo>
                  <a:pt x="23" y="4"/>
                  <a:pt x="23" y="4"/>
                  <a:pt x="23" y="4"/>
                </a:cubicBezTo>
                <a:cubicBezTo>
                  <a:pt x="23" y="4"/>
                  <a:pt x="23" y="4"/>
                  <a:pt x="23" y="4"/>
                </a:cubicBezTo>
                <a:cubicBezTo>
                  <a:pt x="12" y="0"/>
                  <a:pt x="12" y="0"/>
                  <a:pt x="12" y="0"/>
                </a:cubicBezTo>
                <a:cubicBezTo>
                  <a:pt x="11" y="0"/>
                  <a:pt x="9" y="0"/>
                  <a:pt x="8" y="1"/>
                </a:cubicBezTo>
                <a:cubicBezTo>
                  <a:pt x="1" y="12"/>
                  <a:pt x="1" y="12"/>
                  <a:pt x="1" y="12"/>
                </a:cubicBezTo>
                <a:cubicBezTo>
                  <a:pt x="0" y="13"/>
                  <a:pt x="1" y="14"/>
                  <a:pt x="3" y="15"/>
                </a:cubicBezTo>
                <a:cubicBezTo>
                  <a:pt x="14" y="18"/>
                  <a:pt x="14" y="18"/>
                  <a:pt x="14" y="18"/>
                </a:cubicBezTo>
                <a:lnTo>
                  <a:pt x="14" y="17"/>
                </a:lnTo>
                <a:close/>
              </a:path>
            </a:pathLst>
          </a:custGeom>
          <a:solidFill>
            <a:srgbClr val="FFFFFF"/>
          </a:solidFill>
          <a:ln w="9525">
            <a:noFill/>
            <a:round/>
            <a:headEnd/>
            <a:tailEnd/>
          </a:ln>
        </p:spPr>
        <p:txBody>
          <a:bodyPr/>
          <a:lstStyle/>
          <a:p>
            <a:endParaRPr lang="en-US"/>
          </a:p>
        </p:txBody>
      </p:sp>
      <p:sp>
        <p:nvSpPr>
          <p:cNvPr id="260" name="Freeform 116"/>
          <p:cNvSpPr>
            <a:spLocks noChangeAspect="1"/>
          </p:cNvSpPr>
          <p:nvPr/>
        </p:nvSpPr>
        <p:spPr bwMode="auto">
          <a:xfrm>
            <a:off x="8123524" y="5808782"/>
            <a:ext cx="37110" cy="29995"/>
          </a:xfrm>
          <a:custGeom>
            <a:avLst/>
            <a:gdLst>
              <a:gd name="T0" fmla="*/ 20 w 28"/>
              <a:gd name="T1" fmla="*/ 48 h 17"/>
              <a:gd name="T2" fmla="*/ 8 w 28"/>
              <a:gd name="T3" fmla="*/ 28 h 17"/>
              <a:gd name="T4" fmla="*/ 40 w 28"/>
              <a:gd name="T5" fmla="*/ 8 h 17"/>
              <a:gd name="T6" fmla="*/ 56 w 28"/>
              <a:gd name="T7" fmla="*/ 4 h 17"/>
              <a:gd name="T8" fmla="*/ 104 w 28"/>
              <a:gd name="T9" fmla="*/ 16 h 17"/>
              <a:gd name="T10" fmla="*/ 108 w 28"/>
              <a:gd name="T11" fmla="*/ 24 h 17"/>
              <a:gd name="T12" fmla="*/ 92 w 28"/>
              <a:gd name="T13" fmla="*/ 60 h 17"/>
              <a:gd name="T14" fmla="*/ 80 w 28"/>
              <a:gd name="T15" fmla="*/ 64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2" y="7"/>
                </a:cubicBezTo>
                <a:cubicBezTo>
                  <a:pt x="10" y="2"/>
                  <a:pt x="10" y="2"/>
                  <a:pt x="10" y="2"/>
                </a:cubicBezTo>
                <a:cubicBezTo>
                  <a:pt x="11" y="1"/>
                  <a:pt x="13" y="0"/>
                  <a:pt x="14" y="1"/>
                </a:cubicBezTo>
                <a:cubicBezTo>
                  <a:pt x="26" y="4"/>
                  <a:pt x="26" y="4"/>
                  <a:pt x="26" y="4"/>
                </a:cubicBezTo>
                <a:cubicBezTo>
                  <a:pt x="28" y="5"/>
                  <a:pt x="27" y="5"/>
                  <a:pt x="27" y="6"/>
                </a:cubicBezTo>
                <a:cubicBezTo>
                  <a:pt x="23" y="15"/>
                  <a:pt x="23" y="15"/>
                  <a:pt x="23"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a:p>
        </p:txBody>
      </p:sp>
      <p:sp>
        <p:nvSpPr>
          <p:cNvPr id="261" name="Freeform 117"/>
          <p:cNvSpPr>
            <a:spLocks noChangeAspect="1"/>
          </p:cNvSpPr>
          <p:nvPr/>
        </p:nvSpPr>
        <p:spPr bwMode="auto">
          <a:xfrm>
            <a:off x="8150033" y="5808782"/>
            <a:ext cx="14579" cy="29995"/>
          </a:xfrm>
          <a:custGeom>
            <a:avLst/>
            <a:gdLst>
              <a:gd name="T0" fmla="*/ 0 w 11"/>
              <a:gd name="T1" fmla="*/ 56 h 17"/>
              <a:gd name="T2" fmla="*/ 4 w 11"/>
              <a:gd name="T3" fmla="*/ 44 h 17"/>
              <a:gd name="T4" fmla="*/ 28 w 11"/>
              <a:gd name="T5" fmla="*/ 4 h 17"/>
              <a:gd name="T6" fmla="*/ 36 w 11"/>
              <a:gd name="T7" fmla="*/ 0 h 17"/>
              <a:gd name="T8" fmla="*/ 40 w 11"/>
              <a:gd name="T9" fmla="*/ 8 h 17"/>
              <a:gd name="T10" fmla="*/ 40 w 11"/>
              <a:gd name="T11" fmla="*/ 20 h 17"/>
              <a:gd name="T12" fmla="*/ 12 w 11"/>
              <a:gd name="T13" fmla="*/ 60 h 17"/>
              <a:gd name="T14" fmla="*/ 4 w 11"/>
              <a:gd name="T15" fmla="*/ 64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3"/>
                  <a:pt x="0" y="12"/>
                  <a:pt x="1" y="11"/>
                </a:cubicBezTo>
                <a:cubicBezTo>
                  <a:pt x="7" y="1"/>
                  <a:pt x="7" y="1"/>
                  <a:pt x="7" y="1"/>
                </a:cubicBezTo>
                <a:cubicBezTo>
                  <a:pt x="8" y="0"/>
                  <a:pt x="9" y="0"/>
                  <a:pt x="9" y="0"/>
                </a:cubicBezTo>
                <a:cubicBezTo>
                  <a:pt x="10" y="2"/>
                  <a:pt x="10" y="2"/>
                  <a:pt x="10" y="2"/>
                </a:cubicBezTo>
                <a:cubicBezTo>
                  <a:pt x="11" y="3"/>
                  <a:pt x="11" y="3"/>
                  <a:pt x="10" y="5"/>
                </a:cubicBezTo>
                <a:cubicBezTo>
                  <a:pt x="3" y="15"/>
                  <a:pt x="3" y="15"/>
                  <a:pt x="3" y="15"/>
                </a:cubicBezTo>
                <a:cubicBezTo>
                  <a:pt x="2" y="16"/>
                  <a:pt x="1" y="17"/>
                  <a:pt x="1" y="16"/>
                </a:cubicBezTo>
                <a:lnTo>
                  <a:pt x="0" y="14"/>
                </a:lnTo>
                <a:close/>
              </a:path>
            </a:pathLst>
          </a:custGeom>
          <a:solidFill>
            <a:srgbClr val="DF8100"/>
          </a:solidFill>
          <a:ln w="9525">
            <a:noFill/>
            <a:round/>
            <a:headEnd/>
            <a:tailEnd/>
          </a:ln>
        </p:spPr>
        <p:txBody>
          <a:bodyPr/>
          <a:lstStyle/>
          <a:p>
            <a:endParaRPr lang="en-US"/>
          </a:p>
        </p:txBody>
      </p:sp>
      <p:sp>
        <p:nvSpPr>
          <p:cNvPr id="262" name="Freeform 118"/>
          <p:cNvSpPr>
            <a:spLocks noChangeAspect="1"/>
          </p:cNvSpPr>
          <p:nvPr/>
        </p:nvSpPr>
        <p:spPr bwMode="auto">
          <a:xfrm>
            <a:off x="8147382" y="5829956"/>
            <a:ext cx="5301" cy="8823"/>
          </a:xfrm>
          <a:custGeom>
            <a:avLst/>
            <a:gdLst>
              <a:gd name="T0" fmla="*/ 12 w 4"/>
              <a:gd name="T1" fmla="*/ 20 h 5"/>
              <a:gd name="T2" fmla="*/ 4 w 4"/>
              <a:gd name="T3" fmla="*/ 12 h 5"/>
              <a:gd name="T4" fmla="*/ 4 w 4"/>
              <a:gd name="T5" fmla="*/ 4 h 5"/>
              <a:gd name="T6" fmla="*/ 16 w 4"/>
              <a:gd name="T7" fmla="*/ 12 h 5"/>
              <a:gd name="T8" fmla="*/ 12 w 4"/>
              <a:gd name="T9" fmla="*/ 20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3" y="5"/>
                </a:moveTo>
                <a:cubicBezTo>
                  <a:pt x="2" y="5"/>
                  <a:pt x="1" y="4"/>
                  <a:pt x="1" y="3"/>
                </a:cubicBezTo>
                <a:cubicBezTo>
                  <a:pt x="1" y="2"/>
                  <a:pt x="0" y="2"/>
                  <a:pt x="1" y="1"/>
                </a:cubicBezTo>
                <a:cubicBezTo>
                  <a:pt x="3" y="0"/>
                  <a:pt x="4" y="2"/>
                  <a:pt x="4" y="3"/>
                </a:cubicBezTo>
                <a:cubicBezTo>
                  <a:pt x="4" y="3"/>
                  <a:pt x="4" y="4"/>
                  <a:pt x="3" y="5"/>
                </a:cubicBezTo>
                <a:close/>
              </a:path>
            </a:pathLst>
          </a:custGeom>
          <a:solidFill>
            <a:srgbClr val="F8C170"/>
          </a:solidFill>
          <a:ln w="9525">
            <a:noFill/>
            <a:round/>
            <a:headEnd/>
            <a:tailEnd/>
          </a:ln>
        </p:spPr>
        <p:txBody>
          <a:bodyPr/>
          <a:lstStyle/>
          <a:p>
            <a:endParaRPr lang="en-US"/>
          </a:p>
        </p:txBody>
      </p:sp>
      <p:sp>
        <p:nvSpPr>
          <p:cNvPr id="263" name="Freeform 119"/>
          <p:cNvSpPr>
            <a:spLocks noChangeAspect="1"/>
          </p:cNvSpPr>
          <p:nvPr/>
        </p:nvSpPr>
        <p:spPr bwMode="auto">
          <a:xfrm>
            <a:off x="8124852" y="5798195"/>
            <a:ext cx="38435" cy="35288"/>
          </a:xfrm>
          <a:custGeom>
            <a:avLst/>
            <a:gdLst>
              <a:gd name="T0" fmla="*/ 8 w 29"/>
              <a:gd name="T1" fmla="*/ 60 h 20"/>
              <a:gd name="T2" fmla="*/ 4 w 29"/>
              <a:gd name="T3" fmla="*/ 48 h 20"/>
              <a:gd name="T4" fmla="*/ 32 w 29"/>
              <a:gd name="T5" fmla="*/ 8 h 20"/>
              <a:gd name="T6" fmla="*/ 48 w 29"/>
              <a:gd name="T7" fmla="*/ 4 h 20"/>
              <a:gd name="T8" fmla="*/ 104 w 29"/>
              <a:gd name="T9" fmla="*/ 20 h 20"/>
              <a:gd name="T10" fmla="*/ 112 w 29"/>
              <a:gd name="T11" fmla="*/ 32 h 20"/>
              <a:gd name="T12" fmla="*/ 84 w 29"/>
              <a:gd name="T13" fmla="*/ 72 h 20"/>
              <a:gd name="T14" fmla="*/ 68 w 29"/>
              <a:gd name="T15" fmla="*/ 76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3"/>
                  <a:pt x="1" y="12"/>
                </a:cubicBezTo>
                <a:cubicBezTo>
                  <a:pt x="8" y="2"/>
                  <a:pt x="8" y="2"/>
                  <a:pt x="8" y="2"/>
                </a:cubicBezTo>
                <a:cubicBezTo>
                  <a:pt x="9" y="1"/>
                  <a:pt x="10" y="0"/>
                  <a:pt x="12" y="1"/>
                </a:cubicBezTo>
                <a:cubicBezTo>
                  <a:pt x="26" y="5"/>
                  <a:pt x="26" y="5"/>
                  <a:pt x="26" y="5"/>
                </a:cubicBezTo>
                <a:cubicBezTo>
                  <a:pt x="28" y="6"/>
                  <a:pt x="29" y="7"/>
                  <a:pt x="28" y="8"/>
                </a:cubicBezTo>
                <a:cubicBezTo>
                  <a:pt x="21" y="18"/>
                  <a:pt x="21" y="18"/>
                  <a:pt x="21" y="18"/>
                </a:cubicBezTo>
                <a:cubicBezTo>
                  <a:pt x="20" y="19"/>
                  <a:pt x="18" y="20"/>
                  <a:pt x="17" y="19"/>
                </a:cubicBezTo>
                <a:lnTo>
                  <a:pt x="2" y="15"/>
                </a:lnTo>
                <a:close/>
              </a:path>
            </a:pathLst>
          </a:custGeom>
          <a:solidFill>
            <a:srgbClr val="F6B148"/>
          </a:solidFill>
          <a:ln w="9525">
            <a:noFill/>
            <a:round/>
            <a:headEnd/>
            <a:tailEnd/>
          </a:ln>
        </p:spPr>
        <p:txBody>
          <a:bodyPr/>
          <a:lstStyle/>
          <a:p>
            <a:endParaRPr lang="en-US"/>
          </a:p>
        </p:txBody>
      </p:sp>
      <p:sp>
        <p:nvSpPr>
          <p:cNvPr id="264" name="Freeform 120"/>
          <p:cNvSpPr>
            <a:spLocks noChangeAspect="1"/>
          </p:cNvSpPr>
          <p:nvPr/>
        </p:nvSpPr>
        <p:spPr bwMode="auto">
          <a:xfrm>
            <a:off x="8134127" y="5803490"/>
            <a:ext cx="27832" cy="28231"/>
          </a:xfrm>
          <a:custGeom>
            <a:avLst/>
            <a:gdLst>
              <a:gd name="T0" fmla="*/ 32 w 21"/>
              <a:gd name="T1" fmla="*/ 8 h 16"/>
              <a:gd name="T2" fmla="*/ 8 w 21"/>
              <a:gd name="T3" fmla="*/ 44 h 16"/>
              <a:gd name="T4" fmla="*/ 4 w 21"/>
              <a:gd name="T5" fmla="*/ 52 h 16"/>
              <a:gd name="T6" fmla="*/ 40 w 21"/>
              <a:gd name="T7" fmla="*/ 64 h 16"/>
              <a:gd name="T8" fmla="*/ 52 w 21"/>
              <a:gd name="T9" fmla="*/ 60 h 16"/>
              <a:gd name="T10" fmla="*/ 80 w 21"/>
              <a:gd name="T11" fmla="*/ 20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1"/>
                  <a:pt x="8" y="2"/>
                </a:cubicBezTo>
                <a:close/>
              </a:path>
            </a:pathLst>
          </a:custGeom>
          <a:solidFill>
            <a:srgbClr val="FCE5B8"/>
          </a:solidFill>
          <a:ln w="9525">
            <a:noFill/>
            <a:round/>
            <a:headEnd/>
            <a:tailEnd/>
          </a:ln>
        </p:spPr>
        <p:txBody>
          <a:bodyPr/>
          <a:lstStyle/>
          <a:p>
            <a:endParaRPr lang="en-US"/>
          </a:p>
        </p:txBody>
      </p:sp>
      <p:sp>
        <p:nvSpPr>
          <p:cNvPr id="265" name="Freeform 121"/>
          <p:cNvSpPr>
            <a:spLocks noChangeAspect="1"/>
          </p:cNvSpPr>
          <p:nvPr/>
        </p:nvSpPr>
        <p:spPr bwMode="auto">
          <a:xfrm>
            <a:off x="8124852" y="5798195"/>
            <a:ext cx="30483" cy="31760"/>
          </a:xfrm>
          <a:custGeom>
            <a:avLst/>
            <a:gdLst>
              <a:gd name="T0" fmla="*/ 56 w 23"/>
              <a:gd name="T1" fmla="*/ 72 h 18"/>
              <a:gd name="T2" fmla="*/ 16 w 23"/>
              <a:gd name="T3" fmla="*/ 60 h 18"/>
              <a:gd name="T4" fmla="*/ 8 w 23"/>
              <a:gd name="T5" fmla="*/ 48 h 18"/>
              <a:gd name="T6" fmla="*/ 32 w 23"/>
              <a:gd name="T7" fmla="*/ 12 h 18"/>
              <a:gd name="T8" fmla="*/ 48 w 23"/>
              <a:gd name="T9" fmla="*/ 8 h 18"/>
              <a:gd name="T10" fmla="*/ 92 w 23"/>
              <a:gd name="T11" fmla="*/ 20 h 18"/>
              <a:gd name="T12" fmla="*/ 92 w 23"/>
              <a:gd name="T13" fmla="*/ 16 h 18"/>
              <a:gd name="T14" fmla="*/ 48 w 23"/>
              <a:gd name="T15" fmla="*/ 4 h 18"/>
              <a:gd name="T16" fmla="*/ 32 w 23"/>
              <a:gd name="T17" fmla="*/ 8 h 18"/>
              <a:gd name="T18" fmla="*/ 4 w 23"/>
              <a:gd name="T19" fmla="*/ 48 h 18"/>
              <a:gd name="T20" fmla="*/ 8 w 23"/>
              <a:gd name="T21" fmla="*/ 60 h 18"/>
              <a:gd name="T22" fmla="*/ 52 w 23"/>
              <a:gd name="T23" fmla="*/ 72 h 18"/>
              <a:gd name="T24" fmla="*/ 56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4" y="15"/>
                  <a:pt x="4" y="15"/>
                  <a:pt x="4" y="15"/>
                </a:cubicBezTo>
                <a:cubicBezTo>
                  <a:pt x="2" y="14"/>
                  <a:pt x="1" y="13"/>
                  <a:pt x="2" y="12"/>
                </a:cubicBezTo>
                <a:cubicBezTo>
                  <a:pt x="8" y="3"/>
                  <a:pt x="8" y="3"/>
                  <a:pt x="8" y="3"/>
                </a:cubicBezTo>
                <a:cubicBezTo>
                  <a:pt x="9" y="2"/>
                  <a:pt x="11" y="1"/>
                  <a:pt x="12"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a:p>
        </p:txBody>
      </p:sp>
      <p:sp>
        <p:nvSpPr>
          <p:cNvPr id="266" name="Freeform 122"/>
          <p:cNvSpPr>
            <a:spLocks noChangeAspect="1"/>
          </p:cNvSpPr>
          <p:nvPr/>
        </p:nvSpPr>
        <p:spPr bwMode="auto">
          <a:xfrm>
            <a:off x="8156658" y="5837013"/>
            <a:ext cx="37110" cy="30877"/>
          </a:xfrm>
          <a:custGeom>
            <a:avLst/>
            <a:gdLst>
              <a:gd name="T0" fmla="*/ 20 w 28"/>
              <a:gd name="T1" fmla="*/ 51 h 17"/>
              <a:gd name="T2" fmla="*/ 4 w 28"/>
              <a:gd name="T3" fmla="*/ 29 h 17"/>
              <a:gd name="T4" fmla="*/ 40 w 28"/>
              <a:gd name="T5" fmla="*/ 8 h 17"/>
              <a:gd name="T6" fmla="*/ 56 w 28"/>
              <a:gd name="T7" fmla="*/ 4 h 17"/>
              <a:gd name="T8" fmla="*/ 104 w 28"/>
              <a:gd name="T9" fmla="*/ 16 h 17"/>
              <a:gd name="T10" fmla="*/ 108 w 28"/>
              <a:gd name="T11" fmla="*/ 25 h 17"/>
              <a:gd name="T12" fmla="*/ 88 w 28"/>
              <a:gd name="T13" fmla="*/ 64 h 17"/>
              <a:gd name="T14" fmla="*/ 80 w 28"/>
              <a:gd name="T15" fmla="*/ 68 h 17"/>
              <a:gd name="T16" fmla="*/ 20 w 28"/>
              <a:gd name="T17" fmla="*/ 5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1" y="7"/>
                </a:cubicBezTo>
                <a:cubicBezTo>
                  <a:pt x="10" y="2"/>
                  <a:pt x="10" y="2"/>
                  <a:pt x="10" y="2"/>
                </a:cubicBezTo>
                <a:cubicBezTo>
                  <a:pt x="11" y="1"/>
                  <a:pt x="13" y="0"/>
                  <a:pt x="14" y="1"/>
                </a:cubicBezTo>
                <a:cubicBezTo>
                  <a:pt x="26" y="4"/>
                  <a:pt x="26" y="4"/>
                  <a:pt x="26" y="4"/>
                </a:cubicBezTo>
                <a:cubicBezTo>
                  <a:pt x="28" y="4"/>
                  <a:pt x="27" y="5"/>
                  <a:pt x="27" y="6"/>
                </a:cubicBezTo>
                <a:cubicBezTo>
                  <a:pt x="22" y="15"/>
                  <a:pt x="22" y="15"/>
                  <a:pt x="22"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a:p>
        </p:txBody>
      </p:sp>
      <p:sp>
        <p:nvSpPr>
          <p:cNvPr id="267" name="Freeform 123"/>
          <p:cNvSpPr>
            <a:spLocks noChangeAspect="1"/>
          </p:cNvSpPr>
          <p:nvPr/>
        </p:nvSpPr>
        <p:spPr bwMode="auto">
          <a:xfrm>
            <a:off x="8181840" y="5837013"/>
            <a:ext cx="15904" cy="30877"/>
          </a:xfrm>
          <a:custGeom>
            <a:avLst/>
            <a:gdLst>
              <a:gd name="T0" fmla="*/ 4 w 12"/>
              <a:gd name="T1" fmla="*/ 60 h 17"/>
              <a:gd name="T2" fmla="*/ 8 w 12"/>
              <a:gd name="T3" fmla="*/ 47 h 17"/>
              <a:gd name="T4" fmla="*/ 32 w 12"/>
              <a:gd name="T5" fmla="*/ 4 h 17"/>
              <a:gd name="T6" fmla="*/ 40 w 12"/>
              <a:gd name="T7" fmla="*/ 0 h 17"/>
              <a:gd name="T8" fmla="*/ 44 w 12"/>
              <a:gd name="T9" fmla="*/ 8 h 17"/>
              <a:gd name="T10" fmla="*/ 44 w 12"/>
              <a:gd name="T11" fmla="*/ 21 h 17"/>
              <a:gd name="T12" fmla="*/ 16 w 12"/>
              <a:gd name="T13" fmla="*/ 64 h 17"/>
              <a:gd name="T14" fmla="*/ 8 w 12"/>
              <a:gd name="T15" fmla="*/ 68 h 17"/>
              <a:gd name="T16" fmla="*/ 4 w 12"/>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3"/>
                  <a:pt x="1" y="12"/>
                  <a:pt x="2" y="11"/>
                </a:cubicBezTo>
                <a:cubicBezTo>
                  <a:pt x="8" y="1"/>
                  <a:pt x="8" y="1"/>
                  <a:pt x="8" y="1"/>
                </a:cubicBezTo>
                <a:cubicBezTo>
                  <a:pt x="9" y="0"/>
                  <a:pt x="9" y="0"/>
                  <a:pt x="10" y="0"/>
                </a:cubicBezTo>
                <a:cubicBezTo>
                  <a:pt x="11" y="2"/>
                  <a:pt x="11" y="2"/>
                  <a:pt x="11" y="2"/>
                </a:cubicBezTo>
                <a:cubicBezTo>
                  <a:pt x="12" y="3"/>
                  <a:pt x="12" y="3"/>
                  <a:pt x="11" y="5"/>
                </a:cubicBezTo>
                <a:cubicBezTo>
                  <a:pt x="4" y="15"/>
                  <a:pt x="4" y="15"/>
                  <a:pt x="4" y="15"/>
                </a:cubicBezTo>
                <a:cubicBezTo>
                  <a:pt x="3" y="16"/>
                  <a:pt x="2" y="17"/>
                  <a:pt x="2" y="16"/>
                </a:cubicBezTo>
                <a:lnTo>
                  <a:pt x="1" y="14"/>
                </a:lnTo>
                <a:close/>
              </a:path>
            </a:pathLst>
          </a:custGeom>
          <a:solidFill>
            <a:srgbClr val="DF8100"/>
          </a:solidFill>
          <a:ln w="9525">
            <a:noFill/>
            <a:round/>
            <a:headEnd/>
            <a:tailEnd/>
          </a:ln>
        </p:spPr>
        <p:txBody>
          <a:bodyPr/>
          <a:lstStyle/>
          <a:p>
            <a:endParaRPr lang="en-US"/>
          </a:p>
        </p:txBody>
      </p:sp>
      <p:sp>
        <p:nvSpPr>
          <p:cNvPr id="268" name="Freeform 124"/>
          <p:cNvSpPr>
            <a:spLocks noChangeAspect="1"/>
          </p:cNvSpPr>
          <p:nvPr/>
        </p:nvSpPr>
        <p:spPr bwMode="auto">
          <a:xfrm>
            <a:off x="8180516" y="5859068"/>
            <a:ext cx="5301" cy="8823"/>
          </a:xfrm>
          <a:custGeom>
            <a:avLst/>
            <a:gdLst>
              <a:gd name="T0" fmla="*/ 12 w 4"/>
              <a:gd name="T1" fmla="*/ 16 h 5"/>
              <a:gd name="T2" fmla="*/ 4 w 4"/>
              <a:gd name="T3" fmla="*/ 12 h 5"/>
              <a:gd name="T4" fmla="*/ 4 w 4"/>
              <a:gd name="T5" fmla="*/ 4 h 5"/>
              <a:gd name="T6" fmla="*/ 16 w 4"/>
              <a:gd name="T7" fmla="*/ 12 h 5"/>
              <a:gd name="T8" fmla="*/ 12 w 4"/>
              <a:gd name="T9" fmla="*/ 16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3" y="4"/>
                </a:moveTo>
                <a:cubicBezTo>
                  <a:pt x="2" y="5"/>
                  <a:pt x="1" y="4"/>
                  <a:pt x="1" y="3"/>
                </a:cubicBezTo>
                <a:cubicBezTo>
                  <a:pt x="0" y="2"/>
                  <a:pt x="0" y="2"/>
                  <a:pt x="1" y="1"/>
                </a:cubicBezTo>
                <a:cubicBezTo>
                  <a:pt x="3" y="0"/>
                  <a:pt x="4" y="2"/>
                  <a:pt x="4" y="3"/>
                </a:cubicBezTo>
                <a:cubicBezTo>
                  <a:pt x="4" y="3"/>
                  <a:pt x="4" y="4"/>
                  <a:pt x="3" y="4"/>
                </a:cubicBezTo>
                <a:close/>
              </a:path>
            </a:pathLst>
          </a:custGeom>
          <a:solidFill>
            <a:srgbClr val="F8C170"/>
          </a:solidFill>
          <a:ln w="9525">
            <a:noFill/>
            <a:round/>
            <a:headEnd/>
            <a:tailEnd/>
          </a:ln>
        </p:spPr>
        <p:txBody>
          <a:bodyPr/>
          <a:lstStyle/>
          <a:p>
            <a:endParaRPr lang="en-US"/>
          </a:p>
        </p:txBody>
      </p:sp>
      <p:sp>
        <p:nvSpPr>
          <p:cNvPr id="269" name="Freeform 125"/>
          <p:cNvSpPr>
            <a:spLocks noChangeAspect="1"/>
          </p:cNvSpPr>
          <p:nvPr/>
        </p:nvSpPr>
        <p:spPr bwMode="auto">
          <a:xfrm>
            <a:off x="8157983" y="5826426"/>
            <a:ext cx="37110" cy="36171"/>
          </a:xfrm>
          <a:custGeom>
            <a:avLst/>
            <a:gdLst>
              <a:gd name="T0" fmla="*/ 8 w 28"/>
              <a:gd name="T1" fmla="*/ 64 h 20"/>
              <a:gd name="T2" fmla="*/ 4 w 28"/>
              <a:gd name="T3" fmla="*/ 51 h 20"/>
              <a:gd name="T4" fmla="*/ 32 w 28"/>
              <a:gd name="T5" fmla="*/ 8 h 20"/>
              <a:gd name="T6" fmla="*/ 48 w 28"/>
              <a:gd name="T7" fmla="*/ 4 h 20"/>
              <a:gd name="T8" fmla="*/ 104 w 28"/>
              <a:gd name="T9" fmla="*/ 21 h 20"/>
              <a:gd name="T10" fmla="*/ 112 w 28"/>
              <a:gd name="T11" fmla="*/ 33 h 20"/>
              <a:gd name="T12" fmla="*/ 84 w 28"/>
              <a:gd name="T13" fmla="*/ 76 h 20"/>
              <a:gd name="T14" fmla="*/ 64 w 28"/>
              <a:gd name="T15" fmla="*/ 80 h 20"/>
              <a:gd name="T16" fmla="*/ 8 w 28"/>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1" y="15"/>
                  <a:pt x="0" y="13"/>
                  <a:pt x="1" y="12"/>
                </a:cubicBezTo>
                <a:cubicBezTo>
                  <a:pt x="8" y="2"/>
                  <a:pt x="8" y="2"/>
                  <a:pt x="8" y="2"/>
                </a:cubicBezTo>
                <a:cubicBezTo>
                  <a:pt x="8" y="1"/>
                  <a:pt x="10" y="0"/>
                  <a:pt x="12" y="1"/>
                </a:cubicBezTo>
                <a:cubicBezTo>
                  <a:pt x="26" y="5"/>
                  <a:pt x="26" y="5"/>
                  <a:pt x="26" y="5"/>
                </a:cubicBezTo>
                <a:cubicBezTo>
                  <a:pt x="28" y="6"/>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a:p>
        </p:txBody>
      </p:sp>
      <p:sp>
        <p:nvSpPr>
          <p:cNvPr id="270" name="Freeform 126"/>
          <p:cNvSpPr>
            <a:spLocks noChangeAspect="1"/>
          </p:cNvSpPr>
          <p:nvPr/>
        </p:nvSpPr>
        <p:spPr bwMode="auto">
          <a:xfrm>
            <a:off x="8167261" y="5831721"/>
            <a:ext cx="27832" cy="29113"/>
          </a:xfrm>
          <a:custGeom>
            <a:avLst/>
            <a:gdLst>
              <a:gd name="T0" fmla="*/ 32 w 21"/>
              <a:gd name="T1" fmla="*/ 8 h 16"/>
              <a:gd name="T2" fmla="*/ 8 w 21"/>
              <a:gd name="T3" fmla="*/ 47 h 16"/>
              <a:gd name="T4" fmla="*/ 4 w 21"/>
              <a:gd name="T5" fmla="*/ 56 h 16"/>
              <a:gd name="T6" fmla="*/ 40 w 21"/>
              <a:gd name="T7" fmla="*/ 68 h 16"/>
              <a:gd name="T8" fmla="*/ 52 w 21"/>
              <a:gd name="T9" fmla="*/ 64 h 16"/>
              <a:gd name="T10" fmla="*/ 80 w 21"/>
              <a:gd name="T11" fmla="*/ 21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a:p>
        </p:txBody>
      </p:sp>
      <p:sp>
        <p:nvSpPr>
          <p:cNvPr id="271" name="Freeform 127"/>
          <p:cNvSpPr>
            <a:spLocks noChangeAspect="1"/>
          </p:cNvSpPr>
          <p:nvPr/>
        </p:nvSpPr>
        <p:spPr bwMode="auto">
          <a:xfrm>
            <a:off x="8157985" y="5826427"/>
            <a:ext cx="30483" cy="32641"/>
          </a:xfrm>
          <a:custGeom>
            <a:avLst/>
            <a:gdLst>
              <a:gd name="T0" fmla="*/ 56 w 23"/>
              <a:gd name="T1" fmla="*/ 76 h 18"/>
              <a:gd name="T2" fmla="*/ 12 w 23"/>
              <a:gd name="T3" fmla="*/ 64 h 18"/>
              <a:gd name="T4" fmla="*/ 8 w 23"/>
              <a:gd name="T5" fmla="*/ 51 h 18"/>
              <a:gd name="T6" fmla="*/ 32 w 23"/>
              <a:gd name="T7" fmla="*/ 12 h 18"/>
              <a:gd name="T8" fmla="*/ 48 w 23"/>
              <a:gd name="T9" fmla="*/ 8 h 18"/>
              <a:gd name="T10" fmla="*/ 92 w 23"/>
              <a:gd name="T11" fmla="*/ 21 h 18"/>
              <a:gd name="T12" fmla="*/ 92 w 23"/>
              <a:gd name="T13" fmla="*/ 16 h 18"/>
              <a:gd name="T14" fmla="*/ 48 w 23"/>
              <a:gd name="T15" fmla="*/ 4 h 18"/>
              <a:gd name="T16" fmla="*/ 32 w 23"/>
              <a:gd name="T17" fmla="*/ 8 h 18"/>
              <a:gd name="T18" fmla="*/ 4 w 23"/>
              <a:gd name="T19" fmla="*/ 51 h 18"/>
              <a:gd name="T20" fmla="*/ 8 w 23"/>
              <a:gd name="T21" fmla="*/ 64 h 18"/>
              <a:gd name="T22" fmla="*/ 52 w 23"/>
              <a:gd name="T23" fmla="*/ 76 h 18"/>
              <a:gd name="T24" fmla="*/ 56 w 23"/>
              <a:gd name="T25" fmla="*/ 7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5"/>
                  <a:pt x="3" y="15"/>
                  <a:pt x="3" y="15"/>
                </a:cubicBezTo>
                <a:cubicBezTo>
                  <a:pt x="2" y="14"/>
                  <a:pt x="1" y="13"/>
                  <a:pt x="2" y="12"/>
                </a:cubicBezTo>
                <a:cubicBezTo>
                  <a:pt x="8" y="3"/>
                  <a:pt x="8" y="3"/>
                  <a:pt x="8" y="3"/>
                </a:cubicBezTo>
                <a:cubicBezTo>
                  <a:pt x="9" y="1"/>
                  <a:pt x="11" y="1"/>
                  <a:pt x="12" y="2"/>
                </a:cubicBezTo>
                <a:cubicBezTo>
                  <a:pt x="23" y="5"/>
                  <a:pt x="23" y="5"/>
                  <a:pt x="23" y="5"/>
                </a:cubicBezTo>
                <a:cubicBezTo>
                  <a:pt x="23" y="4"/>
                  <a:pt x="23" y="4"/>
                  <a:pt x="23" y="4"/>
                </a:cubicBezTo>
                <a:cubicBezTo>
                  <a:pt x="12" y="1"/>
                  <a:pt x="12" y="1"/>
                  <a:pt x="12" y="1"/>
                </a:cubicBezTo>
                <a:cubicBezTo>
                  <a:pt x="10" y="0"/>
                  <a:pt x="8" y="1"/>
                  <a:pt x="8" y="2"/>
                </a:cubicBezTo>
                <a:cubicBezTo>
                  <a:pt x="1" y="12"/>
                  <a:pt x="1" y="12"/>
                  <a:pt x="1" y="12"/>
                </a:cubicBezTo>
                <a:cubicBezTo>
                  <a:pt x="0" y="13"/>
                  <a:pt x="1" y="15"/>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a:p>
        </p:txBody>
      </p:sp>
      <p:sp>
        <p:nvSpPr>
          <p:cNvPr id="272" name="Freeform 128"/>
          <p:cNvSpPr>
            <a:spLocks noChangeAspect="1"/>
          </p:cNvSpPr>
          <p:nvPr/>
        </p:nvSpPr>
        <p:spPr bwMode="auto">
          <a:xfrm>
            <a:off x="8262025" y="5565291"/>
            <a:ext cx="44399" cy="122628"/>
          </a:xfrm>
          <a:custGeom>
            <a:avLst/>
            <a:gdLst>
              <a:gd name="T0" fmla="*/ 0 w 33"/>
              <a:gd name="T1" fmla="*/ 276 h 69"/>
              <a:gd name="T2" fmla="*/ 95 w 33"/>
              <a:gd name="T3" fmla="*/ 12 h 69"/>
              <a:gd name="T4" fmla="*/ 128 w 33"/>
              <a:gd name="T5" fmla="*/ 0 h 69"/>
              <a:gd name="T6" fmla="*/ 136 w 33"/>
              <a:gd name="T7" fmla="*/ 20 h 69"/>
              <a:gd name="T8" fmla="*/ 79 w 33"/>
              <a:gd name="T9" fmla="*/ 252 h 69"/>
              <a:gd name="T10" fmla="*/ 41 w 33"/>
              <a:gd name="T11" fmla="*/ 272 h 69"/>
              <a:gd name="T12" fmla="*/ 0 w 33"/>
              <a:gd name="T13" fmla="*/ 276 h 69"/>
              <a:gd name="T14" fmla="*/ 0 60000 65536"/>
              <a:gd name="T15" fmla="*/ 0 60000 65536"/>
              <a:gd name="T16" fmla="*/ 0 60000 65536"/>
              <a:gd name="T17" fmla="*/ 0 60000 65536"/>
              <a:gd name="T18" fmla="*/ 0 60000 65536"/>
              <a:gd name="T19" fmla="*/ 0 60000 65536"/>
              <a:gd name="T20" fmla="*/ 0 60000 65536"/>
              <a:gd name="T21" fmla="*/ 0 w 33"/>
              <a:gd name="T22" fmla="*/ 0 h 69"/>
              <a:gd name="T23" fmla="*/ 33 w 33"/>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69">
                <a:moveTo>
                  <a:pt x="0" y="68"/>
                </a:moveTo>
                <a:cubicBezTo>
                  <a:pt x="23" y="3"/>
                  <a:pt x="23" y="3"/>
                  <a:pt x="23" y="3"/>
                </a:cubicBezTo>
                <a:cubicBezTo>
                  <a:pt x="31" y="0"/>
                  <a:pt x="31" y="0"/>
                  <a:pt x="31" y="0"/>
                </a:cubicBezTo>
                <a:cubicBezTo>
                  <a:pt x="31" y="0"/>
                  <a:pt x="33" y="2"/>
                  <a:pt x="33" y="5"/>
                </a:cubicBezTo>
                <a:cubicBezTo>
                  <a:pt x="33" y="7"/>
                  <a:pt x="19" y="62"/>
                  <a:pt x="19" y="62"/>
                </a:cubicBezTo>
                <a:cubicBezTo>
                  <a:pt x="19" y="62"/>
                  <a:pt x="13" y="64"/>
                  <a:pt x="10" y="67"/>
                </a:cubicBezTo>
                <a:cubicBezTo>
                  <a:pt x="7" y="69"/>
                  <a:pt x="0" y="68"/>
                  <a:pt x="0" y="68"/>
                </a:cubicBezTo>
                <a:close/>
              </a:path>
            </a:pathLst>
          </a:custGeom>
          <a:solidFill>
            <a:srgbClr val="DF8100"/>
          </a:solidFill>
          <a:ln w="9525">
            <a:noFill/>
            <a:round/>
            <a:headEnd/>
            <a:tailEnd/>
          </a:ln>
        </p:spPr>
        <p:txBody>
          <a:bodyPr/>
          <a:lstStyle/>
          <a:p>
            <a:endParaRPr lang="en-US"/>
          </a:p>
        </p:txBody>
      </p:sp>
      <p:sp>
        <p:nvSpPr>
          <p:cNvPr id="273" name="Freeform 129"/>
          <p:cNvSpPr>
            <a:spLocks noChangeAspect="1"/>
          </p:cNvSpPr>
          <p:nvPr/>
        </p:nvSpPr>
        <p:spPr bwMode="auto">
          <a:xfrm>
            <a:off x="8134129" y="5542355"/>
            <a:ext cx="160367" cy="147329"/>
          </a:xfrm>
          <a:custGeom>
            <a:avLst/>
            <a:gdLst>
              <a:gd name="T0" fmla="*/ 488 w 120"/>
              <a:gd name="T1" fmla="*/ 64 h 83"/>
              <a:gd name="T2" fmla="*/ 101 w 120"/>
              <a:gd name="T3" fmla="*/ 4 h 83"/>
              <a:gd name="T4" fmla="*/ 52 w 120"/>
              <a:gd name="T5" fmla="*/ 20 h 83"/>
              <a:gd name="T6" fmla="*/ 12 w 120"/>
              <a:gd name="T7" fmla="*/ 203 h 83"/>
              <a:gd name="T8" fmla="*/ 60 w 120"/>
              <a:gd name="T9" fmla="*/ 252 h 83"/>
              <a:gd name="T10" fmla="*/ 383 w 120"/>
              <a:gd name="T11" fmla="*/ 328 h 83"/>
              <a:gd name="T12" fmla="*/ 432 w 120"/>
              <a:gd name="T13" fmla="*/ 308 h 83"/>
              <a:gd name="T14" fmla="*/ 484 w 120"/>
              <a:gd name="T15" fmla="*/ 80 h 83"/>
              <a:gd name="T16" fmla="*/ 488 w 120"/>
              <a:gd name="T17" fmla="*/ 64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
              <a:gd name="T28" fmla="*/ 0 h 83"/>
              <a:gd name="T29" fmla="*/ 120 w 120"/>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 h="83">
                <a:moveTo>
                  <a:pt x="120" y="16"/>
                </a:moveTo>
                <a:cubicBezTo>
                  <a:pt x="25" y="1"/>
                  <a:pt x="25" y="1"/>
                  <a:pt x="25" y="1"/>
                </a:cubicBezTo>
                <a:cubicBezTo>
                  <a:pt x="25" y="1"/>
                  <a:pt x="17" y="0"/>
                  <a:pt x="13" y="5"/>
                </a:cubicBezTo>
                <a:cubicBezTo>
                  <a:pt x="13" y="5"/>
                  <a:pt x="5" y="41"/>
                  <a:pt x="3" y="50"/>
                </a:cubicBezTo>
                <a:cubicBezTo>
                  <a:pt x="0" y="60"/>
                  <a:pt x="15" y="62"/>
                  <a:pt x="15" y="62"/>
                </a:cubicBezTo>
                <a:cubicBezTo>
                  <a:pt x="94" y="81"/>
                  <a:pt x="94" y="81"/>
                  <a:pt x="94" y="81"/>
                </a:cubicBezTo>
                <a:cubicBezTo>
                  <a:pt x="94" y="81"/>
                  <a:pt x="103" y="83"/>
                  <a:pt x="106" y="76"/>
                </a:cubicBezTo>
                <a:cubicBezTo>
                  <a:pt x="107" y="73"/>
                  <a:pt x="119" y="20"/>
                  <a:pt x="119" y="20"/>
                </a:cubicBezTo>
                <a:lnTo>
                  <a:pt x="120" y="16"/>
                </a:lnTo>
                <a:close/>
              </a:path>
            </a:pathLst>
          </a:custGeom>
          <a:solidFill>
            <a:srgbClr val="FBD58B"/>
          </a:solidFill>
          <a:ln w="9525">
            <a:noFill/>
            <a:round/>
            <a:headEnd/>
            <a:tailEnd/>
          </a:ln>
        </p:spPr>
        <p:txBody>
          <a:bodyPr/>
          <a:lstStyle/>
          <a:p>
            <a:endParaRPr lang="en-US"/>
          </a:p>
        </p:txBody>
      </p:sp>
      <p:sp>
        <p:nvSpPr>
          <p:cNvPr id="274" name="Freeform 130"/>
          <p:cNvSpPr>
            <a:spLocks noChangeAspect="1" noEditPoints="1"/>
          </p:cNvSpPr>
          <p:nvPr/>
        </p:nvSpPr>
        <p:spPr bwMode="auto">
          <a:xfrm>
            <a:off x="8143404" y="5554705"/>
            <a:ext cx="139824" cy="122628"/>
          </a:xfrm>
          <a:custGeom>
            <a:avLst/>
            <a:gdLst>
              <a:gd name="T0" fmla="*/ 400 w 105"/>
              <a:gd name="T1" fmla="*/ 60 h 69"/>
              <a:gd name="T2" fmla="*/ 64 w 105"/>
              <a:gd name="T3" fmla="*/ 4 h 69"/>
              <a:gd name="T4" fmla="*/ 40 w 105"/>
              <a:gd name="T5" fmla="*/ 20 h 69"/>
              <a:gd name="T6" fmla="*/ 40 w 105"/>
              <a:gd name="T7" fmla="*/ 20 h 69"/>
              <a:gd name="T8" fmla="*/ 8 w 105"/>
              <a:gd name="T9" fmla="*/ 167 h 69"/>
              <a:gd name="T10" fmla="*/ 32 w 105"/>
              <a:gd name="T11" fmla="*/ 199 h 69"/>
              <a:gd name="T12" fmla="*/ 352 w 105"/>
              <a:gd name="T13" fmla="*/ 276 h 69"/>
              <a:gd name="T14" fmla="*/ 372 w 105"/>
              <a:gd name="T15" fmla="*/ 268 h 69"/>
              <a:gd name="T16" fmla="*/ 408 w 105"/>
              <a:gd name="T17" fmla="*/ 113 h 69"/>
              <a:gd name="T18" fmla="*/ 400 w 105"/>
              <a:gd name="T19" fmla="*/ 60 h 69"/>
              <a:gd name="T20" fmla="*/ 392 w 105"/>
              <a:gd name="T21" fmla="*/ 105 h 69"/>
              <a:gd name="T22" fmla="*/ 356 w 105"/>
              <a:gd name="T23" fmla="*/ 248 h 69"/>
              <a:gd name="T24" fmla="*/ 24 w 105"/>
              <a:gd name="T25" fmla="*/ 171 h 69"/>
              <a:gd name="T26" fmla="*/ 72 w 105"/>
              <a:gd name="T27" fmla="*/ 24 h 69"/>
              <a:gd name="T28" fmla="*/ 380 w 105"/>
              <a:gd name="T29" fmla="*/ 77 h 69"/>
              <a:gd name="T30" fmla="*/ 392 w 105"/>
              <a:gd name="T31" fmla="*/ 105 h 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69"/>
              <a:gd name="T50" fmla="*/ 105 w 105"/>
              <a:gd name="T51" fmla="*/ 69 h 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69">
                <a:moveTo>
                  <a:pt x="99" y="15"/>
                </a:moveTo>
                <a:cubicBezTo>
                  <a:pt x="99" y="15"/>
                  <a:pt x="20" y="1"/>
                  <a:pt x="16" y="1"/>
                </a:cubicBezTo>
                <a:cubicBezTo>
                  <a:pt x="11" y="0"/>
                  <a:pt x="10" y="5"/>
                  <a:pt x="10" y="5"/>
                </a:cubicBezTo>
                <a:cubicBezTo>
                  <a:pt x="10" y="5"/>
                  <a:pt x="10" y="5"/>
                  <a:pt x="10" y="5"/>
                </a:cubicBezTo>
                <a:cubicBezTo>
                  <a:pt x="10" y="5"/>
                  <a:pt x="3" y="35"/>
                  <a:pt x="2" y="41"/>
                </a:cubicBezTo>
                <a:cubicBezTo>
                  <a:pt x="0" y="48"/>
                  <a:pt x="8" y="49"/>
                  <a:pt x="8" y="49"/>
                </a:cubicBezTo>
                <a:cubicBezTo>
                  <a:pt x="8" y="49"/>
                  <a:pt x="83" y="67"/>
                  <a:pt x="87" y="68"/>
                </a:cubicBezTo>
                <a:cubicBezTo>
                  <a:pt x="91" y="69"/>
                  <a:pt x="92" y="66"/>
                  <a:pt x="92" y="66"/>
                </a:cubicBezTo>
                <a:cubicBezTo>
                  <a:pt x="92" y="66"/>
                  <a:pt x="100" y="34"/>
                  <a:pt x="101" y="28"/>
                </a:cubicBezTo>
                <a:cubicBezTo>
                  <a:pt x="105" y="16"/>
                  <a:pt x="99" y="15"/>
                  <a:pt x="99" y="15"/>
                </a:cubicBezTo>
                <a:close/>
                <a:moveTo>
                  <a:pt x="97" y="26"/>
                </a:moveTo>
                <a:cubicBezTo>
                  <a:pt x="96" y="31"/>
                  <a:pt x="90" y="54"/>
                  <a:pt x="88" y="61"/>
                </a:cubicBezTo>
                <a:cubicBezTo>
                  <a:pt x="6" y="42"/>
                  <a:pt x="6" y="42"/>
                  <a:pt x="6" y="42"/>
                </a:cubicBezTo>
                <a:cubicBezTo>
                  <a:pt x="18" y="6"/>
                  <a:pt x="18" y="6"/>
                  <a:pt x="18" y="6"/>
                </a:cubicBezTo>
                <a:cubicBezTo>
                  <a:pt x="94" y="19"/>
                  <a:pt x="94" y="19"/>
                  <a:pt x="94" y="19"/>
                </a:cubicBezTo>
                <a:cubicBezTo>
                  <a:pt x="94" y="19"/>
                  <a:pt x="99" y="19"/>
                  <a:pt x="97" y="26"/>
                </a:cubicBezTo>
                <a:close/>
              </a:path>
            </a:pathLst>
          </a:custGeom>
          <a:solidFill>
            <a:srgbClr val="E38D19"/>
          </a:solidFill>
          <a:ln w="9525">
            <a:noFill/>
            <a:round/>
            <a:headEnd/>
            <a:tailEnd/>
          </a:ln>
        </p:spPr>
        <p:txBody>
          <a:bodyPr/>
          <a:lstStyle/>
          <a:p>
            <a:endParaRPr lang="en-US"/>
          </a:p>
        </p:txBody>
      </p:sp>
      <p:sp>
        <p:nvSpPr>
          <p:cNvPr id="275" name="Freeform 131"/>
          <p:cNvSpPr>
            <a:spLocks noChangeAspect="1"/>
          </p:cNvSpPr>
          <p:nvPr/>
        </p:nvSpPr>
        <p:spPr bwMode="auto">
          <a:xfrm>
            <a:off x="8163285" y="5540591"/>
            <a:ext cx="143138" cy="37053"/>
          </a:xfrm>
          <a:custGeom>
            <a:avLst/>
            <a:gdLst>
              <a:gd name="T0" fmla="*/ 392 w 107"/>
              <a:gd name="T1" fmla="*/ 84 h 21"/>
              <a:gd name="T2" fmla="*/ 432 w 107"/>
              <a:gd name="T3" fmla="*/ 64 h 21"/>
              <a:gd name="T4" fmla="*/ 416 w 107"/>
              <a:gd name="T5" fmla="*/ 52 h 21"/>
              <a:gd name="T6" fmla="*/ 44 w 107"/>
              <a:gd name="T7" fmla="*/ 0 h 21"/>
              <a:gd name="T8" fmla="*/ 0 w 107"/>
              <a:gd name="T9" fmla="*/ 8 h 21"/>
              <a:gd name="T10" fmla="*/ 375 w 107"/>
              <a:gd name="T11" fmla="*/ 68 h 21"/>
              <a:gd name="T12" fmla="*/ 392 w 107"/>
              <a:gd name="T13" fmla="*/ 84 h 21"/>
              <a:gd name="T14" fmla="*/ 0 60000 65536"/>
              <a:gd name="T15" fmla="*/ 0 60000 65536"/>
              <a:gd name="T16" fmla="*/ 0 60000 65536"/>
              <a:gd name="T17" fmla="*/ 0 60000 65536"/>
              <a:gd name="T18" fmla="*/ 0 60000 65536"/>
              <a:gd name="T19" fmla="*/ 0 60000 65536"/>
              <a:gd name="T20" fmla="*/ 0 60000 65536"/>
              <a:gd name="T21" fmla="*/ 0 w 107"/>
              <a:gd name="T22" fmla="*/ 0 h 21"/>
              <a:gd name="T23" fmla="*/ 107 w 107"/>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21">
                <a:moveTo>
                  <a:pt x="96" y="21"/>
                </a:moveTo>
                <a:cubicBezTo>
                  <a:pt x="96" y="21"/>
                  <a:pt x="107" y="17"/>
                  <a:pt x="106" y="16"/>
                </a:cubicBezTo>
                <a:cubicBezTo>
                  <a:pt x="105" y="14"/>
                  <a:pt x="104" y="13"/>
                  <a:pt x="102" y="13"/>
                </a:cubicBezTo>
                <a:cubicBezTo>
                  <a:pt x="99" y="12"/>
                  <a:pt x="11" y="0"/>
                  <a:pt x="11" y="0"/>
                </a:cubicBezTo>
                <a:cubicBezTo>
                  <a:pt x="7" y="0"/>
                  <a:pt x="3" y="1"/>
                  <a:pt x="0" y="2"/>
                </a:cubicBezTo>
                <a:cubicBezTo>
                  <a:pt x="2" y="2"/>
                  <a:pt x="57" y="12"/>
                  <a:pt x="92" y="17"/>
                </a:cubicBezTo>
                <a:cubicBezTo>
                  <a:pt x="96" y="17"/>
                  <a:pt x="96" y="21"/>
                  <a:pt x="96" y="21"/>
                </a:cubicBezTo>
                <a:close/>
              </a:path>
            </a:pathLst>
          </a:custGeom>
          <a:solidFill>
            <a:srgbClr val="F6B148"/>
          </a:solidFill>
          <a:ln w="9525">
            <a:noFill/>
            <a:round/>
            <a:headEnd/>
            <a:tailEnd/>
          </a:ln>
        </p:spPr>
        <p:txBody>
          <a:bodyPr/>
          <a:lstStyle/>
          <a:p>
            <a:endParaRPr lang="en-US"/>
          </a:p>
        </p:txBody>
      </p:sp>
      <p:sp>
        <p:nvSpPr>
          <p:cNvPr id="276" name="Freeform 132"/>
          <p:cNvSpPr>
            <a:spLocks noChangeAspect="1" noEditPoints="1"/>
          </p:cNvSpPr>
          <p:nvPr/>
        </p:nvSpPr>
        <p:spPr bwMode="auto">
          <a:xfrm>
            <a:off x="7896227" y="5824663"/>
            <a:ext cx="82834" cy="146447"/>
          </a:xfrm>
          <a:custGeom>
            <a:avLst/>
            <a:gdLst>
              <a:gd name="T0" fmla="*/ 192 w 62"/>
              <a:gd name="T1" fmla="*/ 0 h 82"/>
              <a:gd name="T2" fmla="*/ 65 w 62"/>
              <a:gd name="T3" fmla="*/ 107 h 82"/>
              <a:gd name="T4" fmla="*/ 135 w 62"/>
              <a:gd name="T5" fmla="*/ 312 h 82"/>
              <a:gd name="T6" fmla="*/ 163 w 62"/>
              <a:gd name="T7" fmla="*/ 61 h 82"/>
              <a:gd name="T8" fmla="*/ 188 w 62"/>
              <a:gd name="T9" fmla="*/ 148 h 82"/>
              <a:gd name="T10" fmla="*/ 188 w 62"/>
              <a:gd name="T11" fmla="*/ 148 h 82"/>
              <a:gd name="T12" fmla="*/ 220 w 62"/>
              <a:gd name="T13" fmla="*/ 148 h 82"/>
              <a:gd name="T14" fmla="*/ 175 w 62"/>
              <a:gd name="T15" fmla="*/ 164 h 82"/>
              <a:gd name="T16" fmla="*/ 216 w 62"/>
              <a:gd name="T17" fmla="*/ 115 h 82"/>
              <a:gd name="T18" fmla="*/ 159 w 62"/>
              <a:gd name="T19" fmla="*/ 132 h 82"/>
              <a:gd name="T20" fmla="*/ 204 w 62"/>
              <a:gd name="T21" fmla="*/ 107 h 82"/>
              <a:gd name="T22" fmla="*/ 188 w 62"/>
              <a:gd name="T23" fmla="*/ 81 h 82"/>
              <a:gd name="T24" fmla="*/ 188 w 62"/>
              <a:gd name="T25" fmla="*/ 81 h 82"/>
              <a:gd name="T26" fmla="*/ 163 w 62"/>
              <a:gd name="T27" fmla="*/ 156 h 82"/>
              <a:gd name="T28" fmla="*/ 36 w 62"/>
              <a:gd name="T29" fmla="*/ 263 h 82"/>
              <a:gd name="T30" fmla="*/ 65 w 62"/>
              <a:gd name="T31" fmla="*/ 225 h 82"/>
              <a:gd name="T32" fmla="*/ 69 w 62"/>
              <a:gd name="T33" fmla="*/ 279 h 82"/>
              <a:gd name="T34" fmla="*/ 69 w 62"/>
              <a:gd name="T35" fmla="*/ 279 h 82"/>
              <a:gd name="T36" fmla="*/ 69 w 62"/>
              <a:gd name="T37" fmla="*/ 279 h 82"/>
              <a:gd name="T38" fmla="*/ 69 w 62"/>
              <a:gd name="T39" fmla="*/ 233 h 82"/>
              <a:gd name="T40" fmla="*/ 65 w 62"/>
              <a:gd name="T41" fmla="*/ 275 h 82"/>
              <a:gd name="T42" fmla="*/ 81 w 62"/>
              <a:gd name="T43" fmla="*/ 245 h 82"/>
              <a:gd name="T44" fmla="*/ 93 w 62"/>
              <a:gd name="T45" fmla="*/ 287 h 82"/>
              <a:gd name="T46" fmla="*/ 93 w 62"/>
              <a:gd name="T47" fmla="*/ 287 h 82"/>
              <a:gd name="T48" fmla="*/ 105 w 62"/>
              <a:gd name="T49" fmla="*/ 255 h 82"/>
              <a:gd name="T50" fmla="*/ 121 w 62"/>
              <a:gd name="T51" fmla="*/ 300 h 82"/>
              <a:gd name="T52" fmla="*/ 113 w 62"/>
              <a:gd name="T53" fmla="*/ 255 h 82"/>
              <a:gd name="T54" fmla="*/ 143 w 62"/>
              <a:gd name="T55" fmla="*/ 287 h 82"/>
              <a:gd name="T56" fmla="*/ 139 w 62"/>
              <a:gd name="T57" fmla="*/ 237 h 82"/>
              <a:gd name="T58" fmla="*/ 163 w 62"/>
              <a:gd name="T59" fmla="*/ 271 h 82"/>
              <a:gd name="T60" fmla="*/ 159 w 62"/>
              <a:gd name="T61" fmla="*/ 237 h 82"/>
              <a:gd name="T62" fmla="*/ 183 w 62"/>
              <a:gd name="T63" fmla="*/ 259 h 82"/>
              <a:gd name="T64" fmla="*/ 171 w 62"/>
              <a:gd name="T65" fmla="*/ 225 h 82"/>
              <a:gd name="T66" fmla="*/ 196 w 62"/>
              <a:gd name="T67" fmla="*/ 245 h 82"/>
              <a:gd name="T68" fmla="*/ 179 w 62"/>
              <a:gd name="T69" fmla="*/ 188 h 82"/>
              <a:gd name="T70" fmla="*/ 179 w 62"/>
              <a:gd name="T71" fmla="*/ 188 h 8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
              <a:gd name="T109" fmla="*/ 0 h 82"/>
              <a:gd name="T110" fmla="*/ 62 w 62"/>
              <a:gd name="T111" fmla="*/ 82 h 8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 h="82">
                <a:moveTo>
                  <a:pt x="40" y="15"/>
                </a:moveTo>
                <a:cubicBezTo>
                  <a:pt x="62" y="10"/>
                  <a:pt x="47" y="0"/>
                  <a:pt x="47" y="0"/>
                </a:cubicBezTo>
                <a:cubicBezTo>
                  <a:pt x="47" y="0"/>
                  <a:pt x="22" y="6"/>
                  <a:pt x="28" y="5"/>
                </a:cubicBezTo>
                <a:cubicBezTo>
                  <a:pt x="17" y="6"/>
                  <a:pt x="15" y="18"/>
                  <a:pt x="16" y="26"/>
                </a:cubicBezTo>
                <a:cubicBezTo>
                  <a:pt x="8" y="30"/>
                  <a:pt x="4" y="50"/>
                  <a:pt x="4" y="50"/>
                </a:cubicBezTo>
                <a:cubicBezTo>
                  <a:pt x="2" y="82"/>
                  <a:pt x="33" y="76"/>
                  <a:pt x="33" y="76"/>
                </a:cubicBezTo>
                <a:cubicBezTo>
                  <a:pt x="41" y="75"/>
                  <a:pt x="59" y="59"/>
                  <a:pt x="60" y="41"/>
                </a:cubicBezTo>
                <a:cubicBezTo>
                  <a:pt x="61" y="22"/>
                  <a:pt x="40" y="15"/>
                  <a:pt x="40" y="15"/>
                </a:cubicBezTo>
                <a:close/>
                <a:moveTo>
                  <a:pt x="54" y="36"/>
                </a:moveTo>
                <a:cubicBezTo>
                  <a:pt x="54" y="36"/>
                  <a:pt x="50" y="36"/>
                  <a:pt x="46" y="36"/>
                </a:cubicBezTo>
                <a:cubicBezTo>
                  <a:pt x="44" y="37"/>
                  <a:pt x="43" y="38"/>
                  <a:pt x="43" y="38"/>
                </a:cubicBezTo>
                <a:cubicBezTo>
                  <a:pt x="43" y="37"/>
                  <a:pt x="44" y="36"/>
                  <a:pt x="46" y="36"/>
                </a:cubicBezTo>
                <a:cubicBezTo>
                  <a:pt x="49" y="35"/>
                  <a:pt x="52" y="34"/>
                  <a:pt x="54" y="34"/>
                </a:cubicBezTo>
                <a:lnTo>
                  <a:pt x="54" y="36"/>
                </a:lnTo>
                <a:close/>
                <a:moveTo>
                  <a:pt x="55" y="45"/>
                </a:moveTo>
                <a:cubicBezTo>
                  <a:pt x="55" y="45"/>
                  <a:pt x="49" y="40"/>
                  <a:pt x="43" y="40"/>
                </a:cubicBezTo>
                <a:cubicBezTo>
                  <a:pt x="43" y="40"/>
                  <a:pt x="48" y="37"/>
                  <a:pt x="55" y="45"/>
                </a:cubicBezTo>
                <a:close/>
                <a:moveTo>
                  <a:pt x="53" y="28"/>
                </a:moveTo>
                <a:cubicBezTo>
                  <a:pt x="47" y="27"/>
                  <a:pt x="43" y="28"/>
                  <a:pt x="41" y="29"/>
                </a:cubicBezTo>
                <a:cubicBezTo>
                  <a:pt x="40" y="30"/>
                  <a:pt x="40" y="31"/>
                  <a:pt x="39" y="32"/>
                </a:cubicBezTo>
                <a:cubicBezTo>
                  <a:pt x="39" y="32"/>
                  <a:pt x="39" y="31"/>
                  <a:pt x="41" y="29"/>
                </a:cubicBezTo>
                <a:cubicBezTo>
                  <a:pt x="45" y="26"/>
                  <a:pt x="50" y="26"/>
                  <a:pt x="50" y="26"/>
                </a:cubicBezTo>
                <a:lnTo>
                  <a:pt x="53" y="28"/>
                </a:lnTo>
                <a:close/>
                <a:moveTo>
                  <a:pt x="46" y="20"/>
                </a:moveTo>
                <a:cubicBezTo>
                  <a:pt x="38" y="18"/>
                  <a:pt x="36" y="24"/>
                  <a:pt x="36" y="24"/>
                </a:cubicBezTo>
                <a:cubicBezTo>
                  <a:pt x="37" y="16"/>
                  <a:pt x="46" y="20"/>
                  <a:pt x="46" y="20"/>
                </a:cubicBezTo>
                <a:close/>
                <a:moveTo>
                  <a:pt x="25" y="34"/>
                </a:moveTo>
                <a:cubicBezTo>
                  <a:pt x="28" y="31"/>
                  <a:pt x="36" y="27"/>
                  <a:pt x="40" y="38"/>
                </a:cubicBezTo>
                <a:cubicBezTo>
                  <a:pt x="48" y="65"/>
                  <a:pt x="0" y="65"/>
                  <a:pt x="25" y="34"/>
                </a:cubicBezTo>
                <a:close/>
                <a:moveTo>
                  <a:pt x="9" y="64"/>
                </a:moveTo>
                <a:cubicBezTo>
                  <a:pt x="9" y="64"/>
                  <a:pt x="8" y="56"/>
                  <a:pt x="16" y="52"/>
                </a:cubicBezTo>
                <a:cubicBezTo>
                  <a:pt x="16" y="55"/>
                  <a:pt x="16" y="55"/>
                  <a:pt x="16" y="55"/>
                </a:cubicBezTo>
                <a:cubicBezTo>
                  <a:pt x="16" y="55"/>
                  <a:pt x="8" y="58"/>
                  <a:pt x="9" y="64"/>
                </a:cubicBezTo>
                <a:close/>
                <a:moveTo>
                  <a:pt x="17" y="68"/>
                </a:moveTo>
                <a:cubicBezTo>
                  <a:pt x="17" y="68"/>
                  <a:pt x="17" y="67"/>
                  <a:pt x="16" y="67"/>
                </a:cubicBezTo>
                <a:cubicBezTo>
                  <a:pt x="16" y="67"/>
                  <a:pt x="17" y="68"/>
                  <a:pt x="17" y="68"/>
                </a:cubicBezTo>
                <a:cubicBezTo>
                  <a:pt x="18" y="69"/>
                  <a:pt x="18" y="69"/>
                  <a:pt x="18" y="69"/>
                </a:cubicBezTo>
                <a:lnTo>
                  <a:pt x="17" y="68"/>
                </a:lnTo>
                <a:close/>
                <a:moveTo>
                  <a:pt x="16" y="67"/>
                </a:moveTo>
                <a:cubicBezTo>
                  <a:pt x="15" y="65"/>
                  <a:pt x="13" y="61"/>
                  <a:pt x="17" y="57"/>
                </a:cubicBezTo>
                <a:cubicBezTo>
                  <a:pt x="19" y="57"/>
                  <a:pt x="19" y="57"/>
                  <a:pt x="19" y="57"/>
                </a:cubicBezTo>
                <a:cubicBezTo>
                  <a:pt x="19" y="57"/>
                  <a:pt x="13" y="62"/>
                  <a:pt x="16" y="67"/>
                </a:cubicBezTo>
                <a:close/>
                <a:moveTo>
                  <a:pt x="23" y="70"/>
                </a:moveTo>
                <a:cubicBezTo>
                  <a:pt x="21" y="69"/>
                  <a:pt x="18" y="66"/>
                  <a:pt x="20" y="60"/>
                </a:cubicBezTo>
                <a:cubicBezTo>
                  <a:pt x="22" y="60"/>
                  <a:pt x="22" y="60"/>
                  <a:pt x="22" y="60"/>
                </a:cubicBezTo>
                <a:cubicBezTo>
                  <a:pt x="22" y="60"/>
                  <a:pt x="21" y="68"/>
                  <a:pt x="23" y="70"/>
                </a:cubicBezTo>
                <a:cubicBezTo>
                  <a:pt x="23" y="71"/>
                  <a:pt x="24" y="71"/>
                  <a:pt x="24" y="71"/>
                </a:cubicBezTo>
                <a:cubicBezTo>
                  <a:pt x="23" y="71"/>
                  <a:pt x="23" y="71"/>
                  <a:pt x="23" y="70"/>
                </a:cubicBezTo>
                <a:close/>
                <a:moveTo>
                  <a:pt x="23" y="68"/>
                </a:moveTo>
                <a:cubicBezTo>
                  <a:pt x="23" y="68"/>
                  <a:pt x="23" y="62"/>
                  <a:pt x="26" y="62"/>
                </a:cubicBezTo>
                <a:cubicBezTo>
                  <a:pt x="25" y="59"/>
                  <a:pt x="25" y="59"/>
                  <a:pt x="25" y="59"/>
                </a:cubicBezTo>
                <a:cubicBezTo>
                  <a:pt x="25" y="59"/>
                  <a:pt x="26" y="71"/>
                  <a:pt x="30" y="73"/>
                </a:cubicBezTo>
                <a:cubicBezTo>
                  <a:pt x="30" y="73"/>
                  <a:pt x="24" y="71"/>
                  <a:pt x="23" y="68"/>
                </a:cubicBezTo>
                <a:close/>
                <a:moveTo>
                  <a:pt x="28" y="62"/>
                </a:moveTo>
                <a:cubicBezTo>
                  <a:pt x="31" y="62"/>
                  <a:pt x="31" y="62"/>
                  <a:pt x="31" y="62"/>
                </a:cubicBezTo>
                <a:cubicBezTo>
                  <a:pt x="31" y="62"/>
                  <a:pt x="29" y="67"/>
                  <a:pt x="35" y="70"/>
                </a:cubicBezTo>
                <a:cubicBezTo>
                  <a:pt x="35" y="70"/>
                  <a:pt x="26" y="68"/>
                  <a:pt x="28" y="62"/>
                </a:cubicBezTo>
                <a:close/>
                <a:moveTo>
                  <a:pt x="34" y="58"/>
                </a:moveTo>
                <a:cubicBezTo>
                  <a:pt x="36" y="58"/>
                  <a:pt x="36" y="58"/>
                  <a:pt x="36" y="58"/>
                </a:cubicBezTo>
                <a:cubicBezTo>
                  <a:pt x="36" y="58"/>
                  <a:pt x="34" y="64"/>
                  <a:pt x="40" y="66"/>
                </a:cubicBezTo>
                <a:cubicBezTo>
                  <a:pt x="40" y="66"/>
                  <a:pt x="34" y="64"/>
                  <a:pt x="34" y="58"/>
                </a:cubicBezTo>
                <a:close/>
                <a:moveTo>
                  <a:pt x="39" y="58"/>
                </a:moveTo>
                <a:cubicBezTo>
                  <a:pt x="39" y="55"/>
                  <a:pt x="39" y="55"/>
                  <a:pt x="39" y="55"/>
                </a:cubicBezTo>
                <a:cubicBezTo>
                  <a:pt x="39" y="55"/>
                  <a:pt x="39" y="61"/>
                  <a:pt x="45" y="63"/>
                </a:cubicBezTo>
                <a:cubicBezTo>
                  <a:pt x="45" y="63"/>
                  <a:pt x="39" y="61"/>
                  <a:pt x="39" y="58"/>
                </a:cubicBezTo>
                <a:close/>
                <a:moveTo>
                  <a:pt x="42" y="55"/>
                </a:moveTo>
                <a:cubicBezTo>
                  <a:pt x="41" y="49"/>
                  <a:pt x="41" y="49"/>
                  <a:pt x="41" y="49"/>
                </a:cubicBezTo>
                <a:cubicBezTo>
                  <a:pt x="41" y="49"/>
                  <a:pt x="47" y="54"/>
                  <a:pt x="48" y="60"/>
                </a:cubicBezTo>
                <a:cubicBezTo>
                  <a:pt x="48" y="60"/>
                  <a:pt x="44" y="54"/>
                  <a:pt x="42" y="55"/>
                </a:cubicBezTo>
                <a:close/>
                <a:moveTo>
                  <a:pt x="44" y="46"/>
                </a:moveTo>
                <a:cubicBezTo>
                  <a:pt x="44" y="46"/>
                  <a:pt x="52" y="45"/>
                  <a:pt x="53" y="56"/>
                </a:cubicBezTo>
                <a:cubicBezTo>
                  <a:pt x="53" y="54"/>
                  <a:pt x="51" y="48"/>
                  <a:pt x="44" y="46"/>
                </a:cubicBezTo>
                <a:close/>
              </a:path>
            </a:pathLst>
          </a:custGeom>
          <a:solidFill>
            <a:srgbClr val="DF8100"/>
          </a:solidFill>
          <a:ln w="9525">
            <a:noFill/>
            <a:round/>
            <a:headEnd/>
            <a:tailEnd/>
          </a:ln>
        </p:spPr>
        <p:txBody>
          <a:bodyPr/>
          <a:lstStyle/>
          <a:p>
            <a:endParaRPr lang="en-US"/>
          </a:p>
        </p:txBody>
      </p:sp>
      <p:sp>
        <p:nvSpPr>
          <p:cNvPr id="277" name="Freeform 133"/>
          <p:cNvSpPr>
            <a:spLocks noChangeAspect="1"/>
          </p:cNvSpPr>
          <p:nvPr/>
        </p:nvSpPr>
        <p:spPr bwMode="auto">
          <a:xfrm>
            <a:off x="8042017" y="5607639"/>
            <a:ext cx="58315" cy="53815"/>
          </a:xfrm>
          <a:custGeom>
            <a:avLst/>
            <a:gdLst>
              <a:gd name="T0" fmla="*/ 172 w 44"/>
              <a:gd name="T1" fmla="*/ 0 h 30"/>
              <a:gd name="T2" fmla="*/ 176 w 44"/>
              <a:gd name="T3" fmla="*/ 63 h 30"/>
              <a:gd name="T4" fmla="*/ 48 w 44"/>
              <a:gd name="T5" fmla="*/ 112 h 30"/>
              <a:gd name="T6" fmla="*/ 0 w 44"/>
              <a:gd name="T7" fmla="*/ 49 h 30"/>
              <a:gd name="T8" fmla="*/ 172 w 44"/>
              <a:gd name="T9" fmla="*/ 0 h 30"/>
              <a:gd name="T10" fmla="*/ 0 60000 65536"/>
              <a:gd name="T11" fmla="*/ 0 60000 65536"/>
              <a:gd name="T12" fmla="*/ 0 60000 65536"/>
              <a:gd name="T13" fmla="*/ 0 60000 65536"/>
              <a:gd name="T14" fmla="*/ 0 60000 65536"/>
              <a:gd name="T15" fmla="*/ 0 w 44"/>
              <a:gd name="T16" fmla="*/ 0 h 30"/>
              <a:gd name="T17" fmla="*/ 44 w 44"/>
              <a:gd name="T18" fmla="*/ 30 h 30"/>
            </a:gdLst>
            <a:ahLst/>
            <a:cxnLst>
              <a:cxn ang="T10">
                <a:pos x="T0" y="T1"/>
              </a:cxn>
              <a:cxn ang="T11">
                <a:pos x="T2" y="T3"/>
              </a:cxn>
              <a:cxn ang="T12">
                <a:pos x="T4" y="T5"/>
              </a:cxn>
              <a:cxn ang="T13">
                <a:pos x="T6" y="T7"/>
              </a:cxn>
              <a:cxn ang="T14">
                <a:pos x="T8" y="T9"/>
              </a:cxn>
            </a:cxnLst>
            <a:rect l="T15" t="T16" r="T17" b="T18"/>
            <a:pathLst>
              <a:path w="44" h="30">
                <a:moveTo>
                  <a:pt x="43" y="0"/>
                </a:moveTo>
                <a:cubicBezTo>
                  <a:pt x="44" y="15"/>
                  <a:pt x="44" y="15"/>
                  <a:pt x="44" y="15"/>
                </a:cubicBezTo>
                <a:cubicBezTo>
                  <a:pt x="44" y="15"/>
                  <a:pt x="30" y="30"/>
                  <a:pt x="12" y="27"/>
                </a:cubicBezTo>
                <a:cubicBezTo>
                  <a:pt x="7" y="24"/>
                  <a:pt x="1" y="18"/>
                  <a:pt x="0" y="12"/>
                </a:cubicBezTo>
                <a:lnTo>
                  <a:pt x="43" y="0"/>
                </a:lnTo>
                <a:close/>
              </a:path>
            </a:pathLst>
          </a:custGeom>
          <a:solidFill>
            <a:srgbClr val="DF8100"/>
          </a:solidFill>
          <a:ln w="9525">
            <a:noFill/>
            <a:round/>
            <a:headEnd/>
            <a:tailEnd/>
          </a:ln>
        </p:spPr>
        <p:txBody>
          <a:bodyPr/>
          <a:lstStyle/>
          <a:p>
            <a:endParaRPr lang="en-US"/>
          </a:p>
        </p:txBody>
      </p:sp>
      <p:sp>
        <p:nvSpPr>
          <p:cNvPr id="278" name="Freeform 134"/>
          <p:cNvSpPr>
            <a:spLocks noChangeAspect="1"/>
          </p:cNvSpPr>
          <p:nvPr/>
        </p:nvSpPr>
        <p:spPr bwMode="auto">
          <a:xfrm>
            <a:off x="7904179" y="5586466"/>
            <a:ext cx="194826" cy="224081"/>
          </a:xfrm>
          <a:custGeom>
            <a:avLst/>
            <a:gdLst>
              <a:gd name="T0" fmla="*/ 588 w 146"/>
              <a:gd name="T1" fmla="*/ 0 h 126"/>
              <a:gd name="T2" fmla="*/ 592 w 146"/>
              <a:gd name="T3" fmla="*/ 44 h 126"/>
              <a:gd name="T4" fmla="*/ 441 w 146"/>
              <a:gd name="T5" fmla="*/ 125 h 126"/>
              <a:gd name="T6" fmla="*/ 232 w 146"/>
              <a:gd name="T7" fmla="*/ 357 h 126"/>
              <a:gd name="T8" fmla="*/ 133 w 146"/>
              <a:gd name="T9" fmla="*/ 512 h 126"/>
              <a:gd name="T10" fmla="*/ 8 w 146"/>
              <a:gd name="T11" fmla="*/ 468 h 126"/>
              <a:gd name="T12" fmla="*/ 0 w 146"/>
              <a:gd name="T13" fmla="*/ 452 h 126"/>
              <a:gd name="T14" fmla="*/ 187 w 146"/>
              <a:gd name="T15" fmla="*/ 304 h 126"/>
              <a:gd name="T16" fmla="*/ 455 w 146"/>
              <a:gd name="T17" fmla="*/ 32 h 126"/>
              <a:gd name="T18" fmla="*/ 588 w 146"/>
              <a:gd name="T19" fmla="*/ 0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6"/>
              <a:gd name="T31" fmla="*/ 0 h 126"/>
              <a:gd name="T32" fmla="*/ 146 w 146"/>
              <a:gd name="T33" fmla="*/ 126 h 1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6" h="126">
                <a:moveTo>
                  <a:pt x="145" y="0"/>
                </a:moveTo>
                <a:cubicBezTo>
                  <a:pt x="146" y="11"/>
                  <a:pt x="146" y="11"/>
                  <a:pt x="146" y="11"/>
                </a:cubicBezTo>
                <a:cubicBezTo>
                  <a:pt x="146" y="11"/>
                  <a:pt x="145" y="23"/>
                  <a:pt x="109" y="31"/>
                </a:cubicBezTo>
                <a:cubicBezTo>
                  <a:pt x="98" y="38"/>
                  <a:pt x="71" y="73"/>
                  <a:pt x="57" y="88"/>
                </a:cubicBezTo>
                <a:cubicBezTo>
                  <a:pt x="49" y="102"/>
                  <a:pt x="33" y="126"/>
                  <a:pt x="33" y="126"/>
                </a:cubicBezTo>
                <a:cubicBezTo>
                  <a:pt x="2" y="115"/>
                  <a:pt x="2" y="115"/>
                  <a:pt x="2" y="115"/>
                </a:cubicBezTo>
                <a:cubicBezTo>
                  <a:pt x="0" y="111"/>
                  <a:pt x="0" y="111"/>
                  <a:pt x="0" y="111"/>
                </a:cubicBezTo>
                <a:cubicBezTo>
                  <a:pt x="46" y="75"/>
                  <a:pt x="46" y="75"/>
                  <a:pt x="46" y="75"/>
                </a:cubicBezTo>
                <a:cubicBezTo>
                  <a:pt x="112" y="8"/>
                  <a:pt x="112" y="8"/>
                  <a:pt x="112" y="8"/>
                </a:cubicBezTo>
                <a:lnTo>
                  <a:pt x="145" y="0"/>
                </a:lnTo>
                <a:close/>
              </a:path>
            </a:pathLst>
          </a:custGeom>
          <a:solidFill>
            <a:srgbClr val="DF8100"/>
          </a:solidFill>
          <a:ln w="9525">
            <a:noFill/>
            <a:round/>
            <a:headEnd/>
            <a:tailEnd/>
          </a:ln>
        </p:spPr>
        <p:txBody>
          <a:bodyPr/>
          <a:lstStyle/>
          <a:p>
            <a:endParaRPr lang="en-US"/>
          </a:p>
        </p:txBody>
      </p:sp>
      <p:sp>
        <p:nvSpPr>
          <p:cNvPr id="279" name="Freeform 135"/>
          <p:cNvSpPr>
            <a:spLocks noChangeAspect="1"/>
          </p:cNvSpPr>
          <p:nvPr/>
        </p:nvSpPr>
        <p:spPr bwMode="auto">
          <a:xfrm>
            <a:off x="8289193" y="5563527"/>
            <a:ext cx="15904" cy="15880"/>
          </a:xfrm>
          <a:custGeom>
            <a:avLst/>
            <a:gdLst>
              <a:gd name="T0" fmla="*/ 48 w 12"/>
              <a:gd name="T1" fmla="*/ 12 h 9"/>
              <a:gd name="T2" fmla="*/ 24 w 12"/>
              <a:gd name="T3" fmla="*/ 32 h 9"/>
              <a:gd name="T4" fmla="*/ 8 w 12"/>
              <a:gd name="T5" fmla="*/ 28 h 9"/>
              <a:gd name="T6" fmla="*/ 28 w 12"/>
              <a:gd name="T7" fmla="*/ 4 h 9"/>
              <a:gd name="T8" fmla="*/ 48 w 12"/>
              <a:gd name="T9" fmla="*/ 12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12" y="3"/>
                </a:moveTo>
                <a:cubicBezTo>
                  <a:pt x="12" y="5"/>
                  <a:pt x="11" y="7"/>
                  <a:pt x="6" y="8"/>
                </a:cubicBezTo>
                <a:cubicBezTo>
                  <a:pt x="4" y="9"/>
                  <a:pt x="3" y="9"/>
                  <a:pt x="2" y="7"/>
                </a:cubicBezTo>
                <a:cubicBezTo>
                  <a:pt x="0" y="3"/>
                  <a:pt x="4" y="1"/>
                  <a:pt x="7" y="1"/>
                </a:cubicBezTo>
                <a:cubicBezTo>
                  <a:pt x="9" y="0"/>
                  <a:pt x="12" y="2"/>
                  <a:pt x="12" y="3"/>
                </a:cubicBezTo>
                <a:close/>
              </a:path>
            </a:pathLst>
          </a:custGeom>
          <a:solidFill>
            <a:srgbClr val="F8C170"/>
          </a:solidFill>
          <a:ln w="9525">
            <a:noFill/>
            <a:round/>
            <a:headEnd/>
            <a:tailEnd/>
          </a:ln>
        </p:spPr>
        <p:txBody>
          <a:bodyPr/>
          <a:lstStyle/>
          <a:p>
            <a:endParaRPr lang="en-US"/>
          </a:p>
        </p:txBody>
      </p:sp>
      <p:sp>
        <p:nvSpPr>
          <p:cNvPr id="280" name="Freeform 136"/>
          <p:cNvSpPr>
            <a:spLocks noChangeAspect="1"/>
          </p:cNvSpPr>
          <p:nvPr/>
        </p:nvSpPr>
        <p:spPr bwMode="auto">
          <a:xfrm>
            <a:off x="7902854" y="5559998"/>
            <a:ext cx="194826" cy="243491"/>
          </a:xfrm>
          <a:custGeom>
            <a:avLst/>
            <a:gdLst>
              <a:gd name="T0" fmla="*/ 592 w 146"/>
              <a:gd name="T1" fmla="*/ 60 h 137"/>
              <a:gd name="T2" fmla="*/ 413 w 146"/>
              <a:gd name="T3" fmla="*/ 0 h 137"/>
              <a:gd name="T4" fmla="*/ 0 w 146"/>
              <a:gd name="T5" fmla="*/ 512 h 137"/>
              <a:gd name="T6" fmla="*/ 121 w 146"/>
              <a:gd name="T7" fmla="*/ 556 h 137"/>
              <a:gd name="T8" fmla="*/ 441 w 146"/>
              <a:gd name="T9" fmla="*/ 159 h 137"/>
              <a:gd name="T10" fmla="*/ 592 w 146"/>
              <a:gd name="T11" fmla="*/ 60 h 137"/>
              <a:gd name="T12" fmla="*/ 0 60000 65536"/>
              <a:gd name="T13" fmla="*/ 0 60000 65536"/>
              <a:gd name="T14" fmla="*/ 0 60000 65536"/>
              <a:gd name="T15" fmla="*/ 0 60000 65536"/>
              <a:gd name="T16" fmla="*/ 0 60000 65536"/>
              <a:gd name="T17" fmla="*/ 0 60000 65536"/>
              <a:gd name="T18" fmla="*/ 0 w 146"/>
              <a:gd name="T19" fmla="*/ 0 h 137"/>
              <a:gd name="T20" fmla="*/ 146 w 146"/>
              <a:gd name="T21" fmla="*/ 137 h 137"/>
            </a:gdLst>
            <a:ahLst/>
            <a:cxnLst>
              <a:cxn ang="T12">
                <a:pos x="T0" y="T1"/>
              </a:cxn>
              <a:cxn ang="T13">
                <a:pos x="T2" y="T3"/>
              </a:cxn>
              <a:cxn ang="T14">
                <a:pos x="T4" y="T5"/>
              </a:cxn>
              <a:cxn ang="T15">
                <a:pos x="T6" y="T7"/>
              </a:cxn>
              <a:cxn ang="T16">
                <a:pos x="T8" y="T9"/>
              </a:cxn>
              <a:cxn ang="T17">
                <a:pos x="T10" y="T11"/>
              </a:cxn>
            </a:cxnLst>
            <a:rect l="T18" t="T19" r="T20" b="T21"/>
            <a:pathLst>
              <a:path w="146" h="137">
                <a:moveTo>
                  <a:pt x="146" y="15"/>
                </a:moveTo>
                <a:cubicBezTo>
                  <a:pt x="146" y="15"/>
                  <a:pt x="113" y="3"/>
                  <a:pt x="102" y="0"/>
                </a:cubicBezTo>
                <a:cubicBezTo>
                  <a:pt x="80" y="2"/>
                  <a:pt x="25" y="60"/>
                  <a:pt x="0" y="126"/>
                </a:cubicBezTo>
                <a:cubicBezTo>
                  <a:pt x="22" y="135"/>
                  <a:pt x="30" y="137"/>
                  <a:pt x="30" y="137"/>
                </a:cubicBezTo>
                <a:cubicBezTo>
                  <a:pt x="30" y="137"/>
                  <a:pt x="63" y="76"/>
                  <a:pt x="109" y="39"/>
                </a:cubicBezTo>
                <a:cubicBezTo>
                  <a:pt x="121" y="34"/>
                  <a:pt x="132" y="33"/>
                  <a:pt x="146" y="15"/>
                </a:cubicBezTo>
                <a:close/>
              </a:path>
            </a:pathLst>
          </a:custGeom>
          <a:solidFill>
            <a:srgbClr val="F6B148"/>
          </a:solidFill>
          <a:ln w="9525">
            <a:noFill/>
            <a:round/>
            <a:headEnd/>
            <a:tailEnd/>
          </a:ln>
        </p:spPr>
        <p:txBody>
          <a:bodyPr/>
          <a:lstStyle/>
          <a:p>
            <a:endParaRPr lang="en-US"/>
          </a:p>
        </p:txBody>
      </p:sp>
      <p:sp>
        <p:nvSpPr>
          <p:cNvPr id="281" name="Freeform 137"/>
          <p:cNvSpPr>
            <a:spLocks noChangeAspect="1"/>
          </p:cNvSpPr>
          <p:nvPr/>
        </p:nvSpPr>
        <p:spPr bwMode="auto">
          <a:xfrm>
            <a:off x="8143404" y="5559997"/>
            <a:ext cx="135848" cy="108512"/>
          </a:xfrm>
          <a:custGeom>
            <a:avLst/>
            <a:gdLst>
              <a:gd name="T0" fmla="*/ 384 w 102"/>
              <a:gd name="T1" fmla="*/ 159 h 61"/>
              <a:gd name="T2" fmla="*/ 316 w 102"/>
              <a:gd name="T3" fmla="*/ 240 h 61"/>
              <a:gd name="T4" fmla="*/ 44 w 102"/>
              <a:gd name="T5" fmla="*/ 175 h 61"/>
              <a:gd name="T6" fmla="*/ 32 w 102"/>
              <a:gd name="T7" fmla="*/ 85 h 61"/>
              <a:gd name="T8" fmla="*/ 40 w 102"/>
              <a:gd name="T9" fmla="*/ 52 h 61"/>
              <a:gd name="T10" fmla="*/ 92 w 102"/>
              <a:gd name="T11" fmla="*/ 8 h 61"/>
              <a:gd name="T12" fmla="*/ 380 w 102"/>
              <a:gd name="T13" fmla="*/ 56 h 61"/>
              <a:gd name="T14" fmla="*/ 388 w 102"/>
              <a:gd name="T15" fmla="*/ 135 h 61"/>
              <a:gd name="T16" fmla="*/ 384 w 102"/>
              <a:gd name="T17" fmla="*/ 15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61"/>
              <a:gd name="T29" fmla="*/ 102 w 10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61">
                <a:moveTo>
                  <a:pt x="95" y="39"/>
                </a:moveTo>
                <a:cubicBezTo>
                  <a:pt x="90" y="58"/>
                  <a:pt x="91" y="61"/>
                  <a:pt x="78" y="59"/>
                </a:cubicBezTo>
                <a:cubicBezTo>
                  <a:pt x="11" y="43"/>
                  <a:pt x="11" y="43"/>
                  <a:pt x="11" y="43"/>
                </a:cubicBezTo>
                <a:cubicBezTo>
                  <a:pt x="0" y="41"/>
                  <a:pt x="4" y="37"/>
                  <a:pt x="8" y="21"/>
                </a:cubicBezTo>
                <a:cubicBezTo>
                  <a:pt x="10" y="13"/>
                  <a:pt x="10" y="13"/>
                  <a:pt x="10" y="13"/>
                </a:cubicBezTo>
                <a:cubicBezTo>
                  <a:pt x="13" y="2"/>
                  <a:pt x="15" y="0"/>
                  <a:pt x="23" y="2"/>
                </a:cubicBezTo>
                <a:cubicBezTo>
                  <a:pt x="94" y="14"/>
                  <a:pt x="94" y="14"/>
                  <a:pt x="94" y="14"/>
                </a:cubicBezTo>
                <a:cubicBezTo>
                  <a:pt x="102" y="16"/>
                  <a:pt x="99" y="21"/>
                  <a:pt x="96" y="33"/>
                </a:cubicBezTo>
                <a:lnTo>
                  <a:pt x="95" y="39"/>
                </a:lnTo>
                <a:close/>
              </a:path>
            </a:pathLst>
          </a:custGeom>
          <a:solidFill>
            <a:srgbClr val="FCE5B8"/>
          </a:solidFill>
          <a:ln w="9525">
            <a:noFill/>
            <a:round/>
            <a:headEnd/>
            <a:tailEnd/>
          </a:ln>
        </p:spPr>
        <p:txBody>
          <a:bodyPr/>
          <a:lstStyle/>
          <a:p>
            <a:endParaRPr lang="en-US"/>
          </a:p>
        </p:txBody>
      </p:sp>
      <p:sp>
        <p:nvSpPr>
          <p:cNvPr id="282" name="Freeform 138"/>
          <p:cNvSpPr>
            <a:spLocks noChangeAspect="1"/>
          </p:cNvSpPr>
          <p:nvPr/>
        </p:nvSpPr>
        <p:spPr bwMode="auto">
          <a:xfrm>
            <a:off x="7939963" y="5584701"/>
            <a:ext cx="157716" cy="218788"/>
          </a:xfrm>
          <a:custGeom>
            <a:avLst/>
            <a:gdLst>
              <a:gd name="T0" fmla="*/ 472 w 118"/>
              <a:gd name="T1" fmla="*/ 0 h 123"/>
              <a:gd name="T2" fmla="*/ 321 w 118"/>
              <a:gd name="T3" fmla="*/ 97 h 123"/>
              <a:gd name="T4" fmla="*/ 4 w 118"/>
              <a:gd name="T5" fmla="*/ 500 h 123"/>
              <a:gd name="T6" fmla="*/ 0 w 118"/>
              <a:gd name="T7" fmla="*/ 496 h 123"/>
              <a:gd name="T8" fmla="*/ 8 w 118"/>
              <a:gd name="T9" fmla="*/ 500 h 123"/>
              <a:gd name="T10" fmla="*/ 329 w 118"/>
              <a:gd name="T11" fmla="*/ 101 h 123"/>
              <a:gd name="T12" fmla="*/ 480 w 118"/>
              <a:gd name="T13" fmla="*/ 4 h 123"/>
              <a:gd name="T14" fmla="*/ 472 w 118"/>
              <a:gd name="T15" fmla="*/ 0 h 123"/>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123"/>
              <a:gd name="T26" fmla="*/ 118 w 118"/>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123">
                <a:moveTo>
                  <a:pt x="116" y="0"/>
                </a:moveTo>
                <a:cubicBezTo>
                  <a:pt x="103" y="18"/>
                  <a:pt x="92" y="19"/>
                  <a:pt x="79" y="24"/>
                </a:cubicBezTo>
                <a:cubicBezTo>
                  <a:pt x="33" y="61"/>
                  <a:pt x="1" y="123"/>
                  <a:pt x="1" y="123"/>
                </a:cubicBezTo>
                <a:cubicBezTo>
                  <a:pt x="0" y="122"/>
                  <a:pt x="0" y="122"/>
                  <a:pt x="0" y="122"/>
                </a:cubicBezTo>
                <a:cubicBezTo>
                  <a:pt x="2" y="123"/>
                  <a:pt x="2" y="123"/>
                  <a:pt x="2" y="123"/>
                </a:cubicBezTo>
                <a:cubicBezTo>
                  <a:pt x="2" y="123"/>
                  <a:pt x="35" y="62"/>
                  <a:pt x="81" y="25"/>
                </a:cubicBezTo>
                <a:cubicBezTo>
                  <a:pt x="93" y="20"/>
                  <a:pt x="104" y="19"/>
                  <a:pt x="118" y="1"/>
                </a:cubicBezTo>
                <a:cubicBezTo>
                  <a:pt x="118" y="1"/>
                  <a:pt x="117" y="1"/>
                  <a:pt x="116" y="0"/>
                </a:cubicBezTo>
                <a:close/>
              </a:path>
            </a:pathLst>
          </a:custGeom>
          <a:solidFill>
            <a:srgbClr val="F8C170"/>
          </a:solidFill>
          <a:ln w="9525">
            <a:noFill/>
            <a:round/>
            <a:headEnd/>
            <a:tailEnd/>
          </a:ln>
        </p:spPr>
        <p:txBody>
          <a:bodyPr/>
          <a:lstStyle/>
          <a:p>
            <a:endParaRPr lang="en-US"/>
          </a:p>
        </p:txBody>
      </p:sp>
      <p:sp>
        <p:nvSpPr>
          <p:cNvPr id="283" name="Freeform 139"/>
          <p:cNvSpPr>
            <a:spLocks noChangeAspect="1"/>
          </p:cNvSpPr>
          <p:nvPr/>
        </p:nvSpPr>
        <p:spPr bwMode="auto">
          <a:xfrm>
            <a:off x="8065874" y="5672040"/>
            <a:ext cx="57653" cy="24701"/>
          </a:xfrm>
          <a:custGeom>
            <a:avLst/>
            <a:gdLst>
              <a:gd name="T0" fmla="*/ 85 w 87"/>
              <a:gd name="T1" fmla="*/ 28 h 28"/>
              <a:gd name="T2" fmla="*/ 0 w 87"/>
              <a:gd name="T3" fmla="*/ 4 h 28"/>
              <a:gd name="T4" fmla="*/ 0 w 87"/>
              <a:gd name="T5" fmla="*/ 0 h 28"/>
              <a:gd name="T6" fmla="*/ 87 w 87"/>
              <a:gd name="T7" fmla="*/ 26 h 28"/>
              <a:gd name="T8" fmla="*/ 85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5" y="28"/>
                </a:moveTo>
                <a:lnTo>
                  <a:pt x="0" y="4"/>
                </a:lnTo>
                <a:lnTo>
                  <a:pt x="0" y="0"/>
                </a:lnTo>
                <a:lnTo>
                  <a:pt x="87" y="26"/>
                </a:lnTo>
                <a:lnTo>
                  <a:pt x="85" y="28"/>
                </a:lnTo>
                <a:close/>
              </a:path>
            </a:pathLst>
          </a:custGeom>
          <a:solidFill>
            <a:srgbClr val="DF8100"/>
          </a:solidFill>
          <a:ln w="9525">
            <a:noFill/>
            <a:round/>
            <a:headEnd/>
            <a:tailEnd/>
          </a:ln>
        </p:spPr>
        <p:txBody>
          <a:bodyPr/>
          <a:lstStyle/>
          <a:p>
            <a:endParaRPr lang="en-US"/>
          </a:p>
        </p:txBody>
      </p:sp>
      <p:sp>
        <p:nvSpPr>
          <p:cNvPr id="284" name="Freeform 140"/>
          <p:cNvSpPr>
            <a:spLocks noChangeAspect="1"/>
          </p:cNvSpPr>
          <p:nvPr/>
        </p:nvSpPr>
        <p:spPr bwMode="auto">
          <a:xfrm>
            <a:off x="8064548" y="5675568"/>
            <a:ext cx="57653" cy="24701"/>
          </a:xfrm>
          <a:custGeom>
            <a:avLst/>
            <a:gdLst>
              <a:gd name="T0" fmla="*/ 87 w 87"/>
              <a:gd name="T1" fmla="*/ 28 h 28"/>
              <a:gd name="T2" fmla="*/ 0 w 87"/>
              <a:gd name="T3" fmla="*/ 2 h 28"/>
              <a:gd name="T4" fmla="*/ 2 w 87"/>
              <a:gd name="T5" fmla="*/ 0 h 28"/>
              <a:gd name="T6" fmla="*/ 87 w 87"/>
              <a:gd name="T7" fmla="*/ 24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2"/>
                </a:lnTo>
                <a:lnTo>
                  <a:pt x="2" y="0"/>
                </a:lnTo>
                <a:lnTo>
                  <a:pt x="87" y="24"/>
                </a:lnTo>
                <a:lnTo>
                  <a:pt x="87" y="28"/>
                </a:lnTo>
                <a:close/>
              </a:path>
            </a:pathLst>
          </a:custGeom>
          <a:solidFill>
            <a:srgbClr val="FFFFFF"/>
          </a:solidFill>
          <a:ln w="9525">
            <a:noFill/>
            <a:round/>
            <a:headEnd/>
            <a:tailEnd/>
          </a:ln>
        </p:spPr>
        <p:txBody>
          <a:bodyPr/>
          <a:lstStyle/>
          <a:p>
            <a:endParaRPr lang="en-US"/>
          </a:p>
        </p:txBody>
      </p:sp>
      <p:sp>
        <p:nvSpPr>
          <p:cNvPr id="285" name="Freeform 141"/>
          <p:cNvSpPr>
            <a:spLocks noChangeAspect="1"/>
          </p:cNvSpPr>
          <p:nvPr/>
        </p:nvSpPr>
        <p:spPr bwMode="auto">
          <a:xfrm>
            <a:off x="8059245" y="5682627"/>
            <a:ext cx="58978" cy="24701"/>
          </a:xfrm>
          <a:custGeom>
            <a:avLst/>
            <a:gdLst>
              <a:gd name="T0" fmla="*/ 87 w 89"/>
              <a:gd name="T1" fmla="*/ 28 h 28"/>
              <a:gd name="T2" fmla="*/ 0 w 89"/>
              <a:gd name="T3" fmla="*/ 2 h 28"/>
              <a:gd name="T4" fmla="*/ 2 w 89"/>
              <a:gd name="T5" fmla="*/ 0 h 28"/>
              <a:gd name="T6" fmla="*/ 89 w 89"/>
              <a:gd name="T7" fmla="*/ 24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2"/>
                </a:lnTo>
                <a:lnTo>
                  <a:pt x="2" y="0"/>
                </a:lnTo>
                <a:lnTo>
                  <a:pt x="89" y="24"/>
                </a:lnTo>
                <a:lnTo>
                  <a:pt x="87" y="28"/>
                </a:lnTo>
                <a:close/>
              </a:path>
            </a:pathLst>
          </a:custGeom>
          <a:solidFill>
            <a:srgbClr val="DF8100"/>
          </a:solidFill>
          <a:ln w="9525">
            <a:noFill/>
            <a:round/>
            <a:headEnd/>
            <a:tailEnd/>
          </a:ln>
        </p:spPr>
        <p:txBody>
          <a:bodyPr/>
          <a:lstStyle/>
          <a:p>
            <a:endParaRPr lang="en-US"/>
          </a:p>
        </p:txBody>
      </p:sp>
      <p:sp>
        <p:nvSpPr>
          <p:cNvPr id="286" name="Freeform 142"/>
          <p:cNvSpPr>
            <a:spLocks noChangeAspect="1"/>
          </p:cNvSpPr>
          <p:nvPr/>
        </p:nvSpPr>
        <p:spPr bwMode="auto">
          <a:xfrm>
            <a:off x="8059247" y="5684391"/>
            <a:ext cx="57653" cy="24701"/>
          </a:xfrm>
          <a:custGeom>
            <a:avLst/>
            <a:gdLst>
              <a:gd name="T0" fmla="*/ 87 w 87"/>
              <a:gd name="T1" fmla="*/ 28 h 28"/>
              <a:gd name="T2" fmla="*/ 0 w 87"/>
              <a:gd name="T3" fmla="*/ 4 h 28"/>
              <a:gd name="T4" fmla="*/ 0 w 87"/>
              <a:gd name="T5" fmla="*/ 0 h 28"/>
              <a:gd name="T6" fmla="*/ 87 w 87"/>
              <a:gd name="T7" fmla="*/ 26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4"/>
                </a:lnTo>
                <a:lnTo>
                  <a:pt x="0" y="0"/>
                </a:lnTo>
                <a:lnTo>
                  <a:pt x="87" y="26"/>
                </a:lnTo>
                <a:lnTo>
                  <a:pt x="87" y="28"/>
                </a:lnTo>
                <a:close/>
              </a:path>
            </a:pathLst>
          </a:custGeom>
          <a:solidFill>
            <a:srgbClr val="FFFFFF"/>
          </a:solidFill>
          <a:ln w="9525">
            <a:noFill/>
            <a:round/>
            <a:headEnd/>
            <a:tailEnd/>
          </a:ln>
        </p:spPr>
        <p:txBody>
          <a:bodyPr/>
          <a:lstStyle/>
          <a:p>
            <a:endParaRPr lang="en-US"/>
          </a:p>
        </p:txBody>
      </p:sp>
      <p:sp>
        <p:nvSpPr>
          <p:cNvPr id="287" name="Freeform 143"/>
          <p:cNvSpPr>
            <a:spLocks noChangeAspect="1"/>
          </p:cNvSpPr>
          <p:nvPr/>
        </p:nvSpPr>
        <p:spPr bwMode="auto">
          <a:xfrm>
            <a:off x="8053945" y="5691448"/>
            <a:ext cx="58315" cy="24701"/>
          </a:xfrm>
          <a:custGeom>
            <a:avLst/>
            <a:gdLst>
              <a:gd name="T0" fmla="*/ 86 w 88"/>
              <a:gd name="T1" fmla="*/ 28 h 28"/>
              <a:gd name="T2" fmla="*/ 0 w 88"/>
              <a:gd name="T3" fmla="*/ 4 h 28"/>
              <a:gd name="T4" fmla="*/ 0 w 88"/>
              <a:gd name="T5" fmla="*/ 0 h 28"/>
              <a:gd name="T6" fmla="*/ 88 w 88"/>
              <a:gd name="T7" fmla="*/ 26 h 28"/>
              <a:gd name="T8" fmla="*/ 86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6" y="28"/>
                </a:moveTo>
                <a:lnTo>
                  <a:pt x="0" y="4"/>
                </a:lnTo>
                <a:lnTo>
                  <a:pt x="0" y="0"/>
                </a:lnTo>
                <a:lnTo>
                  <a:pt x="88" y="26"/>
                </a:lnTo>
                <a:lnTo>
                  <a:pt x="86" y="28"/>
                </a:lnTo>
                <a:close/>
              </a:path>
            </a:pathLst>
          </a:custGeom>
          <a:solidFill>
            <a:srgbClr val="DF8100"/>
          </a:solidFill>
          <a:ln w="9525">
            <a:noFill/>
            <a:round/>
            <a:headEnd/>
            <a:tailEnd/>
          </a:ln>
        </p:spPr>
        <p:txBody>
          <a:bodyPr/>
          <a:lstStyle/>
          <a:p>
            <a:endParaRPr lang="en-US"/>
          </a:p>
        </p:txBody>
      </p:sp>
      <p:sp>
        <p:nvSpPr>
          <p:cNvPr id="288" name="Freeform 144"/>
          <p:cNvSpPr>
            <a:spLocks noChangeAspect="1"/>
          </p:cNvSpPr>
          <p:nvPr/>
        </p:nvSpPr>
        <p:spPr bwMode="auto">
          <a:xfrm>
            <a:off x="8053943" y="5694977"/>
            <a:ext cx="56990" cy="24701"/>
          </a:xfrm>
          <a:custGeom>
            <a:avLst/>
            <a:gdLst>
              <a:gd name="T0" fmla="*/ 86 w 86"/>
              <a:gd name="T1" fmla="*/ 28 h 28"/>
              <a:gd name="T2" fmla="*/ 0 w 86"/>
              <a:gd name="T3" fmla="*/ 2 h 28"/>
              <a:gd name="T4" fmla="*/ 0 w 86"/>
              <a:gd name="T5" fmla="*/ 0 h 28"/>
              <a:gd name="T6" fmla="*/ 86 w 86"/>
              <a:gd name="T7" fmla="*/ 24 h 28"/>
              <a:gd name="T8" fmla="*/ 86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86" y="28"/>
                </a:moveTo>
                <a:lnTo>
                  <a:pt x="0" y="2"/>
                </a:lnTo>
                <a:lnTo>
                  <a:pt x="0" y="0"/>
                </a:lnTo>
                <a:lnTo>
                  <a:pt x="86" y="24"/>
                </a:lnTo>
                <a:lnTo>
                  <a:pt x="86" y="28"/>
                </a:lnTo>
                <a:close/>
              </a:path>
            </a:pathLst>
          </a:custGeom>
          <a:solidFill>
            <a:srgbClr val="FFFFFF"/>
          </a:solidFill>
          <a:ln w="9525">
            <a:noFill/>
            <a:round/>
            <a:headEnd/>
            <a:tailEnd/>
          </a:ln>
        </p:spPr>
        <p:txBody>
          <a:bodyPr/>
          <a:lstStyle/>
          <a:p>
            <a:endParaRPr lang="en-US"/>
          </a:p>
        </p:txBody>
      </p:sp>
      <p:sp>
        <p:nvSpPr>
          <p:cNvPr id="289" name="Freeform 145"/>
          <p:cNvSpPr>
            <a:spLocks noChangeAspect="1"/>
          </p:cNvSpPr>
          <p:nvPr/>
        </p:nvSpPr>
        <p:spPr bwMode="auto">
          <a:xfrm>
            <a:off x="8048644" y="5702035"/>
            <a:ext cx="58315" cy="24701"/>
          </a:xfrm>
          <a:custGeom>
            <a:avLst/>
            <a:gdLst>
              <a:gd name="T0" fmla="*/ 86 w 88"/>
              <a:gd name="T1" fmla="*/ 28 h 28"/>
              <a:gd name="T2" fmla="*/ 0 w 88"/>
              <a:gd name="T3" fmla="*/ 2 h 28"/>
              <a:gd name="T4" fmla="*/ 0 w 88"/>
              <a:gd name="T5" fmla="*/ 0 h 28"/>
              <a:gd name="T6" fmla="*/ 88 w 88"/>
              <a:gd name="T7" fmla="*/ 24 h 28"/>
              <a:gd name="T8" fmla="*/ 86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6" y="28"/>
                </a:moveTo>
                <a:lnTo>
                  <a:pt x="0" y="2"/>
                </a:lnTo>
                <a:lnTo>
                  <a:pt x="0" y="0"/>
                </a:lnTo>
                <a:lnTo>
                  <a:pt x="88" y="24"/>
                </a:lnTo>
                <a:lnTo>
                  <a:pt x="86" y="28"/>
                </a:lnTo>
                <a:close/>
              </a:path>
            </a:pathLst>
          </a:custGeom>
          <a:solidFill>
            <a:srgbClr val="DF8100"/>
          </a:solidFill>
          <a:ln w="9525">
            <a:noFill/>
            <a:round/>
            <a:headEnd/>
            <a:tailEnd/>
          </a:ln>
        </p:spPr>
        <p:txBody>
          <a:bodyPr/>
          <a:lstStyle/>
          <a:p>
            <a:endParaRPr lang="en-US"/>
          </a:p>
        </p:txBody>
      </p:sp>
      <p:sp>
        <p:nvSpPr>
          <p:cNvPr id="290" name="Freeform 146"/>
          <p:cNvSpPr>
            <a:spLocks noChangeAspect="1"/>
          </p:cNvSpPr>
          <p:nvPr/>
        </p:nvSpPr>
        <p:spPr bwMode="auto">
          <a:xfrm>
            <a:off x="8047319" y="5703799"/>
            <a:ext cx="58315" cy="24701"/>
          </a:xfrm>
          <a:custGeom>
            <a:avLst/>
            <a:gdLst>
              <a:gd name="T0" fmla="*/ 88 w 88"/>
              <a:gd name="T1" fmla="*/ 28 h 28"/>
              <a:gd name="T2" fmla="*/ 0 w 88"/>
              <a:gd name="T3" fmla="*/ 2 h 28"/>
              <a:gd name="T4" fmla="*/ 2 w 88"/>
              <a:gd name="T5" fmla="*/ 0 h 28"/>
              <a:gd name="T6" fmla="*/ 88 w 88"/>
              <a:gd name="T7" fmla="*/ 26 h 28"/>
              <a:gd name="T8" fmla="*/ 88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8" y="28"/>
                </a:moveTo>
                <a:lnTo>
                  <a:pt x="0" y="2"/>
                </a:lnTo>
                <a:lnTo>
                  <a:pt x="2" y="0"/>
                </a:lnTo>
                <a:lnTo>
                  <a:pt x="88" y="26"/>
                </a:lnTo>
                <a:lnTo>
                  <a:pt x="88" y="28"/>
                </a:lnTo>
                <a:close/>
              </a:path>
            </a:pathLst>
          </a:custGeom>
          <a:solidFill>
            <a:srgbClr val="FFFFFF"/>
          </a:solidFill>
          <a:ln w="9525">
            <a:noFill/>
            <a:round/>
            <a:headEnd/>
            <a:tailEnd/>
          </a:ln>
        </p:spPr>
        <p:txBody>
          <a:bodyPr/>
          <a:lstStyle/>
          <a:p>
            <a:endParaRPr lang="en-US"/>
          </a:p>
        </p:txBody>
      </p:sp>
      <p:sp>
        <p:nvSpPr>
          <p:cNvPr id="291" name="Freeform 147"/>
          <p:cNvSpPr>
            <a:spLocks noChangeAspect="1"/>
          </p:cNvSpPr>
          <p:nvPr/>
        </p:nvSpPr>
        <p:spPr bwMode="auto">
          <a:xfrm>
            <a:off x="8043341" y="5710857"/>
            <a:ext cx="56990" cy="24701"/>
          </a:xfrm>
          <a:custGeom>
            <a:avLst/>
            <a:gdLst>
              <a:gd name="T0" fmla="*/ 86 w 86"/>
              <a:gd name="T1" fmla="*/ 28 h 28"/>
              <a:gd name="T2" fmla="*/ 0 w 86"/>
              <a:gd name="T3" fmla="*/ 4 h 28"/>
              <a:gd name="T4" fmla="*/ 0 w 86"/>
              <a:gd name="T5" fmla="*/ 0 h 28"/>
              <a:gd name="T6" fmla="*/ 86 w 86"/>
              <a:gd name="T7" fmla="*/ 26 h 28"/>
              <a:gd name="T8" fmla="*/ 86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86" y="28"/>
                </a:moveTo>
                <a:lnTo>
                  <a:pt x="0" y="4"/>
                </a:lnTo>
                <a:lnTo>
                  <a:pt x="0" y="0"/>
                </a:lnTo>
                <a:lnTo>
                  <a:pt x="86" y="26"/>
                </a:lnTo>
                <a:lnTo>
                  <a:pt x="86" y="28"/>
                </a:lnTo>
                <a:close/>
              </a:path>
            </a:pathLst>
          </a:custGeom>
          <a:solidFill>
            <a:srgbClr val="DF8100"/>
          </a:solidFill>
          <a:ln w="9525">
            <a:noFill/>
            <a:round/>
            <a:headEnd/>
            <a:tailEnd/>
          </a:ln>
        </p:spPr>
        <p:txBody>
          <a:bodyPr/>
          <a:lstStyle/>
          <a:p>
            <a:endParaRPr lang="en-US"/>
          </a:p>
        </p:txBody>
      </p:sp>
      <p:sp>
        <p:nvSpPr>
          <p:cNvPr id="292" name="Freeform 148"/>
          <p:cNvSpPr>
            <a:spLocks noChangeAspect="1"/>
          </p:cNvSpPr>
          <p:nvPr/>
        </p:nvSpPr>
        <p:spPr bwMode="auto">
          <a:xfrm>
            <a:off x="8042017" y="5714385"/>
            <a:ext cx="58315" cy="24701"/>
          </a:xfrm>
          <a:custGeom>
            <a:avLst/>
            <a:gdLst>
              <a:gd name="T0" fmla="*/ 88 w 88"/>
              <a:gd name="T1" fmla="*/ 28 h 28"/>
              <a:gd name="T2" fmla="*/ 0 w 88"/>
              <a:gd name="T3" fmla="*/ 2 h 28"/>
              <a:gd name="T4" fmla="*/ 2 w 88"/>
              <a:gd name="T5" fmla="*/ 0 h 28"/>
              <a:gd name="T6" fmla="*/ 88 w 88"/>
              <a:gd name="T7" fmla="*/ 24 h 28"/>
              <a:gd name="T8" fmla="*/ 88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8" y="28"/>
                </a:moveTo>
                <a:lnTo>
                  <a:pt x="0" y="2"/>
                </a:lnTo>
                <a:lnTo>
                  <a:pt x="2" y="0"/>
                </a:lnTo>
                <a:lnTo>
                  <a:pt x="88" y="24"/>
                </a:lnTo>
                <a:lnTo>
                  <a:pt x="88" y="28"/>
                </a:lnTo>
                <a:close/>
              </a:path>
            </a:pathLst>
          </a:custGeom>
          <a:solidFill>
            <a:srgbClr val="FFFFFF"/>
          </a:solidFill>
          <a:ln w="9525">
            <a:noFill/>
            <a:round/>
            <a:headEnd/>
            <a:tailEnd/>
          </a:ln>
        </p:spPr>
        <p:txBody>
          <a:bodyPr/>
          <a:lstStyle/>
          <a:p>
            <a:endParaRPr lang="en-US"/>
          </a:p>
        </p:txBody>
      </p:sp>
      <p:sp>
        <p:nvSpPr>
          <p:cNvPr id="293" name="Freeform 149"/>
          <p:cNvSpPr>
            <a:spLocks noChangeAspect="1"/>
          </p:cNvSpPr>
          <p:nvPr/>
        </p:nvSpPr>
        <p:spPr bwMode="auto">
          <a:xfrm>
            <a:off x="8038039" y="5719678"/>
            <a:ext cx="56990" cy="27348"/>
          </a:xfrm>
          <a:custGeom>
            <a:avLst/>
            <a:gdLst>
              <a:gd name="T0" fmla="*/ 86 w 86"/>
              <a:gd name="T1" fmla="*/ 31 h 31"/>
              <a:gd name="T2" fmla="*/ 0 w 86"/>
              <a:gd name="T3" fmla="*/ 4 h 31"/>
              <a:gd name="T4" fmla="*/ 0 w 86"/>
              <a:gd name="T5" fmla="*/ 0 h 31"/>
              <a:gd name="T6" fmla="*/ 86 w 86"/>
              <a:gd name="T7" fmla="*/ 26 h 31"/>
              <a:gd name="T8" fmla="*/ 86 w 86"/>
              <a:gd name="T9" fmla="*/ 31 h 31"/>
              <a:gd name="T10" fmla="*/ 0 60000 65536"/>
              <a:gd name="T11" fmla="*/ 0 60000 65536"/>
              <a:gd name="T12" fmla="*/ 0 60000 65536"/>
              <a:gd name="T13" fmla="*/ 0 60000 65536"/>
              <a:gd name="T14" fmla="*/ 0 60000 65536"/>
              <a:gd name="T15" fmla="*/ 0 w 86"/>
              <a:gd name="T16" fmla="*/ 0 h 31"/>
              <a:gd name="T17" fmla="*/ 86 w 86"/>
              <a:gd name="T18" fmla="*/ 31 h 31"/>
            </a:gdLst>
            <a:ahLst/>
            <a:cxnLst>
              <a:cxn ang="T10">
                <a:pos x="T0" y="T1"/>
              </a:cxn>
              <a:cxn ang="T11">
                <a:pos x="T2" y="T3"/>
              </a:cxn>
              <a:cxn ang="T12">
                <a:pos x="T4" y="T5"/>
              </a:cxn>
              <a:cxn ang="T13">
                <a:pos x="T6" y="T7"/>
              </a:cxn>
              <a:cxn ang="T14">
                <a:pos x="T8" y="T9"/>
              </a:cxn>
            </a:cxnLst>
            <a:rect l="T15" t="T16" r="T17" b="T18"/>
            <a:pathLst>
              <a:path w="86" h="31">
                <a:moveTo>
                  <a:pt x="86" y="31"/>
                </a:moveTo>
                <a:lnTo>
                  <a:pt x="0" y="4"/>
                </a:lnTo>
                <a:lnTo>
                  <a:pt x="0" y="0"/>
                </a:lnTo>
                <a:lnTo>
                  <a:pt x="86" y="26"/>
                </a:lnTo>
                <a:lnTo>
                  <a:pt x="86" y="31"/>
                </a:lnTo>
                <a:close/>
              </a:path>
            </a:pathLst>
          </a:custGeom>
          <a:solidFill>
            <a:srgbClr val="DF8100"/>
          </a:solidFill>
          <a:ln w="9525">
            <a:noFill/>
            <a:round/>
            <a:headEnd/>
            <a:tailEnd/>
          </a:ln>
        </p:spPr>
        <p:txBody>
          <a:bodyPr/>
          <a:lstStyle/>
          <a:p>
            <a:endParaRPr lang="en-US"/>
          </a:p>
        </p:txBody>
      </p:sp>
      <p:sp>
        <p:nvSpPr>
          <p:cNvPr id="294" name="Freeform 150"/>
          <p:cNvSpPr>
            <a:spLocks noChangeAspect="1"/>
          </p:cNvSpPr>
          <p:nvPr/>
        </p:nvSpPr>
        <p:spPr bwMode="auto">
          <a:xfrm>
            <a:off x="8036715" y="5723207"/>
            <a:ext cx="58315" cy="25584"/>
          </a:xfrm>
          <a:custGeom>
            <a:avLst/>
            <a:gdLst>
              <a:gd name="T0" fmla="*/ 86 w 88"/>
              <a:gd name="T1" fmla="*/ 29 h 29"/>
              <a:gd name="T2" fmla="*/ 0 w 88"/>
              <a:gd name="T3" fmla="*/ 2 h 29"/>
              <a:gd name="T4" fmla="*/ 2 w 88"/>
              <a:gd name="T5" fmla="*/ 0 h 29"/>
              <a:gd name="T6" fmla="*/ 88 w 88"/>
              <a:gd name="T7" fmla="*/ 25 h 29"/>
              <a:gd name="T8" fmla="*/ 86 w 88"/>
              <a:gd name="T9" fmla="*/ 29 h 29"/>
              <a:gd name="T10" fmla="*/ 0 60000 65536"/>
              <a:gd name="T11" fmla="*/ 0 60000 65536"/>
              <a:gd name="T12" fmla="*/ 0 60000 65536"/>
              <a:gd name="T13" fmla="*/ 0 60000 65536"/>
              <a:gd name="T14" fmla="*/ 0 60000 65536"/>
              <a:gd name="T15" fmla="*/ 0 w 88"/>
              <a:gd name="T16" fmla="*/ 0 h 29"/>
              <a:gd name="T17" fmla="*/ 88 w 88"/>
              <a:gd name="T18" fmla="*/ 29 h 29"/>
            </a:gdLst>
            <a:ahLst/>
            <a:cxnLst>
              <a:cxn ang="T10">
                <a:pos x="T0" y="T1"/>
              </a:cxn>
              <a:cxn ang="T11">
                <a:pos x="T2" y="T3"/>
              </a:cxn>
              <a:cxn ang="T12">
                <a:pos x="T4" y="T5"/>
              </a:cxn>
              <a:cxn ang="T13">
                <a:pos x="T6" y="T7"/>
              </a:cxn>
              <a:cxn ang="T14">
                <a:pos x="T8" y="T9"/>
              </a:cxn>
            </a:cxnLst>
            <a:rect l="T15" t="T16" r="T17" b="T18"/>
            <a:pathLst>
              <a:path w="88" h="29">
                <a:moveTo>
                  <a:pt x="86" y="29"/>
                </a:moveTo>
                <a:lnTo>
                  <a:pt x="0" y="2"/>
                </a:lnTo>
                <a:lnTo>
                  <a:pt x="2" y="0"/>
                </a:lnTo>
                <a:lnTo>
                  <a:pt x="88" y="25"/>
                </a:lnTo>
                <a:lnTo>
                  <a:pt x="86" y="29"/>
                </a:lnTo>
                <a:close/>
              </a:path>
            </a:pathLst>
          </a:custGeom>
          <a:solidFill>
            <a:srgbClr val="FFFFFF"/>
          </a:solidFill>
          <a:ln w="9525">
            <a:noFill/>
            <a:round/>
            <a:headEnd/>
            <a:tailEnd/>
          </a:ln>
        </p:spPr>
        <p:txBody>
          <a:bodyPr/>
          <a:lstStyle/>
          <a:p>
            <a:endParaRPr lang="en-US"/>
          </a:p>
        </p:txBody>
      </p:sp>
      <p:sp>
        <p:nvSpPr>
          <p:cNvPr id="295" name="Freeform 151"/>
          <p:cNvSpPr>
            <a:spLocks noChangeAspect="1"/>
          </p:cNvSpPr>
          <p:nvPr/>
        </p:nvSpPr>
        <p:spPr bwMode="auto">
          <a:xfrm>
            <a:off x="8032738" y="5730264"/>
            <a:ext cx="56990" cy="25584"/>
          </a:xfrm>
          <a:custGeom>
            <a:avLst/>
            <a:gdLst>
              <a:gd name="T0" fmla="*/ 84 w 86"/>
              <a:gd name="T1" fmla="*/ 29 h 29"/>
              <a:gd name="T2" fmla="*/ 0 w 86"/>
              <a:gd name="T3" fmla="*/ 2 h 29"/>
              <a:gd name="T4" fmla="*/ 0 w 86"/>
              <a:gd name="T5" fmla="*/ 0 h 29"/>
              <a:gd name="T6" fmla="*/ 86 w 86"/>
              <a:gd name="T7" fmla="*/ 27 h 29"/>
              <a:gd name="T8" fmla="*/ 84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4" y="29"/>
                </a:moveTo>
                <a:lnTo>
                  <a:pt x="0" y="2"/>
                </a:lnTo>
                <a:lnTo>
                  <a:pt x="0" y="0"/>
                </a:lnTo>
                <a:lnTo>
                  <a:pt x="86" y="27"/>
                </a:lnTo>
                <a:lnTo>
                  <a:pt x="84" y="29"/>
                </a:lnTo>
                <a:close/>
              </a:path>
            </a:pathLst>
          </a:custGeom>
          <a:solidFill>
            <a:srgbClr val="DF8100"/>
          </a:solidFill>
          <a:ln w="9525">
            <a:noFill/>
            <a:round/>
            <a:headEnd/>
            <a:tailEnd/>
          </a:ln>
        </p:spPr>
        <p:txBody>
          <a:bodyPr/>
          <a:lstStyle/>
          <a:p>
            <a:endParaRPr lang="en-US"/>
          </a:p>
        </p:txBody>
      </p:sp>
      <p:sp>
        <p:nvSpPr>
          <p:cNvPr id="296" name="Freeform 152"/>
          <p:cNvSpPr>
            <a:spLocks noChangeAspect="1"/>
          </p:cNvSpPr>
          <p:nvPr/>
        </p:nvSpPr>
        <p:spPr bwMode="auto">
          <a:xfrm>
            <a:off x="8031413" y="5732029"/>
            <a:ext cx="56990" cy="25584"/>
          </a:xfrm>
          <a:custGeom>
            <a:avLst/>
            <a:gdLst>
              <a:gd name="T0" fmla="*/ 86 w 86"/>
              <a:gd name="T1" fmla="*/ 29 h 29"/>
              <a:gd name="T2" fmla="*/ 0 w 86"/>
              <a:gd name="T3" fmla="*/ 4 h 29"/>
              <a:gd name="T4" fmla="*/ 2 w 86"/>
              <a:gd name="T5" fmla="*/ 0 h 29"/>
              <a:gd name="T6" fmla="*/ 86 w 86"/>
              <a:gd name="T7" fmla="*/ 27 h 29"/>
              <a:gd name="T8" fmla="*/ 86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6" y="29"/>
                </a:moveTo>
                <a:lnTo>
                  <a:pt x="0" y="4"/>
                </a:lnTo>
                <a:lnTo>
                  <a:pt x="2" y="0"/>
                </a:lnTo>
                <a:lnTo>
                  <a:pt x="86" y="27"/>
                </a:lnTo>
                <a:lnTo>
                  <a:pt x="86" y="29"/>
                </a:lnTo>
                <a:close/>
              </a:path>
            </a:pathLst>
          </a:custGeom>
          <a:solidFill>
            <a:srgbClr val="FFFFFF"/>
          </a:solidFill>
          <a:ln w="9525">
            <a:noFill/>
            <a:round/>
            <a:headEnd/>
            <a:tailEnd/>
          </a:ln>
        </p:spPr>
        <p:txBody>
          <a:bodyPr/>
          <a:lstStyle/>
          <a:p>
            <a:endParaRPr lang="en-US"/>
          </a:p>
        </p:txBody>
      </p:sp>
      <p:sp>
        <p:nvSpPr>
          <p:cNvPr id="297" name="Freeform 153"/>
          <p:cNvSpPr>
            <a:spLocks noChangeAspect="1"/>
          </p:cNvSpPr>
          <p:nvPr/>
        </p:nvSpPr>
        <p:spPr bwMode="auto">
          <a:xfrm>
            <a:off x="8025448" y="5739087"/>
            <a:ext cx="58978" cy="25584"/>
          </a:xfrm>
          <a:custGeom>
            <a:avLst/>
            <a:gdLst>
              <a:gd name="T0" fmla="*/ 87 w 89"/>
              <a:gd name="T1" fmla="*/ 29 h 29"/>
              <a:gd name="T2" fmla="*/ 0 w 89"/>
              <a:gd name="T3" fmla="*/ 4 h 29"/>
              <a:gd name="T4" fmla="*/ 2 w 89"/>
              <a:gd name="T5" fmla="*/ 0 h 29"/>
              <a:gd name="T6" fmla="*/ 89 w 89"/>
              <a:gd name="T7" fmla="*/ 27 h 29"/>
              <a:gd name="T8" fmla="*/ 87 w 89"/>
              <a:gd name="T9" fmla="*/ 29 h 29"/>
              <a:gd name="T10" fmla="*/ 0 60000 65536"/>
              <a:gd name="T11" fmla="*/ 0 60000 65536"/>
              <a:gd name="T12" fmla="*/ 0 60000 65536"/>
              <a:gd name="T13" fmla="*/ 0 60000 65536"/>
              <a:gd name="T14" fmla="*/ 0 60000 65536"/>
              <a:gd name="T15" fmla="*/ 0 w 89"/>
              <a:gd name="T16" fmla="*/ 0 h 29"/>
              <a:gd name="T17" fmla="*/ 89 w 89"/>
              <a:gd name="T18" fmla="*/ 29 h 29"/>
            </a:gdLst>
            <a:ahLst/>
            <a:cxnLst>
              <a:cxn ang="T10">
                <a:pos x="T0" y="T1"/>
              </a:cxn>
              <a:cxn ang="T11">
                <a:pos x="T2" y="T3"/>
              </a:cxn>
              <a:cxn ang="T12">
                <a:pos x="T4" y="T5"/>
              </a:cxn>
              <a:cxn ang="T13">
                <a:pos x="T6" y="T7"/>
              </a:cxn>
              <a:cxn ang="T14">
                <a:pos x="T8" y="T9"/>
              </a:cxn>
            </a:cxnLst>
            <a:rect l="T15" t="T16" r="T17" b="T18"/>
            <a:pathLst>
              <a:path w="89" h="29">
                <a:moveTo>
                  <a:pt x="87" y="29"/>
                </a:moveTo>
                <a:lnTo>
                  <a:pt x="0" y="4"/>
                </a:lnTo>
                <a:lnTo>
                  <a:pt x="2" y="0"/>
                </a:lnTo>
                <a:lnTo>
                  <a:pt x="89" y="27"/>
                </a:lnTo>
                <a:lnTo>
                  <a:pt x="87" y="29"/>
                </a:lnTo>
                <a:close/>
              </a:path>
            </a:pathLst>
          </a:custGeom>
          <a:solidFill>
            <a:srgbClr val="DF8100"/>
          </a:solidFill>
          <a:ln w="9525">
            <a:noFill/>
            <a:round/>
            <a:headEnd/>
            <a:tailEnd/>
          </a:ln>
        </p:spPr>
        <p:txBody>
          <a:bodyPr/>
          <a:lstStyle/>
          <a:p>
            <a:endParaRPr lang="en-US"/>
          </a:p>
        </p:txBody>
      </p:sp>
      <p:sp>
        <p:nvSpPr>
          <p:cNvPr id="298" name="Freeform 154"/>
          <p:cNvSpPr>
            <a:spLocks noChangeAspect="1"/>
          </p:cNvSpPr>
          <p:nvPr/>
        </p:nvSpPr>
        <p:spPr bwMode="auto">
          <a:xfrm>
            <a:off x="8025450" y="5742615"/>
            <a:ext cx="57653" cy="25584"/>
          </a:xfrm>
          <a:custGeom>
            <a:avLst/>
            <a:gdLst>
              <a:gd name="T0" fmla="*/ 87 w 87"/>
              <a:gd name="T1" fmla="*/ 29 h 29"/>
              <a:gd name="T2" fmla="*/ 0 w 87"/>
              <a:gd name="T3" fmla="*/ 3 h 29"/>
              <a:gd name="T4" fmla="*/ 0 w 87"/>
              <a:gd name="T5" fmla="*/ 0 h 29"/>
              <a:gd name="T6" fmla="*/ 87 w 87"/>
              <a:gd name="T7" fmla="*/ 25 h 29"/>
              <a:gd name="T8" fmla="*/ 87 w 87"/>
              <a:gd name="T9" fmla="*/ 29 h 29"/>
              <a:gd name="T10" fmla="*/ 0 60000 65536"/>
              <a:gd name="T11" fmla="*/ 0 60000 65536"/>
              <a:gd name="T12" fmla="*/ 0 60000 65536"/>
              <a:gd name="T13" fmla="*/ 0 60000 65536"/>
              <a:gd name="T14" fmla="*/ 0 60000 65536"/>
              <a:gd name="T15" fmla="*/ 0 w 87"/>
              <a:gd name="T16" fmla="*/ 0 h 29"/>
              <a:gd name="T17" fmla="*/ 87 w 87"/>
              <a:gd name="T18" fmla="*/ 29 h 29"/>
            </a:gdLst>
            <a:ahLst/>
            <a:cxnLst>
              <a:cxn ang="T10">
                <a:pos x="T0" y="T1"/>
              </a:cxn>
              <a:cxn ang="T11">
                <a:pos x="T2" y="T3"/>
              </a:cxn>
              <a:cxn ang="T12">
                <a:pos x="T4" y="T5"/>
              </a:cxn>
              <a:cxn ang="T13">
                <a:pos x="T6" y="T7"/>
              </a:cxn>
              <a:cxn ang="T14">
                <a:pos x="T8" y="T9"/>
              </a:cxn>
            </a:cxnLst>
            <a:rect l="T15" t="T16" r="T17" b="T18"/>
            <a:pathLst>
              <a:path w="87" h="29">
                <a:moveTo>
                  <a:pt x="87" y="29"/>
                </a:moveTo>
                <a:lnTo>
                  <a:pt x="0" y="3"/>
                </a:lnTo>
                <a:lnTo>
                  <a:pt x="0" y="0"/>
                </a:lnTo>
                <a:lnTo>
                  <a:pt x="87" y="25"/>
                </a:lnTo>
                <a:lnTo>
                  <a:pt x="87" y="29"/>
                </a:lnTo>
                <a:close/>
              </a:path>
            </a:pathLst>
          </a:custGeom>
          <a:solidFill>
            <a:srgbClr val="FFFFFF"/>
          </a:solidFill>
          <a:ln w="9525">
            <a:noFill/>
            <a:round/>
            <a:headEnd/>
            <a:tailEnd/>
          </a:ln>
        </p:spPr>
        <p:txBody>
          <a:bodyPr/>
          <a:lstStyle/>
          <a:p>
            <a:endParaRPr lang="en-US"/>
          </a:p>
        </p:txBody>
      </p:sp>
      <p:sp>
        <p:nvSpPr>
          <p:cNvPr id="299" name="Freeform 155"/>
          <p:cNvSpPr>
            <a:spLocks noChangeAspect="1"/>
          </p:cNvSpPr>
          <p:nvPr/>
        </p:nvSpPr>
        <p:spPr bwMode="auto">
          <a:xfrm>
            <a:off x="8020147" y="5750556"/>
            <a:ext cx="58978" cy="24701"/>
          </a:xfrm>
          <a:custGeom>
            <a:avLst/>
            <a:gdLst>
              <a:gd name="T0" fmla="*/ 87 w 89"/>
              <a:gd name="T1" fmla="*/ 28 h 28"/>
              <a:gd name="T2" fmla="*/ 0 w 89"/>
              <a:gd name="T3" fmla="*/ 2 h 28"/>
              <a:gd name="T4" fmla="*/ 0 w 89"/>
              <a:gd name="T5" fmla="*/ 0 h 28"/>
              <a:gd name="T6" fmla="*/ 89 w 89"/>
              <a:gd name="T7" fmla="*/ 24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2"/>
                </a:lnTo>
                <a:lnTo>
                  <a:pt x="0" y="0"/>
                </a:lnTo>
                <a:lnTo>
                  <a:pt x="89" y="24"/>
                </a:lnTo>
                <a:lnTo>
                  <a:pt x="87" y="28"/>
                </a:lnTo>
                <a:close/>
              </a:path>
            </a:pathLst>
          </a:custGeom>
          <a:solidFill>
            <a:srgbClr val="DF8100"/>
          </a:solidFill>
          <a:ln w="9525">
            <a:noFill/>
            <a:round/>
            <a:headEnd/>
            <a:tailEnd/>
          </a:ln>
        </p:spPr>
        <p:txBody>
          <a:bodyPr/>
          <a:lstStyle/>
          <a:p>
            <a:endParaRPr lang="en-US"/>
          </a:p>
        </p:txBody>
      </p:sp>
      <p:sp>
        <p:nvSpPr>
          <p:cNvPr id="300" name="Freeform 156"/>
          <p:cNvSpPr>
            <a:spLocks noChangeAspect="1"/>
          </p:cNvSpPr>
          <p:nvPr/>
        </p:nvSpPr>
        <p:spPr bwMode="auto">
          <a:xfrm>
            <a:off x="8020149" y="5752321"/>
            <a:ext cx="57653" cy="24701"/>
          </a:xfrm>
          <a:custGeom>
            <a:avLst/>
            <a:gdLst>
              <a:gd name="T0" fmla="*/ 87 w 87"/>
              <a:gd name="T1" fmla="*/ 28 h 28"/>
              <a:gd name="T2" fmla="*/ 0 w 87"/>
              <a:gd name="T3" fmla="*/ 4 h 28"/>
              <a:gd name="T4" fmla="*/ 0 w 87"/>
              <a:gd name="T5" fmla="*/ 0 h 28"/>
              <a:gd name="T6" fmla="*/ 87 w 87"/>
              <a:gd name="T7" fmla="*/ 26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4"/>
                </a:lnTo>
                <a:lnTo>
                  <a:pt x="0" y="0"/>
                </a:lnTo>
                <a:lnTo>
                  <a:pt x="87" y="26"/>
                </a:lnTo>
                <a:lnTo>
                  <a:pt x="87" y="28"/>
                </a:lnTo>
                <a:close/>
              </a:path>
            </a:pathLst>
          </a:custGeom>
          <a:solidFill>
            <a:srgbClr val="FFFFFF"/>
          </a:solidFill>
          <a:ln w="9525">
            <a:noFill/>
            <a:round/>
            <a:headEnd/>
            <a:tailEnd/>
          </a:ln>
        </p:spPr>
        <p:txBody>
          <a:bodyPr/>
          <a:lstStyle/>
          <a:p>
            <a:endParaRPr lang="en-US"/>
          </a:p>
        </p:txBody>
      </p:sp>
      <p:sp>
        <p:nvSpPr>
          <p:cNvPr id="301" name="Freeform 157"/>
          <p:cNvSpPr>
            <a:spLocks noChangeAspect="1"/>
          </p:cNvSpPr>
          <p:nvPr/>
        </p:nvSpPr>
        <p:spPr bwMode="auto">
          <a:xfrm>
            <a:off x="8014846" y="5759379"/>
            <a:ext cx="58978" cy="24701"/>
          </a:xfrm>
          <a:custGeom>
            <a:avLst/>
            <a:gdLst>
              <a:gd name="T0" fmla="*/ 87 w 89"/>
              <a:gd name="T1" fmla="*/ 28 h 28"/>
              <a:gd name="T2" fmla="*/ 0 w 89"/>
              <a:gd name="T3" fmla="*/ 4 h 28"/>
              <a:gd name="T4" fmla="*/ 0 w 89"/>
              <a:gd name="T5" fmla="*/ 0 h 28"/>
              <a:gd name="T6" fmla="*/ 89 w 89"/>
              <a:gd name="T7" fmla="*/ 26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4"/>
                </a:lnTo>
                <a:lnTo>
                  <a:pt x="0" y="0"/>
                </a:lnTo>
                <a:lnTo>
                  <a:pt x="89" y="26"/>
                </a:lnTo>
                <a:lnTo>
                  <a:pt x="87" y="28"/>
                </a:lnTo>
                <a:close/>
              </a:path>
            </a:pathLst>
          </a:custGeom>
          <a:solidFill>
            <a:srgbClr val="DF8100"/>
          </a:solidFill>
          <a:ln w="9525">
            <a:noFill/>
            <a:round/>
            <a:headEnd/>
            <a:tailEnd/>
          </a:ln>
        </p:spPr>
        <p:txBody>
          <a:bodyPr/>
          <a:lstStyle/>
          <a:p>
            <a:endParaRPr lang="en-US"/>
          </a:p>
        </p:txBody>
      </p:sp>
      <p:sp>
        <p:nvSpPr>
          <p:cNvPr id="302" name="Freeform 158"/>
          <p:cNvSpPr>
            <a:spLocks noChangeAspect="1"/>
          </p:cNvSpPr>
          <p:nvPr/>
        </p:nvSpPr>
        <p:spPr bwMode="auto">
          <a:xfrm>
            <a:off x="8013520" y="5762908"/>
            <a:ext cx="58978" cy="24701"/>
          </a:xfrm>
          <a:custGeom>
            <a:avLst/>
            <a:gdLst>
              <a:gd name="T0" fmla="*/ 89 w 89"/>
              <a:gd name="T1" fmla="*/ 28 h 28"/>
              <a:gd name="T2" fmla="*/ 0 w 89"/>
              <a:gd name="T3" fmla="*/ 2 h 28"/>
              <a:gd name="T4" fmla="*/ 2 w 89"/>
              <a:gd name="T5" fmla="*/ 0 h 28"/>
              <a:gd name="T6" fmla="*/ 89 w 89"/>
              <a:gd name="T7" fmla="*/ 24 h 28"/>
              <a:gd name="T8" fmla="*/ 89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9" y="28"/>
                </a:moveTo>
                <a:lnTo>
                  <a:pt x="0" y="2"/>
                </a:lnTo>
                <a:lnTo>
                  <a:pt x="2" y="0"/>
                </a:lnTo>
                <a:lnTo>
                  <a:pt x="89" y="24"/>
                </a:lnTo>
                <a:lnTo>
                  <a:pt x="89" y="28"/>
                </a:lnTo>
                <a:close/>
              </a:path>
            </a:pathLst>
          </a:custGeom>
          <a:solidFill>
            <a:srgbClr val="FFFFFF"/>
          </a:solidFill>
          <a:ln w="9525">
            <a:noFill/>
            <a:round/>
            <a:headEnd/>
            <a:tailEnd/>
          </a:ln>
        </p:spPr>
        <p:txBody>
          <a:bodyPr/>
          <a:lstStyle/>
          <a:p>
            <a:endParaRPr lang="en-US"/>
          </a:p>
        </p:txBody>
      </p:sp>
      <p:sp>
        <p:nvSpPr>
          <p:cNvPr id="303" name="Freeform 159"/>
          <p:cNvSpPr>
            <a:spLocks noChangeAspect="1"/>
          </p:cNvSpPr>
          <p:nvPr/>
        </p:nvSpPr>
        <p:spPr bwMode="auto">
          <a:xfrm>
            <a:off x="8009546" y="5769965"/>
            <a:ext cx="57653" cy="24701"/>
          </a:xfrm>
          <a:custGeom>
            <a:avLst/>
            <a:gdLst>
              <a:gd name="T0" fmla="*/ 87 w 87"/>
              <a:gd name="T1" fmla="*/ 28 h 28"/>
              <a:gd name="T2" fmla="*/ 0 w 87"/>
              <a:gd name="T3" fmla="*/ 2 h 28"/>
              <a:gd name="T4" fmla="*/ 0 w 87"/>
              <a:gd name="T5" fmla="*/ 0 h 28"/>
              <a:gd name="T6" fmla="*/ 87 w 87"/>
              <a:gd name="T7" fmla="*/ 24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2"/>
                </a:lnTo>
                <a:lnTo>
                  <a:pt x="0" y="0"/>
                </a:lnTo>
                <a:lnTo>
                  <a:pt x="87" y="24"/>
                </a:lnTo>
                <a:lnTo>
                  <a:pt x="87" y="28"/>
                </a:lnTo>
                <a:close/>
              </a:path>
            </a:pathLst>
          </a:custGeom>
          <a:solidFill>
            <a:srgbClr val="DF8100"/>
          </a:solidFill>
          <a:ln w="9525">
            <a:noFill/>
            <a:round/>
            <a:headEnd/>
            <a:tailEnd/>
          </a:ln>
        </p:spPr>
        <p:txBody>
          <a:bodyPr/>
          <a:lstStyle/>
          <a:p>
            <a:endParaRPr lang="en-US"/>
          </a:p>
        </p:txBody>
      </p:sp>
      <p:sp>
        <p:nvSpPr>
          <p:cNvPr id="304" name="Freeform 160"/>
          <p:cNvSpPr>
            <a:spLocks noChangeAspect="1"/>
          </p:cNvSpPr>
          <p:nvPr/>
        </p:nvSpPr>
        <p:spPr bwMode="auto">
          <a:xfrm>
            <a:off x="8008219" y="5771729"/>
            <a:ext cx="58978" cy="24701"/>
          </a:xfrm>
          <a:custGeom>
            <a:avLst/>
            <a:gdLst>
              <a:gd name="T0" fmla="*/ 89 w 89"/>
              <a:gd name="T1" fmla="*/ 28 h 28"/>
              <a:gd name="T2" fmla="*/ 0 w 89"/>
              <a:gd name="T3" fmla="*/ 2 h 28"/>
              <a:gd name="T4" fmla="*/ 2 w 89"/>
              <a:gd name="T5" fmla="*/ 0 h 28"/>
              <a:gd name="T6" fmla="*/ 89 w 89"/>
              <a:gd name="T7" fmla="*/ 26 h 28"/>
              <a:gd name="T8" fmla="*/ 89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9" y="28"/>
                </a:moveTo>
                <a:lnTo>
                  <a:pt x="0" y="2"/>
                </a:lnTo>
                <a:lnTo>
                  <a:pt x="2" y="0"/>
                </a:lnTo>
                <a:lnTo>
                  <a:pt x="89" y="26"/>
                </a:lnTo>
                <a:lnTo>
                  <a:pt x="89" y="28"/>
                </a:lnTo>
                <a:close/>
              </a:path>
            </a:pathLst>
          </a:custGeom>
          <a:solidFill>
            <a:srgbClr val="FFFFFF"/>
          </a:solidFill>
          <a:ln w="9525">
            <a:noFill/>
            <a:round/>
            <a:headEnd/>
            <a:tailEnd/>
          </a:ln>
        </p:spPr>
        <p:txBody>
          <a:bodyPr/>
          <a:lstStyle/>
          <a:p>
            <a:endParaRPr lang="en-US"/>
          </a:p>
        </p:txBody>
      </p:sp>
      <p:pic>
        <p:nvPicPr>
          <p:cNvPr id="305" name="Picture 334" descr="66"/>
          <p:cNvPicPr>
            <a:picLocks noChangeAspect="1" noChangeArrowheads="1"/>
          </p:cNvPicPr>
          <p:nvPr/>
        </p:nvPicPr>
        <p:blipFill>
          <a:blip r:embed="rId5" cstate="print"/>
          <a:srcRect/>
          <a:stretch>
            <a:fillRect/>
          </a:stretch>
        </p:blipFill>
        <p:spPr bwMode="auto">
          <a:xfrm>
            <a:off x="9156303" y="4541148"/>
            <a:ext cx="263299" cy="429683"/>
          </a:xfrm>
          <a:prstGeom prst="rect">
            <a:avLst/>
          </a:prstGeom>
          <a:noFill/>
          <a:ln w="9525">
            <a:noFill/>
            <a:miter lim="800000"/>
            <a:headEnd/>
            <a:tailEnd/>
          </a:ln>
        </p:spPr>
      </p:pic>
      <p:sp>
        <p:nvSpPr>
          <p:cNvPr id="306" name="Rectangle 335"/>
          <p:cNvSpPr>
            <a:spLocks noChangeArrowheads="1"/>
          </p:cNvSpPr>
          <p:nvPr/>
        </p:nvSpPr>
        <p:spPr bwMode="auto">
          <a:xfrm>
            <a:off x="8581553" y="4562394"/>
            <a:ext cx="736099" cy="400110"/>
          </a:xfrm>
          <a:prstGeom prst="rect">
            <a:avLst/>
          </a:prstGeom>
          <a:noFill/>
          <a:ln w="9525">
            <a:noFill/>
            <a:miter lim="800000"/>
            <a:headEnd/>
            <a:tailEnd/>
          </a:ln>
        </p:spPr>
        <p:txBody>
          <a:bodyPr wrap="none">
            <a:spAutoFit/>
          </a:bodyPr>
          <a:lstStyle/>
          <a:p>
            <a:pPr fontAlgn="base"/>
            <a:r>
              <a:rPr kumimoji="1" lang="en-US" altLang="zh-CN" sz="1000" dirty="0">
                <a:solidFill>
                  <a:srgbClr val="CC3300"/>
                </a:solidFill>
              </a:rPr>
              <a:t>(11)</a:t>
            </a:r>
            <a:endParaRPr kumimoji="1" lang="en-US" altLang="zh-CN" sz="1000" dirty="0">
              <a:solidFill>
                <a:srgbClr val="CC3300"/>
              </a:solidFill>
            </a:endParaRPr>
          </a:p>
          <a:p>
            <a:pPr fontAlgn="base"/>
            <a:r>
              <a:rPr kumimoji="1" lang="en-US" altLang="zh-CN" sz="1000" dirty="0">
                <a:solidFill>
                  <a:srgbClr val="CC3300"/>
                </a:solidFill>
              </a:rPr>
              <a:t>DNS query</a:t>
            </a:r>
          </a:p>
        </p:txBody>
      </p:sp>
      <p:sp>
        <p:nvSpPr>
          <p:cNvPr id="307" name="Line 336"/>
          <p:cNvSpPr>
            <a:spLocks noChangeShapeType="1"/>
          </p:cNvSpPr>
          <p:nvPr/>
        </p:nvSpPr>
        <p:spPr bwMode="auto">
          <a:xfrm flipH="1" flipV="1">
            <a:off x="8525833" y="4627258"/>
            <a:ext cx="594186" cy="55644"/>
          </a:xfrm>
          <a:prstGeom prst="line">
            <a:avLst/>
          </a:prstGeom>
          <a:noFill/>
          <a:ln w="9525">
            <a:solidFill>
              <a:srgbClr val="800000"/>
            </a:solidFill>
            <a:prstDash val="lgDash"/>
            <a:round/>
            <a:headEnd type="triangle" w="med" len="med"/>
            <a:tailEnd type="triangle" w="med" len="med"/>
          </a:ln>
        </p:spPr>
        <p:txBody>
          <a:bodyPr/>
          <a:lstStyle/>
          <a:p>
            <a:endParaRPr lang="en-US"/>
          </a:p>
        </p:txBody>
      </p:sp>
      <p:sp>
        <p:nvSpPr>
          <p:cNvPr id="308" name="Text Box 32"/>
          <p:cNvSpPr txBox="1">
            <a:spLocks noChangeArrowheads="1"/>
          </p:cNvSpPr>
          <p:nvPr/>
        </p:nvSpPr>
        <p:spPr bwMode="auto">
          <a:xfrm>
            <a:off x="9149668" y="4269583"/>
            <a:ext cx="817915"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DNS</a:t>
            </a:r>
            <a:endParaRPr lang="en-US" altLang="zh-CN" sz="1200" dirty="0"/>
          </a:p>
        </p:txBody>
      </p:sp>
      <p:sp>
        <p:nvSpPr>
          <p:cNvPr id="309" name="Text Box 32"/>
          <p:cNvSpPr txBox="1">
            <a:spLocks noChangeArrowheads="1"/>
          </p:cNvSpPr>
          <p:nvPr/>
        </p:nvSpPr>
        <p:spPr bwMode="auto">
          <a:xfrm>
            <a:off x="8300054" y="5724958"/>
            <a:ext cx="817915" cy="259233"/>
          </a:xfrm>
          <a:prstGeom prst="rect">
            <a:avLst/>
          </a:prstGeom>
          <a:noFill/>
          <a:ln w="9525" algn="ctr">
            <a:noFill/>
            <a:miter lim="800000"/>
            <a:headEnd/>
            <a:tailEnd/>
          </a:ln>
        </p:spPr>
        <p:txBody>
          <a:bodyPr wrap="square" lIns="73846" tIns="36923" rIns="73846" bIns="36923">
            <a:spAutoFit/>
          </a:bodyPr>
          <a:lstStyle/>
          <a:p>
            <a:pPr algn="l" fontAlgn="base"/>
            <a:r>
              <a:rPr lang="en-US" altLang="zh-CN" sz="1200" dirty="0"/>
              <a:t>UE</a:t>
            </a:r>
            <a:endParaRPr lang="en-US" altLang="zh-CN" sz="1200" dirty="0"/>
          </a:p>
        </p:txBody>
      </p:sp>
      <p:sp>
        <p:nvSpPr>
          <p:cNvPr id="310" name="Rectangle 309"/>
          <p:cNvSpPr/>
          <p:nvPr/>
        </p:nvSpPr>
        <p:spPr>
          <a:xfrm>
            <a:off x="1637377" y="1773687"/>
            <a:ext cx="3211007" cy="307777"/>
          </a:xfrm>
          <a:prstGeom prst="rect">
            <a:avLst/>
          </a:prstGeom>
        </p:spPr>
        <p:txBody>
          <a:bodyPr wrap="none">
            <a:spAutoFit/>
          </a:bodyPr>
          <a:lstStyle/>
          <a:p>
            <a:pPr algn="just">
              <a:buFont typeface="Wingdings" panose="05000000000000000000" pitchFamily="2" charset="2"/>
              <a:buChar char="q"/>
            </a:pPr>
            <a:r>
              <a:rPr lang="en-US" sz="1400" dirty="0"/>
              <a:t>Proses </a:t>
            </a:r>
            <a:r>
              <a:rPr lang="en-US" sz="1400" dirty="0" err="1"/>
              <a:t>registrasi</a:t>
            </a:r>
            <a:r>
              <a:rPr lang="en-US" sz="1400" dirty="0"/>
              <a:t> user </a:t>
            </a:r>
            <a:r>
              <a:rPr lang="en-US" sz="1400" dirty="0" err="1"/>
              <a:t>dilakukan</a:t>
            </a:r>
            <a:r>
              <a:rPr lang="en-US" sz="1400" dirty="0"/>
              <a:t> 3 kali :  </a:t>
            </a:r>
            <a:endParaRPr lang="id-ID" sz="1400" dirty="0"/>
          </a:p>
        </p:txBody>
      </p:sp>
      <p:sp>
        <p:nvSpPr>
          <p:cNvPr id="311" name="Content Placeholder 1"/>
          <p:cNvSpPr txBox="1">
            <a:spLocks/>
          </p:cNvSpPr>
          <p:nvPr/>
        </p:nvSpPr>
        <p:spPr>
          <a:xfrm>
            <a:off x="1941846" y="2174524"/>
            <a:ext cx="2983538" cy="1117600"/>
          </a:xfrm>
          <a:prstGeom prst="rect">
            <a:avLst/>
          </a:prstGeom>
        </p:spPr>
        <p:txBody>
          <a:bodyPr vert="horz" lIns="91440" tIns="45720" rIns="91440" bIns="45720" rtlCol="0">
            <a:normAutofit/>
          </a:bodyPr>
          <a:lstStyle>
            <a:lvl1pPr marL="228600" indent="-228600" algn="l" defTabSz="914400" rtl="0" eaLnBrk="1" latinLnBrk="0" hangingPunct="1">
              <a:spcBef>
                <a:spcPct val="20000"/>
              </a:spcBef>
              <a:buFont typeface="Arial" pitchFamily="34" charset="0"/>
              <a:buChar char="•"/>
              <a:defRPr sz="1800" kern="1200">
                <a:solidFill>
                  <a:schemeClr val="tx1"/>
                </a:solidFill>
                <a:latin typeface="+mj-lt"/>
                <a:ea typeface="+mn-ea"/>
                <a:cs typeface="+mn-cs"/>
              </a:defRPr>
            </a:lvl1pPr>
            <a:lvl2pPr marL="628650" indent="-28575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2pPr>
            <a:lvl3pPr marL="914400" indent="-228600" algn="l" defTabSz="914400" rtl="0" eaLnBrk="1" latinLnBrk="0" hangingPunct="1">
              <a:spcBef>
                <a:spcPct val="20000"/>
              </a:spcBef>
              <a:buFont typeface="Courier New" pitchFamily="49" charset="0"/>
              <a:buChar char="o"/>
              <a:defRPr sz="1400" kern="1200">
                <a:solidFill>
                  <a:schemeClr val="tx1"/>
                </a:solidFill>
                <a:latin typeface="+mj-lt"/>
                <a:ea typeface="+mn-ea"/>
                <a:cs typeface="+mn-cs"/>
              </a:defRPr>
            </a:lvl3pPr>
            <a:lvl4pPr marL="1257300" indent="-228600" algn="l" defTabSz="914400" rtl="0" eaLnBrk="1" latinLnBrk="0" hangingPunct="1">
              <a:spcBef>
                <a:spcPct val="20000"/>
              </a:spcBef>
              <a:buFont typeface="Wingdings" pitchFamily="2" charset="2"/>
              <a:buChar char="§"/>
              <a:defRPr sz="1200" kern="1200">
                <a:solidFill>
                  <a:schemeClr val="tx1"/>
                </a:solidFill>
                <a:latin typeface="+mj-lt"/>
                <a:ea typeface="+mn-ea"/>
                <a:cs typeface="+mn-cs"/>
              </a:defRPr>
            </a:lvl4pPr>
            <a:lvl5pPr marL="1600200" indent="-228600" algn="l" defTabSz="914400" rtl="0" eaLnBrk="1" latinLnBrk="0" hangingPunct="1">
              <a:spcBef>
                <a:spcPct val="20000"/>
              </a:spcBef>
              <a:buFont typeface="Arial" pitchFamily="34" charset="0"/>
              <a:buChar char="»"/>
              <a:defRPr sz="11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400" dirty="0"/>
              <a:t>(1.) Implicit Registration</a:t>
            </a:r>
          </a:p>
          <a:p>
            <a:pPr marL="0" indent="0" algn="just">
              <a:buNone/>
            </a:pPr>
            <a:r>
              <a:rPr lang="en-US" sz="1400" dirty="0"/>
              <a:t>(2.) Re-registration</a:t>
            </a:r>
          </a:p>
          <a:p>
            <a:pPr marL="0" indent="0" algn="just">
              <a:buNone/>
            </a:pPr>
            <a:r>
              <a:rPr lang="en-US" sz="1400" dirty="0"/>
              <a:t>(3.) 3</a:t>
            </a:r>
            <a:r>
              <a:rPr lang="en-US" sz="1400" baseline="30000" dirty="0"/>
              <a:t>rd</a:t>
            </a:r>
            <a:r>
              <a:rPr lang="en-US" sz="1400" dirty="0"/>
              <a:t> Party Registration</a:t>
            </a:r>
            <a:endParaRPr lang="id-ID" sz="1400" dirty="0"/>
          </a:p>
        </p:txBody>
      </p:sp>
    </p:spTree>
    <p:extLst>
      <p:ext uri="{BB962C8B-B14F-4D97-AF65-F5344CB8AC3E}">
        <p14:creationId xmlns:p14="http://schemas.microsoft.com/office/powerpoint/2010/main" val="36667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500"/>
                                        <p:tgtEl>
                                          <p:spTgt spid="1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fade">
                                      <p:cBhvr>
                                        <p:cTn id="13" dur="500"/>
                                        <p:tgtEl>
                                          <p:spTgt spid="155"/>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151"/>
                                        </p:tgtEl>
                                        <p:attrNameLst>
                                          <p:attrName>style.visibility</p:attrName>
                                        </p:attrNameLst>
                                      </p:cBhvr>
                                      <p:to>
                                        <p:strVal val="visible"/>
                                      </p:to>
                                    </p:set>
                                    <p:animEffect transition="in" filter="fade">
                                      <p:cBhvr>
                                        <p:cTn id="40" dur="500"/>
                                        <p:tgtEl>
                                          <p:spTgt spid="1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4"/>
                                        </p:tgtEl>
                                        <p:attrNameLst>
                                          <p:attrName>style.visibility</p:attrName>
                                        </p:attrNameLst>
                                      </p:cBhvr>
                                      <p:to>
                                        <p:strVal val="visible"/>
                                      </p:to>
                                    </p:set>
                                    <p:animEffect transition="in" filter="fade">
                                      <p:cBhvr>
                                        <p:cTn id="43" dur="500"/>
                                        <p:tgtEl>
                                          <p:spTgt spid="1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nodePh="1">
                                  <p:stCondLst>
                                    <p:cond delay="0"/>
                                  </p:stCondLst>
                                  <p:endCondLst>
                                    <p:cond evt="begin" delay="0">
                                      <p:tn val="47"/>
                                    </p:cond>
                                  </p:end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500"/>
                                        <p:tgtEl>
                                          <p:spTgt spid="4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fade">
                                      <p:cBhvr>
                                        <p:cTn id="91" dur="500"/>
                                        <p:tgtEl>
                                          <p:spTgt spid="4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500"/>
                                        <p:tgtEl>
                                          <p:spTgt spid="4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fade">
                                      <p:cBhvr>
                                        <p:cTn id="100" dur="500"/>
                                        <p:tgtEl>
                                          <p:spTgt spid="4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fade">
                                      <p:cBhvr>
                                        <p:cTn id="103" dur="500"/>
                                        <p:tgtEl>
                                          <p:spTgt spid="4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500"/>
                                        <p:tgtEl>
                                          <p:spTgt spid="5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fade">
                                      <p:cBhvr>
                                        <p:cTn id="112" dur="500"/>
                                        <p:tgtEl>
                                          <p:spTgt spid="51"/>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fade">
                                      <p:cBhvr>
                                        <p:cTn id="115" dur="500"/>
                                        <p:tgtEl>
                                          <p:spTgt spid="5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3"/>
                                        </p:tgtEl>
                                        <p:attrNameLst>
                                          <p:attrName>style.visibility</p:attrName>
                                        </p:attrNameLst>
                                      </p:cBhvr>
                                      <p:to>
                                        <p:strVal val="visible"/>
                                      </p:to>
                                    </p:set>
                                    <p:animEffect transition="in" filter="fade">
                                      <p:cBhvr>
                                        <p:cTn id="118" dur="500"/>
                                        <p:tgtEl>
                                          <p:spTgt spid="5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4"/>
                                        </p:tgtEl>
                                        <p:attrNameLst>
                                          <p:attrName>style.visibility</p:attrName>
                                        </p:attrNameLst>
                                      </p:cBhvr>
                                      <p:to>
                                        <p:strVal val="visible"/>
                                      </p:to>
                                    </p:set>
                                    <p:animEffect transition="in" filter="fade">
                                      <p:cBhvr>
                                        <p:cTn id="121" dur="500"/>
                                        <p:tgtEl>
                                          <p:spTgt spid="5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fade">
                                      <p:cBhvr>
                                        <p:cTn id="124" dur="500"/>
                                        <p:tgtEl>
                                          <p:spTgt spid="5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Effect transition="in" filter="fade">
                                      <p:cBhvr>
                                        <p:cTn id="127" dur="500"/>
                                        <p:tgtEl>
                                          <p:spTgt spid="5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7"/>
                                        </p:tgtEl>
                                        <p:attrNameLst>
                                          <p:attrName>style.visibility</p:attrName>
                                        </p:attrNameLst>
                                      </p:cBhvr>
                                      <p:to>
                                        <p:strVal val="visible"/>
                                      </p:to>
                                    </p:set>
                                    <p:animEffect transition="in" filter="fade">
                                      <p:cBhvr>
                                        <p:cTn id="130" dur="500"/>
                                        <p:tgtEl>
                                          <p:spTgt spid="57"/>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fade">
                                      <p:cBhvr>
                                        <p:cTn id="133" dur="500"/>
                                        <p:tgtEl>
                                          <p:spTgt spid="5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9"/>
                                        </p:tgtEl>
                                        <p:attrNameLst>
                                          <p:attrName>style.visibility</p:attrName>
                                        </p:attrNameLst>
                                      </p:cBhvr>
                                      <p:to>
                                        <p:strVal val="visible"/>
                                      </p:to>
                                    </p:set>
                                    <p:animEffect transition="in" filter="fade">
                                      <p:cBhvr>
                                        <p:cTn id="136" dur="500"/>
                                        <p:tgtEl>
                                          <p:spTgt spid="5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animEffect transition="in" filter="fade">
                                      <p:cBhvr>
                                        <p:cTn id="139" dur="500"/>
                                        <p:tgtEl>
                                          <p:spTgt spid="60"/>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61"/>
                                        </p:tgtEl>
                                        <p:attrNameLst>
                                          <p:attrName>style.visibility</p:attrName>
                                        </p:attrNameLst>
                                      </p:cBhvr>
                                      <p:to>
                                        <p:strVal val="visible"/>
                                      </p:to>
                                    </p:set>
                                    <p:animEffect transition="in" filter="fade">
                                      <p:cBhvr>
                                        <p:cTn id="142" dur="500"/>
                                        <p:tgtEl>
                                          <p:spTgt spid="6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animEffect transition="in" filter="fade">
                                      <p:cBhvr>
                                        <p:cTn id="145" dur="500"/>
                                        <p:tgtEl>
                                          <p:spTgt spid="6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3"/>
                                        </p:tgtEl>
                                        <p:attrNameLst>
                                          <p:attrName>style.visibility</p:attrName>
                                        </p:attrNameLst>
                                      </p:cBhvr>
                                      <p:to>
                                        <p:strVal val="visible"/>
                                      </p:to>
                                    </p:set>
                                    <p:animEffect transition="in" filter="fade">
                                      <p:cBhvr>
                                        <p:cTn id="148" dur="500"/>
                                        <p:tgtEl>
                                          <p:spTgt spid="6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fade">
                                      <p:cBhvr>
                                        <p:cTn id="151" dur="500"/>
                                        <p:tgtEl>
                                          <p:spTgt spid="6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65"/>
                                        </p:tgtEl>
                                        <p:attrNameLst>
                                          <p:attrName>style.visibility</p:attrName>
                                        </p:attrNameLst>
                                      </p:cBhvr>
                                      <p:to>
                                        <p:strVal val="visible"/>
                                      </p:to>
                                    </p:set>
                                    <p:animEffect transition="in" filter="fade">
                                      <p:cBhvr>
                                        <p:cTn id="154" dur="500"/>
                                        <p:tgtEl>
                                          <p:spTgt spid="65"/>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66"/>
                                        </p:tgtEl>
                                        <p:attrNameLst>
                                          <p:attrName>style.visibility</p:attrName>
                                        </p:attrNameLst>
                                      </p:cBhvr>
                                      <p:to>
                                        <p:strVal val="visible"/>
                                      </p:to>
                                    </p:set>
                                    <p:animEffect transition="in" filter="fade">
                                      <p:cBhvr>
                                        <p:cTn id="157" dur="500"/>
                                        <p:tgtEl>
                                          <p:spTgt spid="6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67"/>
                                        </p:tgtEl>
                                        <p:attrNameLst>
                                          <p:attrName>style.visibility</p:attrName>
                                        </p:attrNameLst>
                                      </p:cBhvr>
                                      <p:to>
                                        <p:strVal val="visible"/>
                                      </p:to>
                                    </p:set>
                                    <p:animEffect transition="in" filter="fade">
                                      <p:cBhvr>
                                        <p:cTn id="160" dur="500"/>
                                        <p:tgtEl>
                                          <p:spTgt spid="6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68"/>
                                        </p:tgtEl>
                                        <p:attrNameLst>
                                          <p:attrName>style.visibility</p:attrName>
                                        </p:attrNameLst>
                                      </p:cBhvr>
                                      <p:to>
                                        <p:strVal val="visible"/>
                                      </p:to>
                                    </p:set>
                                    <p:animEffect transition="in" filter="fade">
                                      <p:cBhvr>
                                        <p:cTn id="163" dur="500"/>
                                        <p:tgtEl>
                                          <p:spTgt spid="6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fade">
                                      <p:cBhvr>
                                        <p:cTn id="166" dur="500"/>
                                        <p:tgtEl>
                                          <p:spTgt spid="69"/>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70"/>
                                        </p:tgtEl>
                                        <p:attrNameLst>
                                          <p:attrName>style.visibility</p:attrName>
                                        </p:attrNameLst>
                                      </p:cBhvr>
                                      <p:to>
                                        <p:strVal val="visible"/>
                                      </p:to>
                                    </p:set>
                                    <p:animEffect transition="in" filter="fade">
                                      <p:cBhvr>
                                        <p:cTn id="169" dur="500"/>
                                        <p:tgtEl>
                                          <p:spTgt spid="7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71"/>
                                        </p:tgtEl>
                                        <p:attrNameLst>
                                          <p:attrName>style.visibility</p:attrName>
                                        </p:attrNameLst>
                                      </p:cBhvr>
                                      <p:to>
                                        <p:strVal val="visible"/>
                                      </p:to>
                                    </p:set>
                                    <p:animEffect transition="in" filter="fade">
                                      <p:cBhvr>
                                        <p:cTn id="172" dur="500"/>
                                        <p:tgtEl>
                                          <p:spTgt spid="71"/>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2"/>
                                        </p:tgtEl>
                                        <p:attrNameLst>
                                          <p:attrName>style.visibility</p:attrName>
                                        </p:attrNameLst>
                                      </p:cBhvr>
                                      <p:to>
                                        <p:strVal val="visible"/>
                                      </p:to>
                                    </p:set>
                                    <p:animEffect transition="in" filter="fade">
                                      <p:cBhvr>
                                        <p:cTn id="175" dur="500"/>
                                        <p:tgtEl>
                                          <p:spTgt spid="7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73"/>
                                        </p:tgtEl>
                                        <p:attrNameLst>
                                          <p:attrName>style.visibility</p:attrName>
                                        </p:attrNameLst>
                                      </p:cBhvr>
                                      <p:to>
                                        <p:strVal val="visible"/>
                                      </p:to>
                                    </p:set>
                                    <p:animEffect transition="in" filter="fade">
                                      <p:cBhvr>
                                        <p:cTn id="178" dur="500"/>
                                        <p:tgtEl>
                                          <p:spTgt spid="73"/>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4"/>
                                        </p:tgtEl>
                                        <p:attrNameLst>
                                          <p:attrName>style.visibility</p:attrName>
                                        </p:attrNameLst>
                                      </p:cBhvr>
                                      <p:to>
                                        <p:strVal val="visible"/>
                                      </p:to>
                                    </p:set>
                                    <p:animEffect transition="in" filter="fade">
                                      <p:cBhvr>
                                        <p:cTn id="181" dur="500"/>
                                        <p:tgtEl>
                                          <p:spTgt spid="74"/>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75"/>
                                        </p:tgtEl>
                                        <p:attrNameLst>
                                          <p:attrName>style.visibility</p:attrName>
                                        </p:attrNameLst>
                                      </p:cBhvr>
                                      <p:to>
                                        <p:strVal val="visible"/>
                                      </p:to>
                                    </p:set>
                                    <p:animEffect transition="in" filter="fade">
                                      <p:cBhvr>
                                        <p:cTn id="184" dur="500"/>
                                        <p:tgtEl>
                                          <p:spTgt spid="75"/>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76"/>
                                        </p:tgtEl>
                                        <p:attrNameLst>
                                          <p:attrName>style.visibility</p:attrName>
                                        </p:attrNameLst>
                                      </p:cBhvr>
                                      <p:to>
                                        <p:strVal val="visible"/>
                                      </p:to>
                                    </p:set>
                                    <p:animEffect transition="in" filter="fade">
                                      <p:cBhvr>
                                        <p:cTn id="187" dur="500"/>
                                        <p:tgtEl>
                                          <p:spTgt spid="7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fade">
                                      <p:cBhvr>
                                        <p:cTn id="190" dur="500"/>
                                        <p:tgtEl>
                                          <p:spTgt spid="7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78"/>
                                        </p:tgtEl>
                                        <p:attrNameLst>
                                          <p:attrName>style.visibility</p:attrName>
                                        </p:attrNameLst>
                                      </p:cBhvr>
                                      <p:to>
                                        <p:strVal val="visible"/>
                                      </p:to>
                                    </p:set>
                                    <p:animEffect transition="in" filter="fade">
                                      <p:cBhvr>
                                        <p:cTn id="193" dur="500"/>
                                        <p:tgtEl>
                                          <p:spTgt spid="7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9"/>
                                        </p:tgtEl>
                                        <p:attrNameLst>
                                          <p:attrName>style.visibility</p:attrName>
                                        </p:attrNameLst>
                                      </p:cBhvr>
                                      <p:to>
                                        <p:strVal val="visible"/>
                                      </p:to>
                                    </p:set>
                                    <p:animEffect transition="in" filter="fade">
                                      <p:cBhvr>
                                        <p:cTn id="196" dur="500"/>
                                        <p:tgtEl>
                                          <p:spTgt spid="79"/>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80"/>
                                        </p:tgtEl>
                                        <p:attrNameLst>
                                          <p:attrName>style.visibility</p:attrName>
                                        </p:attrNameLst>
                                      </p:cBhvr>
                                      <p:to>
                                        <p:strVal val="visible"/>
                                      </p:to>
                                    </p:set>
                                    <p:animEffect transition="in" filter="fade">
                                      <p:cBhvr>
                                        <p:cTn id="199" dur="500"/>
                                        <p:tgtEl>
                                          <p:spTgt spid="80"/>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Effect transition="in" filter="fade">
                                      <p:cBhvr>
                                        <p:cTn id="202" dur="500"/>
                                        <p:tgtEl>
                                          <p:spTgt spid="81"/>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82"/>
                                        </p:tgtEl>
                                        <p:attrNameLst>
                                          <p:attrName>style.visibility</p:attrName>
                                        </p:attrNameLst>
                                      </p:cBhvr>
                                      <p:to>
                                        <p:strVal val="visible"/>
                                      </p:to>
                                    </p:set>
                                    <p:animEffect transition="in" filter="fade">
                                      <p:cBhvr>
                                        <p:cTn id="205" dur="500"/>
                                        <p:tgtEl>
                                          <p:spTgt spid="82"/>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83"/>
                                        </p:tgtEl>
                                        <p:attrNameLst>
                                          <p:attrName>style.visibility</p:attrName>
                                        </p:attrNameLst>
                                      </p:cBhvr>
                                      <p:to>
                                        <p:strVal val="visible"/>
                                      </p:to>
                                    </p:set>
                                    <p:animEffect transition="in" filter="fade">
                                      <p:cBhvr>
                                        <p:cTn id="208" dur="500"/>
                                        <p:tgtEl>
                                          <p:spTgt spid="83"/>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4"/>
                                        </p:tgtEl>
                                        <p:attrNameLst>
                                          <p:attrName>style.visibility</p:attrName>
                                        </p:attrNameLst>
                                      </p:cBhvr>
                                      <p:to>
                                        <p:strVal val="visible"/>
                                      </p:to>
                                    </p:set>
                                    <p:animEffect transition="in" filter="fade">
                                      <p:cBhvr>
                                        <p:cTn id="211" dur="500"/>
                                        <p:tgtEl>
                                          <p:spTgt spid="84"/>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5"/>
                                        </p:tgtEl>
                                        <p:attrNameLst>
                                          <p:attrName>style.visibility</p:attrName>
                                        </p:attrNameLst>
                                      </p:cBhvr>
                                      <p:to>
                                        <p:strVal val="visible"/>
                                      </p:to>
                                    </p:set>
                                    <p:animEffect transition="in" filter="fade">
                                      <p:cBhvr>
                                        <p:cTn id="214" dur="500"/>
                                        <p:tgtEl>
                                          <p:spTgt spid="85"/>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86"/>
                                        </p:tgtEl>
                                        <p:attrNameLst>
                                          <p:attrName>style.visibility</p:attrName>
                                        </p:attrNameLst>
                                      </p:cBhvr>
                                      <p:to>
                                        <p:strVal val="visible"/>
                                      </p:to>
                                    </p:set>
                                    <p:animEffect transition="in" filter="fade">
                                      <p:cBhvr>
                                        <p:cTn id="217" dur="500"/>
                                        <p:tgtEl>
                                          <p:spTgt spid="86"/>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87"/>
                                        </p:tgtEl>
                                        <p:attrNameLst>
                                          <p:attrName>style.visibility</p:attrName>
                                        </p:attrNameLst>
                                      </p:cBhvr>
                                      <p:to>
                                        <p:strVal val="visible"/>
                                      </p:to>
                                    </p:set>
                                    <p:animEffect transition="in" filter="fade">
                                      <p:cBhvr>
                                        <p:cTn id="220" dur="500"/>
                                        <p:tgtEl>
                                          <p:spTgt spid="87"/>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88"/>
                                        </p:tgtEl>
                                        <p:attrNameLst>
                                          <p:attrName>style.visibility</p:attrName>
                                        </p:attrNameLst>
                                      </p:cBhvr>
                                      <p:to>
                                        <p:strVal val="visible"/>
                                      </p:to>
                                    </p:set>
                                    <p:animEffect transition="in" filter="fade">
                                      <p:cBhvr>
                                        <p:cTn id="223" dur="500"/>
                                        <p:tgtEl>
                                          <p:spTgt spid="88"/>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89"/>
                                        </p:tgtEl>
                                        <p:attrNameLst>
                                          <p:attrName>style.visibility</p:attrName>
                                        </p:attrNameLst>
                                      </p:cBhvr>
                                      <p:to>
                                        <p:strVal val="visible"/>
                                      </p:to>
                                    </p:set>
                                    <p:animEffect transition="in" filter="fade">
                                      <p:cBhvr>
                                        <p:cTn id="226" dur="500"/>
                                        <p:tgtEl>
                                          <p:spTgt spid="89"/>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fade">
                                      <p:cBhvr>
                                        <p:cTn id="229" dur="500"/>
                                        <p:tgtEl>
                                          <p:spTgt spid="90"/>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91"/>
                                        </p:tgtEl>
                                        <p:attrNameLst>
                                          <p:attrName>style.visibility</p:attrName>
                                        </p:attrNameLst>
                                      </p:cBhvr>
                                      <p:to>
                                        <p:strVal val="visible"/>
                                      </p:to>
                                    </p:set>
                                    <p:animEffect transition="in" filter="fade">
                                      <p:cBhvr>
                                        <p:cTn id="232" dur="500"/>
                                        <p:tgtEl>
                                          <p:spTgt spid="91"/>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92"/>
                                        </p:tgtEl>
                                        <p:attrNameLst>
                                          <p:attrName>style.visibility</p:attrName>
                                        </p:attrNameLst>
                                      </p:cBhvr>
                                      <p:to>
                                        <p:strVal val="visible"/>
                                      </p:to>
                                    </p:set>
                                    <p:animEffect transition="in" filter="fade">
                                      <p:cBhvr>
                                        <p:cTn id="235" dur="500"/>
                                        <p:tgtEl>
                                          <p:spTgt spid="92"/>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93"/>
                                        </p:tgtEl>
                                        <p:attrNameLst>
                                          <p:attrName>style.visibility</p:attrName>
                                        </p:attrNameLst>
                                      </p:cBhvr>
                                      <p:to>
                                        <p:strVal val="visible"/>
                                      </p:to>
                                    </p:set>
                                    <p:animEffect transition="in" filter="fade">
                                      <p:cBhvr>
                                        <p:cTn id="238" dur="500"/>
                                        <p:tgtEl>
                                          <p:spTgt spid="93"/>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94"/>
                                        </p:tgtEl>
                                        <p:attrNameLst>
                                          <p:attrName>style.visibility</p:attrName>
                                        </p:attrNameLst>
                                      </p:cBhvr>
                                      <p:to>
                                        <p:strVal val="visible"/>
                                      </p:to>
                                    </p:set>
                                    <p:animEffect transition="in" filter="fade">
                                      <p:cBhvr>
                                        <p:cTn id="241" dur="500"/>
                                        <p:tgtEl>
                                          <p:spTgt spid="94"/>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95"/>
                                        </p:tgtEl>
                                        <p:attrNameLst>
                                          <p:attrName>style.visibility</p:attrName>
                                        </p:attrNameLst>
                                      </p:cBhvr>
                                      <p:to>
                                        <p:strVal val="visible"/>
                                      </p:to>
                                    </p:set>
                                    <p:animEffect transition="in" filter="fade">
                                      <p:cBhvr>
                                        <p:cTn id="244" dur="500"/>
                                        <p:tgtEl>
                                          <p:spTgt spid="95"/>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96"/>
                                        </p:tgtEl>
                                        <p:attrNameLst>
                                          <p:attrName>style.visibility</p:attrName>
                                        </p:attrNameLst>
                                      </p:cBhvr>
                                      <p:to>
                                        <p:strVal val="visible"/>
                                      </p:to>
                                    </p:set>
                                    <p:animEffect transition="in" filter="fade">
                                      <p:cBhvr>
                                        <p:cTn id="247" dur="500"/>
                                        <p:tgtEl>
                                          <p:spTgt spid="96"/>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97"/>
                                        </p:tgtEl>
                                        <p:attrNameLst>
                                          <p:attrName>style.visibility</p:attrName>
                                        </p:attrNameLst>
                                      </p:cBhvr>
                                      <p:to>
                                        <p:strVal val="visible"/>
                                      </p:to>
                                    </p:set>
                                    <p:animEffect transition="in" filter="fade">
                                      <p:cBhvr>
                                        <p:cTn id="250" dur="500"/>
                                        <p:tgtEl>
                                          <p:spTgt spid="97"/>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98"/>
                                        </p:tgtEl>
                                        <p:attrNameLst>
                                          <p:attrName>style.visibility</p:attrName>
                                        </p:attrNameLst>
                                      </p:cBhvr>
                                      <p:to>
                                        <p:strVal val="visible"/>
                                      </p:to>
                                    </p:set>
                                    <p:animEffect transition="in" filter="fade">
                                      <p:cBhvr>
                                        <p:cTn id="253" dur="500"/>
                                        <p:tgtEl>
                                          <p:spTgt spid="98"/>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99"/>
                                        </p:tgtEl>
                                        <p:attrNameLst>
                                          <p:attrName>style.visibility</p:attrName>
                                        </p:attrNameLst>
                                      </p:cBhvr>
                                      <p:to>
                                        <p:strVal val="visible"/>
                                      </p:to>
                                    </p:set>
                                    <p:animEffect transition="in" filter="fade">
                                      <p:cBhvr>
                                        <p:cTn id="256" dur="500"/>
                                        <p:tgtEl>
                                          <p:spTgt spid="99"/>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00"/>
                                        </p:tgtEl>
                                        <p:attrNameLst>
                                          <p:attrName>style.visibility</p:attrName>
                                        </p:attrNameLst>
                                      </p:cBhvr>
                                      <p:to>
                                        <p:strVal val="visible"/>
                                      </p:to>
                                    </p:set>
                                    <p:animEffect transition="in" filter="fade">
                                      <p:cBhvr>
                                        <p:cTn id="259" dur="500"/>
                                        <p:tgtEl>
                                          <p:spTgt spid="100"/>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01"/>
                                        </p:tgtEl>
                                        <p:attrNameLst>
                                          <p:attrName>style.visibility</p:attrName>
                                        </p:attrNameLst>
                                      </p:cBhvr>
                                      <p:to>
                                        <p:strVal val="visible"/>
                                      </p:to>
                                    </p:set>
                                    <p:animEffect transition="in" filter="fade">
                                      <p:cBhvr>
                                        <p:cTn id="262" dur="500"/>
                                        <p:tgtEl>
                                          <p:spTgt spid="101"/>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02"/>
                                        </p:tgtEl>
                                        <p:attrNameLst>
                                          <p:attrName>style.visibility</p:attrName>
                                        </p:attrNameLst>
                                      </p:cBhvr>
                                      <p:to>
                                        <p:strVal val="visible"/>
                                      </p:to>
                                    </p:set>
                                    <p:animEffect transition="in" filter="fade">
                                      <p:cBhvr>
                                        <p:cTn id="265" dur="500"/>
                                        <p:tgtEl>
                                          <p:spTgt spid="102"/>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03"/>
                                        </p:tgtEl>
                                        <p:attrNameLst>
                                          <p:attrName>style.visibility</p:attrName>
                                        </p:attrNameLst>
                                      </p:cBhvr>
                                      <p:to>
                                        <p:strVal val="visible"/>
                                      </p:to>
                                    </p:set>
                                    <p:animEffect transition="in" filter="fade">
                                      <p:cBhvr>
                                        <p:cTn id="268" dur="500"/>
                                        <p:tgtEl>
                                          <p:spTgt spid="103"/>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04"/>
                                        </p:tgtEl>
                                        <p:attrNameLst>
                                          <p:attrName>style.visibility</p:attrName>
                                        </p:attrNameLst>
                                      </p:cBhvr>
                                      <p:to>
                                        <p:strVal val="visible"/>
                                      </p:to>
                                    </p:set>
                                    <p:animEffect transition="in" filter="fade">
                                      <p:cBhvr>
                                        <p:cTn id="271" dur="500"/>
                                        <p:tgtEl>
                                          <p:spTgt spid="104"/>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05"/>
                                        </p:tgtEl>
                                        <p:attrNameLst>
                                          <p:attrName>style.visibility</p:attrName>
                                        </p:attrNameLst>
                                      </p:cBhvr>
                                      <p:to>
                                        <p:strVal val="visible"/>
                                      </p:to>
                                    </p:set>
                                    <p:animEffect transition="in" filter="fade">
                                      <p:cBhvr>
                                        <p:cTn id="274" dur="500"/>
                                        <p:tgtEl>
                                          <p:spTgt spid="105"/>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06"/>
                                        </p:tgtEl>
                                        <p:attrNameLst>
                                          <p:attrName>style.visibility</p:attrName>
                                        </p:attrNameLst>
                                      </p:cBhvr>
                                      <p:to>
                                        <p:strVal val="visible"/>
                                      </p:to>
                                    </p:set>
                                    <p:animEffect transition="in" filter="fade">
                                      <p:cBhvr>
                                        <p:cTn id="277" dur="500"/>
                                        <p:tgtEl>
                                          <p:spTgt spid="106"/>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07"/>
                                        </p:tgtEl>
                                        <p:attrNameLst>
                                          <p:attrName>style.visibility</p:attrName>
                                        </p:attrNameLst>
                                      </p:cBhvr>
                                      <p:to>
                                        <p:strVal val="visible"/>
                                      </p:to>
                                    </p:set>
                                    <p:animEffect transition="in" filter="fade">
                                      <p:cBhvr>
                                        <p:cTn id="280" dur="500"/>
                                        <p:tgtEl>
                                          <p:spTgt spid="107"/>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08"/>
                                        </p:tgtEl>
                                        <p:attrNameLst>
                                          <p:attrName>style.visibility</p:attrName>
                                        </p:attrNameLst>
                                      </p:cBhvr>
                                      <p:to>
                                        <p:strVal val="visible"/>
                                      </p:to>
                                    </p:set>
                                    <p:animEffect transition="in" filter="fade">
                                      <p:cBhvr>
                                        <p:cTn id="283" dur="500"/>
                                        <p:tgtEl>
                                          <p:spTgt spid="108"/>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09"/>
                                        </p:tgtEl>
                                        <p:attrNameLst>
                                          <p:attrName>style.visibility</p:attrName>
                                        </p:attrNameLst>
                                      </p:cBhvr>
                                      <p:to>
                                        <p:strVal val="visible"/>
                                      </p:to>
                                    </p:set>
                                    <p:animEffect transition="in" filter="fade">
                                      <p:cBhvr>
                                        <p:cTn id="286" dur="500"/>
                                        <p:tgtEl>
                                          <p:spTgt spid="109"/>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10"/>
                                        </p:tgtEl>
                                        <p:attrNameLst>
                                          <p:attrName>style.visibility</p:attrName>
                                        </p:attrNameLst>
                                      </p:cBhvr>
                                      <p:to>
                                        <p:strVal val="visible"/>
                                      </p:to>
                                    </p:set>
                                    <p:animEffect transition="in" filter="fade">
                                      <p:cBhvr>
                                        <p:cTn id="289" dur="500"/>
                                        <p:tgtEl>
                                          <p:spTgt spid="110"/>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11"/>
                                        </p:tgtEl>
                                        <p:attrNameLst>
                                          <p:attrName>style.visibility</p:attrName>
                                        </p:attrNameLst>
                                      </p:cBhvr>
                                      <p:to>
                                        <p:strVal val="visible"/>
                                      </p:to>
                                    </p:set>
                                    <p:animEffect transition="in" filter="fade">
                                      <p:cBhvr>
                                        <p:cTn id="292" dur="500"/>
                                        <p:tgtEl>
                                          <p:spTgt spid="111"/>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12"/>
                                        </p:tgtEl>
                                        <p:attrNameLst>
                                          <p:attrName>style.visibility</p:attrName>
                                        </p:attrNameLst>
                                      </p:cBhvr>
                                      <p:to>
                                        <p:strVal val="visible"/>
                                      </p:to>
                                    </p:set>
                                    <p:animEffect transition="in" filter="fade">
                                      <p:cBhvr>
                                        <p:cTn id="295" dur="500"/>
                                        <p:tgtEl>
                                          <p:spTgt spid="112"/>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13"/>
                                        </p:tgtEl>
                                        <p:attrNameLst>
                                          <p:attrName>style.visibility</p:attrName>
                                        </p:attrNameLst>
                                      </p:cBhvr>
                                      <p:to>
                                        <p:strVal val="visible"/>
                                      </p:to>
                                    </p:set>
                                    <p:animEffect transition="in" filter="fade">
                                      <p:cBhvr>
                                        <p:cTn id="298" dur="500"/>
                                        <p:tgtEl>
                                          <p:spTgt spid="113"/>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14"/>
                                        </p:tgtEl>
                                        <p:attrNameLst>
                                          <p:attrName>style.visibility</p:attrName>
                                        </p:attrNameLst>
                                      </p:cBhvr>
                                      <p:to>
                                        <p:strVal val="visible"/>
                                      </p:to>
                                    </p:set>
                                    <p:animEffect transition="in" filter="fade">
                                      <p:cBhvr>
                                        <p:cTn id="301" dur="500"/>
                                        <p:tgtEl>
                                          <p:spTgt spid="114"/>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15"/>
                                        </p:tgtEl>
                                        <p:attrNameLst>
                                          <p:attrName>style.visibility</p:attrName>
                                        </p:attrNameLst>
                                      </p:cBhvr>
                                      <p:to>
                                        <p:strVal val="visible"/>
                                      </p:to>
                                    </p:set>
                                    <p:animEffect transition="in" filter="fade">
                                      <p:cBhvr>
                                        <p:cTn id="304" dur="500"/>
                                        <p:tgtEl>
                                          <p:spTgt spid="115"/>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16"/>
                                        </p:tgtEl>
                                        <p:attrNameLst>
                                          <p:attrName>style.visibility</p:attrName>
                                        </p:attrNameLst>
                                      </p:cBhvr>
                                      <p:to>
                                        <p:strVal val="visible"/>
                                      </p:to>
                                    </p:set>
                                    <p:animEffect transition="in" filter="fade">
                                      <p:cBhvr>
                                        <p:cTn id="307" dur="500"/>
                                        <p:tgtEl>
                                          <p:spTgt spid="116"/>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17"/>
                                        </p:tgtEl>
                                        <p:attrNameLst>
                                          <p:attrName>style.visibility</p:attrName>
                                        </p:attrNameLst>
                                      </p:cBhvr>
                                      <p:to>
                                        <p:strVal val="visible"/>
                                      </p:to>
                                    </p:set>
                                    <p:animEffect transition="in" filter="fade">
                                      <p:cBhvr>
                                        <p:cTn id="310" dur="500"/>
                                        <p:tgtEl>
                                          <p:spTgt spid="117"/>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18"/>
                                        </p:tgtEl>
                                        <p:attrNameLst>
                                          <p:attrName>style.visibility</p:attrName>
                                        </p:attrNameLst>
                                      </p:cBhvr>
                                      <p:to>
                                        <p:strVal val="visible"/>
                                      </p:to>
                                    </p:set>
                                    <p:animEffect transition="in" filter="fade">
                                      <p:cBhvr>
                                        <p:cTn id="313" dur="500"/>
                                        <p:tgtEl>
                                          <p:spTgt spid="11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19"/>
                                        </p:tgtEl>
                                        <p:attrNameLst>
                                          <p:attrName>style.visibility</p:attrName>
                                        </p:attrNameLst>
                                      </p:cBhvr>
                                      <p:to>
                                        <p:strVal val="visible"/>
                                      </p:to>
                                    </p:set>
                                    <p:animEffect transition="in" filter="fade">
                                      <p:cBhvr>
                                        <p:cTn id="316" dur="500"/>
                                        <p:tgtEl>
                                          <p:spTgt spid="119"/>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0"/>
                                        </p:tgtEl>
                                        <p:attrNameLst>
                                          <p:attrName>style.visibility</p:attrName>
                                        </p:attrNameLst>
                                      </p:cBhvr>
                                      <p:to>
                                        <p:strVal val="visible"/>
                                      </p:to>
                                    </p:set>
                                    <p:animEffect transition="in" filter="fade">
                                      <p:cBhvr>
                                        <p:cTn id="319" dur="500"/>
                                        <p:tgtEl>
                                          <p:spTgt spid="120"/>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1"/>
                                        </p:tgtEl>
                                        <p:attrNameLst>
                                          <p:attrName>style.visibility</p:attrName>
                                        </p:attrNameLst>
                                      </p:cBhvr>
                                      <p:to>
                                        <p:strVal val="visible"/>
                                      </p:to>
                                    </p:set>
                                    <p:animEffect transition="in" filter="fade">
                                      <p:cBhvr>
                                        <p:cTn id="322" dur="500"/>
                                        <p:tgtEl>
                                          <p:spTgt spid="121"/>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2"/>
                                        </p:tgtEl>
                                        <p:attrNameLst>
                                          <p:attrName>style.visibility</p:attrName>
                                        </p:attrNameLst>
                                      </p:cBhvr>
                                      <p:to>
                                        <p:strVal val="visible"/>
                                      </p:to>
                                    </p:set>
                                    <p:animEffect transition="in" filter="fade">
                                      <p:cBhvr>
                                        <p:cTn id="325" dur="500"/>
                                        <p:tgtEl>
                                          <p:spTgt spid="122"/>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
                                        </p:tgtEl>
                                        <p:attrNameLst>
                                          <p:attrName>style.visibility</p:attrName>
                                        </p:attrNameLst>
                                      </p:cBhvr>
                                      <p:to>
                                        <p:strVal val="visible"/>
                                      </p:to>
                                    </p:set>
                                    <p:animEffect transition="in" filter="fade">
                                      <p:cBhvr>
                                        <p:cTn id="328" dur="500"/>
                                        <p:tgtEl>
                                          <p:spTgt spid="123"/>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4"/>
                                        </p:tgtEl>
                                        <p:attrNameLst>
                                          <p:attrName>style.visibility</p:attrName>
                                        </p:attrNameLst>
                                      </p:cBhvr>
                                      <p:to>
                                        <p:strVal val="visible"/>
                                      </p:to>
                                    </p:set>
                                    <p:animEffect transition="in" filter="fade">
                                      <p:cBhvr>
                                        <p:cTn id="331" dur="500"/>
                                        <p:tgtEl>
                                          <p:spTgt spid="124"/>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5"/>
                                        </p:tgtEl>
                                        <p:attrNameLst>
                                          <p:attrName>style.visibility</p:attrName>
                                        </p:attrNameLst>
                                      </p:cBhvr>
                                      <p:to>
                                        <p:strVal val="visible"/>
                                      </p:to>
                                    </p:set>
                                    <p:animEffect transition="in" filter="fade">
                                      <p:cBhvr>
                                        <p:cTn id="334" dur="500"/>
                                        <p:tgtEl>
                                          <p:spTgt spid="125"/>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6"/>
                                        </p:tgtEl>
                                        <p:attrNameLst>
                                          <p:attrName>style.visibility</p:attrName>
                                        </p:attrNameLst>
                                      </p:cBhvr>
                                      <p:to>
                                        <p:strVal val="visible"/>
                                      </p:to>
                                    </p:set>
                                    <p:animEffect transition="in" filter="fade">
                                      <p:cBhvr>
                                        <p:cTn id="337" dur="500"/>
                                        <p:tgtEl>
                                          <p:spTgt spid="126"/>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7"/>
                                        </p:tgtEl>
                                        <p:attrNameLst>
                                          <p:attrName>style.visibility</p:attrName>
                                        </p:attrNameLst>
                                      </p:cBhvr>
                                      <p:to>
                                        <p:strVal val="visible"/>
                                      </p:to>
                                    </p:set>
                                    <p:animEffect transition="in" filter="fade">
                                      <p:cBhvr>
                                        <p:cTn id="340" dur="500"/>
                                        <p:tgtEl>
                                          <p:spTgt spid="127"/>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8"/>
                                        </p:tgtEl>
                                        <p:attrNameLst>
                                          <p:attrName>style.visibility</p:attrName>
                                        </p:attrNameLst>
                                      </p:cBhvr>
                                      <p:to>
                                        <p:strVal val="visible"/>
                                      </p:to>
                                    </p:set>
                                    <p:animEffect transition="in" filter="fade">
                                      <p:cBhvr>
                                        <p:cTn id="343" dur="500"/>
                                        <p:tgtEl>
                                          <p:spTgt spid="128"/>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9"/>
                                        </p:tgtEl>
                                        <p:attrNameLst>
                                          <p:attrName>style.visibility</p:attrName>
                                        </p:attrNameLst>
                                      </p:cBhvr>
                                      <p:to>
                                        <p:strVal val="visible"/>
                                      </p:to>
                                    </p:set>
                                    <p:animEffect transition="in" filter="fade">
                                      <p:cBhvr>
                                        <p:cTn id="346" dur="500"/>
                                        <p:tgtEl>
                                          <p:spTgt spid="129"/>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30"/>
                                        </p:tgtEl>
                                        <p:attrNameLst>
                                          <p:attrName>style.visibility</p:attrName>
                                        </p:attrNameLst>
                                      </p:cBhvr>
                                      <p:to>
                                        <p:strVal val="visible"/>
                                      </p:to>
                                    </p:set>
                                    <p:animEffect transition="in" filter="fade">
                                      <p:cBhvr>
                                        <p:cTn id="349" dur="500"/>
                                        <p:tgtEl>
                                          <p:spTgt spid="130"/>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31"/>
                                        </p:tgtEl>
                                        <p:attrNameLst>
                                          <p:attrName>style.visibility</p:attrName>
                                        </p:attrNameLst>
                                      </p:cBhvr>
                                      <p:to>
                                        <p:strVal val="visible"/>
                                      </p:to>
                                    </p:set>
                                    <p:animEffect transition="in" filter="fade">
                                      <p:cBhvr>
                                        <p:cTn id="352" dur="500"/>
                                        <p:tgtEl>
                                          <p:spTgt spid="131"/>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32"/>
                                        </p:tgtEl>
                                        <p:attrNameLst>
                                          <p:attrName>style.visibility</p:attrName>
                                        </p:attrNameLst>
                                      </p:cBhvr>
                                      <p:to>
                                        <p:strVal val="visible"/>
                                      </p:to>
                                    </p:set>
                                    <p:animEffect transition="in" filter="fade">
                                      <p:cBhvr>
                                        <p:cTn id="355" dur="500"/>
                                        <p:tgtEl>
                                          <p:spTgt spid="132"/>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33"/>
                                        </p:tgtEl>
                                        <p:attrNameLst>
                                          <p:attrName>style.visibility</p:attrName>
                                        </p:attrNameLst>
                                      </p:cBhvr>
                                      <p:to>
                                        <p:strVal val="visible"/>
                                      </p:to>
                                    </p:set>
                                    <p:animEffect transition="in" filter="fade">
                                      <p:cBhvr>
                                        <p:cTn id="358" dur="500"/>
                                        <p:tgtEl>
                                          <p:spTgt spid="133"/>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34"/>
                                        </p:tgtEl>
                                        <p:attrNameLst>
                                          <p:attrName>style.visibility</p:attrName>
                                        </p:attrNameLst>
                                      </p:cBhvr>
                                      <p:to>
                                        <p:strVal val="visible"/>
                                      </p:to>
                                    </p:set>
                                    <p:animEffect transition="in" filter="fade">
                                      <p:cBhvr>
                                        <p:cTn id="361" dur="500"/>
                                        <p:tgtEl>
                                          <p:spTgt spid="134"/>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35"/>
                                        </p:tgtEl>
                                        <p:attrNameLst>
                                          <p:attrName>style.visibility</p:attrName>
                                        </p:attrNameLst>
                                      </p:cBhvr>
                                      <p:to>
                                        <p:strVal val="visible"/>
                                      </p:to>
                                    </p:set>
                                    <p:animEffect transition="in" filter="fade">
                                      <p:cBhvr>
                                        <p:cTn id="364" dur="500"/>
                                        <p:tgtEl>
                                          <p:spTgt spid="135"/>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36"/>
                                        </p:tgtEl>
                                        <p:attrNameLst>
                                          <p:attrName>style.visibility</p:attrName>
                                        </p:attrNameLst>
                                      </p:cBhvr>
                                      <p:to>
                                        <p:strVal val="visible"/>
                                      </p:to>
                                    </p:set>
                                    <p:animEffect transition="in" filter="fade">
                                      <p:cBhvr>
                                        <p:cTn id="367" dur="500"/>
                                        <p:tgtEl>
                                          <p:spTgt spid="136"/>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37"/>
                                        </p:tgtEl>
                                        <p:attrNameLst>
                                          <p:attrName>style.visibility</p:attrName>
                                        </p:attrNameLst>
                                      </p:cBhvr>
                                      <p:to>
                                        <p:strVal val="visible"/>
                                      </p:to>
                                    </p:set>
                                    <p:animEffect transition="in" filter="fade">
                                      <p:cBhvr>
                                        <p:cTn id="370" dur="500"/>
                                        <p:tgtEl>
                                          <p:spTgt spid="137"/>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38"/>
                                        </p:tgtEl>
                                        <p:attrNameLst>
                                          <p:attrName>style.visibility</p:attrName>
                                        </p:attrNameLst>
                                      </p:cBhvr>
                                      <p:to>
                                        <p:strVal val="visible"/>
                                      </p:to>
                                    </p:set>
                                    <p:animEffect transition="in" filter="fade">
                                      <p:cBhvr>
                                        <p:cTn id="373" dur="500"/>
                                        <p:tgtEl>
                                          <p:spTgt spid="138"/>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39"/>
                                        </p:tgtEl>
                                        <p:attrNameLst>
                                          <p:attrName>style.visibility</p:attrName>
                                        </p:attrNameLst>
                                      </p:cBhvr>
                                      <p:to>
                                        <p:strVal val="visible"/>
                                      </p:to>
                                    </p:set>
                                    <p:animEffect transition="in" filter="fade">
                                      <p:cBhvr>
                                        <p:cTn id="376" dur="500"/>
                                        <p:tgtEl>
                                          <p:spTgt spid="139"/>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40"/>
                                        </p:tgtEl>
                                        <p:attrNameLst>
                                          <p:attrName>style.visibility</p:attrName>
                                        </p:attrNameLst>
                                      </p:cBhvr>
                                      <p:to>
                                        <p:strVal val="visible"/>
                                      </p:to>
                                    </p:set>
                                    <p:animEffect transition="in" filter="fade">
                                      <p:cBhvr>
                                        <p:cTn id="379" dur="500"/>
                                        <p:tgtEl>
                                          <p:spTgt spid="140"/>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41"/>
                                        </p:tgtEl>
                                        <p:attrNameLst>
                                          <p:attrName>style.visibility</p:attrName>
                                        </p:attrNameLst>
                                      </p:cBhvr>
                                      <p:to>
                                        <p:strVal val="visible"/>
                                      </p:to>
                                    </p:set>
                                    <p:animEffect transition="in" filter="fade">
                                      <p:cBhvr>
                                        <p:cTn id="382" dur="500"/>
                                        <p:tgtEl>
                                          <p:spTgt spid="141"/>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42"/>
                                        </p:tgtEl>
                                        <p:attrNameLst>
                                          <p:attrName>style.visibility</p:attrName>
                                        </p:attrNameLst>
                                      </p:cBhvr>
                                      <p:to>
                                        <p:strVal val="visible"/>
                                      </p:to>
                                    </p:set>
                                    <p:animEffect transition="in" filter="fade">
                                      <p:cBhvr>
                                        <p:cTn id="385" dur="500"/>
                                        <p:tgtEl>
                                          <p:spTgt spid="142"/>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43"/>
                                        </p:tgtEl>
                                        <p:attrNameLst>
                                          <p:attrName>style.visibility</p:attrName>
                                        </p:attrNameLst>
                                      </p:cBhvr>
                                      <p:to>
                                        <p:strVal val="visible"/>
                                      </p:to>
                                    </p:set>
                                    <p:animEffect transition="in" filter="fade">
                                      <p:cBhvr>
                                        <p:cTn id="388" dur="500"/>
                                        <p:tgtEl>
                                          <p:spTgt spid="143"/>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44"/>
                                        </p:tgtEl>
                                        <p:attrNameLst>
                                          <p:attrName>style.visibility</p:attrName>
                                        </p:attrNameLst>
                                      </p:cBhvr>
                                      <p:to>
                                        <p:strVal val="visible"/>
                                      </p:to>
                                    </p:set>
                                    <p:animEffect transition="in" filter="fade">
                                      <p:cBhvr>
                                        <p:cTn id="391" dur="500"/>
                                        <p:tgtEl>
                                          <p:spTgt spid="144"/>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45"/>
                                        </p:tgtEl>
                                        <p:attrNameLst>
                                          <p:attrName>style.visibility</p:attrName>
                                        </p:attrNameLst>
                                      </p:cBhvr>
                                      <p:to>
                                        <p:strVal val="visible"/>
                                      </p:to>
                                    </p:set>
                                    <p:animEffect transition="in" filter="fade">
                                      <p:cBhvr>
                                        <p:cTn id="394" dur="500"/>
                                        <p:tgtEl>
                                          <p:spTgt spid="145"/>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46"/>
                                        </p:tgtEl>
                                        <p:attrNameLst>
                                          <p:attrName>style.visibility</p:attrName>
                                        </p:attrNameLst>
                                      </p:cBhvr>
                                      <p:to>
                                        <p:strVal val="visible"/>
                                      </p:to>
                                    </p:set>
                                    <p:animEffect transition="in" filter="fade">
                                      <p:cBhvr>
                                        <p:cTn id="397" dur="500"/>
                                        <p:tgtEl>
                                          <p:spTgt spid="146"/>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47"/>
                                        </p:tgtEl>
                                        <p:attrNameLst>
                                          <p:attrName>style.visibility</p:attrName>
                                        </p:attrNameLst>
                                      </p:cBhvr>
                                      <p:to>
                                        <p:strVal val="visible"/>
                                      </p:to>
                                    </p:set>
                                    <p:animEffect transition="in" filter="fade">
                                      <p:cBhvr>
                                        <p:cTn id="400" dur="500"/>
                                        <p:tgtEl>
                                          <p:spTgt spid="147"/>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48"/>
                                        </p:tgtEl>
                                        <p:attrNameLst>
                                          <p:attrName>style.visibility</p:attrName>
                                        </p:attrNameLst>
                                      </p:cBhvr>
                                      <p:to>
                                        <p:strVal val="visible"/>
                                      </p:to>
                                    </p:set>
                                    <p:animEffect transition="in" filter="fade">
                                      <p:cBhvr>
                                        <p:cTn id="403" dur="500"/>
                                        <p:tgtEl>
                                          <p:spTgt spid="148"/>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49"/>
                                        </p:tgtEl>
                                        <p:attrNameLst>
                                          <p:attrName>style.visibility</p:attrName>
                                        </p:attrNameLst>
                                      </p:cBhvr>
                                      <p:to>
                                        <p:strVal val="visible"/>
                                      </p:to>
                                    </p:set>
                                    <p:animEffect transition="in" filter="fade">
                                      <p:cBhvr>
                                        <p:cTn id="406" dur="500"/>
                                        <p:tgtEl>
                                          <p:spTgt spid="149"/>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50"/>
                                        </p:tgtEl>
                                        <p:attrNameLst>
                                          <p:attrName>style.visibility</p:attrName>
                                        </p:attrNameLst>
                                      </p:cBhvr>
                                      <p:to>
                                        <p:strVal val="visible"/>
                                      </p:to>
                                    </p:set>
                                    <p:animEffect transition="in" filter="fade">
                                      <p:cBhvr>
                                        <p:cTn id="409" dur="500"/>
                                        <p:tgtEl>
                                          <p:spTgt spid="150"/>
                                        </p:tgtEl>
                                      </p:cBhvr>
                                    </p:animEffect>
                                  </p:childTnLst>
                                </p:cTn>
                              </p:par>
                            </p:childTnLst>
                          </p:cTn>
                        </p:par>
                      </p:childTnLst>
                    </p:cTn>
                  </p:par>
                  <p:par>
                    <p:cTn id="410" fill="hold">
                      <p:stCondLst>
                        <p:cond delay="indefinite"/>
                      </p:stCondLst>
                      <p:childTnLst>
                        <p:par>
                          <p:cTn id="411" fill="hold">
                            <p:stCondLst>
                              <p:cond delay="0"/>
                            </p:stCondLst>
                            <p:childTnLst>
                              <p:par>
                                <p:cTn id="412" presetID="10" presetClass="entr" presetSubtype="0" fill="hold" grpId="0" nodeType="clickEffect">
                                  <p:stCondLst>
                                    <p:cond delay="0"/>
                                  </p:stCondLst>
                                  <p:childTnLst>
                                    <p:set>
                                      <p:cBhvr>
                                        <p:cTn id="413" dur="1" fill="hold">
                                          <p:stCondLst>
                                            <p:cond delay="0"/>
                                          </p:stCondLst>
                                        </p:cTn>
                                        <p:tgtEl>
                                          <p:spTgt spid="5"/>
                                        </p:tgtEl>
                                        <p:attrNameLst>
                                          <p:attrName>style.visibility</p:attrName>
                                        </p:attrNameLst>
                                      </p:cBhvr>
                                      <p:to>
                                        <p:strVal val="visible"/>
                                      </p:to>
                                    </p:set>
                                    <p:animEffect transition="in" filter="fade">
                                      <p:cBhvr>
                                        <p:cTn id="414" dur="500"/>
                                        <p:tgtEl>
                                          <p:spTgt spid="5"/>
                                        </p:tgtEl>
                                      </p:cBhvr>
                                    </p:animEffect>
                                  </p:childTnLst>
                                </p:cTn>
                              </p:par>
                              <p:par>
                                <p:cTn id="415" presetID="10" presetClass="entr" presetSubtype="0" fill="hold" grpId="0" nodeType="withEffect">
                                  <p:stCondLst>
                                    <p:cond delay="0"/>
                                  </p:stCondLst>
                                  <p:childTnLst>
                                    <p:set>
                                      <p:cBhvr>
                                        <p:cTn id="416" dur="1" fill="hold">
                                          <p:stCondLst>
                                            <p:cond delay="0"/>
                                          </p:stCondLst>
                                        </p:cTn>
                                        <p:tgtEl>
                                          <p:spTgt spid="6"/>
                                        </p:tgtEl>
                                        <p:attrNameLst>
                                          <p:attrName>style.visibility</p:attrName>
                                        </p:attrNameLst>
                                      </p:cBhvr>
                                      <p:to>
                                        <p:strVal val="visible"/>
                                      </p:to>
                                    </p:set>
                                    <p:animEffect transition="in" filter="fade">
                                      <p:cBhvr>
                                        <p:cTn id="417" dur="500"/>
                                        <p:tgtEl>
                                          <p:spTgt spid="6"/>
                                        </p:tgtEl>
                                      </p:cBhvr>
                                    </p:animEffect>
                                  </p:childTnLst>
                                </p:cTn>
                              </p:par>
                            </p:childTnLst>
                          </p:cTn>
                        </p:par>
                      </p:childTnLst>
                    </p:cTn>
                  </p:par>
                  <p:par>
                    <p:cTn id="418" fill="hold">
                      <p:stCondLst>
                        <p:cond delay="indefinite"/>
                      </p:stCondLst>
                      <p:childTnLst>
                        <p:par>
                          <p:cTn id="419" fill="hold">
                            <p:stCondLst>
                              <p:cond delay="0"/>
                            </p:stCondLst>
                            <p:childTnLst>
                              <p:par>
                                <p:cTn id="420" presetID="10" presetClass="entr" presetSubtype="0" fill="hold" grpId="0" nodeType="clickEffect">
                                  <p:stCondLst>
                                    <p:cond delay="0"/>
                                  </p:stCondLst>
                                  <p:childTnLst>
                                    <p:set>
                                      <p:cBhvr>
                                        <p:cTn id="421" dur="1" fill="hold">
                                          <p:stCondLst>
                                            <p:cond delay="0"/>
                                          </p:stCondLst>
                                        </p:cTn>
                                        <p:tgtEl>
                                          <p:spTgt spid="153"/>
                                        </p:tgtEl>
                                        <p:attrNameLst>
                                          <p:attrName>style.visibility</p:attrName>
                                        </p:attrNameLst>
                                      </p:cBhvr>
                                      <p:to>
                                        <p:strVal val="visible"/>
                                      </p:to>
                                    </p:set>
                                    <p:animEffect transition="in" filter="fade">
                                      <p:cBhvr>
                                        <p:cTn id="422" dur="500"/>
                                        <p:tgtEl>
                                          <p:spTgt spid="153"/>
                                        </p:tgtEl>
                                      </p:cBhvr>
                                    </p:animEffect>
                                  </p:childTnLst>
                                </p:cTn>
                              </p:par>
                              <p:par>
                                <p:cTn id="423" presetID="10" presetClass="entr" presetSubtype="0" fill="hold" grpId="0" nodeType="withEffect">
                                  <p:stCondLst>
                                    <p:cond delay="0"/>
                                  </p:stCondLst>
                                  <p:childTnLst>
                                    <p:set>
                                      <p:cBhvr>
                                        <p:cTn id="424" dur="1" fill="hold">
                                          <p:stCondLst>
                                            <p:cond delay="0"/>
                                          </p:stCondLst>
                                        </p:cTn>
                                        <p:tgtEl>
                                          <p:spTgt spid="152"/>
                                        </p:tgtEl>
                                        <p:attrNameLst>
                                          <p:attrName>style.visibility</p:attrName>
                                        </p:attrNameLst>
                                      </p:cBhvr>
                                      <p:to>
                                        <p:strVal val="visible"/>
                                      </p:to>
                                    </p:set>
                                    <p:animEffect transition="in" filter="fade">
                                      <p:cBhvr>
                                        <p:cTn id="425" dur="500"/>
                                        <p:tgtEl>
                                          <p:spTgt spid="152"/>
                                        </p:tgtEl>
                                      </p:cBhvr>
                                    </p:animEffect>
                                  </p:childTnLst>
                                </p:cTn>
                              </p:par>
                            </p:childTnLst>
                          </p:cTn>
                        </p:par>
                      </p:childTnLst>
                    </p:cTn>
                  </p:par>
                  <p:par>
                    <p:cTn id="426" fill="hold">
                      <p:stCondLst>
                        <p:cond delay="indefinite"/>
                      </p:stCondLst>
                      <p:childTnLst>
                        <p:par>
                          <p:cTn id="427" fill="hold">
                            <p:stCondLst>
                              <p:cond delay="0"/>
                            </p:stCondLst>
                            <p:childTnLst>
                              <p:par>
                                <p:cTn id="428" presetID="10" presetClass="entr" presetSubtype="0" fill="hold" grpId="0" nodeType="clickEffect">
                                  <p:stCondLst>
                                    <p:cond delay="0"/>
                                  </p:stCondLst>
                                  <p:childTnLst>
                                    <p:set>
                                      <p:cBhvr>
                                        <p:cTn id="429" dur="1" fill="hold">
                                          <p:stCondLst>
                                            <p:cond delay="0"/>
                                          </p:stCondLst>
                                        </p:cTn>
                                        <p:tgtEl>
                                          <p:spTgt spid="7"/>
                                        </p:tgtEl>
                                        <p:attrNameLst>
                                          <p:attrName>style.visibility</p:attrName>
                                        </p:attrNameLst>
                                      </p:cBhvr>
                                      <p:to>
                                        <p:strVal val="visible"/>
                                      </p:to>
                                    </p:set>
                                    <p:animEffect transition="in" filter="fade">
                                      <p:cBhvr>
                                        <p:cTn id="430" dur="500"/>
                                        <p:tgtEl>
                                          <p:spTgt spid="7"/>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8"/>
                                        </p:tgtEl>
                                        <p:attrNameLst>
                                          <p:attrName>style.visibility</p:attrName>
                                        </p:attrNameLst>
                                      </p:cBhvr>
                                      <p:to>
                                        <p:strVal val="visible"/>
                                      </p:to>
                                    </p:set>
                                    <p:animEffect transition="in" filter="fade">
                                      <p:cBhvr>
                                        <p:cTn id="433" dur="500"/>
                                        <p:tgtEl>
                                          <p:spTgt spid="8"/>
                                        </p:tgtEl>
                                      </p:cBhvr>
                                    </p:animEffect>
                                  </p:childTnLst>
                                </p:cTn>
                              </p:par>
                            </p:childTnLst>
                          </p:cTn>
                        </p:par>
                      </p:childTnLst>
                    </p:cTn>
                  </p:par>
                  <p:par>
                    <p:cTn id="434" fill="hold">
                      <p:stCondLst>
                        <p:cond delay="indefinite"/>
                      </p:stCondLst>
                      <p:childTnLst>
                        <p:par>
                          <p:cTn id="435" fill="hold">
                            <p:stCondLst>
                              <p:cond delay="0"/>
                            </p:stCondLst>
                            <p:childTnLst>
                              <p:par>
                                <p:cTn id="436" presetID="10" presetClass="entr" presetSubtype="0" fill="hold" grpId="0" nodeType="clickEffect">
                                  <p:stCondLst>
                                    <p:cond delay="0"/>
                                  </p:stCondLst>
                                  <p:childTnLst>
                                    <p:set>
                                      <p:cBhvr>
                                        <p:cTn id="437" dur="1" fill="hold">
                                          <p:stCondLst>
                                            <p:cond delay="0"/>
                                          </p:stCondLst>
                                        </p:cTn>
                                        <p:tgtEl>
                                          <p:spTgt spid="28"/>
                                        </p:tgtEl>
                                        <p:attrNameLst>
                                          <p:attrName>style.visibility</p:attrName>
                                        </p:attrNameLst>
                                      </p:cBhvr>
                                      <p:to>
                                        <p:strVal val="visible"/>
                                      </p:to>
                                    </p:set>
                                    <p:animEffect transition="in" filter="fade">
                                      <p:cBhvr>
                                        <p:cTn id="438" dur="500"/>
                                        <p:tgtEl>
                                          <p:spTgt spid="28"/>
                                        </p:tgtEl>
                                      </p:cBhvr>
                                    </p:animEffect>
                                  </p:childTnLst>
                                </p:cTn>
                              </p:par>
                              <p:par>
                                <p:cTn id="439" presetID="10" presetClass="entr" presetSubtype="0" fill="hold" grpId="0" nodeType="withEffect">
                                  <p:stCondLst>
                                    <p:cond delay="0"/>
                                  </p:stCondLst>
                                  <p:childTnLst>
                                    <p:set>
                                      <p:cBhvr>
                                        <p:cTn id="440" dur="1" fill="hold">
                                          <p:stCondLst>
                                            <p:cond delay="0"/>
                                          </p:stCondLst>
                                        </p:cTn>
                                        <p:tgtEl>
                                          <p:spTgt spid="27"/>
                                        </p:tgtEl>
                                        <p:attrNameLst>
                                          <p:attrName>style.visibility</p:attrName>
                                        </p:attrNameLst>
                                      </p:cBhvr>
                                      <p:to>
                                        <p:strVal val="visible"/>
                                      </p:to>
                                    </p:set>
                                    <p:animEffect transition="in" filter="fade">
                                      <p:cBhvr>
                                        <p:cTn id="441" dur="500"/>
                                        <p:tgtEl>
                                          <p:spTgt spid="27"/>
                                        </p:tgtEl>
                                      </p:cBhvr>
                                    </p:animEffect>
                                  </p:childTnLst>
                                </p:cTn>
                              </p:par>
                            </p:childTnLst>
                          </p:cTn>
                        </p:par>
                      </p:childTnLst>
                    </p:cTn>
                  </p:par>
                  <p:par>
                    <p:cTn id="442" fill="hold">
                      <p:stCondLst>
                        <p:cond delay="indefinite"/>
                      </p:stCondLst>
                      <p:childTnLst>
                        <p:par>
                          <p:cTn id="443" fill="hold">
                            <p:stCondLst>
                              <p:cond delay="0"/>
                            </p:stCondLst>
                            <p:childTnLst>
                              <p:par>
                                <p:cTn id="444" presetID="10" presetClass="entr" presetSubtype="0" fill="hold" grpId="0" nodeType="clickEffect">
                                  <p:stCondLst>
                                    <p:cond delay="0"/>
                                  </p:stCondLst>
                                  <p:childTnLst>
                                    <p:set>
                                      <p:cBhvr>
                                        <p:cTn id="445" dur="1" fill="hold">
                                          <p:stCondLst>
                                            <p:cond delay="0"/>
                                          </p:stCondLst>
                                        </p:cTn>
                                        <p:tgtEl>
                                          <p:spTgt spid="9"/>
                                        </p:tgtEl>
                                        <p:attrNameLst>
                                          <p:attrName>style.visibility</p:attrName>
                                        </p:attrNameLst>
                                      </p:cBhvr>
                                      <p:to>
                                        <p:strVal val="visible"/>
                                      </p:to>
                                    </p:set>
                                    <p:animEffect transition="in" filter="fade">
                                      <p:cBhvr>
                                        <p:cTn id="446" dur="500"/>
                                        <p:tgtEl>
                                          <p:spTgt spid="9"/>
                                        </p:tgtEl>
                                      </p:cBhvr>
                                    </p:animEffect>
                                  </p:childTnLst>
                                </p:cTn>
                              </p:par>
                              <p:par>
                                <p:cTn id="447" presetID="10" presetClass="entr" presetSubtype="0" fill="hold" grpId="0" nodeType="withEffect">
                                  <p:stCondLst>
                                    <p:cond delay="0"/>
                                  </p:stCondLst>
                                  <p:childTnLst>
                                    <p:set>
                                      <p:cBhvr>
                                        <p:cTn id="448" dur="1" fill="hold">
                                          <p:stCondLst>
                                            <p:cond delay="0"/>
                                          </p:stCondLst>
                                        </p:cTn>
                                        <p:tgtEl>
                                          <p:spTgt spid="10"/>
                                        </p:tgtEl>
                                        <p:attrNameLst>
                                          <p:attrName>style.visibility</p:attrName>
                                        </p:attrNameLst>
                                      </p:cBhvr>
                                      <p:to>
                                        <p:strVal val="visible"/>
                                      </p:to>
                                    </p:set>
                                    <p:animEffect transition="in" filter="fade">
                                      <p:cBhvr>
                                        <p:cTn id="449" dur="500"/>
                                        <p:tgtEl>
                                          <p:spTgt spid="10"/>
                                        </p:tgtEl>
                                      </p:cBhvr>
                                    </p:animEffect>
                                  </p:childTnLst>
                                </p:cTn>
                              </p:par>
                            </p:childTnLst>
                          </p:cTn>
                        </p:par>
                        <p:par>
                          <p:cTn id="450" fill="hold">
                            <p:stCondLst>
                              <p:cond delay="500"/>
                            </p:stCondLst>
                            <p:childTnLst>
                              <p:par>
                                <p:cTn id="451" presetID="10" presetClass="entr" presetSubtype="0" fill="hold" grpId="0" nodeType="afterEffect">
                                  <p:stCondLst>
                                    <p:cond delay="0"/>
                                  </p:stCondLst>
                                  <p:childTnLst>
                                    <p:set>
                                      <p:cBhvr>
                                        <p:cTn id="452" dur="1" fill="hold">
                                          <p:stCondLst>
                                            <p:cond delay="0"/>
                                          </p:stCondLst>
                                        </p:cTn>
                                        <p:tgtEl>
                                          <p:spTgt spid="11"/>
                                        </p:tgtEl>
                                        <p:attrNameLst>
                                          <p:attrName>style.visibility</p:attrName>
                                        </p:attrNameLst>
                                      </p:cBhvr>
                                      <p:to>
                                        <p:strVal val="visible"/>
                                      </p:to>
                                    </p:set>
                                    <p:animEffect transition="in" filter="fade">
                                      <p:cBhvr>
                                        <p:cTn id="453" dur="500"/>
                                        <p:tgtEl>
                                          <p:spTgt spid="11"/>
                                        </p:tgtEl>
                                      </p:cBhvr>
                                    </p:animEffect>
                                  </p:childTnLst>
                                </p:cTn>
                              </p:par>
                              <p:par>
                                <p:cTn id="454" presetID="10" presetClass="entr" presetSubtype="0" fill="hold" grpId="0" nodeType="withEffect">
                                  <p:stCondLst>
                                    <p:cond delay="0"/>
                                  </p:stCondLst>
                                  <p:childTnLst>
                                    <p:set>
                                      <p:cBhvr>
                                        <p:cTn id="455" dur="1" fill="hold">
                                          <p:stCondLst>
                                            <p:cond delay="0"/>
                                          </p:stCondLst>
                                        </p:cTn>
                                        <p:tgtEl>
                                          <p:spTgt spid="12"/>
                                        </p:tgtEl>
                                        <p:attrNameLst>
                                          <p:attrName>style.visibility</p:attrName>
                                        </p:attrNameLst>
                                      </p:cBhvr>
                                      <p:to>
                                        <p:strVal val="visible"/>
                                      </p:to>
                                    </p:set>
                                    <p:animEffect transition="in" filter="fade">
                                      <p:cBhvr>
                                        <p:cTn id="456" dur="500"/>
                                        <p:tgtEl>
                                          <p:spTgt spid="12"/>
                                        </p:tgtEl>
                                      </p:cBhvr>
                                    </p:animEffect>
                                  </p:childTnLst>
                                </p:cTn>
                              </p:par>
                            </p:childTnLst>
                          </p:cTn>
                        </p:par>
                      </p:childTnLst>
                    </p:cTn>
                  </p:par>
                  <p:par>
                    <p:cTn id="457" fill="hold">
                      <p:stCondLst>
                        <p:cond delay="indefinite"/>
                      </p:stCondLst>
                      <p:childTnLst>
                        <p:par>
                          <p:cTn id="458" fill="hold">
                            <p:stCondLst>
                              <p:cond delay="0"/>
                            </p:stCondLst>
                            <p:childTnLst>
                              <p:par>
                                <p:cTn id="459" presetID="10" presetClass="entr" presetSubtype="0" fill="hold" grpId="0" nodeType="clickEffect">
                                  <p:stCondLst>
                                    <p:cond delay="0"/>
                                  </p:stCondLst>
                                  <p:childTnLst>
                                    <p:set>
                                      <p:cBhvr>
                                        <p:cTn id="460" dur="1" fill="hold">
                                          <p:stCondLst>
                                            <p:cond delay="0"/>
                                          </p:stCondLst>
                                        </p:cTn>
                                        <p:tgtEl>
                                          <p:spTgt spid="13"/>
                                        </p:tgtEl>
                                        <p:attrNameLst>
                                          <p:attrName>style.visibility</p:attrName>
                                        </p:attrNameLst>
                                      </p:cBhvr>
                                      <p:to>
                                        <p:strVal val="visible"/>
                                      </p:to>
                                    </p:set>
                                    <p:animEffect transition="in" filter="fade">
                                      <p:cBhvr>
                                        <p:cTn id="461" dur="500"/>
                                        <p:tgtEl>
                                          <p:spTgt spid="13"/>
                                        </p:tgtEl>
                                      </p:cBhvr>
                                    </p:animEffect>
                                  </p:childTnLst>
                                </p:cTn>
                              </p:par>
                              <p:par>
                                <p:cTn id="462" presetID="10" presetClass="entr" presetSubtype="0" fill="hold" grpId="0" nodeType="withEffect">
                                  <p:stCondLst>
                                    <p:cond delay="0"/>
                                  </p:stCondLst>
                                  <p:childTnLst>
                                    <p:set>
                                      <p:cBhvr>
                                        <p:cTn id="463" dur="1" fill="hold">
                                          <p:stCondLst>
                                            <p:cond delay="0"/>
                                          </p:stCondLst>
                                        </p:cTn>
                                        <p:tgtEl>
                                          <p:spTgt spid="14"/>
                                        </p:tgtEl>
                                        <p:attrNameLst>
                                          <p:attrName>style.visibility</p:attrName>
                                        </p:attrNameLst>
                                      </p:cBhvr>
                                      <p:to>
                                        <p:strVal val="visible"/>
                                      </p:to>
                                    </p:set>
                                    <p:animEffect transition="in" filter="fade">
                                      <p:cBhvr>
                                        <p:cTn id="464" dur="500"/>
                                        <p:tgtEl>
                                          <p:spTgt spid="14"/>
                                        </p:tgtEl>
                                      </p:cBhvr>
                                    </p:animEffect>
                                  </p:childTnLst>
                                </p:cTn>
                              </p:par>
                            </p:childTnLst>
                          </p:cTn>
                        </p:par>
                      </p:childTnLst>
                    </p:cTn>
                  </p:par>
                  <p:par>
                    <p:cTn id="465" fill="hold">
                      <p:stCondLst>
                        <p:cond delay="indefinite"/>
                      </p:stCondLst>
                      <p:childTnLst>
                        <p:par>
                          <p:cTn id="466" fill="hold">
                            <p:stCondLst>
                              <p:cond delay="0"/>
                            </p:stCondLst>
                            <p:childTnLst>
                              <p:par>
                                <p:cTn id="467" presetID="10" presetClass="entr" presetSubtype="0" fill="hold" grpId="0" nodeType="clickEffect">
                                  <p:stCondLst>
                                    <p:cond delay="0"/>
                                  </p:stCondLst>
                                  <p:childTnLst>
                                    <p:set>
                                      <p:cBhvr>
                                        <p:cTn id="468" dur="1" fill="hold">
                                          <p:stCondLst>
                                            <p:cond delay="0"/>
                                          </p:stCondLst>
                                        </p:cTn>
                                        <p:tgtEl>
                                          <p:spTgt spid="15"/>
                                        </p:tgtEl>
                                        <p:attrNameLst>
                                          <p:attrName>style.visibility</p:attrName>
                                        </p:attrNameLst>
                                      </p:cBhvr>
                                      <p:to>
                                        <p:strVal val="visible"/>
                                      </p:to>
                                    </p:set>
                                    <p:animEffect transition="in" filter="fade">
                                      <p:cBhvr>
                                        <p:cTn id="469" dur="500"/>
                                        <p:tgtEl>
                                          <p:spTgt spid="15"/>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6"/>
                                        </p:tgtEl>
                                        <p:attrNameLst>
                                          <p:attrName>style.visibility</p:attrName>
                                        </p:attrNameLst>
                                      </p:cBhvr>
                                      <p:to>
                                        <p:strVal val="visible"/>
                                      </p:to>
                                    </p:set>
                                    <p:animEffect transition="in" filter="fade">
                                      <p:cBhvr>
                                        <p:cTn id="472" dur="500"/>
                                        <p:tgtEl>
                                          <p:spTgt spid="16"/>
                                        </p:tgtEl>
                                      </p:cBhvr>
                                    </p:animEffect>
                                  </p:childTnLst>
                                </p:cTn>
                              </p:par>
                            </p:childTnLst>
                          </p:cTn>
                        </p:par>
                      </p:childTnLst>
                    </p:cTn>
                  </p:par>
                  <p:par>
                    <p:cTn id="473" fill="hold">
                      <p:stCondLst>
                        <p:cond delay="indefinite"/>
                      </p:stCondLst>
                      <p:childTnLst>
                        <p:par>
                          <p:cTn id="474" fill="hold">
                            <p:stCondLst>
                              <p:cond delay="0"/>
                            </p:stCondLst>
                            <p:childTnLst>
                              <p:par>
                                <p:cTn id="475" presetID="10" presetClass="entr" presetSubtype="0" fill="hold" grpId="0" nodeType="clickEffect">
                                  <p:stCondLst>
                                    <p:cond delay="0"/>
                                  </p:stCondLst>
                                  <p:childTnLst>
                                    <p:set>
                                      <p:cBhvr>
                                        <p:cTn id="476" dur="1" fill="hold">
                                          <p:stCondLst>
                                            <p:cond delay="0"/>
                                          </p:stCondLst>
                                        </p:cTn>
                                        <p:tgtEl>
                                          <p:spTgt spid="17"/>
                                        </p:tgtEl>
                                        <p:attrNameLst>
                                          <p:attrName>style.visibility</p:attrName>
                                        </p:attrNameLst>
                                      </p:cBhvr>
                                      <p:to>
                                        <p:strVal val="visible"/>
                                      </p:to>
                                    </p:set>
                                    <p:animEffect transition="in" filter="fade">
                                      <p:cBhvr>
                                        <p:cTn id="477" dur="500"/>
                                        <p:tgtEl>
                                          <p:spTgt spid="17"/>
                                        </p:tgtEl>
                                      </p:cBhvr>
                                    </p:animEffect>
                                  </p:childTnLst>
                                </p:cTn>
                              </p:par>
                              <p:par>
                                <p:cTn id="478" presetID="10" presetClass="entr" presetSubtype="0" fill="hold" grpId="0" nodeType="withEffect">
                                  <p:stCondLst>
                                    <p:cond delay="0"/>
                                  </p:stCondLst>
                                  <p:childTnLst>
                                    <p:set>
                                      <p:cBhvr>
                                        <p:cTn id="479" dur="1" fill="hold">
                                          <p:stCondLst>
                                            <p:cond delay="0"/>
                                          </p:stCondLst>
                                        </p:cTn>
                                        <p:tgtEl>
                                          <p:spTgt spid="18"/>
                                        </p:tgtEl>
                                        <p:attrNameLst>
                                          <p:attrName>style.visibility</p:attrName>
                                        </p:attrNameLst>
                                      </p:cBhvr>
                                      <p:to>
                                        <p:strVal val="visible"/>
                                      </p:to>
                                    </p:set>
                                    <p:animEffect transition="in" filter="fade">
                                      <p:cBhvr>
                                        <p:cTn id="480" dur="500"/>
                                        <p:tgtEl>
                                          <p:spTgt spid="18"/>
                                        </p:tgtEl>
                                      </p:cBhvr>
                                    </p:animEffect>
                                  </p:childTnLst>
                                </p:cTn>
                              </p:par>
                            </p:childTnLst>
                          </p:cTn>
                        </p:par>
                      </p:childTnLst>
                    </p:cTn>
                  </p:par>
                  <p:par>
                    <p:cTn id="481" fill="hold">
                      <p:stCondLst>
                        <p:cond delay="indefinite"/>
                      </p:stCondLst>
                      <p:childTnLst>
                        <p:par>
                          <p:cTn id="482" fill="hold">
                            <p:stCondLst>
                              <p:cond delay="0"/>
                            </p:stCondLst>
                            <p:childTnLst>
                              <p:par>
                                <p:cTn id="483" presetID="10" presetClass="entr" presetSubtype="0" fill="hold" grpId="0" nodeType="clickEffect">
                                  <p:stCondLst>
                                    <p:cond delay="0"/>
                                  </p:stCondLst>
                                  <p:childTnLst>
                                    <p:set>
                                      <p:cBhvr>
                                        <p:cTn id="484" dur="1" fill="hold">
                                          <p:stCondLst>
                                            <p:cond delay="0"/>
                                          </p:stCondLst>
                                        </p:cTn>
                                        <p:tgtEl>
                                          <p:spTgt spid="157"/>
                                        </p:tgtEl>
                                        <p:attrNameLst>
                                          <p:attrName>style.visibility</p:attrName>
                                        </p:attrNameLst>
                                      </p:cBhvr>
                                      <p:to>
                                        <p:strVal val="visible"/>
                                      </p:to>
                                    </p:set>
                                    <p:animEffect transition="in" filter="fade">
                                      <p:cBhvr>
                                        <p:cTn id="485" dur="500"/>
                                        <p:tgtEl>
                                          <p:spTgt spid="157"/>
                                        </p:tgtEl>
                                      </p:cBhvr>
                                    </p:animEffect>
                                  </p:childTnLst>
                                </p:cTn>
                              </p:par>
                              <p:par>
                                <p:cTn id="486" presetID="10" presetClass="entr" presetSubtype="0" fill="hold" grpId="0" nodeType="withEffect">
                                  <p:stCondLst>
                                    <p:cond delay="0"/>
                                  </p:stCondLst>
                                  <p:childTnLst>
                                    <p:set>
                                      <p:cBhvr>
                                        <p:cTn id="487" dur="1" fill="hold">
                                          <p:stCondLst>
                                            <p:cond delay="0"/>
                                          </p:stCondLst>
                                        </p:cTn>
                                        <p:tgtEl>
                                          <p:spTgt spid="158"/>
                                        </p:tgtEl>
                                        <p:attrNameLst>
                                          <p:attrName>style.visibility</p:attrName>
                                        </p:attrNameLst>
                                      </p:cBhvr>
                                      <p:to>
                                        <p:strVal val="visible"/>
                                      </p:to>
                                    </p:set>
                                    <p:animEffect transition="in" filter="fade">
                                      <p:cBhvr>
                                        <p:cTn id="488" dur="500"/>
                                        <p:tgtEl>
                                          <p:spTgt spid="158"/>
                                        </p:tgtEl>
                                      </p:cBhvr>
                                    </p:animEffect>
                                  </p:childTnLst>
                                </p:cTn>
                              </p:par>
                              <p:par>
                                <p:cTn id="489" presetID="10" presetClass="entr" presetSubtype="0" fill="hold" grpId="0" nodeType="withEffect">
                                  <p:stCondLst>
                                    <p:cond delay="0"/>
                                  </p:stCondLst>
                                  <p:childTnLst>
                                    <p:set>
                                      <p:cBhvr>
                                        <p:cTn id="490" dur="1" fill="hold">
                                          <p:stCondLst>
                                            <p:cond delay="0"/>
                                          </p:stCondLst>
                                        </p:cTn>
                                        <p:tgtEl>
                                          <p:spTgt spid="309"/>
                                        </p:tgtEl>
                                        <p:attrNameLst>
                                          <p:attrName>style.visibility</p:attrName>
                                        </p:attrNameLst>
                                      </p:cBhvr>
                                      <p:to>
                                        <p:strVal val="visible"/>
                                      </p:to>
                                    </p:set>
                                    <p:animEffect transition="in" filter="fade">
                                      <p:cBhvr>
                                        <p:cTn id="491" dur="500"/>
                                        <p:tgtEl>
                                          <p:spTgt spid="309"/>
                                        </p:tgtEl>
                                      </p:cBhvr>
                                    </p:animEffect>
                                  </p:childTnLst>
                                </p:cTn>
                              </p:par>
                              <p:par>
                                <p:cTn id="492" presetID="10" presetClass="entr" presetSubtype="0" fill="hold" nodeType="withEffect">
                                  <p:stCondLst>
                                    <p:cond delay="0"/>
                                  </p:stCondLst>
                                  <p:childTnLst>
                                    <p:set>
                                      <p:cBhvr>
                                        <p:cTn id="493" dur="1" fill="hold">
                                          <p:stCondLst>
                                            <p:cond delay="0"/>
                                          </p:stCondLst>
                                        </p:cTn>
                                        <p:tgtEl>
                                          <p:spTgt spid="177"/>
                                        </p:tgtEl>
                                        <p:attrNameLst>
                                          <p:attrName>style.visibility</p:attrName>
                                        </p:attrNameLst>
                                      </p:cBhvr>
                                      <p:to>
                                        <p:strVal val="visible"/>
                                      </p:to>
                                    </p:set>
                                    <p:animEffect transition="in" filter="fade">
                                      <p:cBhvr>
                                        <p:cTn id="494" dur="500"/>
                                        <p:tgtEl>
                                          <p:spTgt spid="177"/>
                                        </p:tgtEl>
                                      </p:cBhvr>
                                    </p:animEffect>
                                  </p:childTnLst>
                                </p:cTn>
                              </p:par>
                              <p:par>
                                <p:cTn id="495" presetID="10" presetClass="entr" presetSubtype="0" fill="hold" grpId="0" nodeType="withEffect">
                                  <p:stCondLst>
                                    <p:cond delay="0"/>
                                  </p:stCondLst>
                                  <p:childTnLst>
                                    <p:set>
                                      <p:cBhvr>
                                        <p:cTn id="496" dur="1" fill="hold">
                                          <p:stCondLst>
                                            <p:cond delay="0"/>
                                          </p:stCondLst>
                                        </p:cTn>
                                        <p:tgtEl>
                                          <p:spTgt spid="178"/>
                                        </p:tgtEl>
                                        <p:attrNameLst>
                                          <p:attrName>style.visibility</p:attrName>
                                        </p:attrNameLst>
                                      </p:cBhvr>
                                      <p:to>
                                        <p:strVal val="visible"/>
                                      </p:to>
                                    </p:set>
                                    <p:animEffect transition="in" filter="fade">
                                      <p:cBhvr>
                                        <p:cTn id="497" dur="500"/>
                                        <p:tgtEl>
                                          <p:spTgt spid="178"/>
                                        </p:tgtEl>
                                      </p:cBhvr>
                                    </p:animEffect>
                                  </p:childTnLst>
                                </p:cTn>
                              </p:par>
                              <p:par>
                                <p:cTn id="498" presetID="10" presetClass="entr" presetSubtype="0" fill="hold" nodeType="withEffect">
                                  <p:stCondLst>
                                    <p:cond delay="0"/>
                                  </p:stCondLst>
                                  <p:childTnLst>
                                    <p:set>
                                      <p:cBhvr>
                                        <p:cTn id="499" dur="1" fill="hold">
                                          <p:stCondLst>
                                            <p:cond delay="0"/>
                                          </p:stCondLst>
                                        </p:cTn>
                                        <p:tgtEl>
                                          <p:spTgt spid="179"/>
                                        </p:tgtEl>
                                        <p:attrNameLst>
                                          <p:attrName>style.visibility</p:attrName>
                                        </p:attrNameLst>
                                      </p:cBhvr>
                                      <p:to>
                                        <p:strVal val="visible"/>
                                      </p:to>
                                    </p:set>
                                    <p:animEffect transition="in" filter="fade">
                                      <p:cBhvr>
                                        <p:cTn id="500" dur="500"/>
                                        <p:tgtEl>
                                          <p:spTgt spid="179"/>
                                        </p:tgtEl>
                                      </p:cBhvr>
                                    </p:animEffect>
                                  </p:childTnLst>
                                </p:cTn>
                              </p:par>
                              <p:par>
                                <p:cTn id="501" presetID="10" presetClass="entr" presetSubtype="0" fill="hold" grpId="0" nodeType="withEffect">
                                  <p:stCondLst>
                                    <p:cond delay="0"/>
                                  </p:stCondLst>
                                  <p:childTnLst>
                                    <p:set>
                                      <p:cBhvr>
                                        <p:cTn id="502" dur="1" fill="hold">
                                          <p:stCondLst>
                                            <p:cond delay="0"/>
                                          </p:stCondLst>
                                        </p:cTn>
                                        <p:tgtEl>
                                          <p:spTgt spid="180"/>
                                        </p:tgtEl>
                                        <p:attrNameLst>
                                          <p:attrName>style.visibility</p:attrName>
                                        </p:attrNameLst>
                                      </p:cBhvr>
                                      <p:to>
                                        <p:strVal val="visible"/>
                                      </p:to>
                                    </p:set>
                                    <p:animEffect transition="in" filter="fade">
                                      <p:cBhvr>
                                        <p:cTn id="503" dur="500"/>
                                        <p:tgtEl>
                                          <p:spTgt spid="180"/>
                                        </p:tgtEl>
                                      </p:cBhvr>
                                    </p:animEffect>
                                  </p:childTnLst>
                                </p:cTn>
                              </p:par>
                              <p:par>
                                <p:cTn id="504" presetID="10" presetClass="entr" presetSubtype="0" fill="hold" nodeType="withEffect">
                                  <p:stCondLst>
                                    <p:cond delay="0"/>
                                  </p:stCondLst>
                                  <p:childTnLst>
                                    <p:set>
                                      <p:cBhvr>
                                        <p:cTn id="505" dur="1" fill="hold">
                                          <p:stCondLst>
                                            <p:cond delay="0"/>
                                          </p:stCondLst>
                                        </p:cTn>
                                        <p:tgtEl>
                                          <p:spTgt spid="175"/>
                                        </p:tgtEl>
                                        <p:attrNameLst>
                                          <p:attrName>style.visibility</p:attrName>
                                        </p:attrNameLst>
                                      </p:cBhvr>
                                      <p:to>
                                        <p:strVal val="visible"/>
                                      </p:to>
                                    </p:set>
                                    <p:animEffect transition="in" filter="fade">
                                      <p:cBhvr>
                                        <p:cTn id="506" dur="500"/>
                                        <p:tgtEl>
                                          <p:spTgt spid="175"/>
                                        </p:tgtEl>
                                      </p:cBhvr>
                                    </p:animEffect>
                                  </p:childTnLst>
                                </p:cTn>
                              </p:par>
                              <p:par>
                                <p:cTn id="507" presetID="10" presetClass="entr" presetSubtype="0" fill="hold" grpId="0" nodeType="withEffect">
                                  <p:stCondLst>
                                    <p:cond delay="0"/>
                                  </p:stCondLst>
                                  <p:childTnLst>
                                    <p:set>
                                      <p:cBhvr>
                                        <p:cTn id="508" dur="1" fill="hold">
                                          <p:stCondLst>
                                            <p:cond delay="0"/>
                                          </p:stCondLst>
                                        </p:cTn>
                                        <p:tgtEl>
                                          <p:spTgt spid="176"/>
                                        </p:tgtEl>
                                        <p:attrNameLst>
                                          <p:attrName>style.visibility</p:attrName>
                                        </p:attrNameLst>
                                      </p:cBhvr>
                                      <p:to>
                                        <p:strVal val="visible"/>
                                      </p:to>
                                    </p:set>
                                    <p:animEffect transition="in" filter="fade">
                                      <p:cBhvr>
                                        <p:cTn id="509" dur="500"/>
                                        <p:tgtEl>
                                          <p:spTgt spid="176"/>
                                        </p:tgtEl>
                                      </p:cBhvr>
                                    </p:animEffect>
                                  </p:childTnLst>
                                </p:cTn>
                              </p:par>
                              <p:par>
                                <p:cTn id="510" presetID="10" presetClass="entr" presetSubtype="0" fill="hold" nodeType="withEffect">
                                  <p:stCondLst>
                                    <p:cond delay="0"/>
                                  </p:stCondLst>
                                  <p:childTnLst>
                                    <p:set>
                                      <p:cBhvr>
                                        <p:cTn id="511" dur="1" fill="hold">
                                          <p:stCondLst>
                                            <p:cond delay="0"/>
                                          </p:stCondLst>
                                        </p:cTn>
                                        <p:tgtEl>
                                          <p:spTgt spid="174"/>
                                        </p:tgtEl>
                                        <p:attrNameLst>
                                          <p:attrName>style.visibility</p:attrName>
                                        </p:attrNameLst>
                                      </p:cBhvr>
                                      <p:to>
                                        <p:strVal val="visible"/>
                                      </p:to>
                                    </p:set>
                                    <p:animEffect transition="in" filter="fade">
                                      <p:cBhvr>
                                        <p:cTn id="512" dur="500"/>
                                        <p:tgtEl>
                                          <p:spTgt spid="174"/>
                                        </p:tgtEl>
                                      </p:cBhvr>
                                    </p:animEffect>
                                  </p:childTnLst>
                                </p:cTn>
                              </p:par>
                              <p:par>
                                <p:cTn id="513" presetID="10" presetClass="entr" presetSubtype="0" fill="hold" grpId="0" nodeType="withEffect">
                                  <p:stCondLst>
                                    <p:cond delay="0"/>
                                  </p:stCondLst>
                                  <p:childTnLst>
                                    <p:set>
                                      <p:cBhvr>
                                        <p:cTn id="514" dur="1" fill="hold">
                                          <p:stCondLst>
                                            <p:cond delay="0"/>
                                          </p:stCondLst>
                                        </p:cTn>
                                        <p:tgtEl>
                                          <p:spTgt spid="173"/>
                                        </p:tgtEl>
                                        <p:attrNameLst>
                                          <p:attrName>style.visibility</p:attrName>
                                        </p:attrNameLst>
                                      </p:cBhvr>
                                      <p:to>
                                        <p:strVal val="visible"/>
                                      </p:to>
                                    </p:set>
                                    <p:animEffect transition="in" filter="fade">
                                      <p:cBhvr>
                                        <p:cTn id="515" dur="500"/>
                                        <p:tgtEl>
                                          <p:spTgt spid="173"/>
                                        </p:tgtEl>
                                      </p:cBhvr>
                                    </p:animEffect>
                                  </p:childTnLst>
                                </p:cTn>
                              </p:par>
                              <p:par>
                                <p:cTn id="516" presetID="10" presetClass="entr" presetSubtype="0" fill="hold" nodeType="withEffect">
                                  <p:stCondLst>
                                    <p:cond delay="0"/>
                                  </p:stCondLst>
                                  <p:childTnLst>
                                    <p:set>
                                      <p:cBhvr>
                                        <p:cTn id="517" dur="1" fill="hold">
                                          <p:stCondLst>
                                            <p:cond delay="0"/>
                                          </p:stCondLst>
                                        </p:cTn>
                                        <p:tgtEl>
                                          <p:spTgt spid="305"/>
                                        </p:tgtEl>
                                        <p:attrNameLst>
                                          <p:attrName>style.visibility</p:attrName>
                                        </p:attrNameLst>
                                      </p:cBhvr>
                                      <p:to>
                                        <p:strVal val="visible"/>
                                      </p:to>
                                    </p:set>
                                    <p:animEffect transition="in" filter="fade">
                                      <p:cBhvr>
                                        <p:cTn id="518" dur="500"/>
                                        <p:tgtEl>
                                          <p:spTgt spid="305"/>
                                        </p:tgtEl>
                                      </p:cBhvr>
                                    </p:animEffect>
                                  </p:childTnLst>
                                </p:cTn>
                              </p:par>
                              <p:par>
                                <p:cTn id="519" presetID="10" presetClass="entr" presetSubtype="0" fill="hold" grpId="0" nodeType="withEffect">
                                  <p:stCondLst>
                                    <p:cond delay="0"/>
                                  </p:stCondLst>
                                  <p:childTnLst>
                                    <p:set>
                                      <p:cBhvr>
                                        <p:cTn id="520" dur="1" fill="hold">
                                          <p:stCondLst>
                                            <p:cond delay="0"/>
                                          </p:stCondLst>
                                        </p:cTn>
                                        <p:tgtEl>
                                          <p:spTgt spid="308"/>
                                        </p:tgtEl>
                                        <p:attrNameLst>
                                          <p:attrName>style.visibility</p:attrName>
                                        </p:attrNameLst>
                                      </p:cBhvr>
                                      <p:to>
                                        <p:strVal val="visible"/>
                                      </p:to>
                                    </p:set>
                                    <p:animEffect transition="in" filter="fade">
                                      <p:cBhvr>
                                        <p:cTn id="521" dur="500"/>
                                        <p:tgtEl>
                                          <p:spTgt spid="308"/>
                                        </p:tgtEl>
                                      </p:cBhvr>
                                    </p:animEffect>
                                  </p:childTnLst>
                                </p:cTn>
                              </p:par>
                              <p:par>
                                <p:cTn id="522" presetID="10" presetClass="entr" presetSubtype="0" fill="hold" grpId="0" nodeType="withEffect">
                                  <p:stCondLst>
                                    <p:cond delay="0"/>
                                  </p:stCondLst>
                                  <p:childTnLst>
                                    <p:set>
                                      <p:cBhvr>
                                        <p:cTn id="523" dur="1" fill="hold">
                                          <p:stCondLst>
                                            <p:cond delay="0"/>
                                          </p:stCondLst>
                                        </p:cTn>
                                        <p:tgtEl>
                                          <p:spTgt spid="183"/>
                                        </p:tgtEl>
                                        <p:attrNameLst>
                                          <p:attrName>style.visibility</p:attrName>
                                        </p:attrNameLst>
                                      </p:cBhvr>
                                      <p:to>
                                        <p:strVal val="visible"/>
                                      </p:to>
                                    </p:set>
                                    <p:animEffect transition="in" filter="fade">
                                      <p:cBhvr>
                                        <p:cTn id="524" dur="500"/>
                                        <p:tgtEl>
                                          <p:spTgt spid="183"/>
                                        </p:tgtEl>
                                      </p:cBhvr>
                                    </p:animEffect>
                                  </p:childTnLst>
                                </p:cTn>
                              </p:par>
                              <p:par>
                                <p:cTn id="525" presetID="10" presetClass="entr" presetSubtype="0" fill="hold" grpId="0" nodeType="withEffect" nodePh="1">
                                  <p:stCondLst>
                                    <p:cond delay="0"/>
                                  </p:stCondLst>
                                  <p:endCondLst>
                                    <p:cond evt="begin" delay="0">
                                      <p:tn val="525"/>
                                    </p:cond>
                                  </p:endCondLst>
                                  <p:childTnLst>
                                    <p:set>
                                      <p:cBhvr>
                                        <p:cTn id="526" dur="1" fill="hold">
                                          <p:stCondLst>
                                            <p:cond delay="0"/>
                                          </p:stCondLst>
                                        </p:cTn>
                                        <p:tgtEl>
                                          <p:spTgt spid="184"/>
                                        </p:tgtEl>
                                        <p:attrNameLst>
                                          <p:attrName>style.visibility</p:attrName>
                                        </p:attrNameLst>
                                      </p:cBhvr>
                                      <p:to>
                                        <p:strVal val="visible"/>
                                      </p:to>
                                    </p:set>
                                    <p:animEffect transition="in" filter="fade">
                                      <p:cBhvr>
                                        <p:cTn id="527" dur="500"/>
                                        <p:tgtEl>
                                          <p:spTgt spid="184"/>
                                        </p:tgtEl>
                                      </p:cBhvr>
                                    </p:animEffect>
                                  </p:childTnLst>
                                </p:cTn>
                              </p:par>
                              <p:par>
                                <p:cTn id="528" presetID="10" presetClass="entr" presetSubtype="0" fill="hold" grpId="0" nodeType="withEffect">
                                  <p:stCondLst>
                                    <p:cond delay="0"/>
                                  </p:stCondLst>
                                  <p:childTnLst>
                                    <p:set>
                                      <p:cBhvr>
                                        <p:cTn id="529" dur="1" fill="hold">
                                          <p:stCondLst>
                                            <p:cond delay="0"/>
                                          </p:stCondLst>
                                        </p:cTn>
                                        <p:tgtEl>
                                          <p:spTgt spid="185"/>
                                        </p:tgtEl>
                                        <p:attrNameLst>
                                          <p:attrName>style.visibility</p:attrName>
                                        </p:attrNameLst>
                                      </p:cBhvr>
                                      <p:to>
                                        <p:strVal val="visible"/>
                                      </p:to>
                                    </p:set>
                                    <p:animEffect transition="in" filter="fade">
                                      <p:cBhvr>
                                        <p:cTn id="530" dur="500"/>
                                        <p:tgtEl>
                                          <p:spTgt spid="185"/>
                                        </p:tgtEl>
                                      </p:cBhvr>
                                    </p:animEffect>
                                  </p:childTnLst>
                                </p:cTn>
                              </p:par>
                              <p:par>
                                <p:cTn id="531" presetID="10" presetClass="entr" presetSubtype="0" fill="hold" grpId="0" nodeType="withEffect">
                                  <p:stCondLst>
                                    <p:cond delay="0"/>
                                  </p:stCondLst>
                                  <p:childTnLst>
                                    <p:set>
                                      <p:cBhvr>
                                        <p:cTn id="532" dur="1" fill="hold">
                                          <p:stCondLst>
                                            <p:cond delay="0"/>
                                          </p:stCondLst>
                                        </p:cTn>
                                        <p:tgtEl>
                                          <p:spTgt spid="186"/>
                                        </p:tgtEl>
                                        <p:attrNameLst>
                                          <p:attrName>style.visibility</p:attrName>
                                        </p:attrNameLst>
                                      </p:cBhvr>
                                      <p:to>
                                        <p:strVal val="visible"/>
                                      </p:to>
                                    </p:set>
                                    <p:animEffect transition="in" filter="fade">
                                      <p:cBhvr>
                                        <p:cTn id="533" dur="500"/>
                                        <p:tgtEl>
                                          <p:spTgt spid="186"/>
                                        </p:tgtEl>
                                      </p:cBhvr>
                                    </p:animEffect>
                                  </p:childTnLst>
                                </p:cTn>
                              </p:par>
                              <p:par>
                                <p:cTn id="534" presetID="10" presetClass="entr" presetSubtype="0" fill="hold" grpId="0" nodeType="withEffect">
                                  <p:stCondLst>
                                    <p:cond delay="0"/>
                                  </p:stCondLst>
                                  <p:childTnLst>
                                    <p:set>
                                      <p:cBhvr>
                                        <p:cTn id="535" dur="1" fill="hold">
                                          <p:stCondLst>
                                            <p:cond delay="0"/>
                                          </p:stCondLst>
                                        </p:cTn>
                                        <p:tgtEl>
                                          <p:spTgt spid="187"/>
                                        </p:tgtEl>
                                        <p:attrNameLst>
                                          <p:attrName>style.visibility</p:attrName>
                                        </p:attrNameLst>
                                      </p:cBhvr>
                                      <p:to>
                                        <p:strVal val="visible"/>
                                      </p:to>
                                    </p:set>
                                    <p:animEffect transition="in" filter="fade">
                                      <p:cBhvr>
                                        <p:cTn id="536" dur="500"/>
                                        <p:tgtEl>
                                          <p:spTgt spid="187"/>
                                        </p:tgtEl>
                                      </p:cBhvr>
                                    </p:animEffect>
                                  </p:childTnLst>
                                </p:cTn>
                              </p:par>
                              <p:par>
                                <p:cTn id="537" presetID="10" presetClass="entr" presetSubtype="0" fill="hold" grpId="0" nodeType="withEffect">
                                  <p:stCondLst>
                                    <p:cond delay="0"/>
                                  </p:stCondLst>
                                  <p:childTnLst>
                                    <p:set>
                                      <p:cBhvr>
                                        <p:cTn id="538" dur="1" fill="hold">
                                          <p:stCondLst>
                                            <p:cond delay="0"/>
                                          </p:stCondLst>
                                        </p:cTn>
                                        <p:tgtEl>
                                          <p:spTgt spid="188"/>
                                        </p:tgtEl>
                                        <p:attrNameLst>
                                          <p:attrName>style.visibility</p:attrName>
                                        </p:attrNameLst>
                                      </p:cBhvr>
                                      <p:to>
                                        <p:strVal val="visible"/>
                                      </p:to>
                                    </p:set>
                                    <p:animEffect transition="in" filter="fade">
                                      <p:cBhvr>
                                        <p:cTn id="539" dur="500"/>
                                        <p:tgtEl>
                                          <p:spTgt spid="188"/>
                                        </p:tgtEl>
                                      </p:cBhvr>
                                    </p:animEffect>
                                  </p:childTnLst>
                                </p:cTn>
                              </p:par>
                              <p:par>
                                <p:cTn id="540" presetID="10" presetClass="entr" presetSubtype="0" fill="hold" grpId="0" nodeType="withEffect">
                                  <p:stCondLst>
                                    <p:cond delay="0"/>
                                  </p:stCondLst>
                                  <p:childTnLst>
                                    <p:set>
                                      <p:cBhvr>
                                        <p:cTn id="541" dur="1" fill="hold">
                                          <p:stCondLst>
                                            <p:cond delay="0"/>
                                          </p:stCondLst>
                                        </p:cTn>
                                        <p:tgtEl>
                                          <p:spTgt spid="189"/>
                                        </p:tgtEl>
                                        <p:attrNameLst>
                                          <p:attrName>style.visibility</p:attrName>
                                        </p:attrNameLst>
                                      </p:cBhvr>
                                      <p:to>
                                        <p:strVal val="visible"/>
                                      </p:to>
                                    </p:set>
                                    <p:animEffect transition="in" filter="fade">
                                      <p:cBhvr>
                                        <p:cTn id="542" dur="500"/>
                                        <p:tgtEl>
                                          <p:spTgt spid="189"/>
                                        </p:tgtEl>
                                      </p:cBhvr>
                                    </p:animEffect>
                                  </p:childTnLst>
                                </p:cTn>
                              </p:par>
                              <p:par>
                                <p:cTn id="543" presetID="10" presetClass="entr" presetSubtype="0" fill="hold" grpId="0" nodeType="withEffect">
                                  <p:stCondLst>
                                    <p:cond delay="0"/>
                                  </p:stCondLst>
                                  <p:childTnLst>
                                    <p:set>
                                      <p:cBhvr>
                                        <p:cTn id="544" dur="1" fill="hold">
                                          <p:stCondLst>
                                            <p:cond delay="0"/>
                                          </p:stCondLst>
                                        </p:cTn>
                                        <p:tgtEl>
                                          <p:spTgt spid="190"/>
                                        </p:tgtEl>
                                        <p:attrNameLst>
                                          <p:attrName>style.visibility</p:attrName>
                                        </p:attrNameLst>
                                      </p:cBhvr>
                                      <p:to>
                                        <p:strVal val="visible"/>
                                      </p:to>
                                    </p:set>
                                    <p:animEffect transition="in" filter="fade">
                                      <p:cBhvr>
                                        <p:cTn id="545" dur="500"/>
                                        <p:tgtEl>
                                          <p:spTgt spid="190"/>
                                        </p:tgtEl>
                                      </p:cBhvr>
                                    </p:animEffect>
                                  </p:childTnLst>
                                </p:cTn>
                              </p:par>
                              <p:par>
                                <p:cTn id="546" presetID="10" presetClass="entr" presetSubtype="0" fill="hold" grpId="0" nodeType="withEffect">
                                  <p:stCondLst>
                                    <p:cond delay="0"/>
                                  </p:stCondLst>
                                  <p:childTnLst>
                                    <p:set>
                                      <p:cBhvr>
                                        <p:cTn id="547" dur="1" fill="hold">
                                          <p:stCondLst>
                                            <p:cond delay="0"/>
                                          </p:stCondLst>
                                        </p:cTn>
                                        <p:tgtEl>
                                          <p:spTgt spid="191"/>
                                        </p:tgtEl>
                                        <p:attrNameLst>
                                          <p:attrName>style.visibility</p:attrName>
                                        </p:attrNameLst>
                                      </p:cBhvr>
                                      <p:to>
                                        <p:strVal val="visible"/>
                                      </p:to>
                                    </p:set>
                                    <p:animEffect transition="in" filter="fade">
                                      <p:cBhvr>
                                        <p:cTn id="548" dur="500"/>
                                        <p:tgtEl>
                                          <p:spTgt spid="191"/>
                                        </p:tgtEl>
                                      </p:cBhvr>
                                    </p:animEffect>
                                  </p:childTnLst>
                                </p:cTn>
                              </p:par>
                              <p:par>
                                <p:cTn id="549" presetID="10" presetClass="entr" presetSubtype="0" fill="hold" grpId="0" nodeType="withEffect">
                                  <p:stCondLst>
                                    <p:cond delay="0"/>
                                  </p:stCondLst>
                                  <p:childTnLst>
                                    <p:set>
                                      <p:cBhvr>
                                        <p:cTn id="550" dur="1" fill="hold">
                                          <p:stCondLst>
                                            <p:cond delay="0"/>
                                          </p:stCondLst>
                                        </p:cTn>
                                        <p:tgtEl>
                                          <p:spTgt spid="192"/>
                                        </p:tgtEl>
                                        <p:attrNameLst>
                                          <p:attrName>style.visibility</p:attrName>
                                        </p:attrNameLst>
                                      </p:cBhvr>
                                      <p:to>
                                        <p:strVal val="visible"/>
                                      </p:to>
                                    </p:set>
                                    <p:animEffect transition="in" filter="fade">
                                      <p:cBhvr>
                                        <p:cTn id="551" dur="500"/>
                                        <p:tgtEl>
                                          <p:spTgt spid="192"/>
                                        </p:tgtEl>
                                      </p:cBhvr>
                                    </p:animEffect>
                                  </p:childTnLst>
                                </p:cTn>
                              </p:par>
                              <p:par>
                                <p:cTn id="552" presetID="10" presetClass="entr" presetSubtype="0" fill="hold" grpId="0" nodeType="withEffect">
                                  <p:stCondLst>
                                    <p:cond delay="0"/>
                                  </p:stCondLst>
                                  <p:childTnLst>
                                    <p:set>
                                      <p:cBhvr>
                                        <p:cTn id="553" dur="1" fill="hold">
                                          <p:stCondLst>
                                            <p:cond delay="0"/>
                                          </p:stCondLst>
                                        </p:cTn>
                                        <p:tgtEl>
                                          <p:spTgt spid="193"/>
                                        </p:tgtEl>
                                        <p:attrNameLst>
                                          <p:attrName>style.visibility</p:attrName>
                                        </p:attrNameLst>
                                      </p:cBhvr>
                                      <p:to>
                                        <p:strVal val="visible"/>
                                      </p:to>
                                    </p:set>
                                    <p:animEffect transition="in" filter="fade">
                                      <p:cBhvr>
                                        <p:cTn id="554" dur="500"/>
                                        <p:tgtEl>
                                          <p:spTgt spid="193"/>
                                        </p:tgtEl>
                                      </p:cBhvr>
                                    </p:animEffect>
                                  </p:childTnLst>
                                </p:cTn>
                              </p:par>
                              <p:par>
                                <p:cTn id="555" presetID="10" presetClass="entr" presetSubtype="0" fill="hold" grpId="0" nodeType="withEffect">
                                  <p:stCondLst>
                                    <p:cond delay="0"/>
                                  </p:stCondLst>
                                  <p:childTnLst>
                                    <p:set>
                                      <p:cBhvr>
                                        <p:cTn id="556" dur="1" fill="hold">
                                          <p:stCondLst>
                                            <p:cond delay="0"/>
                                          </p:stCondLst>
                                        </p:cTn>
                                        <p:tgtEl>
                                          <p:spTgt spid="194"/>
                                        </p:tgtEl>
                                        <p:attrNameLst>
                                          <p:attrName>style.visibility</p:attrName>
                                        </p:attrNameLst>
                                      </p:cBhvr>
                                      <p:to>
                                        <p:strVal val="visible"/>
                                      </p:to>
                                    </p:set>
                                    <p:animEffect transition="in" filter="fade">
                                      <p:cBhvr>
                                        <p:cTn id="557" dur="500"/>
                                        <p:tgtEl>
                                          <p:spTgt spid="194"/>
                                        </p:tgtEl>
                                      </p:cBhvr>
                                    </p:animEffect>
                                  </p:childTnLst>
                                </p:cTn>
                              </p:par>
                              <p:par>
                                <p:cTn id="558" presetID="10" presetClass="entr" presetSubtype="0" fill="hold" grpId="0" nodeType="withEffect">
                                  <p:stCondLst>
                                    <p:cond delay="0"/>
                                  </p:stCondLst>
                                  <p:childTnLst>
                                    <p:set>
                                      <p:cBhvr>
                                        <p:cTn id="559" dur="1" fill="hold">
                                          <p:stCondLst>
                                            <p:cond delay="0"/>
                                          </p:stCondLst>
                                        </p:cTn>
                                        <p:tgtEl>
                                          <p:spTgt spid="195"/>
                                        </p:tgtEl>
                                        <p:attrNameLst>
                                          <p:attrName>style.visibility</p:attrName>
                                        </p:attrNameLst>
                                      </p:cBhvr>
                                      <p:to>
                                        <p:strVal val="visible"/>
                                      </p:to>
                                    </p:set>
                                    <p:animEffect transition="in" filter="fade">
                                      <p:cBhvr>
                                        <p:cTn id="560" dur="500"/>
                                        <p:tgtEl>
                                          <p:spTgt spid="195"/>
                                        </p:tgtEl>
                                      </p:cBhvr>
                                    </p:animEffect>
                                  </p:childTnLst>
                                </p:cTn>
                              </p:par>
                              <p:par>
                                <p:cTn id="561" presetID="10" presetClass="entr" presetSubtype="0" fill="hold" grpId="0" nodeType="withEffect">
                                  <p:stCondLst>
                                    <p:cond delay="0"/>
                                  </p:stCondLst>
                                  <p:childTnLst>
                                    <p:set>
                                      <p:cBhvr>
                                        <p:cTn id="562" dur="1" fill="hold">
                                          <p:stCondLst>
                                            <p:cond delay="0"/>
                                          </p:stCondLst>
                                        </p:cTn>
                                        <p:tgtEl>
                                          <p:spTgt spid="196"/>
                                        </p:tgtEl>
                                        <p:attrNameLst>
                                          <p:attrName>style.visibility</p:attrName>
                                        </p:attrNameLst>
                                      </p:cBhvr>
                                      <p:to>
                                        <p:strVal val="visible"/>
                                      </p:to>
                                    </p:set>
                                    <p:animEffect transition="in" filter="fade">
                                      <p:cBhvr>
                                        <p:cTn id="563" dur="500"/>
                                        <p:tgtEl>
                                          <p:spTgt spid="196"/>
                                        </p:tgtEl>
                                      </p:cBhvr>
                                    </p:animEffect>
                                  </p:childTnLst>
                                </p:cTn>
                              </p:par>
                              <p:par>
                                <p:cTn id="564" presetID="10" presetClass="entr" presetSubtype="0" fill="hold" grpId="0" nodeType="withEffect">
                                  <p:stCondLst>
                                    <p:cond delay="0"/>
                                  </p:stCondLst>
                                  <p:childTnLst>
                                    <p:set>
                                      <p:cBhvr>
                                        <p:cTn id="565" dur="1" fill="hold">
                                          <p:stCondLst>
                                            <p:cond delay="0"/>
                                          </p:stCondLst>
                                        </p:cTn>
                                        <p:tgtEl>
                                          <p:spTgt spid="197"/>
                                        </p:tgtEl>
                                        <p:attrNameLst>
                                          <p:attrName>style.visibility</p:attrName>
                                        </p:attrNameLst>
                                      </p:cBhvr>
                                      <p:to>
                                        <p:strVal val="visible"/>
                                      </p:to>
                                    </p:set>
                                    <p:animEffect transition="in" filter="fade">
                                      <p:cBhvr>
                                        <p:cTn id="566" dur="500"/>
                                        <p:tgtEl>
                                          <p:spTgt spid="197"/>
                                        </p:tgtEl>
                                      </p:cBhvr>
                                    </p:animEffect>
                                  </p:childTnLst>
                                </p:cTn>
                              </p:par>
                              <p:par>
                                <p:cTn id="567" presetID="10" presetClass="entr" presetSubtype="0" fill="hold" grpId="0" nodeType="withEffect">
                                  <p:stCondLst>
                                    <p:cond delay="0"/>
                                  </p:stCondLst>
                                  <p:childTnLst>
                                    <p:set>
                                      <p:cBhvr>
                                        <p:cTn id="568" dur="1" fill="hold">
                                          <p:stCondLst>
                                            <p:cond delay="0"/>
                                          </p:stCondLst>
                                        </p:cTn>
                                        <p:tgtEl>
                                          <p:spTgt spid="198"/>
                                        </p:tgtEl>
                                        <p:attrNameLst>
                                          <p:attrName>style.visibility</p:attrName>
                                        </p:attrNameLst>
                                      </p:cBhvr>
                                      <p:to>
                                        <p:strVal val="visible"/>
                                      </p:to>
                                    </p:set>
                                    <p:animEffect transition="in" filter="fade">
                                      <p:cBhvr>
                                        <p:cTn id="569" dur="500"/>
                                        <p:tgtEl>
                                          <p:spTgt spid="198"/>
                                        </p:tgtEl>
                                      </p:cBhvr>
                                    </p:animEffect>
                                  </p:childTnLst>
                                </p:cTn>
                              </p:par>
                              <p:par>
                                <p:cTn id="570" presetID="10" presetClass="entr" presetSubtype="0" fill="hold" grpId="0" nodeType="withEffect">
                                  <p:stCondLst>
                                    <p:cond delay="0"/>
                                  </p:stCondLst>
                                  <p:childTnLst>
                                    <p:set>
                                      <p:cBhvr>
                                        <p:cTn id="571" dur="1" fill="hold">
                                          <p:stCondLst>
                                            <p:cond delay="0"/>
                                          </p:stCondLst>
                                        </p:cTn>
                                        <p:tgtEl>
                                          <p:spTgt spid="199"/>
                                        </p:tgtEl>
                                        <p:attrNameLst>
                                          <p:attrName>style.visibility</p:attrName>
                                        </p:attrNameLst>
                                      </p:cBhvr>
                                      <p:to>
                                        <p:strVal val="visible"/>
                                      </p:to>
                                    </p:set>
                                    <p:animEffect transition="in" filter="fade">
                                      <p:cBhvr>
                                        <p:cTn id="572" dur="500"/>
                                        <p:tgtEl>
                                          <p:spTgt spid="199"/>
                                        </p:tgtEl>
                                      </p:cBhvr>
                                    </p:animEffect>
                                  </p:childTnLst>
                                </p:cTn>
                              </p:par>
                              <p:par>
                                <p:cTn id="573" presetID="10" presetClass="entr" presetSubtype="0" fill="hold" grpId="0" nodeType="withEffect">
                                  <p:stCondLst>
                                    <p:cond delay="0"/>
                                  </p:stCondLst>
                                  <p:childTnLst>
                                    <p:set>
                                      <p:cBhvr>
                                        <p:cTn id="574" dur="1" fill="hold">
                                          <p:stCondLst>
                                            <p:cond delay="0"/>
                                          </p:stCondLst>
                                        </p:cTn>
                                        <p:tgtEl>
                                          <p:spTgt spid="200"/>
                                        </p:tgtEl>
                                        <p:attrNameLst>
                                          <p:attrName>style.visibility</p:attrName>
                                        </p:attrNameLst>
                                      </p:cBhvr>
                                      <p:to>
                                        <p:strVal val="visible"/>
                                      </p:to>
                                    </p:set>
                                    <p:animEffect transition="in" filter="fade">
                                      <p:cBhvr>
                                        <p:cTn id="575" dur="500"/>
                                        <p:tgtEl>
                                          <p:spTgt spid="200"/>
                                        </p:tgtEl>
                                      </p:cBhvr>
                                    </p:animEffect>
                                  </p:childTnLst>
                                </p:cTn>
                              </p:par>
                              <p:par>
                                <p:cTn id="576" presetID="10" presetClass="entr" presetSubtype="0" fill="hold" grpId="0" nodeType="withEffect">
                                  <p:stCondLst>
                                    <p:cond delay="0"/>
                                  </p:stCondLst>
                                  <p:childTnLst>
                                    <p:set>
                                      <p:cBhvr>
                                        <p:cTn id="577" dur="1" fill="hold">
                                          <p:stCondLst>
                                            <p:cond delay="0"/>
                                          </p:stCondLst>
                                        </p:cTn>
                                        <p:tgtEl>
                                          <p:spTgt spid="201"/>
                                        </p:tgtEl>
                                        <p:attrNameLst>
                                          <p:attrName>style.visibility</p:attrName>
                                        </p:attrNameLst>
                                      </p:cBhvr>
                                      <p:to>
                                        <p:strVal val="visible"/>
                                      </p:to>
                                    </p:set>
                                    <p:animEffect transition="in" filter="fade">
                                      <p:cBhvr>
                                        <p:cTn id="578" dur="500"/>
                                        <p:tgtEl>
                                          <p:spTgt spid="201"/>
                                        </p:tgtEl>
                                      </p:cBhvr>
                                    </p:animEffect>
                                  </p:childTnLst>
                                </p:cTn>
                              </p:par>
                              <p:par>
                                <p:cTn id="579" presetID="10" presetClass="entr" presetSubtype="0" fill="hold" grpId="0" nodeType="withEffect">
                                  <p:stCondLst>
                                    <p:cond delay="0"/>
                                  </p:stCondLst>
                                  <p:childTnLst>
                                    <p:set>
                                      <p:cBhvr>
                                        <p:cTn id="580" dur="1" fill="hold">
                                          <p:stCondLst>
                                            <p:cond delay="0"/>
                                          </p:stCondLst>
                                        </p:cTn>
                                        <p:tgtEl>
                                          <p:spTgt spid="202"/>
                                        </p:tgtEl>
                                        <p:attrNameLst>
                                          <p:attrName>style.visibility</p:attrName>
                                        </p:attrNameLst>
                                      </p:cBhvr>
                                      <p:to>
                                        <p:strVal val="visible"/>
                                      </p:to>
                                    </p:set>
                                    <p:animEffect transition="in" filter="fade">
                                      <p:cBhvr>
                                        <p:cTn id="581" dur="500"/>
                                        <p:tgtEl>
                                          <p:spTgt spid="202"/>
                                        </p:tgtEl>
                                      </p:cBhvr>
                                    </p:animEffect>
                                  </p:childTnLst>
                                </p:cTn>
                              </p:par>
                              <p:par>
                                <p:cTn id="582" presetID="10" presetClass="entr" presetSubtype="0" fill="hold" grpId="0" nodeType="withEffect">
                                  <p:stCondLst>
                                    <p:cond delay="0"/>
                                  </p:stCondLst>
                                  <p:childTnLst>
                                    <p:set>
                                      <p:cBhvr>
                                        <p:cTn id="583" dur="1" fill="hold">
                                          <p:stCondLst>
                                            <p:cond delay="0"/>
                                          </p:stCondLst>
                                        </p:cTn>
                                        <p:tgtEl>
                                          <p:spTgt spid="203"/>
                                        </p:tgtEl>
                                        <p:attrNameLst>
                                          <p:attrName>style.visibility</p:attrName>
                                        </p:attrNameLst>
                                      </p:cBhvr>
                                      <p:to>
                                        <p:strVal val="visible"/>
                                      </p:to>
                                    </p:set>
                                    <p:animEffect transition="in" filter="fade">
                                      <p:cBhvr>
                                        <p:cTn id="584" dur="500"/>
                                        <p:tgtEl>
                                          <p:spTgt spid="203"/>
                                        </p:tgtEl>
                                      </p:cBhvr>
                                    </p:animEffect>
                                  </p:childTnLst>
                                </p:cTn>
                              </p:par>
                              <p:par>
                                <p:cTn id="585" presetID="10" presetClass="entr" presetSubtype="0" fill="hold" grpId="0" nodeType="withEffect">
                                  <p:stCondLst>
                                    <p:cond delay="0"/>
                                  </p:stCondLst>
                                  <p:childTnLst>
                                    <p:set>
                                      <p:cBhvr>
                                        <p:cTn id="586" dur="1" fill="hold">
                                          <p:stCondLst>
                                            <p:cond delay="0"/>
                                          </p:stCondLst>
                                        </p:cTn>
                                        <p:tgtEl>
                                          <p:spTgt spid="204"/>
                                        </p:tgtEl>
                                        <p:attrNameLst>
                                          <p:attrName>style.visibility</p:attrName>
                                        </p:attrNameLst>
                                      </p:cBhvr>
                                      <p:to>
                                        <p:strVal val="visible"/>
                                      </p:to>
                                    </p:set>
                                    <p:animEffect transition="in" filter="fade">
                                      <p:cBhvr>
                                        <p:cTn id="587" dur="500"/>
                                        <p:tgtEl>
                                          <p:spTgt spid="204"/>
                                        </p:tgtEl>
                                      </p:cBhvr>
                                    </p:animEffect>
                                  </p:childTnLst>
                                </p:cTn>
                              </p:par>
                              <p:par>
                                <p:cTn id="588" presetID="10" presetClass="entr" presetSubtype="0" fill="hold" grpId="0" nodeType="withEffect">
                                  <p:stCondLst>
                                    <p:cond delay="0"/>
                                  </p:stCondLst>
                                  <p:childTnLst>
                                    <p:set>
                                      <p:cBhvr>
                                        <p:cTn id="589" dur="1" fill="hold">
                                          <p:stCondLst>
                                            <p:cond delay="0"/>
                                          </p:stCondLst>
                                        </p:cTn>
                                        <p:tgtEl>
                                          <p:spTgt spid="205"/>
                                        </p:tgtEl>
                                        <p:attrNameLst>
                                          <p:attrName>style.visibility</p:attrName>
                                        </p:attrNameLst>
                                      </p:cBhvr>
                                      <p:to>
                                        <p:strVal val="visible"/>
                                      </p:to>
                                    </p:set>
                                    <p:animEffect transition="in" filter="fade">
                                      <p:cBhvr>
                                        <p:cTn id="590" dur="500"/>
                                        <p:tgtEl>
                                          <p:spTgt spid="205"/>
                                        </p:tgtEl>
                                      </p:cBhvr>
                                    </p:animEffect>
                                  </p:childTnLst>
                                </p:cTn>
                              </p:par>
                              <p:par>
                                <p:cTn id="591" presetID="10" presetClass="entr" presetSubtype="0" fill="hold" grpId="0" nodeType="withEffect">
                                  <p:stCondLst>
                                    <p:cond delay="0"/>
                                  </p:stCondLst>
                                  <p:childTnLst>
                                    <p:set>
                                      <p:cBhvr>
                                        <p:cTn id="592" dur="1" fill="hold">
                                          <p:stCondLst>
                                            <p:cond delay="0"/>
                                          </p:stCondLst>
                                        </p:cTn>
                                        <p:tgtEl>
                                          <p:spTgt spid="206"/>
                                        </p:tgtEl>
                                        <p:attrNameLst>
                                          <p:attrName>style.visibility</p:attrName>
                                        </p:attrNameLst>
                                      </p:cBhvr>
                                      <p:to>
                                        <p:strVal val="visible"/>
                                      </p:to>
                                    </p:set>
                                    <p:animEffect transition="in" filter="fade">
                                      <p:cBhvr>
                                        <p:cTn id="593" dur="500"/>
                                        <p:tgtEl>
                                          <p:spTgt spid="206"/>
                                        </p:tgtEl>
                                      </p:cBhvr>
                                    </p:animEffect>
                                  </p:childTnLst>
                                </p:cTn>
                              </p:par>
                              <p:par>
                                <p:cTn id="594" presetID="10" presetClass="entr" presetSubtype="0" fill="hold" grpId="0" nodeType="withEffect">
                                  <p:stCondLst>
                                    <p:cond delay="0"/>
                                  </p:stCondLst>
                                  <p:childTnLst>
                                    <p:set>
                                      <p:cBhvr>
                                        <p:cTn id="595" dur="1" fill="hold">
                                          <p:stCondLst>
                                            <p:cond delay="0"/>
                                          </p:stCondLst>
                                        </p:cTn>
                                        <p:tgtEl>
                                          <p:spTgt spid="207"/>
                                        </p:tgtEl>
                                        <p:attrNameLst>
                                          <p:attrName>style.visibility</p:attrName>
                                        </p:attrNameLst>
                                      </p:cBhvr>
                                      <p:to>
                                        <p:strVal val="visible"/>
                                      </p:to>
                                    </p:set>
                                    <p:animEffect transition="in" filter="fade">
                                      <p:cBhvr>
                                        <p:cTn id="596" dur="500"/>
                                        <p:tgtEl>
                                          <p:spTgt spid="207"/>
                                        </p:tgtEl>
                                      </p:cBhvr>
                                    </p:animEffect>
                                  </p:childTnLst>
                                </p:cTn>
                              </p:par>
                              <p:par>
                                <p:cTn id="597" presetID="10" presetClass="entr" presetSubtype="0" fill="hold" grpId="0" nodeType="withEffect">
                                  <p:stCondLst>
                                    <p:cond delay="0"/>
                                  </p:stCondLst>
                                  <p:childTnLst>
                                    <p:set>
                                      <p:cBhvr>
                                        <p:cTn id="598" dur="1" fill="hold">
                                          <p:stCondLst>
                                            <p:cond delay="0"/>
                                          </p:stCondLst>
                                        </p:cTn>
                                        <p:tgtEl>
                                          <p:spTgt spid="208"/>
                                        </p:tgtEl>
                                        <p:attrNameLst>
                                          <p:attrName>style.visibility</p:attrName>
                                        </p:attrNameLst>
                                      </p:cBhvr>
                                      <p:to>
                                        <p:strVal val="visible"/>
                                      </p:to>
                                    </p:set>
                                    <p:animEffect transition="in" filter="fade">
                                      <p:cBhvr>
                                        <p:cTn id="599" dur="500"/>
                                        <p:tgtEl>
                                          <p:spTgt spid="208"/>
                                        </p:tgtEl>
                                      </p:cBhvr>
                                    </p:animEffect>
                                  </p:childTnLst>
                                </p:cTn>
                              </p:par>
                              <p:par>
                                <p:cTn id="600" presetID="10" presetClass="entr" presetSubtype="0" fill="hold" grpId="0" nodeType="withEffect">
                                  <p:stCondLst>
                                    <p:cond delay="0"/>
                                  </p:stCondLst>
                                  <p:childTnLst>
                                    <p:set>
                                      <p:cBhvr>
                                        <p:cTn id="601" dur="1" fill="hold">
                                          <p:stCondLst>
                                            <p:cond delay="0"/>
                                          </p:stCondLst>
                                        </p:cTn>
                                        <p:tgtEl>
                                          <p:spTgt spid="209"/>
                                        </p:tgtEl>
                                        <p:attrNameLst>
                                          <p:attrName>style.visibility</p:attrName>
                                        </p:attrNameLst>
                                      </p:cBhvr>
                                      <p:to>
                                        <p:strVal val="visible"/>
                                      </p:to>
                                    </p:set>
                                    <p:animEffect transition="in" filter="fade">
                                      <p:cBhvr>
                                        <p:cTn id="602" dur="500"/>
                                        <p:tgtEl>
                                          <p:spTgt spid="209"/>
                                        </p:tgtEl>
                                      </p:cBhvr>
                                    </p:animEffect>
                                  </p:childTnLst>
                                </p:cTn>
                              </p:par>
                              <p:par>
                                <p:cTn id="603" presetID="10" presetClass="entr" presetSubtype="0" fill="hold" grpId="0" nodeType="withEffect">
                                  <p:stCondLst>
                                    <p:cond delay="0"/>
                                  </p:stCondLst>
                                  <p:childTnLst>
                                    <p:set>
                                      <p:cBhvr>
                                        <p:cTn id="604" dur="1" fill="hold">
                                          <p:stCondLst>
                                            <p:cond delay="0"/>
                                          </p:stCondLst>
                                        </p:cTn>
                                        <p:tgtEl>
                                          <p:spTgt spid="210"/>
                                        </p:tgtEl>
                                        <p:attrNameLst>
                                          <p:attrName>style.visibility</p:attrName>
                                        </p:attrNameLst>
                                      </p:cBhvr>
                                      <p:to>
                                        <p:strVal val="visible"/>
                                      </p:to>
                                    </p:set>
                                    <p:animEffect transition="in" filter="fade">
                                      <p:cBhvr>
                                        <p:cTn id="605" dur="500"/>
                                        <p:tgtEl>
                                          <p:spTgt spid="210"/>
                                        </p:tgtEl>
                                      </p:cBhvr>
                                    </p:animEffect>
                                  </p:childTnLst>
                                </p:cTn>
                              </p:par>
                              <p:par>
                                <p:cTn id="606" presetID="10" presetClass="entr" presetSubtype="0" fill="hold" grpId="0" nodeType="withEffect">
                                  <p:stCondLst>
                                    <p:cond delay="0"/>
                                  </p:stCondLst>
                                  <p:childTnLst>
                                    <p:set>
                                      <p:cBhvr>
                                        <p:cTn id="607" dur="1" fill="hold">
                                          <p:stCondLst>
                                            <p:cond delay="0"/>
                                          </p:stCondLst>
                                        </p:cTn>
                                        <p:tgtEl>
                                          <p:spTgt spid="211"/>
                                        </p:tgtEl>
                                        <p:attrNameLst>
                                          <p:attrName>style.visibility</p:attrName>
                                        </p:attrNameLst>
                                      </p:cBhvr>
                                      <p:to>
                                        <p:strVal val="visible"/>
                                      </p:to>
                                    </p:set>
                                    <p:animEffect transition="in" filter="fade">
                                      <p:cBhvr>
                                        <p:cTn id="608" dur="500"/>
                                        <p:tgtEl>
                                          <p:spTgt spid="211"/>
                                        </p:tgtEl>
                                      </p:cBhvr>
                                    </p:animEffect>
                                  </p:childTnLst>
                                </p:cTn>
                              </p:par>
                              <p:par>
                                <p:cTn id="609" presetID="10" presetClass="entr" presetSubtype="0" fill="hold" grpId="0" nodeType="withEffect">
                                  <p:stCondLst>
                                    <p:cond delay="0"/>
                                  </p:stCondLst>
                                  <p:childTnLst>
                                    <p:set>
                                      <p:cBhvr>
                                        <p:cTn id="610" dur="1" fill="hold">
                                          <p:stCondLst>
                                            <p:cond delay="0"/>
                                          </p:stCondLst>
                                        </p:cTn>
                                        <p:tgtEl>
                                          <p:spTgt spid="212"/>
                                        </p:tgtEl>
                                        <p:attrNameLst>
                                          <p:attrName>style.visibility</p:attrName>
                                        </p:attrNameLst>
                                      </p:cBhvr>
                                      <p:to>
                                        <p:strVal val="visible"/>
                                      </p:to>
                                    </p:set>
                                    <p:animEffect transition="in" filter="fade">
                                      <p:cBhvr>
                                        <p:cTn id="611" dur="500"/>
                                        <p:tgtEl>
                                          <p:spTgt spid="212"/>
                                        </p:tgtEl>
                                      </p:cBhvr>
                                    </p:animEffect>
                                  </p:childTnLst>
                                </p:cTn>
                              </p:par>
                              <p:par>
                                <p:cTn id="612" presetID="10" presetClass="entr" presetSubtype="0" fill="hold" grpId="0" nodeType="withEffect">
                                  <p:stCondLst>
                                    <p:cond delay="0"/>
                                  </p:stCondLst>
                                  <p:childTnLst>
                                    <p:set>
                                      <p:cBhvr>
                                        <p:cTn id="613" dur="1" fill="hold">
                                          <p:stCondLst>
                                            <p:cond delay="0"/>
                                          </p:stCondLst>
                                        </p:cTn>
                                        <p:tgtEl>
                                          <p:spTgt spid="213"/>
                                        </p:tgtEl>
                                        <p:attrNameLst>
                                          <p:attrName>style.visibility</p:attrName>
                                        </p:attrNameLst>
                                      </p:cBhvr>
                                      <p:to>
                                        <p:strVal val="visible"/>
                                      </p:to>
                                    </p:set>
                                    <p:animEffect transition="in" filter="fade">
                                      <p:cBhvr>
                                        <p:cTn id="614" dur="500"/>
                                        <p:tgtEl>
                                          <p:spTgt spid="213"/>
                                        </p:tgtEl>
                                      </p:cBhvr>
                                    </p:animEffect>
                                  </p:childTnLst>
                                </p:cTn>
                              </p:par>
                              <p:par>
                                <p:cTn id="615" presetID="10" presetClass="entr" presetSubtype="0" fill="hold" grpId="0" nodeType="withEffect">
                                  <p:stCondLst>
                                    <p:cond delay="0"/>
                                  </p:stCondLst>
                                  <p:childTnLst>
                                    <p:set>
                                      <p:cBhvr>
                                        <p:cTn id="616" dur="1" fill="hold">
                                          <p:stCondLst>
                                            <p:cond delay="0"/>
                                          </p:stCondLst>
                                        </p:cTn>
                                        <p:tgtEl>
                                          <p:spTgt spid="214"/>
                                        </p:tgtEl>
                                        <p:attrNameLst>
                                          <p:attrName>style.visibility</p:attrName>
                                        </p:attrNameLst>
                                      </p:cBhvr>
                                      <p:to>
                                        <p:strVal val="visible"/>
                                      </p:to>
                                    </p:set>
                                    <p:animEffect transition="in" filter="fade">
                                      <p:cBhvr>
                                        <p:cTn id="617" dur="500"/>
                                        <p:tgtEl>
                                          <p:spTgt spid="214"/>
                                        </p:tgtEl>
                                      </p:cBhvr>
                                    </p:animEffect>
                                  </p:childTnLst>
                                </p:cTn>
                              </p:par>
                              <p:par>
                                <p:cTn id="618" presetID="10" presetClass="entr" presetSubtype="0" fill="hold" grpId="0" nodeType="withEffect">
                                  <p:stCondLst>
                                    <p:cond delay="0"/>
                                  </p:stCondLst>
                                  <p:childTnLst>
                                    <p:set>
                                      <p:cBhvr>
                                        <p:cTn id="619" dur="1" fill="hold">
                                          <p:stCondLst>
                                            <p:cond delay="0"/>
                                          </p:stCondLst>
                                        </p:cTn>
                                        <p:tgtEl>
                                          <p:spTgt spid="215"/>
                                        </p:tgtEl>
                                        <p:attrNameLst>
                                          <p:attrName>style.visibility</p:attrName>
                                        </p:attrNameLst>
                                      </p:cBhvr>
                                      <p:to>
                                        <p:strVal val="visible"/>
                                      </p:to>
                                    </p:set>
                                    <p:animEffect transition="in" filter="fade">
                                      <p:cBhvr>
                                        <p:cTn id="620" dur="500"/>
                                        <p:tgtEl>
                                          <p:spTgt spid="215"/>
                                        </p:tgtEl>
                                      </p:cBhvr>
                                    </p:animEffect>
                                  </p:childTnLst>
                                </p:cTn>
                              </p:par>
                              <p:par>
                                <p:cTn id="621" presetID="10" presetClass="entr" presetSubtype="0" fill="hold" grpId="0" nodeType="withEffect">
                                  <p:stCondLst>
                                    <p:cond delay="0"/>
                                  </p:stCondLst>
                                  <p:childTnLst>
                                    <p:set>
                                      <p:cBhvr>
                                        <p:cTn id="622" dur="1" fill="hold">
                                          <p:stCondLst>
                                            <p:cond delay="0"/>
                                          </p:stCondLst>
                                        </p:cTn>
                                        <p:tgtEl>
                                          <p:spTgt spid="216"/>
                                        </p:tgtEl>
                                        <p:attrNameLst>
                                          <p:attrName>style.visibility</p:attrName>
                                        </p:attrNameLst>
                                      </p:cBhvr>
                                      <p:to>
                                        <p:strVal val="visible"/>
                                      </p:to>
                                    </p:set>
                                    <p:animEffect transition="in" filter="fade">
                                      <p:cBhvr>
                                        <p:cTn id="623" dur="500"/>
                                        <p:tgtEl>
                                          <p:spTgt spid="216"/>
                                        </p:tgtEl>
                                      </p:cBhvr>
                                    </p:animEffect>
                                  </p:childTnLst>
                                </p:cTn>
                              </p:par>
                              <p:par>
                                <p:cTn id="624" presetID="10" presetClass="entr" presetSubtype="0" fill="hold" grpId="0" nodeType="withEffect">
                                  <p:stCondLst>
                                    <p:cond delay="0"/>
                                  </p:stCondLst>
                                  <p:childTnLst>
                                    <p:set>
                                      <p:cBhvr>
                                        <p:cTn id="625" dur="1" fill="hold">
                                          <p:stCondLst>
                                            <p:cond delay="0"/>
                                          </p:stCondLst>
                                        </p:cTn>
                                        <p:tgtEl>
                                          <p:spTgt spid="217"/>
                                        </p:tgtEl>
                                        <p:attrNameLst>
                                          <p:attrName>style.visibility</p:attrName>
                                        </p:attrNameLst>
                                      </p:cBhvr>
                                      <p:to>
                                        <p:strVal val="visible"/>
                                      </p:to>
                                    </p:set>
                                    <p:animEffect transition="in" filter="fade">
                                      <p:cBhvr>
                                        <p:cTn id="626" dur="500"/>
                                        <p:tgtEl>
                                          <p:spTgt spid="217"/>
                                        </p:tgtEl>
                                      </p:cBhvr>
                                    </p:animEffect>
                                  </p:childTnLst>
                                </p:cTn>
                              </p:par>
                              <p:par>
                                <p:cTn id="627" presetID="10" presetClass="entr" presetSubtype="0" fill="hold" grpId="0" nodeType="withEffect">
                                  <p:stCondLst>
                                    <p:cond delay="0"/>
                                  </p:stCondLst>
                                  <p:childTnLst>
                                    <p:set>
                                      <p:cBhvr>
                                        <p:cTn id="628" dur="1" fill="hold">
                                          <p:stCondLst>
                                            <p:cond delay="0"/>
                                          </p:stCondLst>
                                        </p:cTn>
                                        <p:tgtEl>
                                          <p:spTgt spid="218"/>
                                        </p:tgtEl>
                                        <p:attrNameLst>
                                          <p:attrName>style.visibility</p:attrName>
                                        </p:attrNameLst>
                                      </p:cBhvr>
                                      <p:to>
                                        <p:strVal val="visible"/>
                                      </p:to>
                                    </p:set>
                                    <p:animEffect transition="in" filter="fade">
                                      <p:cBhvr>
                                        <p:cTn id="629" dur="500"/>
                                        <p:tgtEl>
                                          <p:spTgt spid="218"/>
                                        </p:tgtEl>
                                      </p:cBhvr>
                                    </p:animEffect>
                                  </p:childTnLst>
                                </p:cTn>
                              </p:par>
                              <p:par>
                                <p:cTn id="630" presetID="10" presetClass="entr" presetSubtype="0" fill="hold" grpId="0" nodeType="withEffect">
                                  <p:stCondLst>
                                    <p:cond delay="0"/>
                                  </p:stCondLst>
                                  <p:childTnLst>
                                    <p:set>
                                      <p:cBhvr>
                                        <p:cTn id="631" dur="1" fill="hold">
                                          <p:stCondLst>
                                            <p:cond delay="0"/>
                                          </p:stCondLst>
                                        </p:cTn>
                                        <p:tgtEl>
                                          <p:spTgt spid="219"/>
                                        </p:tgtEl>
                                        <p:attrNameLst>
                                          <p:attrName>style.visibility</p:attrName>
                                        </p:attrNameLst>
                                      </p:cBhvr>
                                      <p:to>
                                        <p:strVal val="visible"/>
                                      </p:to>
                                    </p:set>
                                    <p:animEffect transition="in" filter="fade">
                                      <p:cBhvr>
                                        <p:cTn id="632" dur="500"/>
                                        <p:tgtEl>
                                          <p:spTgt spid="219"/>
                                        </p:tgtEl>
                                      </p:cBhvr>
                                    </p:animEffect>
                                  </p:childTnLst>
                                </p:cTn>
                              </p:par>
                              <p:par>
                                <p:cTn id="633" presetID="10" presetClass="entr" presetSubtype="0" fill="hold" grpId="0" nodeType="withEffect">
                                  <p:stCondLst>
                                    <p:cond delay="0"/>
                                  </p:stCondLst>
                                  <p:childTnLst>
                                    <p:set>
                                      <p:cBhvr>
                                        <p:cTn id="634" dur="1" fill="hold">
                                          <p:stCondLst>
                                            <p:cond delay="0"/>
                                          </p:stCondLst>
                                        </p:cTn>
                                        <p:tgtEl>
                                          <p:spTgt spid="220"/>
                                        </p:tgtEl>
                                        <p:attrNameLst>
                                          <p:attrName>style.visibility</p:attrName>
                                        </p:attrNameLst>
                                      </p:cBhvr>
                                      <p:to>
                                        <p:strVal val="visible"/>
                                      </p:to>
                                    </p:set>
                                    <p:animEffect transition="in" filter="fade">
                                      <p:cBhvr>
                                        <p:cTn id="635" dur="500"/>
                                        <p:tgtEl>
                                          <p:spTgt spid="220"/>
                                        </p:tgtEl>
                                      </p:cBhvr>
                                    </p:animEffect>
                                  </p:childTnLst>
                                </p:cTn>
                              </p:par>
                              <p:par>
                                <p:cTn id="636" presetID="10" presetClass="entr" presetSubtype="0" fill="hold" grpId="0" nodeType="withEffect">
                                  <p:stCondLst>
                                    <p:cond delay="0"/>
                                  </p:stCondLst>
                                  <p:childTnLst>
                                    <p:set>
                                      <p:cBhvr>
                                        <p:cTn id="637" dur="1" fill="hold">
                                          <p:stCondLst>
                                            <p:cond delay="0"/>
                                          </p:stCondLst>
                                        </p:cTn>
                                        <p:tgtEl>
                                          <p:spTgt spid="221"/>
                                        </p:tgtEl>
                                        <p:attrNameLst>
                                          <p:attrName>style.visibility</p:attrName>
                                        </p:attrNameLst>
                                      </p:cBhvr>
                                      <p:to>
                                        <p:strVal val="visible"/>
                                      </p:to>
                                    </p:set>
                                    <p:animEffect transition="in" filter="fade">
                                      <p:cBhvr>
                                        <p:cTn id="638" dur="500"/>
                                        <p:tgtEl>
                                          <p:spTgt spid="221"/>
                                        </p:tgtEl>
                                      </p:cBhvr>
                                    </p:animEffect>
                                  </p:childTnLst>
                                </p:cTn>
                              </p:par>
                              <p:par>
                                <p:cTn id="639" presetID="10" presetClass="entr" presetSubtype="0" fill="hold" grpId="0" nodeType="withEffect">
                                  <p:stCondLst>
                                    <p:cond delay="0"/>
                                  </p:stCondLst>
                                  <p:childTnLst>
                                    <p:set>
                                      <p:cBhvr>
                                        <p:cTn id="640" dur="1" fill="hold">
                                          <p:stCondLst>
                                            <p:cond delay="0"/>
                                          </p:stCondLst>
                                        </p:cTn>
                                        <p:tgtEl>
                                          <p:spTgt spid="222"/>
                                        </p:tgtEl>
                                        <p:attrNameLst>
                                          <p:attrName>style.visibility</p:attrName>
                                        </p:attrNameLst>
                                      </p:cBhvr>
                                      <p:to>
                                        <p:strVal val="visible"/>
                                      </p:to>
                                    </p:set>
                                    <p:animEffect transition="in" filter="fade">
                                      <p:cBhvr>
                                        <p:cTn id="641" dur="500"/>
                                        <p:tgtEl>
                                          <p:spTgt spid="222"/>
                                        </p:tgtEl>
                                      </p:cBhvr>
                                    </p:animEffect>
                                  </p:childTnLst>
                                </p:cTn>
                              </p:par>
                              <p:par>
                                <p:cTn id="642" presetID="10" presetClass="entr" presetSubtype="0" fill="hold" grpId="0" nodeType="withEffect">
                                  <p:stCondLst>
                                    <p:cond delay="0"/>
                                  </p:stCondLst>
                                  <p:childTnLst>
                                    <p:set>
                                      <p:cBhvr>
                                        <p:cTn id="643" dur="1" fill="hold">
                                          <p:stCondLst>
                                            <p:cond delay="0"/>
                                          </p:stCondLst>
                                        </p:cTn>
                                        <p:tgtEl>
                                          <p:spTgt spid="223"/>
                                        </p:tgtEl>
                                        <p:attrNameLst>
                                          <p:attrName>style.visibility</p:attrName>
                                        </p:attrNameLst>
                                      </p:cBhvr>
                                      <p:to>
                                        <p:strVal val="visible"/>
                                      </p:to>
                                    </p:set>
                                    <p:animEffect transition="in" filter="fade">
                                      <p:cBhvr>
                                        <p:cTn id="644" dur="500"/>
                                        <p:tgtEl>
                                          <p:spTgt spid="223"/>
                                        </p:tgtEl>
                                      </p:cBhvr>
                                    </p:animEffect>
                                  </p:childTnLst>
                                </p:cTn>
                              </p:par>
                              <p:par>
                                <p:cTn id="645" presetID="10" presetClass="entr" presetSubtype="0" fill="hold" grpId="0" nodeType="withEffect">
                                  <p:stCondLst>
                                    <p:cond delay="0"/>
                                  </p:stCondLst>
                                  <p:childTnLst>
                                    <p:set>
                                      <p:cBhvr>
                                        <p:cTn id="646" dur="1" fill="hold">
                                          <p:stCondLst>
                                            <p:cond delay="0"/>
                                          </p:stCondLst>
                                        </p:cTn>
                                        <p:tgtEl>
                                          <p:spTgt spid="224"/>
                                        </p:tgtEl>
                                        <p:attrNameLst>
                                          <p:attrName>style.visibility</p:attrName>
                                        </p:attrNameLst>
                                      </p:cBhvr>
                                      <p:to>
                                        <p:strVal val="visible"/>
                                      </p:to>
                                    </p:set>
                                    <p:animEffect transition="in" filter="fade">
                                      <p:cBhvr>
                                        <p:cTn id="647" dur="500"/>
                                        <p:tgtEl>
                                          <p:spTgt spid="224"/>
                                        </p:tgtEl>
                                      </p:cBhvr>
                                    </p:animEffect>
                                  </p:childTnLst>
                                </p:cTn>
                              </p:par>
                              <p:par>
                                <p:cTn id="648" presetID="10" presetClass="entr" presetSubtype="0" fill="hold" grpId="0" nodeType="withEffect">
                                  <p:stCondLst>
                                    <p:cond delay="0"/>
                                  </p:stCondLst>
                                  <p:childTnLst>
                                    <p:set>
                                      <p:cBhvr>
                                        <p:cTn id="649" dur="1" fill="hold">
                                          <p:stCondLst>
                                            <p:cond delay="0"/>
                                          </p:stCondLst>
                                        </p:cTn>
                                        <p:tgtEl>
                                          <p:spTgt spid="225"/>
                                        </p:tgtEl>
                                        <p:attrNameLst>
                                          <p:attrName>style.visibility</p:attrName>
                                        </p:attrNameLst>
                                      </p:cBhvr>
                                      <p:to>
                                        <p:strVal val="visible"/>
                                      </p:to>
                                    </p:set>
                                    <p:animEffect transition="in" filter="fade">
                                      <p:cBhvr>
                                        <p:cTn id="650" dur="500"/>
                                        <p:tgtEl>
                                          <p:spTgt spid="225"/>
                                        </p:tgtEl>
                                      </p:cBhvr>
                                    </p:animEffect>
                                  </p:childTnLst>
                                </p:cTn>
                              </p:par>
                              <p:par>
                                <p:cTn id="651" presetID="10" presetClass="entr" presetSubtype="0" fill="hold" grpId="0" nodeType="withEffect">
                                  <p:stCondLst>
                                    <p:cond delay="0"/>
                                  </p:stCondLst>
                                  <p:childTnLst>
                                    <p:set>
                                      <p:cBhvr>
                                        <p:cTn id="652" dur="1" fill="hold">
                                          <p:stCondLst>
                                            <p:cond delay="0"/>
                                          </p:stCondLst>
                                        </p:cTn>
                                        <p:tgtEl>
                                          <p:spTgt spid="226"/>
                                        </p:tgtEl>
                                        <p:attrNameLst>
                                          <p:attrName>style.visibility</p:attrName>
                                        </p:attrNameLst>
                                      </p:cBhvr>
                                      <p:to>
                                        <p:strVal val="visible"/>
                                      </p:to>
                                    </p:set>
                                    <p:animEffect transition="in" filter="fade">
                                      <p:cBhvr>
                                        <p:cTn id="653" dur="500"/>
                                        <p:tgtEl>
                                          <p:spTgt spid="226"/>
                                        </p:tgtEl>
                                      </p:cBhvr>
                                    </p:animEffect>
                                  </p:childTnLst>
                                </p:cTn>
                              </p:par>
                              <p:par>
                                <p:cTn id="654" presetID="10" presetClass="entr" presetSubtype="0" fill="hold" grpId="0" nodeType="withEffect">
                                  <p:stCondLst>
                                    <p:cond delay="0"/>
                                  </p:stCondLst>
                                  <p:childTnLst>
                                    <p:set>
                                      <p:cBhvr>
                                        <p:cTn id="655" dur="1" fill="hold">
                                          <p:stCondLst>
                                            <p:cond delay="0"/>
                                          </p:stCondLst>
                                        </p:cTn>
                                        <p:tgtEl>
                                          <p:spTgt spid="227"/>
                                        </p:tgtEl>
                                        <p:attrNameLst>
                                          <p:attrName>style.visibility</p:attrName>
                                        </p:attrNameLst>
                                      </p:cBhvr>
                                      <p:to>
                                        <p:strVal val="visible"/>
                                      </p:to>
                                    </p:set>
                                    <p:animEffect transition="in" filter="fade">
                                      <p:cBhvr>
                                        <p:cTn id="656" dur="500"/>
                                        <p:tgtEl>
                                          <p:spTgt spid="227"/>
                                        </p:tgtEl>
                                      </p:cBhvr>
                                    </p:animEffect>
                                  </p:childTnLst>
                                </p:cTn>
                              </p:par>
                              <p:par>
                                <p:cTn id="657" presetID="10" presetClass="entr" presetSubtype="0" fill="hold" grpId="0" nodeType="withEffect">
                                  <p:stCondLst>
                                    <p:cond delay="0"/>
                                  </p:stCondLst>
                                  <p:childTnLst>
                                    <p:set>
                                      <p:cBhvr>
                                        <p:cTn id="658" dur="1" fill="hold">
                                          <p:stCondLst>
                                            <p:cond delay="0"/>
                                          </p:stCondLst>
                                        </p:cTn>
                                        <p:tgtEl>
                                          <p:spTgt spid="228"/>
                                        </p:tgtEl>
                                        <p:attrNameLst>
                                          <p:attrName>style.visibility</p:attrName>
                                        </p:attrNameLst>
                                      </p:cBhvr>
                                      <p:to>
                                        <p:strVal val="visible"/>
                                      </p:to>
                                    </p:set>
                                    <p:animEffect transition="in" filter="fade">
                                      <p:cBhvr>
                                        <p:cTn id="659" dur="500"/>
                                        <p:tgtEl>
                                          <p:spTgt spid="228"/>
                                        </p:tgtEl>
                                      </p:cBhvr>
                                    </p:animEffect>
                                  </p:childTnLst>
                                </p:cTn>
                              </p:par>
                              <p:par>
                                <p:cTn id="660" presetID="10" presetClass="entr" presetSubtype="0" fill="hold" grpId="0" nodeType="withEffect">
                                  <p:stCondLst>
                                    <p:cond delay="0"/>
                                  </p:stCondLst>
                                  <p:childTnLst>
                                    <p:set>
                                      <p:cBhvr>
                                        <p:cTn id="661" dur="1" fill="hold">
                                          <p:stCondLst>
                                            <p:cond delay="0"/>
                                          </p:stCondLst>
                                        </p:cTn>
                                        <p:tgtEl>
                                          <p:spTgt spid="229"/>
                                        </p:tgtEl>
                                        <p:attrNameLst>
                                          <p:attrName>style.visibility</p:attrName>
                                        </p:attrNameLst>
                                      </p:cBhvr>
                                      <p:to>
                                        <p:strVal val="visible"/>
                                      </p:to>
                                    </p:set>
                                    <p:animEffect transition="in" filter="fade">
                                      <p:cBhvr>
                                        <p:cTn id="662" dur="500"/>
                                        <p:tgtEl>
                                          <p:spTgt spid="229"/>
                                        </p:tgtEl>
                                      </p:cBhvr>
                                    </p:animEffect>
                                  </p:childTnLst>
                                </p:cTn>
                              </p:par>
                              <p:par>
                                <p:cTn id="663" presetID="10" presetClass="entr" presetSubtype="0" fill="hold" grpId="0" nodeType="withEffect">
                                  <p:stCondLst>
                                    <p:cond delay="0"/>
                                  </p:stCondLst>
                                  <p:childTnLst>
                                    <p:set>
                                      <p:cBhvr>
                                        <p:cTn id="664" dur="1" fill="hold">
                                          <p:stCondLst>
                                            <p:cond delay="0"/>
                                          </p:stCondLst>
                                        </p:cTn>
                                        <p:tgtEl>
                                          <p:spTgt spid="230"/>
                                        </p:tgtEl>
                                        <p:attrNameLst>
                                          <p:attrName>style.visibility</p:attrName>
                                        </p:attrNameLst>
                                      </p:cBhvr>
                                      <p:to>
                                        <p:strVal val="visible"/>
                                      </p:to>
                                    </p:set>
                                    <p:animEffect transition="in" filter="fade">
                                      <p:cBhvr>
                                        <p:cTn id="665" dur="500"/>
                                        <p:tgtEl>
                                          <p:spTgt spid="230"/>
                                        </p:tgtEl>
                                      </p:cBhvr>
                                    </p:animEffect>
                                  </p:childTnLst>
                                </p:cTn>
                              </p:par>
                              <p:par>
                                <p:cTn id="666" presetID="10" presetClass="entr" presetSubtype="0" fill="hold" grpId="0" nodeType="withEffect">
                                  <p:stCondLst>
                                    <p:cond delay="0"/>
                                  </p:stCondLst>
                                  <p:childTnLst>
                                    <p:set>
                                      <p:cBhvr>
                                        <p:cTn id="667" dur="1" fill="hold">
                                          <p:stCondLst>
                                            <p:cond delay="0"/>
                                          </p:stCondLst>
                                        </p:cTn>
                                        <p:tgtEl>
                                          <p:spTgt spid="231"/>
                                        </p:tgtEl>
                                        <p:attrNameLst>
                                          <p:attrName>style.visibility</p:attrName>
                                        </p:attrNameLst>
                                      </p:cBhvr>
                                      <p:to>
                                        <p:strVal val="visible"/>
                                      </p:to>
                                    </p:set>
                                    <p:animEffect transition="in" filter="fade">
                                      <p:cBhvr>
                                        <p:cTn id="668" dur="500"/>
                                        <p:tgtEl>
                                          <p:spTgt spid="231"/>
                                        </p:tgtEl>
                                      </p:cBhvr>
                                    </p:animEffect>
                                  </p:childTnLst>
                                </p:cTn>
                              </p:par>
                              <p:par>
                                <p:cTn id="669" presetID="10" presetClass="entr" presetSubtype="0" fill="hold" grpId="0" nodeType="withEffect">
                                  <p:stCondLst>
                                    <p:cond delay="0"/>
                                  </p:stCondLst>
                                  <p:childTnLst>
                                    <p:set>
                                      <p:cBhvr>
                                        <p:cTn id="670" dur="1" fill="hold">
                                          <p:stCondLst>
                                            <p:cond delay="0"/>
                                          </p:stCondLst>
                                        </p:cTn>
                                        <p:tgtEl>
                                          <p:spTgt spid="232"/>
                                        </p:tgtEl>
                                        <p:attrNameLst>
                                          <p:attrName>style.visibility</p:attrName>
                                        </p:attrNameLst>
                                      </p:cBhvr>
                                      <p:to>
                                        <p:strVal val="visible"/>
                                      </p:to>
                                    </p:set>
                                    <p:animEffect transition="in" filter="fade">
                                      <p:cBhvr>
                                        <p:cTn id="671" dur="500"/>
                                        <p:tgtEl>
                                          <p:spTgt spid="232"/>
                                        </p:tgtEl>
                                      </p:cBhvr>
                                    </p:animEffect>
                                  </p:childTnLst>
                                </p:cTn>
                              </p:par>
                              <p:par>
                                <p:cTn id="672" presetID="10" presetClass="entr" presetSubtype="0" fill="hold" grpId="0" nodeType="withEffect">
                                  <p:stCondLst>
                                    <p:cond delay="0"/>
                                  </p:stCondLst>
                                  <p:childTnLst>
                                    <p:set>
                                      <p:cBhvr>
                                        <p:cTn id="673" dur="1" fill="hold">
                                          <p:stCondLst>
                                            <p:cond delay="0"/>
                                          </p:stCondLst>
                                        </p:cTn>
                                        <p:tgtEl>
                                          <p:spTgt spid="233"/>
                                        </p:tgtEl>
                                        <p:attrNameLst>
                                          <p:attrName>style.visibility</p:attrName>
                                        </p:attrNameLst>
                                      </p:cBhvr>
                                      <p:to>
                                        <p:strVal val="visible"/>
                                      </p:to>
                                    </p:set>
                                    <p:animEffect transition="in" filter="fade">
                                      <p:cBhvr>
                                        <p:cTn id="674" dur="500"/>
                                        <p:tgtEl>
                                          <p:spTgt spid="233"/>
                                        </p:tgtEl>
                                      </p:cBhvr>
                                    </p:animEffect>
                                  </p:childTnLst>
                                </p:cTn>
                              </p:par>
                              <p:par>
                                <p:cTn id="675" presetID="10" presetClass="entr" presetSubtype="0" fill="hold" grpId="0" nodeType="withEffect">
                                  <p:stCondLst>
                                    <p:cond delay="0"/>
                                  </p:stCondLst>
                                  <p:childTnLst>
                                    <p:set>
                                      <p:cBhvr>
                                        <p:cTn id="676" dur="1" fill="hold">
                                          <p:stCondLst>
                                            <p:cond delay="0"/>
                                          </p:stCondLst>
                                        </p:cTn>
                                        <p:tgtEl>
                                          <p:spTgt spid="234"/>
                                        </p:tgtEl>
                                        <p:attrNameLst>
                                          <p:attrName>style.visibility</p:attrName>
                                        </p:attrNameLst>
                                      </p:cBhvr>
                                      <p:to>
                                        <p:strVal val="visible"/>
                                      </p:to>
                                    </p:set>
                                    <p:animEffect transition="in" filter="fade">
                                      <p:cBhvr>
                                        <p:cTn id="677" dur="500"/>
                                        <p:tgtEl>
                                          <p:spTgt spid="234"/>
                                        </p:tgtEl>
                                      </p:cBhvr>
                                    </p:animEffect>
                                  </p:childTnLst>
                                </p:cTn>
                              </p:par>
                              <p:par>
                                <p:cTn id="678" presetID="10" presetClass="entr" presetSubtype="0" fill="hold" grpId="0" nodeType="withEffect">
                                  <p:stCondLst>
                                    <p:cond delay="0"/>
                                  </p:stCondLst>
                                  <p:childTnLst>
                                    <p:set>
                                      <p:cBhvr>
                                        <p:cTn id="679" dur="1" fill="hold">
                                          <p:stCondLst>
                                            <p:cond delay="0"/>
                                          </p:stCondLst>
                                        </p:cTn>
                                        <p:tgtEl>
                                          <p:spTgt spid="235"/>
                                        </p:tgtEl>
                                        <p:attrNameLst>
                                          <p:attrName>style.visibility</p:attrName>
                                        </p:attrNameLst>
                                      </p:cBhvr>
                                      <p:to>
                                        <p:strVal val="visible"/>
                                      </p:to>
                                    </p:set>
                                    <p:animEffect transition="in" filter="fade">
                                      <p:cBhvr>
                                        <p:cTn id="680" dur="500"/>
                                        <p:tgtEl>
                                          <p:spTgt spid="235"/>
                                        </p:tgtEl>
                                      </p:cBhvr>
                                    </p:animEffect>
                                  </p:childTnLst>
                                </p:cTn>
                              </p:par>
                              <p:par>
                                <p:cTn id="681" presetID="10" presetClass="entr" presetSubtype="0" fill="hold" grpId="0" nodeType="withEffect">
                                  <p:stCondLst>
                                    <p:cond delay="0"/>
                                  </p:stCondLst>
                                  <p:childTnLst>
                                    <p:set>
                                      <p:cBhvr>
                                        <p:cTn id="682" dur="1" fill="hold">
                                          <p:stCondLst>
                                            <p:cond delay="0"/>
                                          </p:stCondLst>
                                        </p:cTn>
                                        <p:tgtEl>
                                          <p:spTgt spid="236"/>
                                        </p:tgtEl>
                                        <p:attrNameLst>
                                          <p:attrName>style.visibility</p:attrName>
                                        </p:attrNameLst>
                                      </p:cBhvr>
                                      <p:to>
                                        <p:strVal val="visible"/>
                                      </p:to>
                                    </p:set>
                                    <p:animEffect transition="in" filter="fade">
                                      <p:cBhvr>
                                        <p:cTn id="683" dur="500"/>
                                        <p:tgtEl>
                                          <p:spTgt spid="236"/>
                                        </p:tgtEl>
                                      </p:cBhvr>
                                    </p:animEffect>
                                  </p:childTnLst>
                                </p:cTn>
                              </p:par>
                              <p:par>
                                <p:cTn id="684" presetID="10" presetClass="entr" presetSubtype="0" fill="hold" grpId="0" nodeType="withEffect">
                                  <p:stCondLst>
                                    <p:cond delay="0"/>
                                  </p:stCondLst>
                                  <p:childTnLst>
                                    <p:set>
                                      <p:cBhvr>
                                        <p:cTn id="685" dur="1" fill="hold">
                                          <p:stCondLst>
                                            <p:cond delay="0"/>
                                          </p:stCondLst>
                                        </p:cTn>
                                        <p:tgtEl>
                                          <p:spTgt spid="237"/>
                                        </p:tgtEl>
                                        <p:attrNameLst>
                                          <p:attrName>style.visibility</p:attrName>
                                        </p:attrNameLst>
                                      </p:cBhvr>
                                      <p:to>
                                        <p:strVal val="visible"/>
                                      </p:to>
                                    </p:set>
                                    <p:animEffect transition="in" filter="fade">
                                      <p:cBhvr>
                                        <p:cTn id="686" dur="500"/>
                                        <p:tgtEl>
                                          <p:spTgt spid="237"/>
                                        </p:tgtEl>
                                      </p:cBhvr>
                                    </p:animEffect>
                                  </p:childTnLst>
                                </p:cTn>
                              </p:par>
                              <p:par>
                                <p:cTn id="687" presetID="10" presetClass="entr" presetSubtype="0" fill="hold" grpId="0" nodeType="withEffect">
                                  <p:stCondLst>
                                    <p:cond delay="0"/>
                                  </p:stCondLst>
                                  <p:childTnLst>
                                    <p:set>
                                      <p:cBhvr>
                                        <p:cTn id="688" dur="1" fill="hold">
                                          <p:stCondLst>
                                            <p:cond delay="0"/>
                                          </p:stCondLst>
                                        </p:cTn>
                                        <p:tgtEl>
                                          <p:spTgt spid="238"/>
                                        </p:tgtEl>
                                        <p:attrNameLst>
                                          <p:attrName>style.visibility</p:attrName>
                                        </p:attrNameLst>
                                      </p:cBhvr>
                                      <p:to>
                                        <p:strVal val="visible"/>
                                      </p:to>
                                    </p:set>
                                    <p:animEffect transition="in" filter="fade">
                                      <p:cBhvr>
                                        <p:cTn id="689" dur="500"/>
                                        <p:tgtEl>
                                          <p:spTgt spid="238"/>
                                        </p:tgtEl>
                                      </p:cBhvr>
                                    </p:animEffect>
                                  </p:childTnLst>
                                </p:cTn>
                              </p:par>
                              <p:par>
                                <p:cTn id="690" presetID="10" presetClass="entr" presetSubtype="0" fill="hold" grpId="0" nodeType="withEffect">
                                  <p:stCondLst>
                                    <p:cond delay="0"/>
                                  </p:stCondLst>
                                  <p:childTnLst>
                                    <p:set>
                                      <p:cBhvr>
                                        <p:cTn id="691" dur="1" fill="hold">
                                          <p:stCondLst>
                                            <p:cond delay="0"/>
                                          </p:stCondLst>
                                        </p:cTn>
                                        <p:tgtEl>
                                          <p:spTgt spid="239"/>
                                        </p:tgtEl>
                                        <p:attrNameLst>
                                          <p:attrName>style.visibility</p:attrName>
                                        </p:attrNameLst>
                                      </p:cBhvr>
                                      <p:to>
                                        <p:strVal val="visible"/>
                                      </p:to>
                                    </p:set>
                                    <p:animEffect transition="in" filter="fade">
                                      <p:cBhvr>
                                        <p:cTn id="692" dur="500"/>
                                        <p:tgtEl>
                                          <p:spTgt spid="239"/>
                                        </p:tgtEl>
                                      </p:cBhvr>
                                    </p:animEffect>
                                  </p:childTnLst>
                                </p:cTn>
                              </p:par>
                              <p:par>
                                <p:cTn id="693" presetID="10" presetClass="entr" presetSubtype="0" fill="hold" grpId="0" nodeType="withEffect">
                                  <p:stCondLst>
                                    <p:cond delay="0"/>
                                  </p:stCondLst>
                                  <p:childTnLst>
                                    <p:set>
                                      <p:cBhvr>
                                        <p:cTn id="694" dur="1" fill="hold">
                                          <p:stCondLst>
                                            <p:cond delay="0"/>
                                          </p:stCondLst>
                                        </p:cTn>
                                        <p:tgtEl>
                                          <p:spTgt spid="240"/>
                                        </p:tgtEl>
                                        <p:attrNameLst>
                                          <p:attrName>style.visibility</p:attrName>
                                        </p:attrNameLst>
                                      </p:cBhvr>
                                      <p:to>
                                        <p:strVal val="visible"/>
                                      </p:to>
                                    </p:set>
                                    <p:animEffect transition="in" filter="fade">
                                      <p:cBhvr>
                                        <p:cTn id="695" dur="500"/>
                                        <p:tgtEl>
                                          <p:spTgt spid="240"/>
                                        </p:tgtEl>
                                      </p:cBhvr>
                                    </p:animEffect>
                                  </p:childTnLst>
                                </p:cTn>
                              </p:par>
                              <p:par>
                                <p:cTn id="696" presetID="10" presetClass="entr" presetSubtype="0" fill="hold" grpId="0" nodeType="withEffect">
                                  <p:stCondLst>
                                    <p:cond delay="0"/>
                                  </p:stCondLst>
                                  <p:childTnLst>
                                    <p:set>
                                      <p:cBhvr>
                                        <p:cTn id="697" dur="1" fill="hold">
                                          <p:stCondLst>
                                            <p:cond delay="0"/>
                                          </p:stCondLst>
                                        </p:cTn>
                                        <p:tgtEl>
                                          <p:spTgt spid="241"/>
                                        </p:tgtEl>
                                        <p:attrNameLst>
                                          <p:attrName>style.visibility</p:attrName>
                                        </p:attrNameLst>
                                      </p:cBhvr>
                                      <p:to>
                                        <p:strVal val="visible"/>
                                      </p:to>
                                    </p:set>
                                    <p:animEffect transition="in" filter="fade">
                                      <p:cBhvr>
                                        <p:cTn id="698" dur="500"/>
                                        <p:tgtEl>
                                          <p:spTgt spid="241"/>
                                        </p:tgtEl>
                                      </p:cBhvr>
                                    </p:animEffect>
                                  </p:childTnLst>
                                </p:cTn>
                              </p:par>
                              <p:par>
                                <p:cTn id="699" presetID="10" presetClass="entr" presetSubtype="0" fill="hold" grpId="0" nodeType="withEffect">
                                  <p:stCondLst>
                                    <p:cond delay="0"/>
                                  </p:stCondLst>
                                  <p:childTnLst>
                                    <p:set>
                                      <p:cBhvr>
                                        <p:cTn id="700" dur="1" fill="hold">
                                          <p:stCondLst>
                                            <p:cond delay="0"/>
                                          </p:stCondLst>
                                        </p:cTn>
                                        <p:tgtEl>
                                          <p:spTgt spid="242"/>
                                        </p:tgtEl>
                                        <p:attrNameLst>
                                          <p:attrName>style.visibility</p:attrName>
                                        </p:attrNameLst>
                                      </p:cBhvr>
                                      <p:to>
                                        <p:strVal val="visible"/>
                                      </p:to>
                                    </p:set>
                                    <p:animEffect transition="in" filter="fade">
                                      <p:cBhvr>
                                        <p:cTn id="701" dur="500"/>
                                        <p:tgtEl>
                                          <p:spTgt spid="242"/>
                                        </p:tgtEl>
                                      </p:cBhvr>
                                    </p:animEffect>
                                  </p:childTnLst>
                                </p:cTn>
                              </p:par>
                              <p:par>
                                <p:cTn id="702" presetID="10" presetClass="entr" presetSubtype="0" fill="hold" grpId="0" nodeType="withEffect">
                                  <p:stCondLst>
                                    <p:cond delay="0"/>
                                  </p:stCondLst>
                                  <p:childTnLst>
                                    <p:set>
                                      <p:cBhvr>
                                        <p:cTn id="703" dur="1" fill="hold">
                                          <p:stCondLst>
                                            <p:cond delay="0"/>
                                          </p:stCondLst>
                                        </p:cTn>
                                        <p:tgtEl>
                                          <p:spTgt spid="243"/>
                                        </p:tgtEl>
                                        <p:attrNameLst>
                                          <p:attrName>style.visibility</p:attrName>
                                        </p:attrNameLst>
                                      </p:cBhvr>
                                      <p:to>
                                        <p:strVal val="visible"/>
                                      </p:to>
                                    </p:set>
                                    <p:animEffect transition="in" filter="fade">
                                      <p:cBhvr>
                                        <p:cTn id="704" dur="500"/>
                                        <p:tgtEl>
                                          <p:spTgt spid="243"/>
                                        </p:tgtEl>
                                      </p:cBhvr>
                                    </p:animEffect>
                                  </p:childTnLst>
                                </p:cTn>
                              </p:par>
                              <p:par>
                                <p:cTn id="705" presetID="10" presetClass="entr" presetSubtype="0" fill="hold" grpId="0" nodeType="withEffect">
                                  <p:stCondLst>
                                    <p:cond delay="0"/>
                                  </p:stCondLst>
                                  <p:childTnLst>
                                    <p:set>
                                      <p:cBhvr>
                                        <p:cTn id="706" dur="1" fill="hold">
                                          <p:stCondLst>
                                            <p:cond delay="0"/>
                                          </p:stCondLst>
                                        </p:cTn>
                                        <p:tgtEl>
                                          <p:spTgt spid="244"/>
                                        </p:tgtEl>
                                        <p:attrNameLst>
                                          <p:attrName>style.visibility</p:attrName>
                                        </p:attrNameLst>
                                      </p:cBhvr>
                                      <p:to>
                                        <p:strVal val="visible"/>
                                      </p:to>
                                    </p:set>
                                    <p:animEffect transition="in" filter="fade">
                                      <p:cBhvr>
                                        <p:cTn id="707" dur="500"/>
                                        <p:tgtEl>
                                          <p:spTgt spid="244"/>
                                        </p:tgtEl>
                                      </p:cBhvr>
                                    </p:animEffect>
                                  </p:childTnLst>
                                </p:cTn>
                              </p:par>
                              <p:par>
                                <p:cTn id="708" presetID="10" presetClass="entr" presetSubtype="0" fill="hold" grpId="0" nodeType="withEffect">
                                  <p:stCondLst>
                                    <p:cond delay="0"/>
                                  </p:stCondLst>
                                  <p:childTnLst>
                                    <p:set>
                                      <p:cBhvr>
                                        <p:cTn id="709" dur="1" fill="hold">
                                          <p:stCondLst>
                                            <p:cond delay="0"/>
                                          </p:stCondLst>
                                        </p:cTn>
                                        <p:tgtEl>
                                          <p:spTgt spid="245"/>
                                        </p:tgtEl>
                                        <p:attrNameLst>
                                          <p:attrName>style.visibility</p:attrName>
                                        </p:attrNameLst>
                                      </p:cBhvr>
                                      <p:to>
                                        <p:strVal val="visible"/>
                                      </p:to>
                                    </p:set>
                                    <p:animEffect transition="in" filter="fade">
                                      <p:cBhvr>
                                        <p:cTn id="710" dur="500"/>
                                        <p:tgtEl>
                                          <p:spTgt spid="245"/>
                                        </p:tgtEl>
                                      </p:cBhvr>
                                    </p:animEffect>
                                  </p:childTnLst>
                                </p:cTn>
                              </p:par>
                              <p:par>
                                <p:cTn id="711" presetID="10" presetClass="entr" presetSubtype="0" fill="hold" grpId="0" nodeType="withEffect">
                                  <p:stCondLst>
                                    <p:cond delay="0"/>
                                  </p:stCondLst>
                                  <p:childTnLst>
                                    <p:set>
                                      <p:cBhvr>
                                        <p:cTn id="712" dur="1" fill="hold">
                                          <p:stCondLst>
                                            <p:cond delay="0"/>
                                          </p:stCondLst>
                                        </p:cTn>
                                        <p:tgtEl>
                                          <p:spTgt spid="246"/>
                                        </p:tgtEl>
                                        <p:attrNameLst>
                                          <p:attrName>style.visibility</p:attrName>
                                        </p:attrNameLst>
                                      </p:cBhvr>
                                      <p:to>
                                        <p:strVal val="visible"/>
                                      </p:to>
                                    </p:set>
                                    <p:animEffect transition="in" filter="fade">
                                      <p:cBhvr>
                                        <p:cTn id="713" dur="500"/>
                                        <p:tgtEl>
                                          <p:spTgt spid="246"/>
                                        </p:tgtEl>
                                      </p:cBhvr>
                                    </p:animEffect>
                                  </p:childTnLst>
                                </p:cTn>
                              </p:par>
                              <p:par>
                                <p:cTn id="714" presetID="10" presetClass="entr" presetSubtype="0" fill="hold" grpId="0" nodeType="withEffect">
                                  <p:stCondLst>
                                    <p:cond delay="0"/>
                                  </p:stCondLst>
                                  <p:childTnLst>
                                    <p:set>
                                      <p:cBhvr>
                                        <p:cTn id="715" dur="1" fill="hold">
                                          <p:stCondLst>
                                            <p:cond delay="0"/>
                                          </p:stCondLst>
                                        </p:cTn>
                                        <p:tgtEl>
                                          <p:spTgt spid="247"/>
                                        </p:tgtEl>
                                        <p:attrNameLst>
                                          <p:attrName>style.visibility</p:attrName>
                                        </p:attrNameLst>
                                      </p:cBhvr>
                                      <p:to>
                                        <p:strVal val="visible"/>
                                      </p:to>
                                    </p:set>
                                    <p:animEffect transition="in" filter="fade">
                                      <p:cBhvr>
                                        <p:cTn id="716" dur="500"/>
                                        <p:tgtEl>
                                          <p:spTgt spid="247"/>
                                        </p:tgtEl>
                                      </p:cBhvr>
                                    </p:animEffect>
                                  </p:childTnLst>
                                </p:cTn>
                              </p:par>
                              <p:par>
                                <p:cTn id="717" presetID="10" presetClass="entr" presetSubtype="0" fill="hold" grpId="0" nodeType="withEffect">
                                  <p:stCondLst>
                                    <p:cond delay="0"/>
                                  </p:stCondLst>
                                  <p:childTnLst>
                                    <p:set>
                                      <p:cBhvr>
                                        <p:cTn id="718" dur="1" fill="hold">
                                          <p:stCondLst>
                                            <p:cond delay="0"/>
                                          </p:stCondLst>
                                        </p:cTn>
                                        <p:tgtEl>
                                          <p:spTgt spid="248"/>
                                        </p:tgtEl>
                                        <p:attrNameLst>
                                          <p:attrName>style.visibility</p:attrName>
                                        </p:attrNameLst>
                                      </p:cBhvr>
                                      <p:to>
                                        <p:strVal val="visible"/>
                                      </p:to>
                                    </p:set>
                                    <p:animEffect transition="in" filter="fade">
                                      <p:cBhvr>
                                        <p:cTn id="719" dur="500"/>
                                        <p:tgtEl>
                                          <p:spTgt spid="248"/>
                                        </p:tgtEl>
                                      </p:cBhvr>
                                    </p:animEffect>
                                  </p:childTnLst>
                                </p:cTn>
                              </p:par>
                              <p:par>
                                <p:cTn id="720" presetID="10" presetClass="entr" presetSubtype="0" fill="hold" grpId="0" nodeType="withEffect">
                                  <p:stCondLst>
                                    <p:cond delay="0"/>
                                  </p:stCondLst>
                                  <p:childTnLst>
                                    <p:set>
                                      <p:cBhvr>
                                        <p:cTn id="721" dur="1" fill="hold">
                                          <p:stCondLst>
                                            <p:cond delay="0"/>
                                          </p:stCondLst>
                                        </p:cTn>
                                        <p:tgtEl>
                                          <p:spTgt spid="249"/>
                                        </p:tgtEl>
                                        <p:attrNameLst>
                                          <p:attrName>style.visibility</p:attrName>
                                        </p:attrNameLst>
                                      </p:cBhvr>
                                      <p:to>
                                        <p:strVal val="visible"/>
                                      </p:to>
                                    </p:set>
                                    <p:animEffect transition="in" filter="fade">
                                      <p:cBhvr>
                                        <p:cTn id="722" dur="500"/>
                                        <p:tgtEl>
                                          <p:spTgt spid="249"/>
                                        </p:tgtEl>
                                      </p:cBhvr>
                                    </p:animEffect>
                                  </p:childTnLst>
                                </p:cTn>
                              </p:par>
                              <p:par>
                                <p:cTn id="723" presetID="10" presetClass="entr" presetSubtype="0" fill="hold" grpId="0" nodeType="withEffect">
                                  <p:stCondLst>
                                    <p:cond delay="0"/>
                                  </p:stCondLst>
                                  <p:childTnLst>
                                    <p:set>
                                      <p:cBhvr>
                                        <p:cTn id="724" dur="1" fill="hold">
                                          <p:stCondLst>
                                            <p:cond delay="0"/>
                                          </p:stCondLst>
                                        </p:cTn>
                                        <p:tgtEl>
                                          <p:spTgt spid="250"/>
                                        </p:tgtEl>
                                        <p:attrNameLst>
                                          <p:attrName>style.visibility</p:attrName>
                                        </p:attrNameLst>
                                      </p:cBhvr>
                                      <p:to>
                                        <p:strVal val="visible"/>
                                      </p:to>
                                    </p:set>
                                    <p:animEffect transition="in" filter="fade">
                                      <p:cBhvr>
                                        <p:cTn id="725" dur="500"/>
                                        <p:tgtEl>
                                          <p:spTgt spid="250"/>
                                        </p:tgtEl>
                                      </p:cBhvr>
                                    </p:animEffect>
                                  </p:childTnLst>
                                </p:cTn>
                              </p:par>
                              <p:par>
                                <p:cTn id="726" presetID="10" presetClass="entr" presetSubtype="0" fill="hold" grpId="0" nodeType="withEffect">
                                  <p:stCondLst>
                                    <p:cond delay="0"/>
                                  </p:stCondLst>
                                  <p:childTnLst>
                                    <p:set>
                                      <p:cBhvr>
                                        <p:cTn id="727" dur="1" fill="hold">
                                          <p:stCondLst>
                                            <p:cond delay="0"/>
                                          </p:stCondLst>
                                        </p:cTn>
                                        <p:tgtEl>
                                          <p:spTgt spid="251"/>
                                        </p:tgtEl>
                                        <p:attrNameLst>
                                          <p:attrName>style.visibility</p:attrName>
                                        </p:attrNameLst>
                                      </p:cBhvr>
                                      <p:to>
                                        <p:strVal val="visible"/>
                                      </p:to>
                                    </p:set>
                                    <p:animEffect transition="in" filter="fade">
                                      <p:cBhvr>
                                        <p:cTn id="728" dur="500"/>
                                        <p:tgtEl>
                                          <p:spTgt spid="251"/>
                                        </p:tgtEl>
                                      </p:cBhvr>
                                    </p:animEffect>
                                  </p:childTnLst>
                                </p:cTn>
                              </p:par>
                              <p:par>
                                <p:cTn id="729" presetID="10" presetClass="entr" presetSubtype="0" fill="hold" grpId="0" nodeType="withEffect">
                                  <p:stCondLst>
                                    <p:cond delay="0"/>
                                  </p:stCondLst>
                                  <p:childTnLst>
                                    <p:set>
                                      <p:cBhvr>
                                        <p:cTn id="730" dur="1" fill="hold">
                                          <p:stCondLst>
                                            <p:cond delay="0"/>
                                          </p:stCondLst>
                                        </p:cTn>
                                        <p:tgtEl>
                                          <p:spTgt spid="252"/>
                                        </p:tgtEl>
                                        <p:attrNameLst>
                                          <p:attrName>style.visibility</p:attrName>
                                        </p:attrNameLst>
                                      </p:cBhvr>
                                      <p:to>
                                        <p:strVal val="visible"/>
                                      </p:to>
                                    </p:set>
                                    <p:animEffect transition="in" filter="fade">
                                      <p:cBhvr>
                                        <p:cTn id="731" dur="500"/>
                                        <p:tgtEl>
                                          <p:spTgt spid="252"/>
                                        </p:tgtEl>
                                      </p:cBhvr>
                                    </p:animEffect>
                                  </p:childTnLst>
                                </p:cTn>
                              </p:par>
                              <p:par>
                                <p:cTn id="732" presetID="10" presetClass="entr" presetSubtype="0" fill="hold" grpId="0" nodeType="withEffect">
                                  <p:stCondLst>
                                    <p:cond delay="0"/>
                                  </p:stCondLst>
                                  <p:childTnLst>
                                    <p:set>
                                      <p:cBhvr>
                                        <p:cTn id="733" dur="1" fill="hold">
                                          <p:stCondLst>
                                            <p:cond delay="0"/>
                                          </p:stCondLst>
                                        </p:cTn>
                                        <p:tgtEl>
                                          <p:spTgt spid="253"/>
                                        </p:tgtEl>
                                        <p:attrNameLst>
                                          <p:attrName>style.visibility</p:attrName>
                                        </p:attrNameLst>
                                      </p:cBhvr>
                                      <p:to>
                                        <p:strVal val="visible"/>
                                      </p:to>
                                    </p:set>
                                    <p:animEffect transition="in" filter="fade">
                                      <p:cBhvr>
                                        <p:cTn id="734" dur="500"/>
                                        <p:tgtEl>
                                          <p:spTgt spid="253"/>
                                        </p:tgtEl>
                                      </p:cBhvr>
                                    </p:animEffect>
                                  </p:childTnLst>
                                </p:cTn>
                              </p:par>
                              <p:par>
                                <p:cTn id="735" presetID="10" presetClass="entr" presetSubtype="0" fill="hold" grpId="0" nodeType="withEffect">
                                  <p:stCondLst>
                                    <p:cond delay="0"/>
                                  </p:stCondLst>
                                  <p:childTnLst>
                                    <p:set>
                                      <p:cBhvr>
                                        <p:cTn id="736" dur="1" fill="hold">
                                          <p:stCondLst>
                                            <p:cond delay="0"/>
                                          </p:stCondLst>
                                        </p:cTn>
                                        <p:tgtEl>
                                          <p:spTgt spid="254"/>
                                        </p:tgtEl>
                                        <p:attrNameLst>
                                          <p:attrName>style.visibility</p:attrName>
                                        </p:attrNameLst>
                                      </p:cBhvr>
                                      <p:to>
                                        <p:strVal val="visible"/>
                                      </p:to>
                                    </p:set>
                                    <p:animEffect transition="in" filter="fade">
                                      <p:cBhvr>
                                        <p:cTn id="737" dur="500"/>
                                        <p:tgtEl>
                                          <p:spTgt spid="254"/>
                                        </p:tgtEl>
                                      </p:cBhvr>
                                    </p:animEffect>
                                  </p:childTnLst>
                                </p:cTn>
                              </p:par>
                              <p:par>
                                <p:cTn id="738" presetID="10" presetClass="entr" presetSubtype="0" fill="hold" grpId="0" nodeType="withEffect">
                                  <p:stCondLst>
                                    <p:cond delay="0"/>
                                  </p:stCondLst>
                                  <p:childTnLst>
                                    <p:set>
                                      <p:cBhvr>
                                        <p:cTn id="739" dur="1" fill="hold">
                                          <p:stCondLst>
                                            <p:cond delay="0"/>
                                          </p:stCondLst>
                                        </p:cTn>
                                        <p:tgtEl>
                                          <p:spTgt spid="255"/>
                                        </p:tgtEl>
                                        <p:attrNameLst>
                                          <p:attrName>style.visibility</p:attrName>
                                        </p:attrNameLst>
                                      </p:cBhvr>
                                      <p:to>
                                        <p:strVal val="visible"/>
                                      </p:to>
                                    </p:set>
                                    <p:animEffect transition="in" filter="fade">
                                      <p:cBhvr>
                                        <p:cTn id="740" dur="500"/>
                                        <p:tgtEl>
                                          <p:spTgt spid="255"/>
                                        </p:tgtEl>
                                      </p:cBhvr>
                                    </p:animEffect>
                                  </p:childTnLst>
                                </p:cTn>
                              </p:par>
                              <p:par>
                                <p:cTn id="741" presetID="10" presetClass="entr" presetSubtype="0" fill="hold" grpId="0" nodeType="withEffect">
                                  <p:stCondLst>
                                    <p:cond delay="0"/>
                                  </p:stCondLst>
                                  <p:childTnLst>
                                    <p:set>
                                      <p:cBhvr>
                                        <p:cTn id="742" dur="1" fill="hold">
                                          <p:stCondLst>
                                            <p:cond delay="0"/>
                                          </p:stCondLst>
                                        </p:cTn>
                                        <p:tgtEl>
                                          <p:spTgt spid="256"/>
                                        </p:tgtEl>
                                        <p:attrNameLst>
                                          <p:attrName>style.visibility</p:attrName>
                                        </p:attrNameLst>
                                      </p:cBhvr>
                                      <p:to>
                                        <p:strVal val="visible"/>
                                      </p:to>
                                    </p:set>
                                    <p:animEffect transition="in" filter="fade">
                                      <p:cBhvr>
                                        <p:cTn id="743" dur="500"/>
                                        <p:tgtEl>
                                          <p:spTgt spid="256"/>
                                        </p:tgtEl>
                                      </p:cBhvr>
                                    </p:animEffect>
                                  </p:childTnLst>
                                </p:cTn>
                              </p:par>
                              <p:par>
                                <p:cTn id="744" presetID="10" presetClass="entr" presetSubtype="0" fill="hold" grpId="0" nodeType="withEffect">
                                  <p:stCondLst>
                                    <p:cond delay="0"/>
                                  </p:stCondLst>
                                  <p:childTnLst>
                                    <p:set>
                                      <p:cBhvr>
                                        <p:cTn id="745" dur="1" fill="hold">
                                          <p:stCondLst>
                                            <p:cond delay="0"/>
                                          </p:stCondLst>
                                        </p:cTn>
                                        <p:tgtEl>
                                          <p:spTgt spid="257"/>
                                        </p:tgtEl>
                                        <p:attrNameLst>
                                          <p:attrName>style.visibility</p:attrName>
                                        </p:attrNameLst>
                                      </p:cBhvr>
                                      <p:to>
                                        <p:strVal val="visible"/>
                                      </p:to>
                                    </p:set>
                                    <p:animEffect transition="in" filter="fade">
                                      <p:cBhvr>
                                        <p:cTn id="746" dur="500"/>
                                        <p:tgtEl>
                                          <p:spTgt spid="257"/>
                                        </p:tgtEl>
                                      </p:cBhvr>
                                    </p:animEffect>
                                  </p:childTnLst>
                                </p:cTn>
                              </p:par>
                              <p:par>
                                <p:cTn id="747" presetID="10" presetClass="entr" presetSubtype="0" fill="hold" grpId="0" nodeType="withEffect">
                                  <p:stCondLst>
                                    <p:cond delay="0"/>
                                  </p:stCondLst>
                                  <p:childTnLst>
                                    <p:set>
                                      <p:cBhvr>
                                        <p:cTn id="748" dur="1" fill="hold">
                                          <p:stCondLst>
                                            <p:cond delay="0"/>
                                          </p:stCondLst>
                                        </p:cTn>
                                        <p:tgtEl>
                                          <p:spTgt spid="258"/>
                                        </p:tgtEl>
                                        <p:attrNameLst>
                                          <p:attrName>style.visibility</p:attrName>
                                        </p:attrNameLst>
                                      </p:cBhvr>
                                      <p:to>
                                        <p:strVal val="visible"/>
                                      </p:to>
                                    </p:set>
                                    <p:animEffect transition="in" filter="fade">
                                      <p:cBhvr>
                                        <p:cTn id="749" dur="500"/>
                                        <p:tgtEl>
                                          <p:spTgt spid="258"/>
                                        </p:tgtEl>
                                      </p:cBhvr>
                                    </p:animEffect>
                                  </p:childTnLst>
                                </p:cTn>
                              </p:par>
                              <p:par>
                                <p:cTn id="750" presetID="10" presetClass="entr" presetSubtype="0" fill="hold" grpId="0" nodeType="withEffect">
                                  <p:stCondLst>
                                    <p:cond delay="0"/>
                                  </p:stCondLst>
                                  <p:childTnLst>
                                    <p:set>
                                      <p:cBhvr>
                                        <p:cTn id="751" dur="1" fill="hold">
                                          <p:stCondLst>
                                            <p:cond delay="0"/>
                                          </p:stCondLst>
                                        </p:cTn>
                                        <p:tgtEl>
                                          <p:spTgt spid="259"/>
                                        </p:tgtEl>
                                        <p:attrNameLst>
                                          <p:attrName>style.visibility</p:attrName>
                                        </p:attrNameLst>
                                      </p:cBhvr>
                                      <p:to>
                                        <p:strVal val="visible"/>
                                      </p:to>
                                    </p:set>
                                    <p:animEffect transition="in" filter="fade">
                                      <p:cBhvr>
                                        <p:cTn id="752" dur="500"/>
                                        <p:tgtEl>
                                          <p:spTgt spid="259"/>
                                        </p:tgtEl>
                                      </p:cBhvr>
                                    </p:animEffect>
                                  </p:childTnLst>
                                </p:cTn>
                              </p:par>
                              <p:par>
                                <p:cTn id="753" presetID="10" presetClass="entr" presetSubtype="0" fill="hold" grpId="0" nodeType="withEffect">
                                  <p:stCondLst>
                                    <p:cond delay="0"/>
                                  </p:stCondLst>
                                  <p:childTnLst>
                                    <p:set>
                                      <p:cBhvr>
                                        <p:cTn id="754" dur="1" fill="hold">
                                          <p:stCondLst>
                                            <p:cond delay="0"/>
                                          </p:stCondLst>
                                        </p:cTn>
                                        <p:tgtEl>
                                          <p:spTgt spid="260"/>
                                        </p:tgtEl>
                                        <p:attrNameLst>
                                          <p:attrName>style.visibility</p:attrName>
                                        </p:attrNameLst>
                                      </p:cBhvr>
                                      <p:to>
                                        <p:strVal val="visible"/>
                                      </p:to>
                                    </p:set>
                                    <p:animEffect transition="in" filter="fade">
                                      <p:cBhvr>
                                        <p:cTn id="755" dur="500"/>
                                        <p:tgtEl>
                                          <p:spTgt spid="260"/>
                                        </p:tgtEl>
                                      </p:cBhvr>
                                    </p:animEffect>
                                  </p:childTnLst>
                                </p:cTn>
                              </p:par>
                              <p:par>
                                <p:cTn id="756" presetID="10" presetClass="entr" presetSubtype="0" fill="hold" grpId="0" nodeType="withEffect">
                                  <p:stCondLst>
                                    <p:cond delay="0"/>
                                  </p:stCondLst>
                                  <p:childTnLst>
                                    <p:set>
                                      <p:cBhvr>
                                        <p:cTn id="757" dur="1" fill="hold">
                                          <p:stCondLst>
                                            <p:cond delay="0"/>
                                          </p:stCondLst>
                                        </p:cTn>
                                        <p:tgtEl>
                                          <p:spTgt spid="261"/>
                                        </p:tgtEl>
                                        <p:attrNameLst>
                                          <p:attrName>style.visibility</p:attrName>
                                        </p:attrNameLst>
                                      </p:cBhvr>
                                      <p:to>
                                        <p:strVal val="visible"/>
                                      </p:to>
                                    </p:set>
                                    <p:animEffect transition="in" filter="fade">
                                      <p:cBhvr>
                                        <p:cTn id="758" dur="500"/>
                                        <p:tgtEl>
                                          <p:spTgt spid="261"/>
                                        </p:tgtEl>
                                      </p:cBhvr>
                                    </p:animEffect>
                                  </p:childTnLst>
                                </p:cTn>
                              </p:par>
                              <p:par>
                                <p:cTn id="759" presetID="10" presetClass="entr" presetSubtype="0" fill="hold" grpId="0" nodeType="withEffect">
                                  <p:stCondLst>
                                    <p:cond delay="0"/>
                                  </p:stCondLst>
                                  <p:childTnLst>
                                    <p:set>
                                      <p:cBhvr>
                                        <p:cTn id="760" dur="1" fill="hold">
                                          <p:stCondLst>
                                            <p:cond delay="0"/>
                                          </p:stCondLst>
                                        </p:cTn>
                                        <p:tgtEl>
                                          <p:spTgt spid="262"/>
                                        </p:tgtEl>
                                        <p:attrNameLst>
                                          <p:attrName>style.visibility</p:attrName>
                                        </p:attrNameLst>
                                      </p:cBhvr>
                                      <p:to>
                                        <p:strVal val="visible"/>
                                      </p:to>
                                    </p:set>
                                    <p:animEffect transition="in" filter="fade">
                                      <p:cBhvr>
                                        <p:cTn id="761" dur="500"/>
                                        <p:tgtEl>
                                          <p:spTgt spid="262"/>
                                        </p:tgtEl>
                                      </p:cBhvr>
                                    </p:animEffect>
                                  </p:childTnLst>
                                </p:cTn>
                              </p:par>
                              <p:par>
                                <p:cTn id="762" presetID="10" presetClass="entr" presetSubtype="0" fill="hold" grpId="0" nodeType="withEffect">
                                  <p:stCondLst>
                                    <p:cond delay="0"/>
                                  </p:stCondLst>
                                  <p:childTnLst>
                                    <p:set>
                                      <p:cBhvr>
                                        <p:cTn id="763" dur="1" fill="hold">
                                          <p:stCondLst>
                                            <p:cond delay="0"/>
                                          </p:stCondLst>
                                        </p:cTn>
                                        <p:tgtEl>
                                          <p:spTgt spid="263"/>
                                        </p:tgtEl>
                                        <p:attrNameLst>
                                          <p:attrName>style.visibility</p:attrName>
                                        </p:attrNameLst>
                                      </p:cBhvr>
                                      <p:to>
                                        <p:strVal val="visible"/>
                                      </p:to>
                                    </p:set>
                                    <p:animEffect transition="in" filter="fade">
                                      <p:cBhvr>
                                        <p:cTn id="764" dur="500"/>
                                        <p:tgtEl>
                                          <p:spTgt spid="263"/>
                                        </p:tgtEl>
                                      </p:cBhvr>
                                    </p:animEffect>
                                  </p:childTnLst>
                                </p:cTn>
                              </p:par>
                              <p:par>
                                <p:cTn id="765" presetID="10" presetClass="entr" presetSubtype="0" fill="hold" grpId="0" nodeType="withEffect">
                                  <p:stCondLst>
                                    <p:cond delay="0"/>
                                  </p:stCondLst>
                                  <p:childTnLst>
                                    <p:set>
                                      <p:cBhvr>
                                        <p:cTn id="766" dur="1" fill="hold">
                                          <p:stCondLst>
                                            <p:cond delay="0"/>
                                          </p:stCondLst>
                                        </p:cTn>
                                        <p:tgtEl>
                                          <p:spTgt spid="264"/>
                                        </p:tgtEl>
                                        <p:attrNameLst>
                                          <p:attrName>style.visibility</p:attrName>
                                        </p:attrNameLst>
                                      </p:cBhvr>
                                      <p:to>
                                        <p:strVal val="visible"/>
                                      </p:to>
                                    </p:set>
                                    <p:animEffect transition="in" filter="fade">
                                      <p:cBhvr>
                                        <p:cTn id="767" dur="500"/>
                                        <p:tgtEl>
                                          <p:spTgt spid="264"/>
                                        </p:tgtEl>
                                      </p:cBhvr>
                                    </p:animEffect>
                                  </p:childTnLst>
                                </p:cTn>
                              </p:par>
                              <p:par>
                                <p:cTn id="768" presetID="10" presetClass="entr" presetSubtype="0" fill="hold" grpId="0" nodeType="withEffect">
                                  <p:stCondLst>
                                    <p:cond delay="0"/>
                                  </p:stCondLst>
                                  <p:childTnLst>
                                    <p:set>
                                      <p:cBhvr>
                                        <p:cTn id="769" dur="1" fill="hold">
                                          <p:stCondLst>
                                            <p:cond delay="0"/>
                                          </p:stCondLst>
                                        </p:cTn>
                                        <p:tgtEl>
                                          <p:spTgt spid="265"/>
                                        </p:tgtEl>
                                        <p:attrNameLst>
                                          <p:attrName>style.visibility</p:attrName>
                                        </p:attrNameLst>
                                      </p:cBhvr>
                                      <p:to>
                                        <p:strVal val="visible"/>
                                      </p:to>
                                    </p:set>
                                    <p:animEffect transition="in" filter="fade">
                                      <p:cBhvr>
                                        <p:cTn id="770" dur="500"/>
                                        <p:tgtEl>
                                          <p:spTgt spid="265"/>
                                        </p:tgtEl>
                                      </p:cBhvr>
                                    </p:animEffect>
                                  </p:childTnLst>
                                </p:cTn>
                              </p:par>
                              <p:par>
                                <p:cTn id="771" presetID="10" presetClass="entr" presetSubtype="0" fill="hold" grpId="0" nodeType="withEffect">
                                  <p:stCondLst>
                                    <p:cond delay="0"/>
                                  </p:stCondLst>
                                  <p:childTnLst>
                                    <p:set>
                                      <p:cBhvr>
                                        <p:cTn id="772" dur="1" fill="hold">
                                          <p:stCondLst>
                                            <p:cond delay="0"/>
                                          </p:stCondLst>
                                        </p:cTn>
                                        <p:tgtEl>
                                          <p:spTgt spid="266"/>
                                        </p:tgtEl>
                                        <p:attrNameLst>
                                          <p:attrName>style.visibility</p:attrName>
                                        </p:attrNameLst>
                                      </p:cBhvr>
                                      <p:to>
                                        <p:strVal val="visible"/>
                                      </p:to>
                                    </p:set>
                                    <p:animEffect transition="in" filter="fade">
                                      <p:cBhvr>
                                        <p:cTn id="773" dur="500"/>
                                        <p:tgtEl>
                                          <p:spTgt spid="266"/>
                                        </p:tgtEl>
                                      </p:cBhvr>
                                    </p:animEffect>
                                  </p:childTnLst>
                                </p:cTn>
                              </p:par>
                              <p:par>
                                <p:cTn id="774" presetID="10" presetClass="entr" presetSubtype="0" fill="hold" grpId="0" nodeType="withEffect">
                                  <p:stCondLst>
                                    <p:cond delay="0"/>
                                  </p:stCondLst>
                                  <p:childTnLst>
                                    <p:set>
                                      <p:cBhvr>
                                        <p:cTn id="775" dur="1" fill="hold">
                                          <p:stCondLst>
                                            <p:cond delay="0"/>
                                          </p:stCondLst>
                                        </p:cTn>
                                        <p:tgtEl>
                                          <p:spTgt spid="267"/>
                                        </p:tgtEl>
                                        <p:attrNameLst>
                                          <p:attrName>style.visibility</p:attrName>
                                        </p:attrNameLst>
                                      </p:cBhvr>
                                      <p:to>
                                        <p:strVal val="visible"/>
                                      </p:to>
                                    </p:set>
                                    <p:animEffect transition="in" filter="fade">
                                      <p:cBhvr>
                                        <p:cTn id="776" dur="500"/>
                                        <p:tgtEl>
                                          <p:spTgt spid="267"/>
                                        </p:tgtEl>
                                      </p:cBhvr>
                                    </p:animEffect>
                                  </p:childTnLst>
                                </p:cTn>
                              </p:par>
                              <p:par>
                                <p:cTn id="777" presetID="10" presetClass="entr" presetSubtype="0" fill="hold" grpId="0" nodeType="withEffect">
                                  <p:stCondLst>
                                    <p:cond delay="0"/>
                                  </p:stCondLst>
                                  <p:childTnLst>
                                    <p:set>
                                      <p:cBhvr>
                                        <p:cTn id="778" dur="1" fill="hold">
                                          <p:stCondLst>
                                            <p:cond delay="0"/>
                                          </p:stCondLst>
                                        </p:cTn>
                                        <p:tgtEl>
                                          <p:spTgt spid="268"/>
                                        </p:tgtEl>
                                        <p:attrNameLst>
                                          <p:attrName>style.visibility</p:attrName>
                                        </p:attrNameLst>
                                      </p:cBhvr>
                                      <p:to>
                                        <p:strVal val="visible"/>
                                      </p:to>
                                    </p:set>
                                    <p:animEffect transition="in" filter="fade">
                                      <p:cBhvr>
                                        <p:cTn id="779" dur="500"/>
                                        <p:tgtEl>
                                          <p:spTgt spid="268"/>
                                        </p:tgtEl>
                                      </p:cBhvr>
                                    </p:animEffect>
                                  </p:childTnLst>
                                </p:cTn>
                              </p:par>
                              <p:par>
                                <p:cTn id="780" presetID="10" presetClass="entr" presetSubtype="0" fill="hold" grpId="0" nodeType="withEffect">
                                  <p:stCondLst>
                                    <p:cond delay="0"/>
                                  </p:stCondLst>
                                  <p:childTnLst>
                                    <p:set>
                                      <p:cBhvr>
                                        <p:cTn id="781" dur="1" fill="hold">
                                          <p:stCondLst>
                                            <p:cond delay="0"/>
                                          </p:stCondLst>
                                        </p:cTn>
                                        <p:tgtEl>
                                          <p:spTgt spid="269"/>
                                        </p:tgtEl>
                                        <p:attrNameLst>
                                          <p:attrName>style.visibility</p:attrName>
                                        </p:attrNameLst>
                                      </p:cBhvr>
                                      <p:to>
                                        <p:strVal val="visible"/>
                                      </p:to>
                                    </p:set>
                                    <p:animEffect transition="in" filter="fade">
                                      <p:cBhvr>
                                        <p:cTn id="782" dur="500"/>
                                        <p:tgtEl>
                                          <p:spTgt spid="269"/>
                                        </p:tgtEl>
                                      </p:cBhvr>
                                    </p:animEffect>
                                  </p:childTnLst>
                                </p:cTn>
                              </p:par>
                              <p:par>
                                <p:cTn id="783" presetID="10" presetClass="entr" presetSubtype="0" fill="hold" grpId="0" nodeType="withEffect">
                                  <p:stCondLst>
                                    <p:cond delay="0"/>
                                  </p:stCondLst>
                                  <p:childTnLst>
                                    <p:set>
                                      <p:cBhvr>
                                        <p:cTn id="784" dur="1" fill="hold">
                                          <p:stCondLst>
                                            <p:cond delay="0"/>
                                          </p:stCondLst>
                                        </p:cTn>
                                        <p:tgtEl>
                                          <p:spTgt spid="270"/>
                                        </p:tgtEl>
                                        <p:attrNameLst>
                                          <p:attrName>style.visibility</p:attrName>
                                        </p:attrNameLst>
                                      </p:cBhvr>
                                      <p:to>
                                        <p:strVal val="visible"/>
                                      </p:to>
                                    </p:set>
                                    <p:animEffect transition="in" filter="fade">
                                      <p:cBhvr>
                                        <p:cTn id="785" dur="500"/>
                                        <p:tgtEl>
                                          <p:spTgt spid="270"/>
                                        </p:tgtEl>
                                      </p:cBhvr>
                                    </p:animEffect>
                                  </p:childTnLst>
                                </p:cTn>
                              </p:par>
                              <p:par>
                                <p:cTn id="786" presetID="10" presetClass="entr" presetSubtype="0" fill="hold" grpId="0" nodeType="withEffect">
                                  <p:stCondLst>
                                    <p:cond delay="0"/>
                                  </p:stCondLst>
                                  <p:childTnLst>
                                    <p:set>
                                      <p:cBhvr>
                                        <p:cTn id="787" dur="1" fill="hold">
                                          <p:stCondLst>
                                            <p:cond delay="0"/>
                                          </p:stCondLst>
                                        </p:cTn>
                                        <p:tgtEl>
                                          <p:spTgt spid="271"/>
                                        </p:tgtEl>
                                        <p:attrNameLst>
                                          <p:attrName>style.visibility</p:attrName>
                                        </p:attrNameLst>
                                      </p:cBhvr>
                                      <p:to>
                                        <p:strVal val="visible"/>
                                      </p:to>
                                    </p:set>
                                    <p:animEffect transition="in" filter="fade">
                                      <p:cBhvr>
                                        <p:cTn id="788" dur="500"/>
                                        <p:tgtEl>
                                          <p:spTgt spid="271"/>
                                        </p:tgtEl>
                                      </p:cBhvr>
                                    </p:animEffect>
                                  </p:childTnLst>
                                </p:cTn>
                              </p:par>
                              <p:par>
                                <p:cTn id="789" presetID="10" presetClass="entr" presetSubtype="0" fill="hold" grpId="0" nodeType="withEffect">
                                  <p:stCondLst>
                                    <p:cond delay="0"/>
                                  </p:stCondLst>
                                  <p:childTnLst>
                                    <p:set>
                                      <p:cBhvr>
                                        <p:cTn id="790" dur="1" fill="hold">
                                          <p:stCondLst>
                                            <p:cond delay="0"/>
                                          </p:stCondLst>
                                        </p:cTn>
                                        <p:tgtEl>
                                          <p:spTgt spid="272"/>
                                        </p:tgtEl>
                                        <p:attrNameLst>
                                          <p:attrName>style.visibility</p:attrName>
                                        </p:attrNameLst>
                                      </p:cBhvr>
                                      <p:to>
                                        <p:strVal val="visible"/>
                                      </p:to>
                                    </p:set>
                                    <p:animEffect transition="in" filter="fade">
                                      <p:cBhvr>
                                        <p:cTn id="791" dur="500"/>
                                        <p:tgtEl>
                                          <p:spTgt spid="272"/>
                                        </p:tgtEl>
                                      </p:cBhvr>
                                    </p:animEffect>
                                  </p:childTnLst>
                                </p:cTn>
                              </p:par>
                              <p:par>
                                <p:cTn id="792" presetID="10" presetClass="entr" presetSubtype="0" fill="hold" grpId="0" nodeType="withEffect">
                                  <p:stCondLst>
                                    <p:cond delay="0"/>
                                  </p:stCondLst>
                                  <p:childTnLst>
                                    <p:set>
                                      <p:cBhvr>
                                        <p:cTn id="793" dur="1" fill="hold">
                                          <p:stCondLst>
                                            <p:cond delay="0"/>
                                          </p:stCondLst>
                                        </p:cTn>
                                        <p:tgtEl>
                                          <p:spTgt spid="273"/>
                                        </p:tgtEl>
                                        <p:attrNameLst>
                                          <p:attrName>style.visibility</p:attrName>
                                        </p:attrNameLst>
                                      </p:cBhvr>
                                      <p:to>
                                        <p:strVal val="visible"/>
                                      </p:to>
                                    </p:set>
                                    <p:animEffect transition="in" filter="fade">
                                      <p:cBhvr>
                                        <p:cTn id="794" dur="500"/>
                                        <p:tgtEl>
                                          <p:spTgt spid="273"/>
                                        </p:tgtEl>
                                      </p:cBhvr>
                                    </p:animEffect>
                                  </p:childTnLst>
                                </p:cTn>
                              </p:par>
                              <p:par>
                                <p:cTn id="795" presetID="10" presetClass="entr" presetSubtype="0" fill="hold" grpId="0" nodeType="withEffect">
                                  <p:stCondLst>
                                    <p:cond delay="0"/>
                                  </p:stCondLst>
                                  <p:childTnLst>
                                    <p:set>
                                      <p:cBhvr>
                                        <p:cTn id="796" dur="1" fill="hold">
                                          <p:stCondLst>
                                            <p:cond delay="0"/>
                                          </p:stCondLst>
                                        </p:cTn>
                                        <p:tgtEl>
                                          <p:spTgt spid="274"/>
                                        </p:tgtEl>
                                        <p:attrNameLst>
                                          <p:attrName>style.visibility</p:attrName>
                                        </p:attrNameLst>
                                      </p:cBhvr>
                                      <p:to>
                                        <p:strVal val="visible"/>
                                      </p:to>
                                    </p:set>
                                    <p:animEffect transition="in" filter="fade">
                                      <p:cBhvr>
                                        <p:cTn id="797" dur="500"/>
                                        <p:tgtEl>
                                          <p:spTgt spid="274"/>
                                        </p:tgtEl>
                                      </p:cBhvr>
                                    </p:animEffect>
                                  </p:childTnLst>
                                </p:cTn>
                              </p:par>
                              <p:par>
                                <p:cTn id="798" presetID="10" presetClass="entr" presetSubtype="0" fill="hold" grpId="0" nodeType="withEffect">
                                  <p:stCondLst>
                                    <p:cond delay="0"/>
                                  </p:stCondLst>
                                  <p:childTnLst>
                                    <p:set>
                                      <p:cBhvr>
                                        <p:cTn id="799" dur="1" fill="hold">
                                          <p:stCondLst>
                                            <p:cond delay="0"/>
                                          </p:stCondLst>
                                        </p:cTn>
                                        <p:tgtEl>
                                          <p:spTgt spid="275"/>
                                        </p:tgtEl>
                                        <p:attrNameLst>
                                          <p:attrName>style.visibility</p:attrName>
                                        </p:attrNameLst>
                                      </p:cBhvr>
                                      <p:to>
                                        <p:strVal val="visible"/>
                                      </p:to>
                                    </p:set>
                                    <p:animEffect transition="in" filter="fade">
                                      <p:cBhvr>
                                        <p:cTn id="800" dur="500"/>
                                        <p:tgtEl>
                                          <p:spTgt spid="275"/>
                                        </p:tgtEl>
                                      </p:cBhvr>
                                    </p:animEffect>
                                  </p:childTnLst>
                                </p:cTn>
                              </p:par>
                              <p:par>
                                <p:cTn id="801" presetID="10" presetClass="entr" presetSubtype="0" fill="hold" grpId="0" nodeType="withEffect">
                                  <p:stCondLst>
                                    <p:cond delay="0"/>
                                  </p:stCondLst>
                                  <p:childTnLst>
                                    <p:set>
                                      <p:cBhvr>
                                        <p:cTn id="802" dur="1" fill="hold">
                                          <p:stCondLst>
                                            <p:cond delay="0"/>
                                          </p:stCondLst>
                                        </p:cTn>
                                        <p:tgtEl>
                                          <p:spTgt spid="276"/>
                                        </p:tgtEl>
                                        <p:attrNameLst>
                                          <p:attrName>style.visibility</p:attrName>
                                        </p:attrNameLst>
                                      </p:cBhvr>
                                      <p:to>
                                        <p:strVal val="visible"/>
                                      </p:to>
                                    </p:set>
                                    <p:animEffect transition="in" filter="fade">
                                      <p:cBhvr>
                                        <p:cTn id="803" dur="500"/>
                                        <p:tgtEl>
                                          <p:spTgt spid="276"/>
                                        </p:tgtEl>
                                      </p:cBhvr>
                                    </p:animEffect>
                                  </p:childTnLst>
                                </p:cTn>
                              </p:par>
                              <p:par>
                                <p:cTn id="804" presetID="10" presetClass="entr" presetSubtype="0" fill="hold" grpId="0" nodeType="withEffect">
                                  <p:stCondLst>
                                    <p:cond delay="0"/>
                                  </p:stCondLst>
                                  <p:childTnLst>
                                    <p:set>
                                      <p:cBhvr>
                                        <p:cTn id="805" dur="1" fill="hold">
                                          <p:stCondLst>
                                            <p:cond delay="0"/>
                                          </p:stCondLst>
                                        </p:cTn>
                                        <p:tgtEl>
                                          <p:spTgt spid="277"/>
                                        </p:tgtEl>
                                        <p:attrNameLst>
                                          <p:attrName>style.visibility</p:attrName>
                                        </p:attrNameLst>
                                      </p:cBhvr>
                                      <p:to>
                                        <p:strVal val="visible"/>
                                      </p:to>
                                    </p:set>
                                    <p:animEffect transition="in" filter="fade">
                                      <p:cBhvr>
                                        <p:cTn id="806" dur="500"/>
                                        <p:tgtEl>
                                          <p:spTgt spid="277"/>
                                        </p:tgtEl>
                                      </p:cBhvr>
                                    </p:animEffect>
                                  </p:childTnLst>
                                </p:cTn>
                              </p:par>
                              <p:par>
                                <p:cTn id="807" presetID="10" presetClass="entr" presetSubtype="0" fill="hold" grpId="0" nodeType="withEffect">
                                  <p:stCondLst>
                                    <p:cond delay="0"/>
                                  </p:stCondLst>
                                  <p:childTnLst>
                                    <p:set>
                                      <p:cBhvr>
                                        <p:cTn id="808" dur="1" fill="hold">
                                          <p:stCondLst>
                                            <p:cond delay="0"/>
                                          </p:stCondLst>
                                        </p:cTn>
                                        <p:tgtEl>
                                          <p:spTgt spid="278"/>
                                        </p:tgtEl>
                                        <p:attrNameLst>
                                          <p:attrName>style.visibility</p:attrName>
                                        </p:attrNameLst>
                                      </p:cBhvr>
                                      <p:to>
                                        <p:strVal val="visible"/>
                                      </p:to>
                                    </p:set>
                                    <p:animEffect transition="in" filter="fade">
                                      <p:cBhvr>
                                        <p:cTn id="809" dur="500"/>
                                        <p:tgtEl>
                                          <p:spTgt spid="278"/>
                                        </p:tgtEl>
                                      </p:cBhvr>
                                    </p:animEffect>
                                  </p:childTnLst>
                                </p:cTn>
                              </p:par>
                              <p:par>
                                <p:cTn id="810" presetID="10" presetClass="entr" presetSubtype="0" fill="hold" grpId="0" nodeType="withEffect">
                                  <p:stCondLst>
                                    <p:cond delay="0"/>
                                  </p:stCondLst>
                                  <p:childTnLst>
                                    <p:set>
                                      <p:cBhvr>
                                        <p:cTn id="811" dur="1" fill="hold">
                                          <p:stCondLst>
                                            <p:cond delay="0"/>
                                          </p:stCondLst>
                                        </p:cTn>
                                        <p:tgtEl>
                                          <p:spTgt spid="279"/>
                                        </p:tgtEl>
                                        <p:attrNameLst>
                                          <p:attrName>style.visibility</p:attrName>
                                        </p:attrNameLst>
                                      </p:cBhvr>
                                      <p:to>
                                        <p:strVal val="visible"/>
                                      </p:to>
                                    </p:set>
                                    <p:animEffect transition="in" filter="fade">
                                      <p:cBhvr>
                                        <p:cTn id="812" dur="500"/>
                                        <p:tgtEl>
                                          <p:spTgt spid="279"/>
                                        </p:tgtEl>
                                      </p:cBhvr>
                                    </p:animEffect>
                                  </p:childTnLst>
                                </p:cTn>
                              </p:par>
                              <p:par>
                                <p:cTn id="813" presetID="10" presetClass="entr" presetSubtype="0" fill="hold" grpId="0" nodeType="withEffect">
                                  <p:stCondLst>
                                    <p:cond delay="0"/>
                                  </p:stCondLst>
                                  <p:childTnLst>
                                    <p:set>
                                      <p:cBhvr>
                                        <p:cTn id="814" dur="1" fill="hold">
                                          <p:stCondLst>
                                            <p:cond delay="0"/>
                                          </p:stCondLst>
                                        </p:cTn>
                                        <p:tgtEl>
                                          <p:spTgt spid="280"/>
                                        </p:tgtEl>
                                        <p:attrNameLst>
                                          <p:attrName>style.visibility</p:attrName>
                                        </p:attrNameLst>
                                      </p:cBhvr>
                                      <p:to>
                                        <p:strVal val="visible"/>
                                      </p:to>
                                    </p:set>
                                    <p:animEffect transition="in" filter="fade">
                                      <p:cBhvr>
                                        <p:cTn id="815" dur="500"/>
                                        <p:tgtEl>
                                          <p:spTgt spid="280"/>
                                        </p:tgtEl>
                                      </p:cBhvr>
                                    </p:animEffect>
                                  </p:childTnLst>
                                </p:cTn>
                              </p:par>
                              <p:par>
                                <p:cTn id="816" presetID="10" presetClass="entr" presetSubtype="0" fill="hold" grpId="0" nodeType="withEffect">
                                  <p:stCondLst>
                                    <p:cond delay="0"/>
                                  </p:stCondLst>
                                  <p:childTnLst>
                                    <p:set>
                                      <p:cBhvr>
                                        <p:cTn id="817" dur="1" fill="hold">
                                          <p:stCondLst>
                                            <p:cond delay="0"/>
                                          </p:stCondLst>
                                        </p:cTn>
                                        <p:tgtEl>
                                          <p:spTgt spid="281"/>
                                        </p:tgtEl>
                                        <p:attrNameLst>
                                          <p:attrName>style.visibility</p:attrName>
                                        </p:attrNameLst>
                                      </p:cBhvr>
                                      <p:to>
                                        <p:strVal val="visible"/>
                                      </p:to>
                                    </p:set>
                                    <p:animEffect transition="in" filter="fade">
                                      <p:cBhvr>
                                        <p:cTn id="818" dur="500"/>
                                        <p:tgtEl>
                                          <p:spTgt spid="281"/>
                                        </p:tgtEl>
                                      </p:cBhvr>
                                    </p:animEffect>
                                  </p:childTnLst>
                                </p:cTn>
                              </p:par>
                              <p:par>
                                <p:cTn id="819" presetID="10" presetClass="entr" presetSubtype="0" fill="hold" grpId="0" nodeType="withEffect">
                                  <p:stCondLst>
                                    <p:cond delay="0"/>
                                  </p:stCondLst>
                                  <p:childTnLst>
                                    <p:set>
                                      <p:cBhvr>
                                        <p:cTn id="820" dur="1" fill="hold">
                                          <p:stCondLst>
                                            <p:cond delay="0"/>
                                          </p:stCondLst>
                                        </p:cTn>
                                        <p:tgtEl>
                                          <p:spTgt spid="282"/>
                                        </p:tgtEl>
                                        <p:attrNameLst>
                                          <p:attrName>style.visibility</p:attrName>
                                        </p:attrNameLst>
                                      </p:cBhvr>
                                      <p:to>
                                        <p:strVal val="visible"/>
                                      </p:to>
                                    </p:set>
                                    <p:animEffect transition="in" filter="fade">
                                      <p:cBhvr>
                                        <p:cTn id="821" dur="500"/>
                                        <p:tgtEl>
                                          <p:spTgt spid="282"/>
                                        </p:tgtEl>
                                      </p:cBhvr>
                                    </p:animEffect>
                                  </p:childTnLst>
                                </p:cTn>
                              </p:par>
                              <p:par>
                                <p:cTn id="822" presetID="10" presetClass="entr" presetSubtype="0" fill="hold" grpId="0" nodeType="withEffect">
                                  <p:stCondLst>
                                    <p:cond delay="0"/>
                                  </p:stCondLst>
                                  <p:childTnLst>
                                    <p:set>
                                      <p:cBhvr>
                                        <p:cTn id="823" dur="1" fill="hold">
                                          <p:stCondLst>
                                            <p:cond delay="0"/>
                                          </p:stCondLst>
                                        </p:cTn>
                                        <p:tgtEl>
                                          <p:spTgt spid="283"/>
                                        </p:tgtEl>
                                        <p:attrNameLst>
                                          <p:attrName>style.visibility</p:attrName>
                                        </p:attrNameLst>
                                      </p:cBhvr>
                                      <p:to>
                                        <p:strVal val="visible"/>
                                      </p:to>
                                    </p:set>
                                    <p:animEffect transition="in" filter="fade">
                                      <p:cBhvr>
                                        <p:cTn id="824" dur="500"/>
                                        <p:tgtEl>
                                          <p:spTgt spid="283"/>
                                        </p:tgtEl>
                                      </p:cBhvr>
                                    </p:animEffect>
                                  </p:childTnLst>
                                </p:cTn>
                              </p:par>
                              <p:par>
                                <p:cTn id="825" presetID="10" presetClass="entr" presetSubtype="0" fill="hold" grpId="0" nodeType="withEffect">
                                  <p:stCondLst>
                                    <p:cond delay="0"/>
                                  </p:stCondLst>
                                  <p:childTnLst>
                                    <p:set>
                                      <p:cBhvr>
                                        <p:cTn id="826" dur="1" fill="hold">
                                          <p:stCondLst>
                                            <p:cond delay="0"/>
                                          </p:stCondLst>
                                        </p:cTn>
                                        <p:tgtEl>
                                          <p:spTgt spid="284"/>
                                        </p:tgtEl>
                                        <p:attrNameLst>
                                          <p:attrName>style.visibility</p:attrName>
                                        </p:attrNameLst>
                                      </p:cBhvr>
                                      <p:to>
                                        <p:strVal val="visible"/>
                                      </p:to>
                                    </p:set>
                                    <p:animEffect transition="in" filter="fade">
                                      <p:cBhvr>
                                        <p:cTn id="827" dur="500"/>
                                        <p:tgtEl>
                                          <p:spTgt spid="284"/>
                                        </p:tgtEl>
                                      </p:cBhvr>
                                    </p:animEffect>
                                  </p:childTnLst>
                                </p:cTn>
                              </p:par>
                              <p:par>
                                <p:cTn id="828" presetID="10" presetClass="entr" presetSubtype="0" fill="hold" grpId="0" nodeType="withEffect">
                                  <p:stCondLst>
                                    <p:cond delay="0"/>
                                  </p:stCondLst>
                                  <p:childTnLst>
                                    <p:set>
                                      <p:cBhvr>
                                        <p:cTn id="829" dur="1" fill="hold">
                                          <p:stCondLst>
                                            <p:cond delay="0"/>
                                          </p:stCondLst>
                                        </p:cTn>
                                        <p:tgtEl>
                                          <p:spTgt spid="285"/>
                                        </p:tgtEl>
                                        <p:attrNameLst>
                                          <p:attrName>style.visibility</p:attrName>
                                        </p:attrNameLst>
                                      </p:cBhvr>
                                      <p:to>
                                        <p:strVal val="visible"/>
                                      </p:to>
                                    </p:set>
                                    <p:animEffect transition="in" filter="fade">
                                      <p:cBhvr>
                                        <p:cTn id="830" dur="500"/>
                                        <p:tgtEl>
                                          <p:spTgt spid="285"/>
                                        </p:tgtEl>
                                      </p:cBhvr>
                                    </p:animEffect>
                                  </p:childTnLst>
                                </p:cTn>
                              </p:par>
                              <p:par>
                                <p:cTn id="831" presetID="10" presetClass="entr" presetSubtype="0" fill="hold" grpId="0" nodeType="withEffect">
                                  <p:stCondLst>
                                    <p:cond delay="0"/>
                                  </p:stCondLst>
                                  <p:childTnLst>
                                    <p:set>
                                      <p:cBhvr>
                                        <p:cTn id="832" dur="1" fill="hold">
                                          <p:stCondLst>
                                            <p:cond delay="0"/>
                                          </p:stCondLst>
                                        </p:cTn>
                                        <p:tgtEl>
                                          <p:spTgt spid="286"/>
                                        </p:tgtEl>
                                        <p:attrNameLst>
                                          <p:attrName>style.visibility</p:attrName>
                                        </p:attrNameLst>
                                      </p:cBhvr>
                                      <p:to>
                                        <p:strVal val="visible"/>
                                      </p:to>
                                    </p:set>
                                    <p:animEffect transition="in" filter="fade">
                                      <p:cBhvr>
                                        <p:cTn id="833" dur="500"/>
                                        <p:tgtEl>
                                          <p:spTgt spid="286"/>
                                        </p:tgtEl>
                                      </p:cBhvr>
                                    </p:animEffect>
                                  </p:childTnLst>
                                </p:cTn>
                              </p:par>
                              <p:par>
                                <p:cTn id="834" presetID="10" presetClass="entr" presetSubtype="0" fill="hold" grpId="0" nodeType="withEffect">
                                  <p:stCondLst>
                                    <p:cond delay="0"/>
                                  </p:stCondLst>
                                  <p:childTnLst>
                                    <p:set>
                                      <p:cBhvr>
                                        <p:cTn id="835" dur="1" fill="hold">
                                          <p:stCondLst>
                                            <p:cond delay="0"/>
                                          </p:stCondLst>
                                        </p:cTn>
                                        <p:tgtEl>
                                          <p:spTgt spid="287"/>
                                        </p:tgtEl>
                                        <p:attrNameLst>
                                          <p:attrName>style.visibility</p:attrName>
                                        </p:attrNameLst>
                                      </p:cBhvr>
                                      <p:to>
                                        <p:strVal val="visible"/>
                                      </p:to>
                                    </p:set>
                                    <p:animEffect transition="in" filter="fade">
                                      <p:cBhvr>
                                        <p:cTn id="836" dur="500"/>
                                        <p:tgtEl>
                                          <p:spTgt spid="287"/>
                                        </p:tgtEl>
                                      </p:cBhvr>
                                    </p:animEffect>
                                  </p:childTnLst>
                                </p:cTn>
                              </p:par>
                              <p:par>
                                <p:cTn id="837" presetID="10" presetClass="entr" presetSubtype="0" fill="hold" grpId="0" nodeType="withEffect">
                                  <p:stCondLst>
                                    <p:cond delay="0"/>
                                  </p:stCondLst>
                                  <p:childTnLst>
                                    <p:set>
                                      <p:cBhvr>
                                        <p:cTn id="838" dur="1" fill="hold">
                                          <p:stCondLst>
                                            <p:cond delay="0"/>
                                          </p:stCondLst>
                                        </p:cTn>
                                        <p:tgtEl>
                                          <p:spTgt spid="288"/>
                                        </p:tgtEl>
                                        <p:attrNameLst>
                                          <p:attrName>style.visibility</p:attrName>
                                        </p:attrNameLst>
                                      </p:cBhvr>
                                      <p:to>
                                        <p:strVal val="visible"/>
                                      </p:to>
                                    </p:set>
                                    <p:animEffect transition="in" filter="fade">
                                      <p:cBhvr>
                                        <p:cTn id="839" dur="500"/>
                                        <p:tgtEl>
                                          <p:spTgt spid="288"/>
                                        </p:tgtEl>
                                      </p:cBhvr>
                                    </p:animEffect>
                                  </p:childTnLst>
                                </p:cTn>
                              </p:par>
                              <p:par>
                                <p:cTn id="840" presetID="10" presetClass="entr" presetSubtype="0" fill="hold" grpId="0" nodeType="withEffect">
                                  <p:stCondLst>
                                    <p:cond delay="0"/>
                                  </p:stCondLst>
                                  <p:childTnLst>
                                    <p:set>
                                      <p:cBhvr>
                                        <p:cTn id="841" dur="1" fill="hold">
                                          <p:stCondLst>
                                            <p:cond delay="0"/>
                                          </p:stCondLst>
                                        </p:cTn>
                                        <p:tgtEl>
                                          <p:spTgt spid="289"/>
                                        </p:tgtEl>
                                        <p:attrNameLst>
                                          <p:attrName>style.visibility</p:attrName>
                                        </p:attrNameLst>
                                      </p:cBhvr>
                                      <p:to>
                                        <p:strVal val="visible"/>
                                      </p:to>
                                    </p:set>
                                    <p:animEffect transition="in" filter="fade">
                                      <p:cBhvr>
                                        <p:cTn id="842" dur="500"/>
                                        <p:tgtEl>
                                          <p:spTgt spid="289"/>
                                        </p:tgtEl>
                                      </p:cBhvr>
                                    </p:animEffect>
                                  </p:childTnLst>
                                </p:cTn>
                              </p:par>
                              <p:par>
                                <p:cTn id="843" presetID="10" presetClass="entr" presetSubtype="0" fill="hold" grpId="0" nodeType="withEffect">
                                  <p:stCondLst>
                                    <p:cond delay="0"/>
                                  </p:stCondLst>
                                  <p:childTnLst>
                                    <p:set>
                                      <p:cBhvr>
                                        <p:cTn id="844" dur="1" fill="hold">
                                          <p:stCondLst>
                                            <p:cond delay="0"/>
                                          </p:stCondLst>
                                        </p:cTn>
                                        <p:tgtEl>
                                          <p:spTgt spid="290"/>
                                        </p:tgtEl>
                                        <p:attrNameLst>
                                          <p:attrName>style.visibility</p:attrName>
                                        </p:attrNameLst>
                                      </p:cBhvr>
                                      <p:to>
                                        <p:strVal val="visible"/>
                                      </p:to>
                                    </p:set>
                                    <p:animEffect transition="in" filter="fade">
                                      <p:cBhvr>
                                        <p:cTn id="845" dur="500"/>
                                        <p:tgtEl>
                                          <p:spTgt spid="290"/>
                                        </p:tgtEl>
                                      </p:cBhvr>
                                    </p:animEffect>
                                  </p:childTnLst>
                                </p:cTn>
                              </p:par>
                              <p:par>
                                <p:cTn id="846" presetID="10" presetClass="entr" presetSubtype="0" fill="hold" grpId="0" nodeType="withEffect">
                                  <p:stCondLst>
                                    <p:cond delay="0"/>
                                  </p:stCondLst>
                                  <p:childTnLst>
                                    <p:set>
                                      <p:cBhvr>
                                        <p:cTn id="847" dur="1" fill="hold">
                                          <p:stCondLst>
                                            <p:cond delay="0"/>
                                          </p:stCondLst>
                                        </p:cTn>
                                        <p:tgtEl>
                                          <p:spTgt spid="291"/>
                                        </p:tgtEl>
                                        <p:attrNameLst>
                                          <p:attrName>style.visibility</p:attrName>
                                        </p:attrNameLst>
                                      </p:cBhvr>
                                      <p:to>
                                        <p:strVal val="visible"/>
                                      </p:to>
                                    </p:set>
                                    <p:animEffect transition="in" filter="fade">
                                      <p:cBhvr>
                                        <p:cTn id="848" dur="500"/>
                                        <p:tgtEl>
                                          <p:spTgt spid="291"/>
                                        </p:tgtEl>
                                      </p:cBhvr>
                                    </p:animEffect>
                                  </p:childTnLst>
                                </p:cTn>
                              </p:par>
                              <p:par>
                                <p:cTn id="849" presetID="10" presetClass="entr" presetSubtype="0" fill="hold" grpId="0" nodeType="withEffect">
                                  <p:stCondLst>
                                    <p:cond delay="0"/>
                                  </p:stCondLst>
                                  <p:childTnLst>
                                    <p:set>
                                      <p:cBhvr>
                                        <p:cTn id="850" dur="1" fill="hold">
                                          <p:stCondLst>
                                            <p:cond delay="0"/>
                                          </p:stCondLst>
                                        </p:cTn>
                                        <p:tgtEl>
                                          <p:spTgt spid="292"/>
                                        </p:tgtEl>
                                        <p:attrNameLst>
                                          <p:attrName>style.visibility</p:attrName>
                                        </p:attrNameLst>
                                      </p:cBhvr>
                                      <p:to>
                                        <p:strVal val="visible"/>
                                      </p:to>
                                    </p:set>
                                    <p:animEffect transition="in" filter="fade">
                                      <p:cBhvr>
                                        <p:cTn id="851" dur="500"/>
                                        <p:tgtEl>
                                          <p:spTgt spid="292"/>
                                        </p:tgtEl>
                                      </p:cBhvr>
                                    </p:animEffect>
                                  </p:childTnLst>
                                </p:cTn>
                              </p:par>
                              <p:par>
                                <p:cTn id="852" presetID="10" presetClass="entr" presetSubtype="0" fill="hold" grpId="0" nodeType="withEffect">
                                  <p:stCondLst>
                                    <p:cond delay="0"/>
                                  </p:stCondLst>
                                  <p:childTnLst>
                                    <p:set>
                                      <p:cBhvr>
                                        <p:cTn id="853" dur="1" fill="hold">
                                          <p:stCondLst>
                                            <p:cond delay="0"/>
                                          </p:stCondLst>
                                        </p:cTn>
                                        <p:tgtEl>
                                          <p:spTgt spid="293"/>
                                        </p:tgtEl>
                                        <p:attrNameLst>
                                          <p:attrName>style.visibility</p:attrName>
                                        </p:attrNameLst>
                                      </p:cBhvr>
                                      <p:to>
                                        <p:strVal val="visible"/>
                                      </p:to>
                                    </p:set>
                                    <p:animEffect transition="in" filter="fade">
                                      <p:cBhvr>
                                        <p:cTn id="854" dur="500"/>
                                        <p:tgtEl>
                                          <p:spTgt spid="293"/>
                                        </p:tgtEl>
                                      </p:cBhvr>
                                    </p:animEffect>
                                  </p:childTnLst>
                                </p:cTn>
                              </p:par>
                              <p:par>
                                <p:cTn id="855" presetID="10" presetClass="entr" presetSubtype="0" fill="hold" grpId="0" nodeType="withEffect">
                                  <p:stCondLst>
                                    <p:cond delay="0"/>
                                  </p:stCondLst>
                                  <p:childTnLst>
                                    <p:set>
                                      <p:cBhvr>
                                        <p:cTn id="856" dur="1" fill="hold">
                                          <p:stCondLst>
                                            <p:cond delay="0"/>
                                          </p:stCondLst>
                                        </p:cTn>
                                        <p:tgtEl>
                                          <p:spTgt spid="294"/>
                                        </p:tgtEl>
                                        <p:attrNameLst>
                                          <p:attrName>style.visibility</p:attrName>
                                        </p:attrNameLst>
                                      </p:cBhvr>
                                      <p:to>
                                        <p:strVal val="visible"/>
                                      </p:to>
                                    </p:set>
                                    <p:animEffect transition="in" filter="fade">
                                      <p:cBhvr>
                                        <p:cTn id="857" dur="500"/>
                                        <p:tgtEl>
                                          <p:spTgt spid="294"/>
                                        </p:tgtEl>
                                      </p:cBhvr>
                                    </p:animEffect>
                                  </p:childTnLst>
                                </p:cTn>
                              </p:par>
                              <p:par>
                                <p:cTn id="858" presetID="10" presetClass="entr" presetSubtype="0" fill="hold" grpId="0" nodeType="withEffect">
                                  <p:stCondLst>
                                    <p:cond delay="0"/>
                                  </p:stCondLst>
                                  <p:childTnLst>
                                    <p:set>
                                      <p:cBhvr>
                                        <p:cTn id="859" dur="1" fill="hold">
                                          <p:stCondLst>
                                            <p:cond delay="0"/>
                                          </p:stCondLst>
                                        </p:cTn>
                                        <p:tgtEl>
                                          <p:spTgt spid="295"/>
                                        </p:tgtEl>
                                        <p:attrNameLst>
                                          <p:attrName>style.visibility</p:attrName>
                                        </p:attrNameLst>
                                      </p:cBhvr>
                                      <p:to>
                                        <p:strVal val="visible"/>
                                      </p:to>
                                    </p:set>
                                    <p:animEffect transition="in" filter="fade">
                                      <p:cBhvr>
                                        <p:cTn id="860" dur="500"/>
                                        <p:tgtEl>
                                          <p:spTgt spid="295"/>
                                        </p:tgtEl>
                                      </p:cBhvr>
                                    </p:animEffect>
                                  </p:childTnLst>
                                </p:cTn>
                              </p:par>
                              <p:par>
                                <p:cTn id="861" presetID="10" presetClass="entr" presetSubtype="0" fill="hold" grpId="0" nodeType="withEffect">
                                  <p:stCondLst>
                                    <p:cond delay="0"/>
                                  </p:stCondLst>
                                  <p:childTnLst>
                                    <p:set>
                                      <p:cBhvr>
                                        <p:cTn id="862" dur="1" fill="hold">
                                          <p:stCondLst>
                                            <p:cond delay="0"/>
                                          </p:stCondLst>
                                        </p:cTn>
                                        <p:tgtEl>
                                          <p:spTgt spid="296"/>
                                        </p:tgtEl>
                                        <p:attrNameLst>
                                          <p:attrName>style.visibility</p:attrName>
                                        </p:attrNameLst>
                                      </p:cBhvr>
                                      <p:to>
                                        <p:strVal val="visible"/>
                                      </p:to>
                                    </p:set>
                                    <p:animEffect transition="in" filter="fade">
                                      <p:cBhvr>
                                        <p:cTn id="863" dur="500"/>
                                        <p:tgtEl>
                                          <p:spTgt spid="296"/>
                                        </p:tgtEl>
                                      </p:cBhvr>
                                    </p:animEffect>
                                  </p:childTnLst>
                                </p:cTn>
                              </p:par>
                              <p:par>
                                <p:cTn id="864" presetID="10" presetClass="entr" presetSubtype="0" fill="hold" grpId="0" nodeType="withEffect">
                                  <p:stCondLst>
                                    <p:cond delay="0"/>
                                  </p:stCondLst>
                                  <p:childTnLst>
                                    <p:set>
                                      <p:cBhvr>
                                        <p:cTn id="865" dur="1" fill="hold">
                                          <p:stCondLst>
                                            <p:cond delay="0"/>
                                          </p:stCondLst>
                                        </p:cTn>
                                        <p:tgtEl>
                                          <p:spTgt spid="297"/>
                                        </p:tgtEl>
                                        <p:attrNameLst>
                                          <p:attrName>style.visibility</p:attrName>
                                        </p:attrNameLst>
                                      </p:cBhvr>
                                      <p:to>
                                        <p:strVal val="visible"/>
                                      </p:to>
                                    </p:set>
                                    <p:animEffect transition="in" filter="fade">
                                      <p:cBhvr>
                                        <p:cTn id="866" dur="500"/>
                                        <p:tgtEl>
                                          <p:spTgt spid="297"/>
                                        </p:tgtEl>
                                      </p:cBhvr>
                                    </p:animEffect>
                                  </p:childTnLst>
                                </p:cTn>
                              </p:par>
                              <p:par>
                                <p:cTn id="867" presetID="10" presetClass="entr" presetSubtype="0" fill="hold" grpId="0" nodeType="withEffect">
                                  <p:stCondLst>
                                    <p:cond delay="0"/>
                                  </p:stCondLst>
                                  <p:childTnLst>
                                    <p:set>
                                      <p:cBhvr>
                                        <p:cTn id="868" dur="1" fill="hold">
                                          <p:stCondLst>
                                            <p:cond delay="0"/>
                                          </p:stCondLst>
                                        </p:cTn>
                                        <p:tgtEl>
                                          <p:spTgt spid="298"/>
                                        </p:tgtEl>
                                        <p:attrNameLst>
                                          <p:attrName>style.visibility</p:attrName>
                                        </p:attrNameLst>
                                      </p:cBhvr>
                                      <p:to>
                                        <p:strVal val="visible"/>
                                      </p:to>
                                    </p:set>
                                    <p:animEffect transition="in" filter="fade">
                                      <p:cBhvr>
                                        <p:cTn id="869" dur="500"/>
                                        <p:tgtEl>
                                          <p:spTgt spid="298"/>
                                        </p:tgtEl>
                                      </p:cBhvr>
                                    </p:animEffect>
                                  </p:childTnLst>
                                </p:cTn>
                              </p:par>
                              <p:par>
                                <p:cTn id="870" presetID="10" presetClass="entr" presetSubtype="0" fill="hold" grpId="0" nodeType="withEffect">
                                  <p:stCondLst>
                                    <p:cond delay="0"/>
                                  </p:stCondLst>
                                  <p:childTnLst>
                                    <p:set>
                                      <p:cBhvr>
                                        <p:cTn id="871" dur="1" fill="hold">
                                          <p:stCondLst>
                                            <p:cond delay="0"/>
                                          </p:stCondLst>
                                        </p:cTn>
                                        <p:tgtEl>
                                          <p:spTgt spid="299"/>
                                        </p:tgtEl>
                                        <p:attrNameLst>
                                          <p:attrName>style.visibility</p:attrName>
                                        </p:attrNameLst>
                                      </p:cBhvr>
                                      <p:to>
                                        <p:strVal val="visible"/>
                                      </p:to>
                                    </p:set>
                                    <p:animEffect transition="in" filter="fade">
                                      <p:cBhvr>
                                        <p:cTn id="872" dur="500"/>
                                        <p:tgtEl>
                                          <p:spTgt spid="299"/>
                                        </p:tgtEl>
                                      </p:cBhvr>
                                    </p:animEffect>
                                  </p:childTnLst>
                                </p:cTn>
                              </p:par>
                              <p:par>
                                <p:cTn id="873" presetID="10" presetClass="entr" presetSubtype="0" fill="hold" grpId="0" nodeType="withEffect">
                                  <p:stCondLst>
                                    <p:cond delay="0"/>
                                  </p:stCondLst>
                                  <p:childTnLst>
                                    <p:set>
                                      <p:cBhvr>
                                        <p:cTn id="874" dur="1" fill="hold">
                                          <p:stCondLst>
                                            <p:cond delay="0"/>
                                          </p:stCondLst>
                                        </p:cTn>
                                        <p:tgtEl>
                                          <p:spTgt spid="300"/>
                                        </p:tgtEl>
                                        <p:attrNameLst>
                                          <p:attrName>style.visibility</p:attrName>
                                        </p:attrNameLst>
                                      </p:cBhvr>
                                      <p:to>
                                        <p:strVal val="visible"/>
                                      </p:to>
                                    </p:set>
                                    <p:animEffect transition="in" filter="fade">
                                      <p:cBhvr>
                                        <p:cTn id="875" dur="500"/>
                                        <p:tgtEl>
                                          <p:spTgt spid="300"/>
                                        </p:tgtEl>
                                      </p:cBhvr>
                                    </p:animEffect>
                                  </p:childTnLst>
                                </p:cTn>
                              </p:par>
                              <p:par>
                                <p:cTn id="876" presetID="10" presetClass="entr" presetSubtype="0" fill="hold" grpId="0" nodeType="withEffect">
                                  <p:stCondLst>
                                    <p:cond delay="0"/>
                                  </p:stCondLst>
                                  <p:childTnLst>
                                    <p:set>
                                      <p:cBhvr>
                                        <p:cTn id="877" dur="1" fill="hold">
                                          <p:stCondLst>
                                            <p:cond delay="0"/>
                                          </p:stCondLst>
                                        </p:cTn>
                                        <p:tgtEl>
                                          <p:spTgt spid="301"/>
                                        </p:tgtEl>
                                        <p:attrNameLst>
                                          <p:attrName>style.visibility</p:attrName>
                                        </p:attrNameLst>
                                      </p:cBhvr>
                                      <p:to>
                                        <p:strVal val="visible"/>
                                      </p:to>
                                    </p:set>
                                    <p:animEffect transition="in" filter="fade">
                                      <p:cBhvr>
                                        <p:cTn id="878" dur="500"/>
                                        <p:tgtEl>
                                          <p:spTgt spid="301"/>
                                        </p:tgtEl>
                                      </p:cBhvr>
                                    </p:animEffect>
                                  </p:childTnLst>
                                </p:cTn>
                              </p:par>
                              <p:par>
                                <p:cTn id="879" presetID="10" presetClass="entr" presetSubtype="0" fill="hold" grpId="0" nodeType="withEffect">
                                  <p:stCondLst>
                                    <p:cond delay="0"/>
                                  </p:stCondLst>
                                  <p:childTnLst>
                                    <p:set>
                                      <p:cBhvr>
                                        <p:cTn id="880" dur="1" fill="hold">
                                          <p:stCondLst>
                                            <p:cond delay="0"/>
                                          </p:stCondLst>
                                        </p:cTn>
                                        <p:tgtEl>
                                          <p:spTgt spid="302"/>
                                        </p:tgtEl>
                                        <p:attrNameLst>
                                          <p:attrName>style.visibility</p:attrName>
                                        </p:attrNameLst>
                                      </p:cBhvr>
                                      <p:to>
                                        <p:strVal val="visible"/>
                                      </p:to>
                                    </p:set>
                                    <p:animEffect transition="in" filter="fade">
                                      <p:cBhvr>
                                        <p:cTn id="881" dur="500"/>
                                        <p:tgtEl>
                                          <p:spTgt spid="302"/>
                                        </p:tgtEl>
                                      </p:cBhvr>
                                    </p:animEffect>
                                  </p:childTnLst>
                                </p:cTn>
                              </p:par>
                              <p:par>
                                <p:cTn id="882" presetID="10" presetClass="entr" presetSubtype="0" fill="hold" grpId="0" nodeType="withEffect">
                                  <p:stCondLst>
                                    <p:cond delay="0"/>
                                  </p:stCondLst>
                                  <p:childTnLst>
                                    <p:set>
                                      <p:cBhvr>
                                        <p:cTn id="883" dur="1" fill="hold">
                                          <p:stCondLst>
                                            <p:cond delay="0"/>
                                          </p:stCondLst>
                                        </p:cTn>
                                        <p:tgtEl>
                                          <p:spTgt spid="303"/>
                                        </p:tgtEl>
                                        <p:attrNameLst>
                                          <p:attrName>style.visibility</p:attrName>
                                        </p:attrNameLst>
                                      </p:cBhvr>
                                      <p:to>
                                        <p:strVal val="visible"/>
                                      </p:to>
                                    </p:set>
                                    <p:animEffect transition="in" filter="fade">
                                      <p:cBhvr>
                                        <p:cTn id="884" dur="500"/>
                                        <p:tgtEl>
                                          <p:spTgt spid="303"/>
                                        </p:tgtEl>
                                      </p:cBhvr>
                                    </p:animEffect>
                                  </p:childTnLst>
                                </p:cTn>
                              </p:par>
                              <p:par>
                                <p:cTn id="885" presetID="10" presetClass="entr" presetSubtype="0" fill="hold" grpId="0" nodeType="withEffect">
                                  <p:stCondLst>
                                    <p:cond delay="0"/>
                                  </p:stCondLst>
                                  <p:childTnLst>
                                    <p:set>
                                      <p:cBhvr>
                                        <p:cTn id="886" dur="1" fill="hold">
                                          <p:stCondLst>
                                            <p:cond delay="0"/>
                                          </p:stCondLst>
                                        </p:cTn>
                                        <p:tgtEl>
                                          <p:spTgt spid="304"/>
                                        </p:tgtEl>
                                        <p:attrNameLst>
                                          <p:attrName>style.visibility</p:attrName>
                                        </p:attrNameLst>
                                      </p:cBhvr>
                                      <p:to>
                                        <p:strVal val="visible"/>
                                      </p:to>
                                    </p:set>
                                    <p:animEffect transition="in" filter="fade">
                                      <p:cBhvr>
                                        <p:cTn id="887" dur="500"/>
                                        <p:tgtEl>
                                          <p:spTgt spid="304"/>
                                        </p:tgtEl>
                                      </p:cBhvr>
                                    </p:animEffect>
                                  </p:childTnLst>
                                </p:cTn>
                              </p:par>
                            </p:childTnLst>
                          </p:cTn>
                        </p:par>
                      </p:childTnLst>
                    </p:cTn>
                  </p:par>
                  <p:par>
                    <p:cTn id="888" fill="hold">
                      <p:stCondLst>
                        <p:cond delay="indefinite"/>
                      </p:stCondLst>
                      <p:childTnLst>
                        <p:par>
                          <p:cTn id="889" fill="hold">
                            <p:stCondLst>
                              <p:cond delay="0"/>
                            </p:stCondLst>
                            <p:childTnLst>
                              <p:par>
                                <p:cTn id="890" presetID="10" presetClass="entr" presetSubtype="0" fill="hold" grpId="0" nodeType="clickEffect">
                                  <p:stCondLst>
                                    <p:cond delay="0"/>
                                  </p:stCondLst>
                                  <p:childTnLst>
                                    <p:set>
                                      <p:cBhvr>
                                        <p:cTn id="891" dur="1" fill="hold">
                                          <p:stCondLst>
                                            <p:cond delay="0"/>
                                          </p:stCondLst>
                                        </p:cTn>
                                        <p:tgtEl>
                                          <p:spTgt spid="159"/>
                                        </p:tgtEl>
                                        <p:attrNameLst>
                                          <p:attrName>style.visibility</p:attrName>
                                        </p:attrNameLst>
                                      </p:cBhvr>
                                      <p:to>
                                        <p:strVal val="visible"/>
                                      </p:to>
                                    </p:set>
                                    <p:animEffect transition="in" filter="fade">
                                      <p:cBhvr>
                                        <p:cTn id="892" dur="500"/>
                                        <p:tgtEl>
                                          <p:spTgt spid="159"/>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60"/>
                                        </p:tgtEl>
                                        <p:attrNameLst>
                                          <p:attrName>style.visibility</p:attrName>
                                        </p:attrNameLst>
                                      </p:cBhvr>
                                      <p:to>
                                        <p:strVal val="visible"/>
                                      </p:to>
                                    </p:set>
                                    <p:animEffect transition="in" filter="fade">
                                      <p:cBhvr>
                                        <p:cTn id="895" dur="500"/>
                                        <p:tgtEl>
                                          <p:spTgt spid="160"/>
                                        </p:tgtEl>
                                      </p:cBhvr>
                                    </p:animEffect>
                                  </p:childTnLst>
                                </p:cTn>
                              </p:par>
                            </p:childTnLst>
                          </p:cTn>
                        </p:par>
                      </p:childTnLst>
                    </p:cTn>
                  </p:par>
                  <p:par>
                    <p:cTn id="896" fill="hold">
                      <p:stCondLst>
                        <p:cond delay="indefinite"/>
                      </p:stCondLst>
                      <p:childTnLst>
                        <p:par>
                          <p:cTn id="897" fill="hold">
                            <p:stCondLst>
                              <p:cond delay="0"/>
                            </p:stCondLst>
                            <p:childTnLst>
                              <p:par>
                                <p:cTn id="898" presetID="10" presetClass="entr" presetSubtype="0" fill="hold" grpId="0" nodeType="clickEffect">
                                  <p:stCondLst>
                                    <p:cond delay="0"/>
                                  </p:stCondLst>
                                  <p:childTnLst>
                                    <p:set>
                                      <p:cBhvr>
                                        <p:cTn id="899" dur="1" fill="hold">
                                          <p:stCondLst>
                                            <p:cond delay="0"/>
                                          </p:stCondLst>
                                        </p:cTn>
                                        <p:tgtEl>
                                          <p:spTgt spid="307"/>
                                        </p:tgtEl>
                                        <p:attrNameLst>
                                          <p:attrName>style.visibility</p:attrName>
                                        </p:attrNameLst>
                                      </p:cBhvr>
                                      <p:to>
                                        <p:strVal val="visible"/>
                                      </p:to>
                                    </p:set>
                                    <p:animEffect transition="in" filter="fade">
                                      <p:cBhvr>
                                        <p:cTn id="900" dur="500"/>
                                        <p:tgtEl>
                                          <p:spTgt spid="307"/>
                                        </p:tgtEl>
                                      </p:cBhvr>
                                    </p:animEffect>
                                  </p:childTnLst>
                                </p:cTn>
                              </p:par>
                              <p:par>
                                <p:cTn id="901" presetID="10" presetClass="entr" presetSubtype="0" fill="hold" grpId="0" nodeType="withEffect">
                                  <p:stCondLst>
                                    <p:cond delay="0"/>
                                  </p:stCondLst>
                                  <p:childTnLst>
                                    <p:set>
                                      <p:cBhvr>
                                        <p:cTn id="902" dur="1" fill="hold">
                                          <p:stCondLst>
                                            <p:cond delay="0"/>
                                          </p:stCondLst>
                                        </p:cTn>
                                        <p:tgtEl>
                                          <p:spTgt spid="306"/>
                                        </p:tgtEl>
                                        <p:attrNameLst>
                                          <p:attrName>style.visibility</p:attrName>
                                        </p:attrNameLst>
                                      </p:cBhvr>
                                      <p:to>
                                        <p:strVal val="visible"/>
                                      </p:to>
                                    </p:set>
                                    <p:animEffect transition="in" filter="fade">
                                      <p:cBhvr>
                                        <p:cTn id="903" dur="500"/>
                                        <p:tgtEl>
                                          <p:spTgt spid="306"/>
                                        </p:tgtEl>
                                      </p:cBhvr>
                                    </p:animEffect>
                                  </p:childTnLst>
                                </p:cTn>
                              </p:par>
                            </p:childTnLst>
                          </p:cTn>
                        </p:par>
                      </p:childTnLst>
                    </p:cTn>
                  </p:par>
                  <p:par>
                    <p:cTn id="904" fill="hold">
                      <p:stCondLst>
                        <p:cond delay="indefinite"/>
                      </p:stCondLst>
                      <p:childTnLst>
                        <p:par>
                          <p:cTn id="905" fill="hold">
                            <p:stCondLst>
                              <p:cond delay="0"/>
                            </p:stCondLst>
                            <p:childTnLst>
                              <p:par>
                                <p:cTn id="906" presetID="10" presetClass="entr" presetSubtype="0" fill="hold" grpId="0" nodeType="clickEffect">
                                  <p:stCondLst>
                                    <p:cond delay="0"/>
                                  </p:stCondLst>
                                  <p:childTnLst>
                                    <p:set>
                                      <p:cBhvr>
                                        <p:cTn id="907" dur="1" fill="hold">
                                          <p:stCondLst>
                                            <p:cond delay="0"/>
                                          </p:stCondLst>
                                        </p:cTn>
                                        <p:tgtEl>
                                          <p:spTgt spid="161"/>
                                        </p:tgtEl>
                                        <p:attrNameLst>
                                          <p:attrName>style.visibility</p:attrName>
                                        </p:attrNameLst>
                                      </p:cBhvr>
                                      <p:to>
                                        <p:strVal val="visible"/>
                                      </p:to>
                                    </p:set>
                                    <p:animEffect transition="in" filter="fade">
                                      <p:cBhvr>
                                        <p:cTn id="908" dur="500"/>
                                        <p:tgtEl>
                                          <p:spTgt spid="161"/>
                                        </p:tgtEl>
                                      </p:cBhvr>
                                    </p:animEffect>
                                  </p:childTnLst>
                                </p:cTn>
                              </p:par>
                              <p:par>
                                <p:cTn id="909" presetID="10" presetClass="entr" presetSubtype="0" fill="hold" grpId="0" nodeType="withEffect">
                                  <p:stCondLst>
                                    <p:cond delay="0"/>
                                  </p:stCondLst>
                                  <p:childTnLst>
                                    <p:set>
                                      <p:cBhvr>
                                        <p:cTn id="910" dur="1" fill="hold">
                                          <p:stCondLst>
                                            <p:cond delay="0"/>
                                          </p:stCondLst>
                                        </p:cTn>
                                        <p:tgtEl>
                                          <p:spTgt spid="162"/>
                                        </p:tgtEl>
                                        <p:attrNameLst>
                                          <p:attrName>style.visibility</p:attrName>
                                        </p:attrNameLst>
                                      </p:cBhvr>
                                      <p:to>
                                        <p:strVal val="visible"/>
                                      </p:to>
                                    </p:set>
                                    <p:animEffect transition="in" filter="fade">
                                      <p:cBhvr>
                                        <p:cTn id="911" dur="500"/>
                                        <p:tgtEl>
                                          <p:spTgt spid="162"/>
                                        </p:tgtEl>
                                      </p:cBhvr>
                                    </p:animEffect>
                                  </p:childTnLst>
                                </p:cTn>
                              </p:par>
                            </p:childTnLst>
                          </p:cTn>
                        </p:par>
                      </p:childTnLst>
                    </p:cTn>
                  </p:par>
                  <p:par>
                    <p:cTn id="912" fill="hold">
                      <p:stCondLst>
                        <p:cond delay="indefinite"/>
                      </p:stCondLst>
                      <p:childTnLst>
                        <p:par>
                          <p:cTn id="913" fill="hold">
                            <p:stCondLst>
                              <p:cond delay="0"/>
                            </p:stCondLst>
                            <p:childTnLst>
                              <p:par>
                                <p:cTn id="914" presetID="10" presetClass="entr" presetSubtype="0" fill="hold" grpId="0" nodeType="clickEffect">
                                  <p:stCondLst>
                                    <p:cond delay="0"/>
                                  </p:stCondLst>
                                  <p:childTnLst>
                                    <p:set>
                                      <p:cBhvr>
                                        <p:cTn id="915" dur="1" fill="hold">
                                          <p:stCondLst>
                                            <p:cond delay="0"/>
                                          </p:stCondLst>
                                        </p:cTn>
                                        <p:tgtEl>
                                          <p:spTgt spid="182"/>
                                        </p:tgtEl>
                                        <p:attrNameLst>
                                          <p:attrName>style.visibility</p:attrName>
                                        </p:attrNameLst>
                                      </p:cBhvr>
                                      <p:to>
                                        <p:strVal val="visible"/>
                                      </p:to>
                                    </p:set>
                                    <p:animEffect transition="in" filter="fade">
                                      <p:cBhvr>
                                        <p:cTn id="916" dur="500"/>
                                        <p:tgtEl>
                                          <p:spTgt spid="182"/>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81"/>
                                        </p:tgtEl>
                                        <p:attrNameLst>
                                          <p:attrName>style.visibility</p:attrName>
                                        </p:attrNameLst>
                                      </p:cBhvr>
                                      <p:to>
                                        <p:strVal val="visible"/>
                                      </p:to>
                                    </p:set>
                                    <p:animEffect transition="in" filter="fade">
                                      <p:cBhvr>
                                        <p:cTn id="919" dur="500"/>
                                        <p:tgtEl>
                                          <p:spTgt spid="181"/>
                                        </p:tgtEl>
                                      </p:cBhvr>
                                    </p:animEffect>
                                  </p:childTnLst>
                                </p:cTn>
                              </p:par>
                            </p:childTnLst>
                          </p:cTn>
                        </p:par>
                      </p:childTnLst>
                    </p:cTn>
                  </p:par>
                  <p:par>
                    <p:cTn id="920" fill="hold">
                      <p:stCondLst>
                        <p:cond delay="indefinite"/>
                      </p:stCondLst>
                      <p:childTnLst>
                        <p:par>
                          <p:cTn id="921" fill="hold">
                            <p:stCondLst>
                              <p:cond delay="0"/>
                            </p:stCondLst>
                            <p:childTnLst>
                              <p:par>
                                <p:cTn id="922" presetID="10" presetClass="entr" presetSubtype="0" fill="hold" grpId="0" nodeType="clickEffect">
                                  <p:stCondLst>
                                    <p:cond delay="0"/>
                                  </p:stCondLst>
                                  <p:childTnLst>
                                    <p:set>
                                      <p:cBhvr>
                                        <p:cTn id="923" dur="1" fill="hold">
                                          <p:stCondLst>
                                            <p:cond delay="0"/>
                                          </p:stCondLst>
                                        </p:cTn>
                                        <p:tgtEl>
                                          <p:spTgt spid="163"/>
                                        </p:tgtEl>
                                        <p:attrNameLst>
                                          <p:attrName>style.visibility</p:attrName>
                                        </p:attrNameLst>
                                      </p:cBhvr>
                                      <p:to>
                                        <p:strVal val="visible"/>
                                      </p:to>
                                    </p:set>
                                    <p:animEffect transition="in" filter="fade">
                                      <p:cBhvr>
                                        <p:cTn id="924" dur="500"/>
                                        <p:tgtEl>
                                          <p:spTgt spid="163"/>
                                        </p:tgtEl>
                                      </p:cBhvr>
                                    </p:animEffect>
                                  </p:childTnLst>
                                </p:cTn>
                              </p:par>
                              <p:par>
                                <p:cTn id="925" presetID="10" presetClass="entr" presetSubtype="0" fill="hold" grpId="0" nodeType="withEffect">
                                  <p:stCondLst>
                                    <p:cond delay="0"/>
                                  </p:stCondLst>
                                  <p:childTnLst>
                                    <p:set>
                                      <p:cBhvr>
                                        <p:cTn id="926" dur="1" fill="hold">
                                          <p:stCondLst>
                                            <p:cond delay="0"/>
                                          </p:stCondLst>
                                        </p:cTn>
                                        <p:tgtEl>
                                          <p:spTgt spid="164"/>
                                        </p:tgtEl>
                                        <p:attrNameLst>
                                          <p:attrName>style.visibility</p:attrName>
                                        </p:attrNameLst>
                                      </p:cBhvr>
                                      <p:to>
                                        <p:strVal val="visible"/>
                                      </p:to>
                                    </p:set>
                                    <p:animEffect transition="in" filter="fade">
                                      <p:cBhvr>
                                        <p:cTn id="927" dur="500"/>
                                        <p:tgtEl>
                                          <p:spTgt spid="164"/>
                                        </p:tgtEl>
                                      </p:cBhvr>
                                    </p:animEffect>
                                  </p:childTnLst>
                                </p:cTn>
                              </p:par>
                            </p:childTnLst>
                          </p:cTn>
                        </p:par>
                        <p:par>
                          <p:cTn id="928" fill="hold">
                            <p:stCondLst>
                              <p:cond delay="500"/>
                            </p:stCondLst>
                            <p:childTnLst>
                              <p:par>
                                <p:cTn id="929" presetID="10" presetClass="entr" presetSubtype="0" fill="hold" grpId="0" nodeType="afterEffect">
                                  <p:stCondLst>
                                    <p:cond delay="0"/>
                                  </p:stCondLst>
                                  <p:childTnLst>
                                    <p:set>
                                      <p:cBhvr>
                                        <p:cTn id="930" dur="1" fill="hold">
                                          <p:stCondLst>
                                            <p:cond delay="0"/>
                                          </p:stCondLst>
                                        </p:cTn>
                                        <p:tgtEl>
                                          <p:spTgt spid="165"/>
                                        </p:tgtEl>
                                        <p:attrNameLst>
                                          <p:attrName>style.visibility</p:attrName>
                                        </p:attrNameLst>
                                      </p:cBhvr>
                                      <p:to>
                                        <p:strVal val="visible"/>
                                      </p:to>
                                    </p:set>
                                    <p:animEffect transition="in" filter="fade">
                                      <p:cBhvr>
                                        <p:cTn id="931" dur="500"/>
                                        <p:tgtEl>
                                          <p:spTgt spid="165"/>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66"/>
                                        </p:tgtEl>
                                        <p:attrNameLst>
                                          <p:attrName>style.visibility</p:attrName>
                                        </p:attrNameLst>
                                      </p:cBhvr>
                                      <p:to>
                                        <p:strVal val="visible"/>
                                      </p:to>
                                    </p:set>
                                    <p:animEffect transition="in" filter="fade">
                                      <p:cBhvr>
                                        <p:cTn id="934" dur="500"/>
                                        <p:tgtEl>
                                          <p:spTgt spid="166"/>
                                        </p:tgtEl>
                                      </p:cBhvr>
                                    </p:animEffect>
                                  </p:childTnLst>
                                </p:cTn>
                              </p:par>
                            </p:childTnLst>
                          </p:cTn>
                        </p:par>
                      </p:childTnLst>
                    </p:cTn>
                  </p:par>
                  <p:par>
                    <p:cTn id="935" fill="hold">
                      <p:stCondLst>
                        <p:cond delay="indefinite"/>
                      </p:stCondLst>
                      <p:childTnLst>
                        <p:par>
                          <p:cTn id="936" fill="hold">
                            <p:stCondLst>
                              <p:cond delay="0"/>
                            </p:stCondLst>
                            <p:childTnLst>
                              <p:par>
                                <p:cTn id="937" presetID="10" presetClass="entr" presetSubtype="0" fill="hold" grpId="0" nodeType="clickEffect">
                                  <p:stCondLst>
                                    <p:cond delay="0"/>
                                  </p:stCondLst>
                                  <p:childTnLst>
                                    <p:set>
                                      <p:cBhvr>
                                        <p:cTn id="938" dur="1" fill="hold">
                                          <p:stCondLst>
                                            <p:cond delay="0"/>
                                          </p:stCondLst>
                                        </p:cTn>
                                        <p:tgtEl>
                                          <p:spTgt spid="167"/>
                                        </p:tgtEl>
                                        <p:attrNameLst>
                                          <p:attrName>style.visibility</p:attrName>
                                        </p:attrNameLst>
                                      </p:cBhvr>
                                      <p:to>
                                        <p:strVal val="visible"/>
                                      </p:to>
                                    </p:set>
                                    <p:animEffect transition="in" filter="fade">
                                      <p:cBhvr>
                                        <p:cTn id="939" dur="500"/>
                                        <p:tgtEl>
                                          <p:spTgt spid="167"/>
                                        </p:tgtEl>
                                      </p:cBhvr>
                                    </p:animEffect>
                                  </p:childTnLst>
                                </p:cTn>
                              </p:par>
                              <p:par>
                                <p:cTn id="940" presetID="10" presetClass="entr" presetSubtype="0" fill="hold" grpId="0" nodeType="withEffect">
                                  <p:stCondLst>
                                    <p:cond delay="0"/>
                                  </p:stCondLst>
                                  <p:childTnLst>
                                    <p:set>
                                      <p:cBhvr>
                                        <p:cTn id="941" dur="1" fill="hold">
                                          <p:stCondLst>
                                            <p:cond delay="0"/>
                                          </p:stCondLst>
                                        </p:cTn>
                                        <p:tgtEl>
                                          <p:spTgt spid="168"/>
                                        </p:tgtEl>
                                        <p:attrNameLst>
                                          <p:attrName>style.visibility</p:attrName>
                                        </p:attrNameLst>
                                      </p:cBhvr>
                                      <p:to>
                                        <p:strVal val="visible"/>
                                      </p:to>
                                    </p:set>
                                    <p:animEffect transition="in" filter="fade">
                                      <p:cBhvr>
                                        <p:cTn id="942" dur="500"/>
                                        <p:tgtEl>
                                          <p:spTgt spid="168"/>
                                        </p:tgtEl>
                                      </p:cBhvr>
                                    </p:animEffect>
                                  </p:childTnLst>
                                </p:cTn>
                              </p:par>
                            </p:childTnLst>
                          </p:cTn>
                        </p:par>
                      </p:childTnLst>
                    </p:cTn>
                  </p:par>
                  <p:par>
                    <p:cTn id="943" fill="hold">
                      <p:stCondLst>
                        <p:cond delay="indefinite"/>
                      </p:stCondLst>
                      <p:childTnLst>
                        <p:par>
                          <p:cTn id="944" fill="hold">
                            <p:stCondLst>
                              <p:cond delay="0"/>
                            </p:stCondLst>
                            <p:childTnLst>
                              <p:par>
                                <p:cTn id="945" presetID="10" presetClass="entr" presetSubtype="0" fill="hold" grpId="0" nodeType="clickEffect">
                                  <p:stCondLst>
                                    <p:cond delay="0"/>
                                  </p:stCondLst>
                                  <p:childTnLst>
                                    <p:set>
                                      <p:cBhvr>
                                        <p:cTn id="946" dur="1" fill="hold">
                                          <p:stCondLst>
                                            <p:cond delay="0"/>
                                          </p:stCondLst>
                                        </p:cTn>
                                        <p:tgtEl>
                                          <p:spTgt spid="169"/>
                                        </p:tgtEl>
                                        <p:attrNameLst>
                                          <p:attrName>style.visibility</p:attrName>
                                        </p:attrNameLst>
                                      </p:cBhvr>
                                      <p:to>
                                        <p:strVal val="visible"/>
                                      </p:to>
                                    </p:set>
                                    <p:animEffect transition="in" filter="fade">
                                      <p:cBhvr>
                                        <p:cTn id="947" dur="500"/>
                                        <p:tgtEl>
                                          <p:spTgt spid="169"/>
                                        </p:tgtEl>
                                      </p:cBhvr>
                                    </p:animEffect>
                                  </p:childTnLst>
                                </p:cTn>
                              </p:par>
                              <p:par>
                                <p:cTn id="948" presetID="10" presetClass="entr" presetSubtype="0" fill="hold" grpId="0" nodeType="withEffect">
                                  <p:stCondLst>
                                    <p:cond delay="0"/>
                                  </p:stCondLst>
                                  <p:childTnLst>
                                    <p:set>
                                      <p:cBhvr>
                                        <p:cTn id="949" dur="1" fill="hold">
                                          <p:stCondLst>
                                            <p:cond delay="0"/>
                                          </p:stCondLst>
                                        </p:cTn>
                                        <p:tgtEl>
                                          <p:spTgt spid="170"/>
                                        </p:tgtEl>
                                        <p:attrNameLst>
                                          <p:attrName>style.visibility</p:attrName>
                                        </p:attrNameLst>
                                      </p:cBhvr>
                                      <p:to>
                                        <p:strVal val="visible"/>
                                      </p:to>
                                    </p:set>
                                    <p:animEffect transition="in" filter="fade">
                                      <p:cBhvr>
                                        <p:cTn id="950" dur="500"/>
                                        <p:tgtEl>
                                          <p:spTgt spid="170"/>
                                        </p:tgtEl>
                                      </p:cBhvr>
                                    </p:animEffect>
                                  </p:childTnLst>
                                </p:cTn>
                              </p:par>
                            </p:childTnLst>
                          </p:cTn>
                        </p:par>
                      </p:childTnLst>
                    </p:cTn>
                  </p:par>
                  <p:par>
                    <p:cTn id="951" fill="hold">
                      <p:stCondLst>
                        <p:cond delay="indefinite"/>
                      </p:stCondLst>
                      <p:childTnLst>
                        <p:par>
                          <p:cTn id="952" fill="hold">
                            <p:stCondLst>
                              <p:cond delay="0"/>
                            </p:stCondLst>
                            <p:childTnLst>
                              <p:par>
                                <p:cTn id="953" presetID="10" presetClass="entr" presetSubtype="0" fill="hold" grpId="0" nodeType="clickEffect">
                                  <p:stCondLst>
                                    <p:cond delay="0"/>
                                  </p:stCondLst>
                                  <p:childTnLst>
                                    <p:set>
                                      <p:cBhvr>
                                        <p:cTn id="954" dur="1" fill="hold">
                                          <p:stCondLst>
                                            <p:cond delay="0"/>
                                          </p:stCondLst>
                                        </p:cTn>
                                        <p:tgtEl>
                                          <p:spTgt spid="171"/>
                                        </p:tgtEl>
                                        <p:attrNameLst>
                                          <p:attrName>style.visibility</p:attrName>
                                        </p:attrNameLst>
                                      </p:cBhvr>
                                      <p:to>
                                        <p:strVal val="visible"/>
                                      </p:to>
                                    </p:set>
                                    <p:animEffect transition="in" filter="fade">
                                      <p:cBhvr>
                                        <p:cTn id="955" dur="500"/>
                                        <p:tgtEl>
                                          <p:spTgt spid="171"/>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72"/>
                                        </p:tgtEl>
                                        <p:attrNameLst>
                                          <p:attrName>style.visibility</p:attrName>
                                        </p:attrNameLst>
                                      </p:cBhvr>
                                      <p:to>
                                        <p:strVal val="visible"/>
                                      </p:to>
                                    </p:set>
                                    <p:animEffect transition="in" filter="fade">
                                      <p:cBhvr>
                                        <p:cTn id="958"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P spid="12" grpId="0"/>
      <p:bldP spid="13" grpId="0" animBg="1"/>
      <p:bldP spid="14" grpId="0"/>
      <p:bldP spid="15" grpId="0" animBg="1"/>
      <p:bldP spid="16" grpId="0"/>
      <p:bldP spid="17" grpId="0" animBg="1"/>
      <p:bldP spid="18" grpId="0"/>
      <p:bldP spid="19" grpId="0"/>
      <p:bldP spid="22" grpId="0"/>
      <p:bldP spid="24" grpId="0"/>
      <p:bldP spid="26" grpId="0"/>
      <p:bldP spid="27" grpId="0"/>
      <p:bldP spid="28" grpId="0" animBg="1"/>
      <p:bldP spid="29" grpId="0" animBg="1"/>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2" grpId="0"/>
      <p:bldP spid="153" grpId="0" animBg="1"/>
      <p:bldP spid="154" grpId="0"/>
      <p:bldP spid="155" grpId="0"/>
      <p:bldP spid="156" grpId="0" animBg="1"/>
      <p:bldP spid="157" grpId="0" animBg="1"/>
      <p:bldP spid="158" grpId="0"/>
      <p:bldP spid="159" grpId="0" animBg="1"/>
      <p:bldP spid="160" grpId="0"/>
      <p:bldP spid="161" grpId="0" animBg="1"/>
      <p:bldP spid="162" grpId="0"/>
      <p:bldP spid="163" grpId="0" animBg="1"/>
      <p:bldP spid="164" grpId="0"/>
      <p:bldP spid="165" grpId="0" animBg="1"/>
      <p:bldP spid="166" grpId="0"/>
      <p:bldP spid="167" grpId="0" animBg="1"/>
      <p:bldP spid="168" grpId="0"/>
      <p:bldP spid="169" grpId="0" animBg="1"/>
      <p:bldP spid="170" grpId="0"/>
      <p:bldP spid="171" grpId="0" animBg="1"/>
      <p:bldP spid="172" grpId="0"/>
      <p:bldP spid="173" grpId="0"/>
      <p:bldP spid="176" grpId="0"/>
      <p:bldP spid="178" grpId="0"/>
      <p:bldP spid="180" grpId="0"/>
      <p:bldP spid="181" grpId="0"/>
      <p:bldP spid="182" grpId="0" animBg="1"/>
      <p:bldP spid="183" grpId="0" animBg="1"/>
      <p:bldP spid="184" grpId="0"/>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animBg="1"/>
      <p:bldP spid="306" grpId="0"/>
      <p:bldP spid="307" grpId="0" animBg="1"/>
      <p:bldP spid="308" grpId="0"/>
      <p:bldP spid="30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96093" y="821185"/>
            <a:ext cx="6316663" cy="496887"/>
          </a:xfrm>
        </p:spPr>
        <p:txBody>
          <a:bodyPr>
            <a:normAutofit fontScale="90000"/>
          </a:bodyPr>
          <a:lstStyle/>
          <a:p>
            <a:r>
              <a:rPr lang="en-US" dirty="0" smtClean="0"/>
              <a:t>Registration Flow</a:t>
            </a:r>
            <a:endParaRPr lang="id-ID" dirty="0"/>
          </a:p>
        </p:txBody>
      </p:sp>
      <p:pic>
        <p:nvPicPr>
          <p:cNvPr id="4" name="Picture 3"/>
          <p:cNvPicPr>
            <a:picLocks noChangeAspect="1"/>
          </p:cNvPicPr>
          <p:nvPr/>
        </p:nvPicPr>
        <p:blipFill>
          <a:blip r:embed="rId3"/>
          <a:stretch>
            <a:fillRect/>
          </a:stretch>
        </p:blipFill>
        <p:spPr>
          <a:xfrm>
            <a:off x="1752602" y="1318072"/>
            <a:ext cx="5739315" cy="5015980"/>
          </a:xfrm>
          <a:prstGeom prst="rect">
            <a:avLst/>
          </a:prstGeom>
        </p:spPr>
      </p:pic>
      <p:pic>
        <p:nvPicPr>
          <p:cNvPr id="5" name="Picture 4"/>
          <p:cNvPicPr>
            <a:picLocks noChangeAspect="1"/>
          </p:cNvPicPr>
          <p:nvPr/>
        </p:nvPicPr>
        <p:blipFill>
          <a:blip r:embed="rId4"/>
          <a:stretch>
            <a:fillRect/>
          </a:stretch>
        </p:blipFill>
        <p:spPr>
          <a:xfrm>
            <a:off x="7696202" y="1600200"/>
            <a:ext cx="2718483" cy="1727200"/>
          </a:xfrm>
          <a:prstGeom prst="rect">
            <a:avLst/>
          </a:prstGeom>
        </p:spPr>
      </p:pic>
      <p:sp>
        <p:nvSpPr>
          <p:cNvPr id="6" name="TextBox 5"/>
          <p:cNvSpPr txBox="1"/>
          <p:nvPr/>
        </p:nvSpPr>
        <p:spPr>
          <a:xfrm>
            <a:off x="7696200" y="1148795"/>
            <a:ext cx="1755930" cy="338554"/>
          </a:xfrm>
          <a:prstGeom prst="rect">
            <a:avLst/>
          </a:prstGeom>
          <a:noFill/>
        </p:spPr>
        <p:txBody>
          <a:bodyPr wrap="none" rtlCol="0">
            <a:spAutoFit/>
          </a:bodyPr>
          <a:lstStyle/>
          <a:p>
            <a:r>
              <a:rPr lang="en-US" sz="1600" b="1" u="sng" dirty="0"/>
              <a:t>Diameter message</a:t>
            </a:r>
            <a:endParaRPr lang="id-ID" sz="1600" b="1" u="sng" dirty="0"/>
          </a:p>
        </p:txBody>
      </p:sp>
    </p:spTree>
    <p:extLst>
      <p:ext uri="{BB962C8B-B14F-4D97-AF65-F5344CB8AC3E}">
        <p14:creationId xmlns:p14="http://schemas.microsoft.com/office/powerpoint/2010/main" val="971583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5"/>
          <p:cNvSpPr>
            <a:spLocks noGrp="1" noChangeArrowheads="1"/>
          </p:cNvSpPr>
          <p:nvPr>
            <p:ph type="title" idx="4294967295"/>
          </p:nvPr>
        </p:nvSpPr>
        <p:spPr>
          <a:xfrm>
            <a:off x="519115" y="1064123"/>
            <a:ext cx="8763000" cy="496887"/>
          </a:xfrm>
        </p:spPr>
        <p:txBody>
          <a:bodyPr>
            <a:normAutofit fontScale="90000"/>
          </a:bodyPr>
          <a:lstStyle/>
          <a:p>
            <a:pPr eaLnBrk="1" hangingPunct="1"/>
            <a:r>
              <a:rPr lang="en-US" altLang="zh-CN" dirty="0" smtClean="0"/>
              <a:t>Simple Model for Call Flow Procedure</a:t>
            </a:r>
          </a:p>
        </p:txBody>
      </p:sp>
      <p:sp>
        <p:nvSpPr>
          <p:cNvPr id="35843" name="Rectangle 2"/>
          <p:cNvSpPr>
            <a:spLocks noChangeArrowheads="1"/>
          </p:cNvSpPr>
          <p:nvPr/>
        </p:nvSpPr>
        <p:spPr bwMode="auto">
          <a:xfrm>
            <a:off x="5469734" y="2244726"/>
            <a:ext cx="3727847" cy="3419475"/>
          </a:xfrm>
          <a:prstGeom prst="rect">
            <a:avLst/>
          </a:prstGeom>
          <a:solidFill>
            <a:srgbClr val="FFFFCC"/>
          </a:solidFill>
          <a:ln w="9525" algn="ctr">
            <a:solidFill>
              <a:srgbClr val="003399"/>
            </a:solidFill>
            <a:prstDash val="dash"/>
            <a:miter lim="800000"/>
            <a:headEnd/>
            <a:tailEnd/>
          </a:ln>
        </p:spPr>
        <p:txBody>
          <a:bodyPr wrap="none" anchor="ctr"/>
          <a:lstStyle/>
          <a:p>
            <a:endParaRPr lang="zh-CN" altLang="en-US" sz="1350"/>
          </a:p>
        </p:txBody>
      </p:sp>
      <p:sp>
        <p:nvSpPr>
          <p:cNvPr id="35844" name="Rectangle 3"/>
          <p:cNvSpPr>
            <a:spLocks noChangeArrowheads="1"/>
          </p:cNvSpPr>
          <p:nvPr/>
        </p:nvSpPr>
        <p:spPr bwMode="auto">
          <a:xfrm>
            <a:off x="2955134" y="2257426"/>
            <a:ext cx="2455069" cy="3405188"/>
          </a:xfrm>
          <a:prstGeom prst="rect">
            <a:avLst/>
          </a:prstGeom>
          <a:solidFill>
            <a:srgbClr val="CCCCFF"/>
          </a:solidFill>
          <a:ln w="9525" algn="ctr">
            <a:solidFill>
              <a:srgbClr val="003399"/>
            </a:solidFill>
            <a:prstDash val="dash"/>
            <a:miter lim="800000"/>
            <a:headEnd/>
            <a:tailEnd/>
          </a:ln>
        </p:spPr>
        <p:txBody>
          <a:bodyPr wrap="none" anchor="ctr"/>
          <a:lstStyle/>
          <a:p>
            <a:endParaRPr lang="zh-CN" altLang="en-US" sz="1350"/>
          </a:p>
        </p:txBody>
      </p:sp>
      <p:sp>
        <p:nvSpPr>
          <p:cNvPr id="35845" name="Line 4"/>
          <p:cNvSpPr>
            <a:spLocks noChangeShapeType="1"/>
          </p:cNvSpPr>
          <p:nvPr/>
        </p:nvSpPr>
        <p:spPr bwMode="auto">
          <a:xfrm>
            <a:off x="4700588" y="1433513"/>
            <a:ext cx="0" cy="1168400"/>
          </a:xfrm>
          <a:prstGeom prst="line">
            <a:avLst/>
          </a:prstGeom>
          <a:noFill/>
          <a:ln w="9525">
            <a:solidFill>
              <a:schemeClr val="tx1"/>
            </a:solidFill>
            <a:prstDash val="dash"/>
            <a:round/>
            <a:headEnd/>
            <a:tailEnd/>
          </a:ln>
        </p:spPr>
        <p:txBody>
          <a:bodyPr lIns="59400" tIns="29700" rIns="59400" bIns="29700" anchor="ctr">
            <a:spAutoFit/>
          </a:bodyPr>
          <a:lstStyle/>
          <a:p>
            <a:endParaRPr lang="en-US" sz="1350"/>
          </a:p>
        </p:txBody>
      </p:sp>
      <p:sp>
        <p:nvSpPr>
          <p:cNvPr id="35847" name="Line 6"/>
          <p:cNvSpPr>
            <a:spLocks noChangeShapeType="1"/>
          </p:cNvSpPr>
          <p:nvPr/>
        </p:nvSpPr>
        <p:spPr bwMode="auto">
          <a:xfrm flipV="1">
            <a:off x="4098134" y="3167065"/>
            <a:ext cx="432197" cy="720725"/>
          </a:xfrm>
          <a:prstGeom prst="line">
            <a:avLst/>
          </a:prstGeom>
          <a:noFill/>
          <a:ln w="9525">
            <a:solidFill>
              <a:schemeClr val="tx1"/>
            </a:solidFill>
            <a:round/>
            <a:headEnd/>
            <a:tailEnd type="triangle" w="med" len="med"/>
          </a:ln>
        </p:spPr>
        <p:txBody>
          <a:bodyPr lIns="59400" tIns="29700" rIns="59400" bIns="29700" anchor="ctr">
            <a:spAutoFit/>
          </a:bodyPr>
          <a:lstStyle/>
          <a:p>
            <a:endParaRPr lang="en-US" sz="1350"/>
          </a:p>
        </p:txBody>
      </p:sp>
      <p:grpSp>
        <p:nvGrpSpPr>
          <p:cNvPr id="2" name="Group 7"/>
          <p:cNvGrpSpPr>
            <a:grpSpLocks/>
          </p:cNvGrpSpPr>
          <p:nvPr/>
        </p:nvGrpSpPr>
        <p:grpSpPr bwMode="auto">
          <a:xfrm>
            <a:off x="4367215" y="2590802"/>
            <a:ext cx="599231" cy="557298"/>
            <a:chOff x="1704" y="1867"/>
            <a:chExt cx="710" cy="459"/>
          </a:xfrm>
        </p:grpSpPr>
        <p:pic>
          <p:nvPicPr>
            <p:cNvPr id="36021" name="Picture 8" descr="未标题-1"/>
            <p:cNvPicPr>
              <a:picLocks noChangeAspect="1" noChangeArrowheads="1"/>
            </p:cNvPicPr>
            <p:nvPr/>
          </p:nvPicPr>
          <p:blipFill>
            <a:blip r:embed="rId3" cstate="print"/>
            <a:srcRect/>
            <a:stretch>
              <a:fillRect/>
            </a:stretch>
          </p:blipFill>
          <p:spPr bwMode="auto">
            <a:xfrm>
              <a:off x="1882" y="1867"/>
              <a:ext cx="454" cy="368"/>
            </a:xfrm>
            <a:prstGeom prst="rect">
              <a:avLst/>
            </a:prstGeom>
            <a:noFill/>
            <a:ln w="9525">
              <a:noFill/>
              <a:miter lim="800000"/>
              <a:headEnd/>
              <a:tailEnd/>
            </a:ln>
          </p:spPr>
        </p:pic>
        <p:sp>
          <p:nvSpPr>
            <p:cNvPr id="36022" name="Rectangle 9"/>
            <p:cNvSpPr>
              <a:spLocks noChangeArrowheads="1"/>
            </p:cNvSpPr>
            <p:nvPr/>
          </p:nvSpPr>
          <p:spPr bwMode="auto">
            <a:xfrm>
              <a:off x="1704" y="2105"/>
              <a:ext cx="710" cy="221"/>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S-CSCF</a:t>
              </a:r>
            </a:p>
          </p:txBody>
        </p:sp>
      </p:grpSp>
      <p:grpSp>
        <p:nvGrpSpPr>
          <p:cNvPr id="3" name="Group 10"/>
          <p:cNvGrpSpPr>
            <a:grpSpLocks/>
          </p:cNvGrpSpPr>
          <p:nvPr/>
        </p:nvGrpSpPr>
        <p:grpSpPr bwMode="auto">
          <a:xfrm>
            <a:off x="5786441" y="2590802"/>
            <a:ext cx="562629" cy="557298"/>
            <a:chOff x="1722" y="1867"/>
            <a:chExt cx="667" cy="459"/>
          </a:xfrm>
        </p:grpSpPr>
        <p:pic>
          <p:nvPicPr>
            <p:cNvPr id="36019" name="Picture 11" descr="未标题-1"/>
            <p:cNvPicPr>
              <a:picLocks noChangeAspect="1" noChangeArrowheads="1"/>
            </p:cNvPicPr>
            <p:nvPr/>
          </p:nvPicPr>
          <p:blipFill>
            <a:blip r:embed="rId3" cstate="print"/>
            <a:srcRect/>
            <a:stretch>
              <a:fillRect/>
            </a:stretch>
          </p:blipFill>
          <p:spPr bwMode="auto">
            <a:xfrm>
              <a:off x="1882" y="1867"/>
              <a:ext cx="454" cy="368"/>
            </a:xfrm>
            <a:prstGeom prst="rect">
              <a:avLst/>
            </a:prstGeom>
            <a:noFill/>
            <a:ln w="9525">
              <a:noFill/>
              <a:miter lim="800000"/>
              <a:headEnd/>
              <a:tailEnd/>
            </a:ln>
          </p:spPr>
        </p:pic>
        <p:sp>
          <p:nvSpPr>
            <p:cNvPr id="36020" name="Rectangle 12"/>
            <p:cNvSpPr>
              <a:spLocks noChangeArrowheads="1"/>
            </p:cNvSpPr>
            <p:nvPr/>
          </p:nvSpPr>
          <p:spPr bwMode="auto">
            <a:xfrm>
              <a:off x="1722" y="2105"/>
              <a:ext cx="667" cy="221"/>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dirty="0">
                  <a:ea typeface="ＭＳ Ｐゴシック" pitchFamily="34" charset="-128"/>
                </a:rPr>
                <a:t>I-CSCF</a:t>
              </a:r>
            </a:p>
          </p:txBody>
        </p:sp>
      </p:grpSp>
      <p:grpSp>
        <p:nvGrpSpPr>
          <p:cNvPr id="4" name="Group 13"/>
          <p:cNvGrpSpPr>
            <a:grpSpLocks/>
          </p:cNvGrpSpPr>
          <p:nvPr/>
        </p:nvGrpSpPr>
        <p:grpSpPr bwMode="auto">
          <a:xfrm>
            <a:off x="7767639" y="3814764"/>
            <a:ext cx="609187" cy="557298"/>
            <a:chOff x="1701" y="1867"/>
            <a:chExt cx="722" cy="459"/>
          </a:xfrm>
        </p:grpSpPr>
        <p:pic>
          <p:nvPicPr>
            <p:cNvPr id="36017" name="Picture 14" descr="未标题-1"/>
            <p:cNvPicPr>
              <a:picLocks noChangeAspect="1" noChangeArrowheads="1"/>
            </p:cNvPicPr>
            <p:nvPr/>
          </p:nvPicPr>
          <p:blipFill>
            <a:blip r:embed="rId3" cstate="print"/>
            <a:srcRect/>
            <a:stretch>
              <a:fillRect/>
            </a:stretch>
          </p:blipFill>
          <p:spPr bwMode="auto">
            <a:xfrm>
              <a:off x="1882" y="1867"/>
              <a:ext cx="454" cy="368"/>
            </a:xfrm>
            <a:prstGeom prst="rect">
              <a:avLst/>
            </a:prstGeom>
            <a:noFill/>
            <a:ln w="9525">
              <a:noFill/>
              <a:miter lim="800000"/>
              <a:headEnd/>
              <a:tailEnd/>
            </a:ln>
          </p:spPr>
        </p:pic>
        <p:sp>
          <p:nvSpPr>
            <p:cNvPr id="36018" name="Rectangle 15"/>
            <p:cNvSpPr>
              <a:spLocks noChangeArrowheads="1"/>
            </p:cNvSpPr>
            <p:nvPr/>
          </p:nvSpPr>
          <p:spPr bwMode="auto">
            <a:xfrm>
              <a:off x="1701" y="2105"/>
              <a:ext cx="722" cy="221"/>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P-CSCF</a:t>
              </a:r>
            </a:p>
          </p:txBody>
        </p:sp>
      </p:grpSp>
      <p:pic>
        <p:nvPicPr>
          <p:cNvPr id="35851" name="Picture 16" descr="未标题-1"/>
          <p:cNvPicPr>
            <a:picLocks noChangeAspect="1" noChangeArrowheads="1"/>
          </p:cNvPicPr>
          <p:nvPr/>
        </p:nvPicPr>
        <p:blipFill>
          <a:blip r:embed="rId3" cstate="print"/>
          <a:srcRect/>
          <a:stretch>
            <a:fillRect/>
          </a:stretch>
        </p:blipFill>
        <p:spPr bwMode="auto">
          <a:xfrm>
            <a:off x="3707609" y="3814765"/>
            <a:ext cx="383381" cy="446087"/>
          </a:xfrm>
          <a:prstGeom prst="rect">
            <a:avLst/>
          </a:prstGeom>
          <a:noFill/>
          <a:ln w="9525">
            <a:noFill/>
            <a:miter lim="800000"/>
            <a:headEnd/>
            <a:tailEnd/>
          </a:ln>
        </p:spPr>
      </p:pic>
      <p:sp>
        <p:nvSpPr>
          <p:cNvPr id="35852" name="Rectangle 17"/>
          <p:cNvSpPr>
            <a:spLocks noChangeArrowheads="1"/>
          </p:cNvSpPr>
          <p:nvPr/>
        </p:nvSpPr>
        <p:spPr bwMode="auto">
          <a:xfrm>
            <a:off x="3555209" y="4104591"/>
            <a:ext cx="608877"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P-CSCF</a:t>
            </a:r>
          </a:p>
        </p:txBody>
      </p:sp>
      <p:grpSp>
        <p:nvGrpSpPr>
          <p:cNvPr id="5" name="Group 18"/>
          <p:cNvGrpSpPr>
            <a:grpSpLocks/>
          </p:cNvGrpSpPr>
          <p:nvPr/>
        </p:nvGrpSpPr>
        <p:grpSpPr bwMode="auto">
          <a:xfrm>
            <a:off x="7121131" y="2590802"/>
            <a:ext cx="599231" cy="557298"/>
            <a:chOff x="1704" y="1867"/>
            <a:chExt cx="710" cy="459"/>
          </a:xfrm>
        </p:grpSpPr>
        <p:pic>
          <p:nvPicPr>
            <p:cNvPr id="36015" name="Picture 19" descr="未标题-1"/>
            <p:cNvPicPr>
              <a:picLocks noChangeAspect="1" noChangeArrowheads="1"/>
            </p:cNvPicPr>
            <p:nvPr/>
          </p:nvPicPr>
          <p:blipFill>
            <a:blip r:embed="rId3" cstate="print"/>
            <a:srcRect/>
            <a:stretch>
              <a:fillRect/>
            </a:stretch>
          </p:blipFill>
          <p:spPr bwMode="auto">
            <a:xfrm>
              <a:off x="1882" y="1867"/>
              <a:ext cx="454" cy="368"/>
            </a:xfrm>
            <a:prstGeom prst="rect">
              <a:avLst/>
            </a:prstGeom>
            <a:noFill/>
            <a:ln w="9525">
              <a:noFill/>
              <a:miter lim="800000"/>
              <a:headEnd/>
              <a:tailEnd/>
            </a:ln>
          </p:spPr>
        </p:pic>
        <p:sp>
          <p:nvSpPr>
            <p:cNvPr id="36016" name="Rectangle 20"/>
            <p:cNvSpPr>
              <a:spLocks noChangeArrowheads="1"/>
            </p:cNvSpPr>
            <p:nvPr/>
          </p:nvSpPr>
          <p:spPr bwMode="auto">
            <a:xfrm>
              <a:off x="1704" y="2105"/>
              <a:ext cx="710" cy="221"/>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S-CSCF</a:t>
              </a:r>
            </a:p>
          </p:txBody>
        </p:sp>
      </p:grpSp>
      <p:sp>
        <p:nvSpPr>
          <p:cNvPr id="35854" name="Line 21"/>
          <p:cNvSpPr>
            <a:spLocks noChangeShapeType="1"/>
          </p:cNvSpPr>
          <p:nvPr/>
        </p:nvSpPr>
        <p:spPr bwMode="auto">
          <a:xfrm flipV="1">
            <a:off x="3449242" y="4391026"/>
            <a:ext cx="325040" cy="719139"/>
          </a:xfrm>
          <a:prstGeom prst="line">
            <a:avLst/>
          </a:prstGeom>
          <a:noFill/>
          <a:ln w="9525">
            <a:solidFill>
              <a:schemeClr val="tx1"/>
            </a:solidFill>
            <a:round/>
            <a:headEnd/>
            <a:tailEnd type="triangle" w="med" len="med"/>
          </a:ln>
        </p:spPr>
        <p:txBody>
          <a:bodyPr lIns="59400" tIns="29700" rIns="59400" bIns="29700" anchor="ctr">
            <a:spAutoFit/>
          </a:bodyPr>
          <a:lstStyle/>
          <a:p>
            <a:endParaRPr lang="en-US" sz="1350"/>
          </a:p>
        </p:txBody>
      </p:sp>
      <p:sp>
        <p:nvSpPr>
          <p:cNvPr id="35855" name="Line 22"/>
          <p:cNvSpPr>
            <a:spLocks noChangeShapeType="1"/>
          </p:cNvSpPr>
          <p:nvPr/>
        </p:nvSpPr>
        <p:spPr bwMode="auto">
          <a:xfrm flipV="1">
            <a:off x="4961335" y="2806700"/>
            <a:ext cx="864394" cy="0"/>
          </a:xfrm>
          <a:prstGeom prst="line">
            <a:avLst/>
          </a:prstGeom>
          <a:noFill/>
          <a:ln w="9525">
            <a:solidFill>
              <a:schemeClr val="tx1"/>
            </a:solidFill>
            <a:round/>
            <a:headEnd/>
            <a:tailEnd type="triangle" w="med" len="med"/>
          </a:ln>
        </p:spPr>
        <p:txBody>
          <a:bodyPr lIns="59400" tIns="29700" rIns="59400" bIns="29700" anchor="ctr">
            <a:spAutoFit/>
          </a:bodyPr>
          <a:lstStyle/>
          <a:p>
            <a:endParaRPr lang="en-US" sz="1350"/>
          </a:p>
        </p:txBody>
      </p:sp>
      <p:sp>
        <p:nvSpPr>
          <p:cNvPr id="35856" name="Line 23"/>
          <p:cNvSpPr>
            <a:spLocks noChangeShapeType="1"/>
          </p:cNvSpPr>
          <p:nvPr/>
        </p:nvSpPr>
        <p:spPr bwMode="auto">
          <a:xfrm flipV="1">
            <a:off x="6311504" y="2806700"/>
            <a:ext cx="864394" cy="0"/>
          </a:xfrm>
          <a:prstGeom prst="line">
            <a:avLst/>
          </a:prstGeom>
          <a:noFill/>
          <a:ln w="9525">
            <a:solidFill>
              <a:schemeClr val="tx1"/>
            </a:solidFill>
            <a:round/>
            <a:headEnd/>
            <a:tailEnd type="triangle" w="med" len="med"/>
          </a:ln>
        </p:spPr>
        <p:txBody>
          <a:bodyPr lIns="59400" tIns="29700" rIns="59400" bIns="29700" anchor="ctr">
            <a:spAutoFit/>
          </a:bodyPr>
          <a:lstStyle/>
          <a:p>
            <a:endParaRPr lang="en-US" sz="1350"/>
          </a:p>
        </p:txBody>
      </p:sp>
      <p:sp>
        <p:nvSpPr>
          <p:cNvPr id="35857" name="Line 24"/>
          <p:cNvSpPr>
            <a:spLocks noChangeShapeType="1"/>
          </p:cNvSpPr>
          <p:nvPr/>
        </p:nvSpPr>
        <p:spPr bwMode="auto">
          <a:xfrm>
            <a:off x="7608096" y="3094041"/>
            <a:ext cx="325041" cy="719137"/>
          </a:xfrm>
          <a:prstGeom prst="line">
            <a:avLst/>
          </a:prstGeom>
          <a:noFill/>
          <a:ln w="9525">
            <a:solidFill>
              <a:schemeClr val="tx1"/>
            </a:solidFill>
            <a:round/>
            <a:headEnd/>
            <a:tailEnd type="triangle" w="med" len="med"/>
          </a:ln>
        </p:spPr>
        <p:txBody>
          <a:bodyPr lIns="59400" tIns="29700" rIns="59400" bIns="29700" anchor="ctr">
            <a:spAutoFit/>
          </a:bodyPr>
          <a:lstStyle/>
          <a:p>
            <a:endParaRPr lang="en-US" sz="1350"/>
          </a:p>
        </p:txBody>
      </p:sp>
      <p:sp>
        <p:nvSpPr>
          <p:cNvPr id="35858" name="Line 25"/>
          <p:cNvSpPr>
            <a:spLocks noChangeShapeType="1"/>
          </p:cNvSpPr>
          <p:nvPr/>
        </p:nvSpPr>
        <p:spPr bwMode="auto">
          <a:xfrm>
            <a:off x="8310563" y="4462466"/>
            <a:ext cx="270272" cy="649287"/>
          </a:xfrm>
          <a:prstGeom prst="line">
            <a:avLst/>
          </a:prstGeom>
          <a:noFill/>
          <a:ln w="9525">
            <a:solidFill>
              <a:schemeClr val="tx1"/>
            </a:solidFill>
            <a:round/>
            <a:headEnd/>
            <a:tailEnd type="triangle" w="med" len="med"/>
          </a:ln>
        </p:spPr>
        <p:txBody>
          <a:bodyPr lIns="59400" tIns="29700" rIns="59400" bIns="29700" anchor="ctr">
            <a:spAutoFit/>
          </a:bodyPr>
          <a:lstStyle/>
          <a:p>
            <a:endParaRPr lang="en-US" sz="1350"/>
          </a:p>
        </p:txBody>
      </p:sp>
      <p:sp>
        <p:nvSpPr>
          <p:cNvPr id="35859" name="Rectangle 26"/>
          <p:cNvSpPr>
            <a:spLocks noChangeArrowheads="1"/>
          </p:cNvSpPr>
          <p:nvPr/>
        </p:nvSpPr>
        <p:spPr bwMode="auto">
          <a:xfrm>
            <a:off x="3150396" y="2536142"/>
            <a:ext cx="855739"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dirty="0">
                <a:ea typeface="ＭＳ Ｐゴシック" pitchFamily="34" charset="-128"/>
              </a:rPr>
              <a:t>Caller part</a:t>
            </a:r>
          </a:p>
        </p:txBody>
      </p:sp>
      <p:sp>
        <p:nvSpPr>
          <p:cNvPr id="35860" name="Rectangle 27"/>
          <p:cNvSpPr>
            <a:spLocks noChangeArrowheads="1"/>
          </p:cNvSpPr>
          <p:nvPr/>
        </p:nvSpPr>
        <p:spPr bwMode="auto">
          <a:xfrm>
            <a:off x="7908133" y="2391679"/>
            <a:ext cx="881387"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Callee part</a:t>
            </a:r>
          </a:p>
        </p:txBody>
      </p:sp>
      <p:sp>
        <p:nvSpPr>
          <p:cNvPr id="35861" name="Rectangle 28"/>
          <p:cNvSpPr>
            <a:spLocks noChangeArrowheads="1"/>
          </p:cNvSpPr>
          <p:nvPr/>
        </p:nvSpPr>
        <p:spPr bwMode="auto">
          <a:xfrm>
            <a:off x="2981327" y="4434791"/>
            <a:ext cx="788989"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1.request</a:t>
            </a:r>
          </a:p>
        </p:txBody>
      </p:sp>
      <p:sp>
        <p:nvSpPr>
          <p:cNvPr id="35862" name="Rectangle 29"/>
          <p:cNvSpPr>
            <a:spLocks noChangeArrowheads="1"/>
          </p:cNvSpPr>
          <p:nvPr/>
        </p:nvSpPr>
        <p:spPr bwMode="auto">
          <a:xfrm>
            <a:off x="3518299" y="3206066"/>
            <a:ext cx="788989"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2.request</a:t>
            </a:r>
          </a:p>
        </p:txBody>
      </p:sp>
      <p:sp>
        <p:nvSpPr>
          <p:cNvPr id="35863" name="Rectangle 30"/>
          <p:cNvSpPr>
            <a:spLocks noChangeArrowheads="1"/>
          </p:cNvSpPr>
          <p:nvPr/>
        </p:nvSpPr>
        <p:spPr bwMode="auto">
          <a:xfrm>
            <a:off x="5030393" y="2413904"/>
            <a:ext cx="788989"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3.request</a:t>
            </a:r>
          </a:p>
        </p:txBody>
      </p:sp>
      <p:sp>
        <p:nvSpPr>
          <p:cNvPr id="35864" name="Rectangle 31"/>
          <p:cNvSpPr>
            <a:spLocks noChangeArrowheads="1"/>
          </p:cNvSpPr>
          <p:nvPr/>
        </p:nvSpPr>
        <p:spPr bwMode="auto">
          <a:xfrm>
            <a:off x="6488908" y="2413904"/>
            <a:ext cx="788989"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4.request</a:t>
            </a:r>
          </a:p>
        </p:txBody>
      </p:sp>
      <p:sp>
        <p:nvSpPr>
          <p:cNvPr id="35865" name="Rectangle 32"/>
          <p:cNvSpPr>
            <a:spLocks noChangeArrowheads="1"/>
          </p:cNvSpPr>
          <p:nvPr/>
        </p:nvSpPr>
        <p:spPr bwMode="auto">
          <a:xfrm>
            <a:off x="7839077" y="3134628"/>
            <a:ext cx="788989"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5.request</a:t>
            </a:r>
          </a:p>
        </p:txBody>
      </p:sp>
      <p:sp>
        <p:nvSpPr>
          <p:cNvPr id="35866" name="Rectangle 33"/>
          <p:cNvSpPr>
            <a:spLocks noChangeArrowheads="1"/>
          </p:cNvSpPr>
          <p:nvPr/>
        </p:nvSpPr>
        <p:spPr bwMode="auto">
          <a:xfrm>
            <a:off x="8486777" y="4430028"/>
            <a:ext cx="788989"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6.request</a:t>
            </a:r>
          </a:p>
        </p:txBody>
      </p:sp>
      <p:sp>
        <p:nvSpPr>
          <p:cNvPr id="35867" name="Line 34"/>
          <p:cNvSpPr>
            <a:spLocks noChangeShapeType="1"/>
          </p:cNvSpPr>
          <p:nvPr/>
        </p:nvSpPr>
        <p:spPr bwMode="auto">
          <a:xfrm>
            <a:off x="3449243" y="5327651"/>
            <a:ext cx="5023247" cy="0"/>
          </a:xfrm>
          <a:prstGeom prst="line">
            <a:avLst/>
          </a:prstGeom>
          <a:noFill/>
          <a:ln w="19050">
            <a:solidFill>
              <a:schemeClr val="tx2"/>
            </a:solidFill>
            <a:prstDash val="lgDashDotDot"/>
            <a:round/>
            <a:headEnd/>
            <a:tailEnd/>
          </a:ln>
        </p:spPr>
        <p:txBody>
          <a:bodyPr wrap="none" lIns="59400" tIns="29700" rIns="59400" bIns="29700" anchor="ctr">
            <a:spAutoFit/>
          </a:bodyPr>
          <a:lstStyle/>
          <a:p>
            <a:endParaRPr lang="en-US" sz="1350"/>
          </a:p>
        </p:txBody>
      </p:sp>
      <p:sp>
        <p:nvSpPr>
          <p:cNvPr id="35868" name="Line 35"/>
          <p:cNvSpPr>
            <a:spLocks noChangeShapeType="1"/>
          </p:cNvSpPr>
          <p:nvPr/>
        </p:nvSpPr>
        <p:spPr bwMode="auto">
          <a:xfrm>
            <a:off x="5782866" y="5954713"/>
            <a:ext cx="540544" cy="0"/>
          </a:xfrm>
          <a:prstGeom prst="line">
            <a:avLst/>
          </a:prstGeom>
          <a:noFill/>
          <a:ln w="9525">
            <a:solidFill>
              <a:schemeClr val="tx1"/>
            </a:solidFill>
            <a:round/>
            <a:headEnd/>
            <a:tailEnd/>
          </a:ln>
        </p:spPr>
        <p:txBody>
          <a:bodyPr wrap="none" lIns="59400" tIns="29700" rIns="59400" bIns="29700" anchor="ctr">
            <a:spAutoFit/>
          </a:bodyPr>
          <a:lstStyle/>
          <a:p>
            <a:endParaRPr lang="en-US" sz="1350"/>
          </a:p>
        </p:txBody>
      </p:sp>
      <p:sp>
        <p:nvSpPr>
          <p:cNvPr id="35869" name="Line 36"/>
          <p:cNvSpPr>
            <a:spLocks noChangeShapeType="1"/>
          </p:cNvSpPr>
          <p:nvPr/>
        </p:nvSpPr>
        <p:spPr bwMode="auto">
          <a:xfrm>
            <a:off x="7243763" y="5953125"/>
            <a:ext cx="594122" cy="0"/>
          </a:xfrm>
          <a:prstGeom prst="line">
            <a:avLst/>
          </a:prstGeom>
          <a:noFill/>
          <a:ln w="19050">
            <a:solidFill>
              <a:schemeClr val="tx2"/>
            </a:solidFill>
            <a:prstDash val="lgDashDotDot"/>
            <a:round/>
            <a:headEnd/>
            <a:tailEnd/>
          </a:ln>
        </p:spPr>
        <p:txBody>
          <a:bodyPr lIns="59400" tIns="29700" rIns="59400" bIns="29700" anchor="ctr">
            <a:spAutoFit/>
          </a:bodyPr>
          <a:lstStyle/>
          <a:p>
            <a:endParaRPr lang="en-US" sz="1350"/>
          </a:p>
        </p:txBody>
      </p:sp>
      <p:sp>
        <p:nvSpPr>
          <p:cNvPr id="35870" name="Rectangle 37"/>
          <p:cNvSpPr>
            <a:spLocks noChangeArrowheads="1"/>
          </p:cNvSpPr>
          <p:nvPr/>
        </p:nvSpPr>
        <p:spPr bwMode="auto">
          <a:xfrm>
            <a:off x="6290074" y="5720667"/>
            <a:ext cx="790015"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Signalling</a:t>
            </a:r>
          </a:p>
        </p:txBody>
      </p:sp>
      <p:sp>
        <p:nvSpPr>
          <p:cNvPr id="35871" name="Rectangle 38"/>
          <p:cNvSpPr>
            <a:spLocks noChangeArrowheads="1"/>
          </p:cNvSpPr>
          <p:nvPr/>
        </p:nvSpPr>
        <p:spPr bwMode="auto">
          <a:xfrm>
            <a:off x="7952187" y="5738128"/>
            <a:ext cx="568801"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Media</a:t>
            </a:r>
          </a:p>
        </p:txBody>
      </p:sp>
      <p:sp>
        <p:nvSpPr>
          <p:cNvPr id="35872" name="Rectangle 39"/>
          <p:cNvSpPr>
            <a:spLocks noChangeArrowheads="1"/>
          </p:cNvSpPr>
          <p:nvPr/>
        </p:nvSpPr>
        <p:spPr bwMode="auto">
          <a:xfrm>
            <a:off x="5566175" y="5006291"/>
            <a:ext cx="559183"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media</a:t>
            </a:r>
          </a:p>
        </p:txBody>
      </p:sp>
      <p:pic>
        <p:nvPicPr>
          <p:cNvPr id="35873" name="Picture 40" descr="未标题-1"/>
          <p:cNvPicPr>
            <a:picLocks noChangeAspect="1" noChangeArrowheads="1"/>
          </p:cNvPicPr>
          <p:nvPr/>
        </p:nvPicPr>
        <p:blipFill>
          <a:blip r:embed="rId4" cstate="print"/>
          <a:srcRect/>
          <a:stretch>
            <a:fillRect/>
          </a:stretch>
        </p:blipFill>
        <p:spPr bwMode="auto">
          <a:xfrm>
            <a:off x="6404374" y="3670302"/>
            <a:ext cx="367903" cy="504825"/>
          </a:xfrm>
          <a:prstGeom prst="rect">
            <a:avLst/>
          </a:prstGeom>
          <a:noFill/>
          <a:ln w="9525">
            <a:noFill/>
            <a:miter lim="800000"/>
            <a:headEnd/>
            <a:tailEnd/>
          </a:ln>
        </p:spPr>
      </p:pic>
      <p:sp>
        <p:nvSpPr>
          <p:cNvPr id="35874" name="Line 41"/>
          <p:cNvSpPr>
            <a:spLocks noChangeShapeType="1"/>
          </p:cNvSpPr>
          <p:nvPr/>
        </p:nvSpPr>
        <p:spPr bwMode="auto">
          <a:xfrm>
            <a:off x="6234115" y="3027366"/>
            <a:ext cx="336947" cy="592137"/>
          </a:xfrm>
          <a:prstGeom prst="line">
            <a:avLst/>
          </a:prstGeom>
          <a:noFill/>
          <a:ln w="9525">
            <a:solidFill>
              <a:schemeClr val="tx1"/>
            </a:solidFill>
            <a:round/>
            <a:headEnd type="triangle" w="med" len="med"/>
            <a:tailEnd type="triangle" w="med" len="med"/>
          </a:ln>
        </p:spPr>
        <p:txBody>
          <a:bodyPr lIns="59400" tIns="29700" rIns="59400" bIns="29700" anchor="ctr">
            <a:spAutoFit/>
          </a:bodyPr>
          <a:lstStyle/>
          <a:p>
            <a:endParaRPr lang="en-US" sz="1350"/>
          </a:p>
        </p:txBody>
      </p:sp>
      <p:sp>
        <p:nvSpPr>
          <p:cNvPr id="35875" name="Rectangle 42"/>
          <p:cNvSpPr>
            <a:spLocks noChangeArrowheads="1"/>
          </p:cNvSpPr>
          <p:nvPr/>
        </p:nvSpPr>
        <p:spPr bwMode="auto">
          <a:xfrm>
            <a:off x="6837760" y="3766455"/>
            <a:ext cx="387662"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HSS</a:t>
            </a:r>
          </a:p>
        </p:txBody>
      </p:sp>
      <p:sp>
        <p:nvSpPr>
          <p:cNvPr id="35876" name="Line 43"/>
          <p:cNvSpPr>
            <a:spLocks noChangeShapeType="1"/>
          </p:cNvSpPr>
          <p:nvPr/>
        </p:nvSpPr>
        <p:spPr bwMode="auto">
          <a:xfrm flipH="1">
            <a:off x="7453315" y="1444627"/>
            <a:ext cx="9525" cy="1287463"/>
          </a:xfrm>
          <a:prstGeom prst="line">
            <a:avLst/>
          </a:prstGeom>
          <a:noFill/>
          <a:ln w="9525">
            <a:solidFill>
              <a:schemeClr val="tx1"/>
            </a:solidFill>
            <a:prstDash val="dash"/>
            <a:round/>
            <a:headEnd/>
            <a:tailEnd/>
          </a:ln>
        </p:spPr>
        <p:txBody>
          <a:bodyPr lIns="59400" tIns="29700" rIns="59400" bIns="29700" anchor="ctr">
            <a:spAutoFit/>
          </a:bodyPr>
          <a:lstStyle/>
          <a:p>
            <a:endParaRPr lang="en-US" sz="1350"/>
          </a:p>
        </p:txBody>
      </p:sp>
      <p:sp>
        <p:nvSpPr>
          <p:cNvPr id="35877" name="Line 44"/>
          <p:cNvSpPr>
            <a:spLocks noChangeShapeType="1"/>
          </p:cNvSpPr>
          <p:nvPr/>
        </p:nvSpPr>
        <p:spPr bwMode="auto">
          <a:xfrm flipH="1">
            <a:off x="4148140" y="1809751"/>
            <a:ext cx="516731" cy="0"/>
          </a:xfrm>
          <a:prstGeom prst="line">
            <a:avLst/>
          </a:prstGeom>
          <a:noFill/>
          <a:ln w="9525">
            <a:solidFill>
              <a:srgbClr val="003399"/>
            </a:solidFill>
            <a:round/>
            <a:headEnd/>
            <a:tailEnd type="triangle" w="med" len="med"/>
          </a:ln>
        </p:spPr>
        <p:txBody>
          <a:bodyPr wrap="none" anchor="ctr"/>
          <a:lstStyle/>
          <a:p>
            <a:endParaRPr lang="en-US" sz="1350"/>
          </a:p>
        </p:txBody>
      </p:sp>
      <p:sp>
        <p:nvSpPr>
          <p:cNvPr id="35878" name="Line 45"/>
          <p:cNvSpPr>
            <a:spLocks noChangeShapeType="1"/>
          </p:cNvSpPr>
          <p:nvPr/>
        </p:nvSpPr>
        <p:spPr bwMode="auto">
          <a:xfrm flipH="1">
            <a:off x="4755358" y="1809751"/>
            <a:ext cx="676275" cy="0"/>
          </a:xfrm>
          <a:prstGeom prst="line">
            <a:avLst/>
          </a:prstGeom>
          <a:noFill/>
          <a:ln w="9525">
            <a:solidFill>
              <a:srgbClr val="003399"/>
            </a:solidFill>
            <a:round/>
            <a:headEnd/>
            <a:tailEnd type="triangle" w="med" len="med"/>
          </a:ln>
        </p:spPr>
        <p:txBody>
          <a:bodyPr wrap="none" anchor="ctr"/>
          <a:lstStyle/>
          <a:p>
            <a:endParaRPr lang="en-US" sz="1350"/>
          </a:p>
        </p:txBody>
      </p:sp>
      <p:sp>
        <p:nvSpPr>
          <p:cNvPr id="35879" name="Line 46"/>
          <p:cNvSpPr>
            <a:spLocks noChangeShapeType="1"/>
          </p:cNvSpPr>
          <p:nvPr/>
        </p:nvSpPr>
        <p:spPr bwMode="auto">
          <a:xfrm flipH="1">
            <a:off x="6693696" y="1809751"/>
            <a:ext cx="676275" cy="0"/>
          </a:xfrm>
          <a:prstGeom prst="line">
            <a:avLst/>
          </a:prstGeom>
          <a:noFill/>
          <a:ln w="9525">
            <a:solidFill>
              <a:srgbClr val="003399"/>
            </a:solidFill>
            <a:round/>
            <a:headEnd type="triangle" w="med" len="med"/>
            <a:tailEnd/>
          </a:ln>
        </p:spPr>
        <p:txBody>
          <a:bodyPr wrap="none" anchor="ctr"/>
          <a:lstStyle/>
          <a:p>
            <a:endParaRPr lang="en-US" sz="1350"/>
          </a:p>
        </p:txBody>
      </p:sp>
      <p:sp>
        <p:nvSpPr>
          <p:cNvPr id="35880" name="Line 47"/>
          <p:cNvSpPr>
            <a:spLocks noChangeShapeType="1"/>
          </p:cNvSpPr>
          <p:nvPr/>
        </p:nvSpPr>
        <p:spPr bwMode="auto">
          <a:xfrm flipH="1">
            <a:off x="7479508" y="1795463"/>
            <a:ext cx="328613" cy="0"/>
          </a:xfrm>
          <a:prstGeom prst="line">
            <a:avLst/>
          </a:prstGeom>
          <a:noFill/>
          <a:ln w="9525">
            <a:solidFill>
              <a:srgbClr val="003399"/>
            </a:solidFill>
            <a:round/>
            <a:headEnd type="triangle" w="med" len="med"/>
            <a:tailEnd/>
          </a:ln>
        </p:spPr>
        <p:txBody>
          <a:bodyPr wrap="none" anchor="ctr"/>
          <a:lstStyle/>
          <a:p>
            <a:endParaRPr lang="en-US" sz="1350"/>
          </a:p>
        </p:txBody>
      </p:sp>
      <p:sp>
        <p:nvSpPr>
          <p:cNvPr id="35881" name="Text Box 48"/>
          <p:cNvSpPr txBox="1">
            <a:spLocks noChangeArrowheads="1"/>
          </p:cNvSpPr>
          <p:nvPr/>
        </p:nvSpPr>
        <p:spPr bwMode="auto">
          <a:xfrm>
            <a:off x="3586162" y="1603375"/>
            <a:ext cx="447558" cy="300082"/>
          </a:xfrm>
          <a:prstGeom prst="rect">
            <a:avLst/>
          </a:prstGeom>
          <a:noFill/>
          <a:ln w="9525" algn="ctr">
            <a:noFill/>
            <a:miter lim="800000"/>
            <a:headEnd/>
            <a:tailEnd/>
          </a:ln>
        </p:spPr>
        <p:txBody>
          <a:bodyPr wrap="none">
            <a:spAutoFit/>
          </a:bodyPr>
          <a:lstStyle/>
          <a:p>
            <a:r>
              <a:rPr lang="en-US" altLang="zh-CN" sz="1350"/>
              <a:t>MO</a:t>
            </a:r>
          </a:p>
        </p:txBody>
      </p:sp>
      <p:sp>
        <p:nvSpPr>
          <p:cNvPr id="35882" name="Text Box 49"/>
          <p:cNvSpPr txBox="1">
            <a:spLocks noChangeArrowheads="1"/>
          </p:cNvSpPr>
          <p:nvPr/>
        </p:nvSpPr>
        <p:spPr bwMode="auto">
          <a:xfrm>
            <a:off x="5774531" y="1616075"/>
            <a:ext cx="344966" cy="300082"/>
          </a:xfrm>
          <a:prstGeom prst="rect">
            <a:avLst/>
          </a:prstGeom>
          <a:noFill/>
          <a:ln w="9525" algn="ctr">
            <a:noFill/>
            <a:miter lim="800000"/>
            <a:headEnd/>
            <a:tailEnd/>
          </a:ln>
        </p:spPr>
        <p:txBody>
          <a:bodyPr wrap="none">
            <a:spAutoFit/>
          </a:bodyPr>
          <a:lstStyle/>
          <a:p>
            <a:r>
              <a:rPr lang="en-US" altLang="zh-CN" sz="1350"/>
              <a:t>SS</a:t>
            </a:r>
          </a:p>
        </p:txBody>
      </p:sp>
      <p:sp>
        <p:nvSpPr>
          <p:cNvPr id="35883" name="Text Box 50"/>
          <p:cNvSpPr txBox="1">
            <a:spLocks noChangeArrowheads="1"/>
          </p:cNvSpPr>
          <p:nvPr/>
        </p:nvSpPr>
        <p:spPr bwMode="auto">
          <a:xfrm>
            <a:off x="7914085" y="1590675"/>
            <a:ext cx="417102" cy="300082"/>
          </a:xfrm>
          <a:prstGeom prst="rect">
            <a:avLst/>
          </a:prstGeom>
          <a:noFill/>
          <a:ln w="9525" algn="ctr">
            <a:noFill/>
            <a:miter lim="800000"/>
            <a:headEnd/>
            <a:tailEnd/>
          </a:ln>
        </p:spPr>
        <p:txBody>
          <a:bodyPr wrap="none">
            <a:spAutoFit/>
          </a:bodyPr>
          <a:lstStyle/>
          <a:p>
            <a:r>
              <a:rPr lang="en-US" altLang="zh-CN" sz="1350"/>
              <a:t>MT</a:t>
            </a:r>
          </a:p>
        </p:txBody>
      </p:sp>
      <p:grpSp>
        <p:nvGrpSpPr>
          <p:cNvPr id="6" name="Group 174"/>
          <p:cNvGrpSpPr>
            <a:grpSpLocks noChangeAspect="1"/>
          </p:cNvGrpSpPr>
          <p:nvPr/>
        </p:nvGrpSpPr>
        <p:grpSpPr bwMode="auto">
          <a:xfrm>
            <a:off x="8446296" y="5160966"/>
            <a:ext cx="394097" cy="409575"/>
            <a:chOff x="2987" y="1522"/>
            <a:chExt cx="675" cy="527"/>
          </a:xfrm>
        </p:grpSpPr>
        <p:sp>
          <p:nvSpPr>
            <p:cNvPr id="35893" name="Freeform 175"/>
            <p:cNvSpPr>
              <a:spLocks noChangeAspect="1"/>
            </p:cNvSpPr>
            <p:nvPr/>
          </p:nvSpPr>
          <p:spPr bwMode="auto">
            <a:xfrm>
              <a:off x="3465" y="1553"/>
              <a:ext cx="52" cy="32"/>
            </a:xfrm>
            <a:custGeom>
              <a:avLst/>
              <a:gdLst>
                <a:gd name="T0" fmla="*/ 0 w 52"/>
                <a:gd name="T1" fmla="*/ 32 h 32"/>
                <a:gd name="T2" fmla="*/ 4 w 52"/>
                <a:gd name="T3" fmla="*/ 4 h 32"/>
                <a:gd name="T4" fmla="*/ 50 w 52"/>
                <a:gd name="T5" fmla="*/ 0 h 32"/>
                <a:gd name="T6" fmla="*/ 52 w 52"/>
                <a:gd name="T7" fmla="*/ 28 h 32"/>
                <a:gd name="T8" fmla="*/ 0 w 52"/>
                <a:gd name="T9" fmla="*/ 32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0" y="32"/>
                  </a:moveTo>
                  <a:lnTo>
                    <a:pt x="4" y="4"/>
                  </a:lnTo>
                  <a:lnTo>
                    <a:pt x="50" y="0"/>
                  </a:lnTo>
                  <a:lnTo>
                    <a:pt x="52" y="28"/>
                  </a:lnTo>
                  <a:lnTo>
                    <a:pt x="0" y="32"/>
                  </a:lnTo>
                  <a:close/>
                </a:path>
              </a:pathLst>
            </a:custGeom>
            <a:solidFill>
              <a:srgbClr val="FBD58B"/>
            </a:solidFill>
            <a:ln w="9525">
              <a:noFill/>
              <a:round/>
              <a:headEnd/>
              <a:tailEnd/>
            </a:ln>
          </p:spPr>
          <p:txBody>
            <a:bodyPr/>
            <a:lstStyle/>
            <a:p>
              <a:endParaRPr lang="en-US" sz="1350"/>
            </a:p>
          </p:txBody>
        </p:sp>
        <p:sp>
          <p:nvSpPr>
            <p:cNvPr id="35894" name="Freeform 176"/>
            <p:cNvSpPr>
              <a:spLocks noChangeAspect="1"/>
            </p:cNvSpPr>
            <p:nvPr/>
          </p:nvSpPr>
          <p:spPr bwMode="auto">
            <a:xfrm>
              <a:off x="3465" y="1553"/>
              <a:ext cx="52" cy="32"/>
            </a:xfrm>
            <a:custGeom>
              <a:avLst/>
              <a:gdLst>
                <a:gd name="T0" fmla="*/ 0 w 52"/>
                <a:gd name="T1" fmla="*/ 32 h 32"/>
                <a:gd name="T2" fmla="*/ 4 w 52"/>
                <a:gd name="T3" fmla="*/ 4 h 32"/>
                <a:gd name="T4" fmla="*/ 50 w 52"/>
                <a:gd name="T5" fmla="*/ 0 h 32"/>
                <a:gd name="T6" fmla="*/ 52 w 52"/>
                <a:gd name="T7" fmla="*/ 28 h 32"/>
                <a:gd name="T8" fmla="*/ 0 w 52"/>
                <a:gd name="T9" fmla="*/ 32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0" y="32"/>
                  </a:moveTo>
                  <a:lnTo>
                    <a:pt x="4" y="4"/>
                  </a:lnTo>
                  <a:lnTo>
                    <a:pt x="50" y="0"/>
                  </a:lnTo>
                  <a:lnTo>
                    <a:pt x="52" y="28"/>
                  </a:lnTo>
                  <a:lnTo>
                    <a:pt x="0" y="32"/>
                  </a:lnTo>
                </a:path>
              </a:pathLst>
            </a:custGeom>
            <a:noFill/>
            <a:ln w="9525">
              <a:noFill/>
              <a:round/>
              <a:headEnd/>
              <a:tailEnd/>
            </a:ln>
          </p:spPr>
          <p:txBody>
            <a:bodyPr/>
            <a:lstStyle/>
            <a:p>
              <a:endParaRPr lang="en-US" sz="1350"/>
            </a:p>
          </p:txBody>
        </p:sp>
        <p:sp>
          <p:nvSpPr>
            <p:cNvPr id="35895" name="Freeform 177"/>
            <p:cNvSpPr>
              <a:spLocks noChangeAspect="1"/>
            </p:cNvSpPr>
            <p:nvPr/>
          </p:nvSpPr>
          <p:spPr bwMode="auto">
            <a:xfrm>
              <a:off x="3509" y="1555"/>
              <a:ext cx="6" cy="22"/>
            </a:xfrm>
            <a:custGeom>
              <a:avLst/>
              <a:gdLst>
                <a:gd name="T0" fmla="*/ 2 w 6"/>
                <a:gd name="T1" fmla="*/ 22 h 22"/>
                <a:gd name="T2" fmla="*/ 0 w 6"/>
                <a:gd name="T3" fmla="*/ 22 h 22"/>
                <a:gd name="T4" fmla="*/ 4 w 6"/>
                <a:gd name="T5" fmla="*/ 0 h 22"/>
                <a:gd name="T6" fmla="*/ 6 w 6"/>
                <a:gd name="T7" fmla="*/ 0 h 22"/>
                <a:gd name="T8" fmla="*/ 2 w 6"/>
                <a:gd name="T9" fmla="*/ 22 h 22"/>
                <a:gd name="T10" fmla="*/ 0 60000 65536"/>
                <a:gd name="T11" fmla="*/ 0 60000 65536"/>
                <a:gd name="T12" fmla="*/ 0 60000 65536"/>
                <a:gd name="T13" fmla="*/ 0 60000 65536"/>
                <a:gd name="T14" fmla="*/ 0 60000 65536"/>
                <a:gd name="T15" fmla="*/ 0 w 6"/>
                <a:gd name="T16" fmla="*/ 0 h 22"/>
                <a:gd name="T17" fmla="*/ 6 w 6"/>
                <a:gd name="T18" fmla="*/ 22 h 22"/>
              </a:gdLst>
              <a:ahLst/>
              <a:cxnLst>
                <a:cxn ang="T10">
                  <a:pos x="T0" y="T1"/>
                </a:cxn>
                <a:cxn ang="T11">
                  <a:pos x="T2" y="T3"/>
                </a:cxn>
                <a:cxn ang="T12">
                  <a:pos x="T4" y="T5"/>
                </a:cxn>
                <a:cxn ang="T13">
                  <a:pos x="T6" y="T7"/>
                </a:cxn>
                <a:cxn ang="T14">
                  <a:pos x="T8" y="T9"/>
                </a:cxn>
              </a:cxnLst>
              <a:rect l="T15" t="T16" r="T17" b="T18"/>
              <a:pathLst>
                <a:path w="6" h="22">
                  <a:moveTo>
                    <a:pt x="2" y="22"/>
                  </a:moveTo>
                  <a:lnTo>
                    <a:pt x="0" y="22"/>
                  </a:lnTo>
                  <a:lnTo>
                    <a:pt x="4" y="0"/>
                  </a:lnTo>
                  <a:lnTo>
                    <a:pt x="6" y="0"/>
                  </a:lnTo>
                  <a:lnTo>
                    <a:pt x="2" y="22"/>
                  </a:lnTo>
                  <a:close/>
                </a:path>
              </a:pathLst>
            </a:custGeom>
            <a:solidFill>
              <a:srgbClr val="F6B148"/>
            </a:solidFill>
            <a:ln w="9525">
              <a:noFill/>
              <a:round/>
              <a:headEnd/>
              <a:tailEnd/>
            </a:ln>
          </p:spPr>
          <p:txBody>
            <a:bodyPr/>
            <a:lstStyle/>
            <a:p>
              <a:endParaRPr lang="en-US" sz="1350"/>
            </a:p>
          </p:txBody>
        </p:sp>
        <p:sp>
          <p:nvSpPr>
            <p:cNvPr id="35896" name="Freeform 178"/>
            <p:cNvSpPr>
              <a:spLocks noChangeAspect="1"/>
            </p:cNvSpPr>
            <p:nvPr/>
          </p:nvSpPr>
          <p:spPr bwMode="auto">
            <a:xfrm>
              <a:off x="3511" y="1532"/>
              <a:ext cx="26" cy="51"/>
            </a:xfrm>
            <a:custGeom>
              <a:avLst/>
              <a:gdLst>
                <a:gd name="T0" fmla="*/ 0 w 13"/>
                <a:gd name="T1" fmla="*/ 100 h 25"/>
                <a:gd name="T2" fmla="*/ 32 w 13"/>
                <a:gd name="T3" fmla="*/ 96 h 25"/>
                <a:gd name="T4" fmla="*/ 44 w 13"/>
                <a:gd name="T5" fmla="*/ 8 h 25"/>
                <a:gd name="T6" fmla="*/ 8 w 13"/>
                <a:gd name="T7" fmla="*/ 37 h 25"/>
                <a:gd name="T8" fmla="*/ 0 w 13"/>
                <a:gd name="T9" fmla="*/ 10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4"/>
                  </a:moveTo>
                  <a:cubicBezTo>
                    <a:pt x="0" y="24"/>
                    <a:pt x="7" y="25"/>
                    <a:pt x="8" y="23"/>
                  </a:cubicBezTo>
                  <a:cubicBezTo>
                    <a:pt x="10" y="19"/>
                    <a:pt x="13" y="8"/>
                    <a:pt x="11" y="2"/>
                  </a:cubicBezTo>
                  <a:cubicBezTo>
                    <a:pt x="10" y="0"/>
                    <a:pt x="2" y="9"/>
                    <a:pt x="2" y="9"/>
                  </a:cubicBezTo>
                  <a:cubicBezTo>
                    <a:pt x="0" y="24"/>
                    <a:pt x="0" y="24"/>
                    <a:pt x="0" y="24"/>
                  </a:cubicBezTo>
                </a:path>
              </a:pathLst>
            </a:custGeom>
            <a:solidFill>
              <a:srgbClr val="DF8100"/>
            </a:solidFill>
            <a:ln w="9525">
              <a:noFill/>
              <a:round/>
              <a:headEnd/>
              <a:tailEnd/>
            </a:ln>
          </p:spPr>
          <p:txBody>
            <a:bodyPr/>
            <a:lstStyle/>
            <a:p>
              <a:endParaRPr lang="en-US" sz="1350"/>
            </a:p>
          </p:txBody>
        </p:sp>
        <p:sp>
          <p:nvSpPr>
            <p:cNvPr id="35897" name="Freeform 179"/>
            <p:cNvSpPr>
              <a:spLocks noChangeAspect="1"/>
            </p:cNvSpPr>
            <p:nvPr/>
          </p:nvSpPr>
          <p:spPr bwMode="auto">
            <a:xfrm>
              <a:off x="3455" y="1524"/>
              <a:ext cx="80" cy="35"/>
            </a:xfrm>
            <a:custGeom>
              <a:avLst/>
              <a:gdLst>
                <a:gd name="T0" fmla="*/ 68 w 40"/>
                <a:gd name="T1" fmla="*/ 0 h 17"/>
                <a:gd name="T2" fmla="*/ 0 w 40"/>
                <a:gd name="T3" fmla="*/ 12 h 17"/>
                <a:gd name="T4" fmla="*/ 88 w 40"/>
                <a:gd name="T5" fmla="*/ 72 h 17"/>
                <a:gd name="T6" fmla="*/ 156 w 40"/>
                <a:gd name="T7" fmla="*/ 25 h 17"/>
                <a:gd name="T8" fmla="*/ 68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17" y="0"/>
                  </a:moveTo>
                  <a:cubicBezTo>
                    <a:pt x="5" y="0"/>
                    <a:pt x="0" y="3"/>
                    <a:pt x="0" y="3"/>
                  </a:cubicBezTo>
                  <a:cubicBezTo>
                    <a:pt x="22" y="17"/>
                    <a:pt x="22" y="17"/>
                    <a:pt x="22" y="17"/>
                  </a:cubicBezTo>
                  <a:cubicBezTo>
                    <a:pt x="27" y="16"/>
                    <a:pt x="40" y="13"/>
                    <a:pt x="39" y="6"/>
                  </a:cubicBezTo>
                  <a:cubicBezTo>
                    <a:pt x="38" y="2"/>
                    <a:pt x="29" y="0"/>
                    <a:pt x="17" y="0"/>
                  </a:cubicBezTo>
                  <a:close/>
                </a:path>
              </a:pathLst>
            </a:custGeom>
            <a:solidFill>
              <a:srgbClr val="F6B148"/>
            </a:solidFill>
            <a:ln w="9525">
              <a:noFill/>
              <a:round/>
              <a:headEnd/>
              <a:tailEnd/>
            </a:ln>
          </p:spPr>
          <p:txBody>
            <a:bodyPr/>
            <a:lstStyle/>
            <a:p>
              <a:endParaRPr lang="en-US" sz="1350"/>
            </a:p>
          </p:txBody>
        </p:sp>
        <p:sp>
          <p:nvSpPr>
            <p:cNvPr id="35898" name="Freeform 180"/>
            <p:cNvSpPr>
              <a:spLocks noChangeAspect="1"/>
            </p:cNvSpPr>
            <p:nvPr/>
          </p:nvSpPr>
          <p:spPr bwMode="auto">
            <a:xfrm>
              <a:off x="3491" y="1526"/>
              <a:ext cx="48" cy="29"/>
            </a:xfrm>
            <a:custGeom>
              <a:avLst/>
              <a:gdLst>
                <a:gd name="T0" fmla="*/ 80 w 24"/>
                <a:gd name="T1" fmla="*/ 12 h 14"/>
                <a:gd name="T2" fmla="*/ 20 w 24"/>
                <a:gd name="T3" fmla="*/ 60 h 14"/>
                <a:gd name="T4" fmla="*/ 0 w 24"/>
                <a:gd name="T5" fmla="*/ 21 h 14"/>
                <a:gd name="T6" fmla="*/ 80 w 24"/>
                <a:gd name="T7" fmla="*/ 12 h 14"/>
                <a:gd name="T8" fmla="*/ 0 60000 65536"/>
                <a:gd name="T9" fmla="*/ 0 60000 65536"/>
                <a:gd name="T10" fmla="*/ 0 60000 65536"/>
                <a:gd name="T11" fmla="*/ 0 60000 65536"/>
                <a:gd name="T12" fmla="*/ 0 w 24"/>
                <a:gd name="T13" fmla="*/ 0 h 14"/>
                <a:gd name="T14" fmla="*/ 24 w 24"/>
                <a:gd name="T15" fmla="*/ 14 h 14"/>
              </a:gdLst>
              <a:ahLst/>
              <a:cxnLst>
                <a:cxn ang="T8">
                  <a:pos x="T0" y="T1"/>
                </a:cxn>
                <a:cxn ang="T9">
                  <a:pos x="T2" y="T3"/>
                </a:cxn>
                <a:cxn ang="T10">
                  <a:pos x="T4" y="T5"/>
                </a:cxn>
                <a:cxn ang="T11">
                  <a:pos x="T6" y="T7"/>
                </a:cxn>
              </a:cxnLst>
              <a:rect l="T12" t="T13" r="T14" b="T15"/>
              <a:pathLst>
                <a:path w="24" h="14">
                  <a:moveTo>
                    <a:pt x="20" y="3"/>
                  </a:moveTo>
                  <a:cubicBezTo>
                    <a:pt x="24" y="9"/>
                    <a:pt x="10" y="13"/>
                    <a:pt x="5" y="14"/>
                  </a:cubicBezTo>
                  <a:cubicBezTo>
                    <a:pt x="0" y="5"/>
                    <a:pt x="0" y="5"/>
                    <a:pt x="0" y="5"/>
                  </a:cubicBezTo>
                  <a:cubicBezTo>
                    <a:pt x="5" y="3"/>
                    <a:pt x="15" y="0"/>
                    <a:pt x="20" y="3"/>
                  </a:cubicBezTo>
                </a:path>
              </a:pathLst>
            </a:custGeom>
            <a:solidFill>
              <a:srgbClr val="FBD58B"/>
            </a:solidFill>
            <a:ln w="9525">
              <a:noFill/>
              <a:round/>
              <a:headEnd/>
              <a:tailEnd/>
            </a:ln>
          </p:spPr>
          <p:txBody>
            <a:bodyPr/>
            <a:lstStyle/>
            <a:p>
              <a:endParaRPr lang="en-US" sz="1350"/>
            </a:p>
          </p:txBody>
        </p:sp>
        <p:sp>
          <p:nvSpPr>
            <p:cNvPr id="35899" name="Freeform 181"/>
            <p:cNvSpPr>
              <a:spLocks noChangeAspect="1"/>
            </p:cNvSpPr>
            <p:nvPr/>
          </p:nvSpPr>
          <p:spPr bwMode="auto">
            <a:xfrm>
              <a:off x="3461" y="1532"/>
              <a:ext cx="24" cy="25"/>
            </a:xfrm>
            <a:custGeom>
              <a:avLst/>
              <a:gdLst>
                <a:gd name="T0" fmla="*/ 20 w 12"/>
                <a:gd name="T1" fmla="*/ 4 h 12"/>
                <a:gd name="T2" fmla="*/ 44 w 12"/>
                <a:gd name="T3" fmla="*/ 27 h 12"/>
                <a:gd name="T4" fmla="*/ 24 w 12"/>
                <a:gd name="T5" fmla="*/ 52 h 12"/>
                <a:gd name="T6" fmla="*/ 0 w 12"/>
                <a:gd name="T7" fmla="*/ 31 h 12"/>
                <a:gd name="T8" fmla="*/ 2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5" y="1"/>
                  </a:moveTo>
                  <a:cubicBezTo>
                    <a:pt x="8" y="0"/>
                    <a:pt x="11" y="3"/>
                    <a:pt x="11" y="6"/>
                  </a:cubicBezTo>
                  <a:cubicBezTo>
                    <a:pt x="12" y="8"/>
                    <a:pt x="9" y="11"/>
                    <a:pt x="6" y="12"/>
                  </a:cubicBezTo>
                  <a:cubicBezTo>
                    <a:pt x="4" y="12"/>
                    <a:pt x="1" y="10"/>
                    <a:pt x="0" y="7"/>
                  </a:cubicBezTo>
                  <a:cubicBezTo>
                    <a:pt x="0" y="4"/>
                    <a:pt x="2" y="1"/>
                    <a:pt x="5" y="1"/>
                  </a:cubicBezTo>
                </a:path>
              </a:pathLst>
            </a:custGeom>
            <a:solidFill>
              <a:srgbClr val="98C1E5"/>
            </a:solidFill>
            <a:ln w="9525">
              <a:noFill/>
              <a:round/>
              <a:headEnd/>
              <a:tailEnd/>
            </a:ln>
          </p:spPr>
          <p:txBody>
            <a:bodyPr/>
            <a:lstStyle/>
            <a:p>
              <a:endParaRPr lang="en-US" sz="1350"/>
            </a:p>
          </p:txBody>
        </p:sp>
        <p:sp>
          <p:nvSpPr>
            <p:cNvPr id="35900" name="Freeform 182"/>
            <p:cNvSpPr>
              <a:spLocks noChangeAspect="1"/>
            </p:cNvSpPr>
            <p:nvPr/>
          </p:nvSpPr>
          <p:spPr bwMode="auto">
            <a:xfrm>
              <a:off x="3457" y="1522"/>
              <a:ext cx="58" cy="41"/>
            </a:xfrm>
            <a:custGeom>
              <a:avLst/>
              <a:gdLst>
                <a:gd name="T0" fmla="*/ 108 w 29"/>
                <a:gd name="T1" fmla="*/ 37 h 20"/>
                <a:gd name="T2" fmla="*/ 28 w 29"/>
                <a:gd name="T3" fmla="*/ 4 h 20"/>
                <a:gd name="T4" fmla="*/ 0 w 29"/>
                <a:gd name="T5" fmla="*/ 12 h 20"/>
                <a:gd name="T6" fmla="*/ 20 w 29"/>
                <a:gd name="T7" fmla="*/ 8 h 20"/>
                <a:gd name="T8" fmla="*/ 100 w 29"/>
                <a:gd name="T9" fmla="*/ 37 h 20"/>
                <a:gd name="T10" fmla="*/ 48 w 29"/>
                <a:gd name="T11" fmla="*/ 84 h 20"/>
                <a:gd name="T12" fmla="*/ 28 w 29"/>
                <a:gd name="T13" fmla="*/ 84 h 20"/>
                <a:gd name="T14" fmla="*/ 56 w 29"/>
                <a:gd name="T15" fmla="*/ 84 h 20"/>
                <a:gd name="T16" fmla="*/ 108 w 29"/>
                <a:gd name="T17" fmla="*/ 3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7" y="9"/>
                  </a:moveTo>
                  <a:cubicBezTo>
                    <a:pt x="25" y="4"/>
                    <a:pt x="16" y="0"/>
                    <a:pt x="7" y="1"/>
                  </a:cubicBezTo>
                  <a:cubicBezTo>
                    <a:pt x="4" y="2"/>
                    <a:pt x="2" y="2"/>
                    <a:pt x="0" y="3"/>
                  </a:cubicBezTo>
                  <a:cubicBezTo>
                    <a:pt x="1" y="3"/>
                    <a:pt x="3" y="3"/>
                    <a:pt x="5" y="2"/>
                  </a:cubicBezTo>
                  <a:cubicBezTo>
                    <a:pt x="14" y="1"/>
                    <a:pt x="23" y="4"/>
                    <a:pt x="25" y="9"/>
                  </a:cubicBezTo>
                  <a:cubicBezTo>
                    <a:pt x="27" y="14"/>
                    <a:pt x="21" y="19"/>
                    <a:pt x="12" y="20"/>
                  </a:cubicBezTo>
                  <a:cubicBezTo>
                    <a:pt x="10" y="20"/>
                    <a:pt x="9" y="20"/>
                    <a:pt x="7" y="20"/>
                  </a:cubicBezTo>
                  <a:cubicBezTo>
                    <a:pt x="9" y="20"/>
                    <a:pt x="12" y="20"/>
                    <a:pt x="14" y="20"/>
                  </a:cubicBezTo>
                  <a:cubicBezTo>
                    <a:pt x="23" y="19"/>
                    <a:pt x="29" y="14"/>
                    <a:pt x="27" y="9"/>
                  </a:cubicBezTo>
                  <a:close/>
                </a:path>
              </a:pathLst>
            </a:custGeom>
            <a:solidFill>
              <a:srgbClr val="F6B148"/>
            </a:solidFill>
            <a:ln w="9525">
              <a:noFill/>
              <a:round/>
              <a:headEnd/>
              <a:tailEnd/>
            </a:ln>
          </p:spPr>
          <p:txBody>
            <a:bodyPr/>
            <a:lstStyle/>
            <a:p>
              <a:endParaRPr lang="en-US" sz="1350"/>
            </a:p>
          </p:txBody>
        </p:sp>
        <p:sp>
          <p:nvSpPr>
            <p:cNvPr id="35901" name="Freeform 183"/>
            <p:cNvSpPr>
              <a:spLocks noChangeAspect="1"/>
            </p:cNvSpPr>
            <p:nvPr/>
          </p:nvSpPr>
          <p:spPr bwMode="auto">
            <a:xfrm>
              <a:off x="3442" y="1524"/>
              <a:ext cx="69" cy="41"/>
            </a:xfrm>
            <a:custGeom>
              <a:avLst/>
              <a:gdLst>
                <a:gd name="T0" fmla="*/ 132 w 34"/>
                <a:gd name="T1" fmla="*/ 33 h 20"/>
                <a:gd name="T2" fmla="*/ 83 w 34"/>
                <a:gd name="T3" fmla="*/ 80 h 20"/>
                <a:gd name="T4" fmla="*/ 8 w 34"/>
                <a:gd name="T5" fmla="*/ 47 h 20"/>
                <a:gd name="T6" fmla="*/ 53 w 34"/>
                <a:gd name="T7" fmla="*/ 4 h 20"/>
                <a:gd name="T8" fmla="*/ 132 w 34"/>
                <a:gd name="T9" fmla="*/ 33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2" y="8"/>
                  </a:moveTo>
                  <a:cubicBezTo>
                    <a:pt x="34" y="13"/>
                    <a:pt x="29" y="18"/>
                    <a:pt x="20" y="19"/>
                  </a:cubicBezTo>
                  <a:cubicBezTo>
                    <a:pt x="12" y="20"/>
                    <a:pt x="4" y="16"/>
                    <a:pt x="2" y="11"/>
                  </a:cubicBezTo>
                  <a:cubicBezTo>
                    <a:pt x="0" y="7"/>
                    <a:pt x="5" y="2"/>
                    <a:pt x="13" y="1"/>
                  </a:cubicBezTo>
                  <a:cubicBezTo>
                    <a:pt x="22" y="0"/>
                    <a:pt x="30" y="3"/>
                    <a:pt x="32" y="8"/>
                  </a:cubicBezTo>
                  <a:close/>
                </a:path>
              </a:pathLst>
            </a:custGeom>
            <a:solidFill>
              <a:srgbClr val="FBD58B"/>
            </a:solidFill>
            <a:ln w="9525">
              <a:noFill/>
              <a:round/>
              <a:headEnd/>
              <a:tailEnd/>
            </a:ln>
          </p:spPr>
          <p:txBody>
            <a:bodyPr/>
            <a:lstStyle/>
            <a:p>
              <a:endParaRPr lang="en-US" sz="1350"/>
            </a:p>
          </p:txBody>
        </p:sp>
        <p:sp>
          <p:nvSpPr>
            <p:cNvPr id="35902" name="Freeform 184"/>
            <p:cNvSpPr>
              <a:spLocks noChangeAspect="1"/>
            </p:cNvSpPr>
            <p:nvPr/>
          </p:nvSpPr>
          <p:spPr bwMode="auto">
            <a:xfrm>
              <a:off x="3465" y="1530"/>
              <a:ext cx="22" cy="25"/>
            </a:xfrm>
            <a:custGeom>
              <a:avLst/>
              <a:gdLst>
                <a:gd name="T0" fmla="*/ 28 w 11"/>
                <a:gd name="T1" fmla="*/ 4 h 12"/>
                <a:gd name="T2" fmla="*/ 44 w 11"/>
                <a:gd name="T3" fmla="*/ 35 h 12"/>
                <a:gd name="T4" fmla="*/ 16 w 11"/>
                <a:gd name="T5" fmla="*/ 48 h 12"/>
                <a:gd name="T6" fmla="*/ 4 w 11"/>
                <a:gd name="T7" fmla="*/ 21 h 12"/>
                <a:gd name="T8" fmla="*/ 28 w 11"/>
                <a:gd name="T9" fmla="*/ 4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7" y="1"/>
                  </a:moveTo>
                  <a:cubicBezTo>
                    <a:pt x="10" y="2"/>
                    <a:pt x="11" y="5"/>
                    <a:pt x="11" y="8"/>
                  </a:cubicBezTo>
                  <a:cubicBezTo>
                    <a:pt x="10" y="11"/>
                    <a:pt x="7" y="12"/>
                    <a:pt x="4" y="11"/>
                  </a:cubicBezTo>
                  <a:cubicBezTo>
                    <a:pt x="1" y="11"/>
                    <a:pt x="0" y="8"/>
                    <a:pt x="1" y="5"/>
                  </a:cubicBezTo>
                  <a:cubicBezTo>
                    <a:pt x="1" y="2"/>
                    <a:pt x="4" y="0"/>
                    <a:pt x="7" y="1"/>
                  </a:cubicBezTo>
                  <a:close/>
                </a:path>
              </a:pathLst>
            </a:custGeom>
            <a:solidFill>
              <a:srgbClr val="DF8100"/>
            </a:solidFill>
            <a:ln w="9525">
              <a:noFill/>
              <a:round/>
              <a:headEnd/>
              <a:tailEnd/>
            </a:ln>
          </p:spPr>
          <p:txBody>
            <a:bodyPr/>
            <a:lstStyle/>
            <a:p>
              <a:endParaRPr lang="en-US" sz="1350"/>
            </a:p>
          </p:txBody>
        </p:sp>
        <p:sp>
          <p:nvSpPr>
            <p:cNvPr id="35903" name="Freeform 185"/>
            <p:cNvSpPr>
              <a:spLocks noChangeAspect="1"/>
            </p:cNvSpPr>
            <p:nvPr/>
          </p:nvSpPr>
          <p:spPr bwMode="auto">
            <a:xfrm>
              <a:off x="3467" y="1532"/>
              <a:ext cx="20" cy="23"/>
            </a:xfrm>
            <a:custGeom>
              <a:avLst/>
              <a:gdLst>
                <a:gd name="T0" fmla="*/ 36 w 10"/>
                <a:gd name="T1" fmla="*/ 31 h 11"/>
                <a:gd name="T2" fmla="*/ 12 w 10"/>
                <a:gd name="T3" fmla="*/ 44 h 11"/>
                <a:gd name="T4" fmla="*/ 0 w 10"/>
                <a:gd name="T5" fmla="*/ 17 h 11"/>
                <a:gd name="T6" fmla="*/ 24 w 10"/>
                <a:gd name="T7" fmla="*/ 4 h 11"/>
                <a:gd name="T8" fmla="*/ 36 w 10"/>
                <a:gd name="T9" fmla="*/ 31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9" y="7"/>
                  </a:moveTo>
                  <a:cubicBezTo>
                    <a:pt x="9" y="9"/>
                    <a:pt x="6" y="11"/>
                    <a:pt x="3" y="10"/>
                  </a:cubicBezTo>
                  <a:cubicBezTo>
                    <a:pt x="1" y="10"/>
                    <a:pt x="0" y="7"/>
                    <a:pt x="0" y="4"/>
                  </a:cubicBezTo>
                  <a:cubicBezTo>
                    <a:pt x="1" y="1"/>
                    <a:pt x="4" y="0"/>
                    <a:pt x="6" y="1"/>
                  </a:cubicBezTo>
                  <a:cubicBezTo>
                    <a:pt x="9" y="1"/>
                    <a:pt x="10" y="4"/>
                    <a:pt x="9" y="7"/>
                  </a:cubicBezTo>
                  <a:close/>
                </a:path>
              </a:pathLst>
            </a:custGeom>
            <a:solidFill>
              <a:srgbClr val="F6B148"/>
            </a:solidFill>
            <a:ln w="9525">
              <a:noFill/>
              <a:round/>
              <a:headEnd/>
              <a:tailEnd/>
            </a:ln>
          </p:spPr>
          <p:txBody>
            <a:bodyPr/>
            <a:lstStyle/>
            <a:p>
              <a:endParaRPr lang="en-US" sz="1350"/>
            </a:p>
          </p:txBody>
        </p:sp>
        <p:sp>
          <p:nvSpPr>
            <p:cNvPr id="35904" name="Freeform 186"/>
            <p:cNvSpPr>
              <a:spLocks noChangeAspect="1"/>
            </p:cNvSpPr>
            <p:nvPr/>
          </p:nvSpPr>
          <p:spPr bwMode="auto">
            <a:xfrm>
              <a:off x="3471" y="1532"/>
              <a:ext cx="14" cy="15"/>
            </a:xfrm>
            <a:custGeom>
              <a:avLst/>
              <a:gdLst>
                <a:gd name="T0" fmla="*/ 28 w 7"/>
                <a:gd name="T1" fmla="*/ 19 h 7"/>
                <a:gd name="T2" fmla="*/ 12 w 7"/>
                <a:gd name="T3" fmla="*/ 28 h 7"/>
                <a:gd name="T4" fmla="*/ 0 w 7"/>
                <a:gd name="T5" fmla="*/ 9 h 7"/>
                <a:gd name="T6" fmla="*/ 16 w 7"/>
                <a:gd name="T7" fmla="*/ 4 h 7"/>
                <a:gd name="T8" fmla="*/ 28 w 7"/>
                <a:gd name="T9" fmla="*/ 19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4"/>
                  </a:moveTo>
                  <a:cubicBezTo>
                    <a:pt x="6" y="6"/>
                    <a:pt x="5" y="7"/>
                    <a:pt x="3" y="6"/>
                  </a:cubicBezTo>
                  <a:cubicBezTo>
                    <a:pt x="1" y="5"/>
                    <a:pt x="0" y="4"/>
                    <a:pt x="0" y="2"/>
                  </a:cubicBezTo>
                  <a:cubicBezTo>
                    <a:pt x="1" y="1"/>
                    <a:pt x="2" y="0"/>
                    <a:pt x="4" y="1"/>
                  </a:cubicBezTo>
                  <a:cubicBezTo>
                    <a:pt x="6" y="1"/>
                    <a:pt x="7" y="3"/>
                    <a:pt x="7" y="4"/>
                  </a:cubicBezTo>
                  <a:close/>
                </a:path>
              </a:pathLst>
            </a:custGeom>
            <a:solidFill>
              <a:srgbClr val="FCE5B8"/>
            </a:solidFill>
            <a:ln w="9525">
              <a:noFill/>
              <a:round/>
              <a:headEnd/>
              <a:tailEnd/>
            </a:ln>
          </p:spPr>
          <p:txBody>
            <a:bodyPr/>
            <a:lstStyle/>
            <a:p>
              <a:endParaRPr lang="en-US" sz="1350"/>
            </a:p>
          </p:txBody>
        </p:sp>
        <p:sp>
          <p:nvSpPr>
            <p:cNvPr id="35905" name="Freeform 187"/>
            <p:cNvSpPr>
              <a:spLocks noChangeAspect="1"/>
            </p:cNvSpPr>
            <p:nvPr/>
          </p:nvSpPr>
          <p:spPr bwMode="auto">
            <a:xfrm>
              <a:off x="3058" y="1863"/>
              <a:ext cx="403" cy="157"/>
            </a:xfrm>
            <a:custGeom>
              <a:avLst/>
              <a:gdLst>
                <a:gd name="T0" fmla="*/ 0 w 200"/>
                <a:gd name="T1" fmla="*/ 0 h 78"/>
                <a:gd name="T2" fmla="*/ 4 w 200"/>
                <a:gd name="T3" fmla="*/ 48 h 78"/>
                <a:gd name="T4" fmla="*/ 792 w 200"/>
                <a:gd name="T5" fmla="*/ 312 h 78"/>
                <a:gd name="T6" fmla="*/ 812 w 200"/>
                <a:gd name="T7" fmla="*/ 308 h 78"/>
                <a:gd name="T8" fmla="*/ 808 w 200"/>
                <a:gd name="T9" fmla="*/ 288 h 78"/>
                <a:gd name="T10" fmla="*/ 0 w 200"/>
                <a:gd name="T11" fmla="*/ 0 h 78"/>
                <a:gd name="T12" fmla="*/ 0 60000 65536"/>
                <a:gd name="T13" fmla="*/ 0 60000 65536"/>
                <a:gd name="T14" fmla="*/ 0 60000 65536"/>
                <a:gd name="T15" fmla="*/ 0 60000 65536"/>
                <a:gd name="T16" fmla="*/ 0 60000 65536"/>
                <a:gd name="T17" fmla="*/ 0 60000 65536"/>
                <a:gd name="T18" fmla="*/ 0 w 200"/>
                <a:gd name="T19" fmla="*/ 0 h 78"/>
                <a:gd name="T20" fmla="*/ 200 w 200"/>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00" h="78">
                  <a:moveTo>
                    <a:pt x="0" y="0"/>
                  </a:moveTo>
                  <a:cubicBezTo>
                    <a:pt x="1" y="12"/>
                    <a:pt x="1" y="12"/>
                    <a:pt x="1" y="12"/>
                  </a:cubicBezTo>
                  <a:cubicBezTo>
                    <a:pt x="1" y="12"/>
                    <a:pt x="193" y="76"/>
                    <a:pt x="195" y="77"/>
                  </a:cubicBezTo>
                  <a:cubicBezTo>
                    <a:pt x="198" y="78"/>
                    <a:pt x="200" y="76"/>
                    <a:pt x="200" y="76"/>
                  </a:cubicBezTo>
                  <a:cubicBezTo>
                    <a:pt x="199" y="71"/>
                    <a:pt x="199" y="71"/>
                    <a:pt x="199" y="71"/>
                  </a:cubicBezTo>
                  <a:cubicBezTo>
                    <a:pt x="0" y="0"/>
                    <a:pt x="0" y="0"/>
                    <a:pt x="0" y="0"/>
                  </a:cubicBezTo>
                </a:path>
              </a:pathLst>
            </a:custGeom>
            <a:solidFill>
              <a:srgbClr val="F6B148"/>
            </a:solidFill>
            <a:ln w="9525">
              <a:noFill/>
              <a:round/>
              <a:headEnd/>
              <a:tailEnd/>
            </a:ln>
          </p:spPr>
          <p:txBody>
            <a:bodyPr/>
            <a:lstStyle/>
            <a:p>
              <a:endParaRPr lang="en-US" sz="1350"/>
            </a:p>
          </p:txBody>
        </p:sp>
        <p:sp>
          <p:nvSpPr>
            <p:cNvPr id="35906" name="Freeform 188"/>
            <p:cNvSpPr>
              <a:spLocks noChangeAspect="1"/>
            </p:cNvSpPr>
            <p:nvPr/>
          </p:nvSpPr>
          <p:spPr bwMode="auto">
            <a:xfrm>
              <a:off x="3459" y="1734"/>
              <a:ext cx="203" cy="284"/>
            </a:xfrm>
            <a:custGeom>
              <a:avLst/>
              <a:gdLst>
                <a:gd name="T0" fmla="*/ 404 w 101"/>
                <a:gd name="T1" fmla="*/ 20 h 141"/>
                <a:gd name="T2" fmla="*/ 408 w 101"/>
                <a:gd name="T3" fmla="*/ 48 h 141"/>
                <a:gd name="T4" fmla="*/ 400 w 101"/>
                <a:gd name="T5" fmla="*/ 68 h 141"/>
                <a:gd name="T6" fmla="*/ 4 w 101"/>
                <a:gd name="T7" fmla="*/ 572 h 141"/>
                <a:gd name="T8" fmla="*/ 0 w 101"/>
                <a:gd name="T9" fmla="*/ 548 h 141"/>
                <a:gd name="T10" fmla="*/ 396 w 101"/>
                <a:gd name="T11" fmla="*/ 0 h 141"/>
                <a:gd name="T12" fmla="*/ 404 w 101"/>
                <a:gd name="T13" fmla="*/ 20 h 141"/>
                <a:gd name="T14" fmla="*/ 0 60000 65536"/>
                <a:gd name="T15" fmla="*/ 0 60000 65536"/>
                <a:gd name="T16" fmla="*/ 0 60000 65536"/>
                <a:gd name="T17" fmla="*/ 0 60000 65536"/>
                <a:gd name="T18" fmla="*/ 0 60000 65536"/>
                <a:gd name="T19" fmla="*/ 0 60000 65536"/>
                <a:gd name="T20" fmla="*/ 0 60000 65536"/>
                <a:gd name="T21" fmla="*/ 0 w 101"/>
                <a:gd name="T22" fmla="*/ 0 h 141"/>
                <a:gd name="T23" fmla="*/ 101 w 101"/>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41">
                  <a:moveTo>
                    <a:pt x="100" y="5"/>
                  </a:moveTo>
                  <a:cubicBezTo>
                    <a:pt x="100" y="7"/>
                    <a:pt x="101" y="12"/>
                    <a:pt x="101" y="12"/>
                  </a:cubicBezTo>
                  <a:cubicBezTo>
                    <a:pt x="101" y="12"/>
                    <a:pt x="101" y="15"/>
                    <a:pt x="99" y="17"/>
                  </a:cubicBezTo>
                  <a:cubicBezTo>
                    <a:pt x="98" y="19"/>
                    <a:pt x="1" y="141"/>
                    <a:pt x="1" y="141"/>
                  </a:cubicBezTo>
                  <a:cubicBezTo>
                    <a:pt x="0" y="135"/>
                    <a:pt x="0" y="135"/>
                    <a:pt x="0" y="135"/>
                  </a:cubicBezTo>
                  <a:cubicBezTo>
                    <a:pt x="98" y="0"/>
                    <a:pt x="98" y="0"/>
                    <a:pt x="98" y="0"/>
                  </a:cubicBezTo>
                  <a:cubicBezTo>
                    <a:pt x="98" y="0"/>
                    <a:pt x="100" y="1"/>
                    <a:pt x="100" y="5"/>
                  </a:cubicBezTo>
                  <a:close/>
                </a:path>
              </a:pathLst>
            </a:custGeom>
            <a:solidFill>
              <a:srgbClr val="DF8100"/>
            </a:solidFill>
            <a:ln w="9525">
              <a:noFill/>
              <a:round/>
              <a:headEnd/>
              <a:tailEnd/>
            </a:ln>
          </p:spPr>
          <p:txBody>
            <a:bodyPr/>
            <a:lstStyle/>
            <a:p>
              <a:endParaRPr lang="en-US" sz="1350"/>
            </a:p>
          </p:txBody>
        </p:sp>
        <p:sp>
          <p:nvSpPr>
            <p:cNvPr id="35907" name="Freeform 189"/>
            <p:cNvSpPr>
              <a:spLocks noChangeAspect="1"/>
            </p:cNvSpPr>
            <p:nvPr/>
          </p:nvSpPr>
          <p:spPr bwMode="auto">
            <a:xfrm>
              <a:off x="3058" y="1639"/>
              <a:ext cx="602" cy="369"/>
            </a:xfrm>
            <a:custGeom>
              <a:avLst/>
              <a:gdLst>
                <a:gd name="T0" fmla="*/ 815 w 299"/>
                <a:gd name="T1" fmla="*/ 736 h 183"/>
                <a:gd name="T2" fmla="*/ 1208 w 299"/>
                <a:gd name="T3" fmla="*/ 212 h 183"/>
                <a:gd name="T4" fmla="*/ 1196 w 299"/>
                <a:gd name="T5" fmla="*/ 188 h 183"/>
                <a:gd name="T6" fmla="*/ 360 w 299"/>
                <a:gd name="T7" fmla="*/ 0 h 183"/>
                <a:gd name="T8" fmla="*/ 0 w 299"/>
                <a:gd name="T9" fmla="*/ 452 h 183"/>
                <a:gd name="T10" fmla="*/ 791 w 299"/>
                <a:gd name="T11" fmla="*/ 740 h 183"/>
                <a:gd name="T12" fmla="*/ 815 w 299"/>
                <a:gd name="T13" fmla="*/ 736 h 183"/>
                <a:gd name="T14" fmla="*/ 0 60000 65536"/>
                <a:gd name="T15" fmla="*/ 0 60000 65536"/>
                <a:gd name="T16" fmla="*/ 0 60000 65536"/>
                <a:gd name="T17" fmla="*/ 0 60000 65536"/>
                <a:gd name="T18" fmla="*/ 0 60000 65536"/>
                <a:gd name="T19" fmla="*/ 0 60000 65536"/>
                <a:gd name="T20" fmla="*/ 0 60000 65536"/>
                <a:gd name="T21" fmla="*/ 0 w 299"/>
                <a:gd name="T22" fmla="*/ 0 h 183"/>
                <a:gd name="T23" fmla="*/ 299 w 299"/>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9" h="183">
                  <a:moveTo>
                    <a:pt x="201" y="181"/>
                  </a:moveTo>
                  <a:cubicBezTo>
                    <a:pt x="214" y="164"/>
                    <a:pt x="296" y="54"/>
                    <a:pt x="298" y="52"/>
                  </a:cubicBezTo>
                  <a:cubicBezTo>
                    <a:pt x="299" y="50"/>
                    <a:pt x="299" y="47"/>
                    <a:pt x="295" y="46"/>
                  </a:cubicBezTo>
                  <a:cubicBezTo>
                    <a:pt x="292" y="46"/>
                    <a:pt x="89" y="0"/>
                    <a:pt x="89" y="0"/>
                  </a:cubicBezTo>
                  <a:cubicBezTo>
                    <a:pt x="0" y="111"/>
                    <a:pt x="0" y="111"/>
                    <a:pt x="0" y="111"/>
                  </a:cubicBezTo>
                  <a:cubicBezTo>
                    <a:pt x="195" y="182"/>
                    <a:pt x="195" y="182"/>
                    <a:pt x="195" y="182"/>
                  </a:cubicBezTo>
                  <a:cubicBezTo>
                    <a:pt x="195" y="182"/>
                    <a:pt x="199" y="183"/>
                    <a:pt x="201" y="181"/>
                  </a:cubicBezTo>
                  <a:close/>
                </a:path>
              </a:pathLst>
            </a:custGeom>
            <a:solidFill>
              <a:srgbClr val="E69A37"/>
            </a:solidFill>
            <a:ln w="9525">
              <a:noFill/>
              <a:round/>
              <a:headEnd/>
              <a:tailEnd/>
            </a:ln>
          </p:spPr>
          <p:txBody>
            <a:bodyPr/>
            <a:lstStyle/>
            <a:p>
              <a:endParaRPr lang="en-US" sz="1350"/>
            </a:p>
          </p:txBody>
        </p:sp>
        <p:sp>
          <p:nvSpPr>
            <p:cNvPr id="35908" name="Freeform 190"/>
            <p:cNvSpPr>
              <a:spLocks noChangeAspect="1"/>
            </p:cNvSpPr>
            <p:nvPr/>
          </p:nvSpPr>
          <p:spPr bwMode="auto">
            <a:xfrm>
              <a:off x="3064" y="1857"/>
              <a:ext cx="401" cy="151"/>
            </a:xfrm>
            <a:custGeom>
              <a:avLst/>
              <a:gdLst>
                <a:gd name="T0" fmla="*/ 804 w 199"/>
                <a:gd name="T1" fmla="*/ 284 h 75"/>
                <a:gd name="T2" fmla="*/ 804 w 199"/>
                <a:gd name="T3" fmla="*/ 276 h 75"/>
                <a:gd name="T4" fmla="*/ 0 w 199"/>
                <a:gd name="T5" fmla="*/ 0 h 75"/>
                <a:gd name="T6" fmla="*/ 8 w 199"/>
                <a:gd name="T7" fmla="*/ 20 h 75"/>
                <a:gd name="T8" fmla="*/ 788 w 199"/>
                <a:gd name="T9" fmla="*/ 300 h 75"/>
                <a:gd name="T10" fmla="*/ 804 w 199"/>
                <a:gd name="T11" fmla="*/ 284 h 75"/>
                <a:gd name="T12" fmla="*/ 0 60000 65536"/>
                <a:gd name="T13" fmla="*/ 0 60000 65536"/>
                <a:gd name="T14" fmla="*/ 0 60000 65536"/>
                <a:gd name="T15" fmla="*/ 0 60000 65536"/>
                <a:gd name="T16" fmla="*/ 0 60000 65536"/>
                <a:gd name="T17" fmla="*/ 0 60000 65536"/>
                <a:gd name="T18" fmla="*/ 0 w 199"/>
                <a:gd name="T19" fmla="*/ 0 h 75"/>
                <a:gd name="T20" fmla="*/ 199 w 199"/>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99" h="75">
                  <a:moveTo>
                    <a:pt x="198" y="70"/>
                  </a:moveTo>
                  <a:cubicBezTo>
                    <a:pt x="198" y="70"/>
                    <a:pt x="198" y="69"/>
                    <a:pt x="198" y="68"/>
                  </a:cubicBezTo>
                  <a:cubicBezTo>
                    <a:pt x="179" y="62"/>
                    <a:pt x="0" y="1"/>
                    <a:pt x="0" y="0"/>
                  </a:cubicBezTo>
                  <a:cubicBezTo>
                    <a:pt x="0" y="1"/>
                    <a:pt x="0" y="4"/>
                    <a:pt x="2" y="5"/>
                  </a:cubicBezTo>
                  <a:cubicBezTo>
                    <a:pt x="22" y="13"/>
                    <a:pt x="192" y="73"/>
                    <a:pt x="194" y="74"/>
                  </a:cubicBezTo>
                  <a:cubicBezTo>
                    <a:pt x="196" y="75"/>
                    <a:pt x="199" y="74"/>
                    <a:pt x="198" y="70"/>
                  </a:cubicBezTo>
                  <a:close/>
                </a:path>
              </a:pathLst>
            </a:custGeom>
            <a:solidFill>
              <a:srgbClr val="FBD58B"/>
            </a:solidFill>
            <a:ln w="9525">
              <a:noFill/>
              <a:round/>
              <a:headEnd/>
              <a:tailEnd/>
            </a:ln>
          </p:spPr>
          <p:txBody>
            <a:bodyPr/>
            <a:lstStyle/>
            <a:p>
              <a:endParaRPr lang="en-US" sz="1350"/>
            </a:p>
          </p:txBody>
        </p:sp>
        <p:sp>
          <p:nvSpPr>
            <p:cNvPr id="35909" name="Freeform 191"/>
            <p:cNvSpPr>
              <a:spLocks noChangeAspect="1"/>
            </p:cNvSpPr>
            <p:nvPr/>
          </p:nvSpPr>
          <p:spPr bwMode="auto">
            <a:xfrm>
              <a:off x="3453" y="1732"/>
              <a:ext cx="207" cy="276"/>
            </a:xfrm>
            <a:custGeom>
              <a:avLst/>
              <a:gdLst>
                <a:gd name="T0" fmla="*/ 400 w 103"/>
                <a:gd name="T1" fmla="*/ 0 h 137"/>
                <a:gd name="T2" fmla="*/ 392 w 103"/>
                <a:gd name="T3" fmla="*/ 0 h 137"/>
                <a:gd name="T4" fmla="*/ 4 w 103"/>
                <a:gd name="T5" fmla="*/ 548 h 137"/>
                <a:gd name="T6" fmla="*/ 0 w 103"/>
                <a:gd name="T7" fmla="*/ 552 h 137"/>
                <a:gd name="T8" fmla="*/ 20 w 103"/>
                <a:gd name="T9" fmla="*/ 548 h 137"/>
                <a:gd name="T10" fmla="*/ 412 w 103"/>
                <a:gd name="T11" fmla="*/ 24 h 137"/>
                <a:gd name="T12" fmla="*/ 400 w 103"/>
                <a:gd name="T13" fmla="*/ 0 h 137"/>
                <a:gd name="T14" fmla="*/ 0 60000 65536"/>
                <a:gd name="T15" fmla="*/ 0 60000 65536"/>
                <a:gd name="T16" fmla="*/ 0 60000 65536"/>
                <a:gd name="T17" fmla="*/ 0 60000 65536"/>
                <a:gd name="T18" fmla="*/ 0 60000 65536"/>
                <a:gd name="T19" fmla="*/ 0 60000 65536"/>
                <a:gd name="T20" fmla="*/ 0 60000 65536"/>
                <a:gd name="T21" fmla="*/ 0 w 103"/>
                <a:gd name="T22" fmla="*/ 0 h 137"/>
                <a:gd name="T23" fmla="*/ 103 w 103"/>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137">
                  <a:moveTo>
                    <a:pt x="99" y="0"/>
                  </a:moveTo>
                  <a:cubicBezTo>
                    <a:pt x="99" y="0"/>
                    <a:pt x="98" y="0"/>
                    <a:pt x="97" y="0"/>
                  </a:cubicBezTo>
                  <a:cubicBezTo>
                    <a:pt x="86" y="15"/>
                    <a:pt x="13" y="118"/>
                    <a:pt x="1" y="135"/>
                  </a:cubicBezTo>
                  <a:cubicBezTo>
                    <a:pt x="0" y="135"/>
                    <a:pt x="0" y="136"/>
                    <a:pt x="0" y="136"/>
                  </a:cubicBezTo>
                  <a:cubicBezTo>
                    <a:pt x="1" y="136"/>
                    <a:pt x="4" y="137"/>
                    <a:pt x="5" y="135"/>
                  </a:cubicBezTo>
                  <a:cubicBezTo>
                    <a:pt x="18" y="118"/>
                    <a:pt x="100" y="8"/>
                    <a:pt x="102" y="6"/>
                  </a:cubicBezTo>
                  <a:cubicBezTo>
                    <a:pt x="103" y="4"/>
                    <a:pt x="103" y="1"/>
                    <a:pt x="99" y="0"/>
                  </a:cubicBezTo>
                  <a:close/>
                </a:path>
              </a:pathLst>
            </a:custGeom>
            <a:solidFill>
              <a:srgbClr val="FBD58B"/>
            </a:solidFill>
            <a:ln w="9525">
              <a:noFill/>
              <a:round/>
              <a:headEnd/>
              <a:tailEnd/>
            </a:ln>
          </p:spPr>
          <p:txBody>
            <a:bodyPr/>
            <a:lstStyle/>
            <a:p>
              <a:endParaRPr lang="en-US" sz="1350"/>
            </a:p>
          </p:txBody>
        </p:sp>
        <p:sp>
          <p:nvSpPr>
            <p:cNvPr id="35910" name="Freeform 192"/>
            <p:cNvSpPr>
              <a:spLocks noChangeAspect="1"/>
            </p:cNvSpPr>
            <p:nvPr/>
          </p:nvSpPr>
          <p:spPr bwMode="auto">
            <a:xfrm>
              <a:off x="3354" y="1742"/>
              <a:ext cx="54" cy="34"/>
            </a:xfrm>
            <a:custGeom>
              <a:avLst/>
              <a:gdLst>
                <a:gd name="T0" fmla="*/ 16 w 27"/>
                <a:gd name="T1" fmla="*/ 48 h 17"/>
                <a:gd name="T2" fmla="*/ 4 w 27"/>
                <a:gd name="T3" fmla="*/ 28 h 17"/>
                <a:gd name="T4" fmla="*/ 40 w 27"/>
                <a:gd name="T5" fmla="*/ 8 h 17"/>
                <a:gd name="T6" fmla="*/ 56 w 27"/>
                <a:gd name="T7" fmla="*/ 4 h 17"/>
                <a:gd name="T8" fmla="*/ 100 w 27"/>
                <a:gd name="T9" fmla="*/ 16 h 17"/>
                <a:gd name="T10" fmla="*/ 104 w 27"/>
                <a:gd name="T11" fmla="*/ 28 h 17"/>
                <a:gd name="T12" fmla="*/ 88 w 27"/>
                <a:gd name="T13" fmla="*/ 60 h 17"/>
                <a:gd name="T14" fmla="*/ 76 w 27"/>
                <a:gd name="T15" fmla="*/ 64 h 17"/>
                <a:gd name="T16" fmla="*/ 16 w 27"/>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2"/>
                  </a:moveTo>
                  <a:cubicBezTo>
                    <a:pt x="2" y="11"/>
                    <a:pt x="0" y="9"/>
                    <a:pt x="1" y="7"/>
                  </a:cubicBezTo>
                  <a:cubicBezTo>
                    <a:pt x="10" y="2"/>
                    <a:pt x="10" y="2"/>
                    <a:pt x="10" y="2"/>
                  </a:cubicBezTo>
                  <a:cubicBezTo>
                    <a:pt x="10" y="1"/>
                    <a:pt x="12" y="0"/>
                    <a:pt x="14" y="1"/>
                  </a:cubicBezTo>
                  <a:cubicBezTo>
                    <a:pt x="25" y="4"/>
                    <a:pt x="25" y="4"/>
                    <a:pt x="25" y="4"/>
                  </a:cubicBezTo>
                  <a:cubicBezTo>
                    <a:pt x="27" y="5"/>
                    <a:pt x="27" y="5"/>
                    <a:pt x="26" y="7"/>
                  </a:cubicBezTo>
                  <a:cubicBezTo>
                    <a:pt x="22" y="15"/>
                    <a:pt x="22" y="15"/>
                    <a:pt x="22" y="15"/>
                  </a:cubicBezTo>
                  <a:cubicBezTo>
                    <a:pt x="21" y="16"/>
                    <a:pt x="21" y="17"/>
                    <a:pt x="19" y="16"/>
                  </a:cubicBezTo>
                  <a:cubicBezTo>
                    <a:pt x="19" y="16"/>
                    <a:pt x="4" y="12"/>
                    <a:pt x="4" y="12"/>
                  </a:cubicBezTo>
                  <a:close/>
                </a:path>
              </a:pathLst>
            </a:custGeom>
            <a:solidFill>
              <a:srgbClr val="F6B148"/>
            </a:solidFill>
            <a:ln w="9525">
              <a:noFill/>
              <a:round/>
              <a:headEnd/>
              <a:tailEnd/>
            </a:ln>
          </p:spPr>
          <p:txBody>
            <a:bodyPr/>
            <a:lstStyle/>
            <a:p>
              <a:endParaRPr lang="en-US" sz="1350"/>
            </a:p>
          </p:txBody>
        </p:sp>
        <p:sp>
          <p:nvSpPr>
            <p:cNvPr id="35911" name="Freeform 193"/>
            <p:cNvSpPr>
              <a:spLocks noChangeAspect="1"/>
            </p:cNvSpPr>
            <p:nvPr/>
          </p:nvSpPr>
          <p:spPr bwMode="auto">
            <a:xfrm>
              <a:off x="3392" y="1742"/>
              <a:ext cx="22" cy="34"/>
            </a:xfrm>
            <a:custGeom>
              <a:avLst/>
              <a:gdLst>
                <a:gd name="T0" fmla="*/ 0 w 11"/>
                <a:gd name="T1" fmla="*/ 56 h 17"/>
                <a:gd name="T2" fmla="*/ 4 w 11"/>
                <a:gd name="T3" fmla="*/ 44 h 17"/>
                <a:gd name="T4" fmla="*/ 28 w 11"/>
                <a:gd name="T5" fmla="*/ 8 h 17"/>
                <a:gd name="T6" fmla="*/ 36 w 11"/>
                <a:gd name="T7" fmla="*/ 0 h 17"/>
                <a:gd name="T8" fmla="*/ 44 w 11"/>
                <a:gd name="T9" fmla="*/ 8 h 17"/>
                <a:gd name="T10" fmla="*/ 40 w 11"/>
                <a:gd name="T11" fmla="*/ 20 h 17"/>
                <a:gd name="T12" fmla="*/ 12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2"/>
                    <a:pt x="1" y="11"/>
                  </a:cubicBezTo>
                  <a:cubicBezTo>
                    <a:pt x="7" y="2"/>
                    <a:pt x="7" y="2"/>
                    <a:pt x="7" y="2"/>
                  </a:cubicBezTo>
                  <a:cubicBezTo>
                    <a:pt x="8" y="0"/>
                    <a:pt x="9" y="0"/>
                    <a:pt x="9" y="0"/>
                  </a:cubicBezTo>
                  <a:cubicBezTo>
                    <a:pt x="11" y="2"/>
                    <a:pt x="11" y="2"/>
                    <a:pt x="11" y="2"/>
                  </a:cubicBezTo>
                  <a:cubicBezTo>
                    <a:pt x="11" y="3"/>
                    <a:pt x="11" y="3"/>
                    <a:pt x="10" y="5"/>
                  </a:cubicBezTo>
                  <a:cubicBezTo>
                    <a:pt x="3" y="15"/>
                    <a:pt x="3" y="15"/>
                    <a:pt x="3" y="15"/>
                  </a:cubicBezTo>
                  <a:cubicBezTo>
                    <a:pt x="2" y="16"/>
                    <a:pt x="1" y="17"/>
                    <a:pt x="1" y="17"/>
                  </a:cubicBezTo>
                  <a:lnTo>
                    <a:pt x="0" y="14"/>
                  </a:lnTo>
                  <a:close/>
                </a:path>
              </a:pathLst>
            </a:custGeom>
            <a:solidFill>
              <a:srgbClr val="DF8100"/>
            </a:solidFill>
            <a:ln w="9525">
              <a:noFill/>
              <a:round/>
              <a:headEnd/>
              <a:tailEnd/>
            </a:ln>
          </p:spPr>
          <p:txBody>
            <a:bodyPr/>
            <a:lstStyle/>
            <a:p>
              <a:endParaRPr lang="en-US" sz="1350"/>
            </a:p>
          </p:txBody>
        </p:sp>
        <p:sp>
          <p:nvSpPr>
            <p:cNvPr id="35912" name="Freeform 194"/>
            <p:cNvSpPr>
              <a:spLocks noChangeAspect="1"/>
            </p:cNvSpPr>
            <p:nvPr/>
          </p:nvSpPr>
          <p:spPr bwMode="auto">
            <a:xfrm>
              <a:off x="3388" y="1768"/>
              <a:ext cx="10" cy="8"/>
            </a:xfrm>
            <a:custGeom>
              <a:avLst/>
              <a:gdLst>
                <a:gd name="T0" fmla="*/ 12 w 5"/>
                <a:gd name="T1" fmla="*/ 16 h 4"/>
                <a:gd name="T2" fmla="*/ 4 w 5"/>
                <a:gd name="T3" fmla="*/ 8 h 4"/>
                <a:gd name="T4" fmla="*/ 4 w 5"/>
                <a:gd name="T5" fmla="*/ 4 h 4"/>
                <a:gd name="T6" fmla="*/ 16 w 5"/>
                <a:gd name="T7" fmla="*/ 8 h 4"/>
                <a:gd name="T8" fmla="*/ 12 w 5"/>
                <a:gd name="T9" fmla="*/ 16 h 4"/>
                <a:gd name="T10" fmla="*/ 0 60000 65536"/>
                <a:gd name="T11" fmla="*/ 0 60000 65536"/>
                <a:gd name="T12" fmla="*/ 0 60000 65536"/>
                <a:gd name="T13" fmla="*/ 0 60000 65536"/>
                <a:gd name="T14" fmla="*/ 0 60000 65536"/>
                <a:gd name="T15" fmla="*/ 0 w 5"/>
                <a:gd name="T16" fmla="*/ 0 h 4"/>
                <a:gd name="T17" fmla="*/ 5 w 5"/>
                <a:gd name="T18" fmla="*/ 4 h 4"/>
              </a:gdLst>
              <a:ahLst/>
              <a:cxnLst>
                <a:cxn ang="T10">
                  <a:pos x="T0" y="T1"/>
                </a:cxn>
                <a:cxn ang="T11">
                  <a:pos x="T2" y="T3"/>
                </a:cxn>
                <a:cxn ang="T12">
                  <a:pos x="T4" y="T5"/>
                </a:cxn>
                <a:cxn ang="T13">
                  <a:pos x="T6" y="T7"/>
                </a:cxn>
                <a:cxn ang="T14">
                  <a:pos x="T8" y="T9"/>
                </a:cxn>
              </a:cxnLst>
              <a:rect l="T15" t="T16" r="T17" b="T18"/>
              <a:pathLst>
                <a:path w="5" h="4">
                  <a:moveTo>
                    <a:pt x="3" y="4"/>
                  </a:moveTo>
                  <a:cubicBezTo>
                    <a:pt x="2" y="4"/>
                    <a:pt x="2" y="3"/>
                    <a:pt x="1" y="2"/>
                  </a:cubicBezTo>
                  <a:cubicBezTo>
                    <a:pt x="1" y="1"/>
                    <a:pt x="0" y="1"/>
                    <a:pt x="1" y="1"/>
                  </a:cubicBezTo>
                  <a:cubicBezTo>
                    <a:pt x="3" y="0"/>
                    <a:pt x="4" y="1"/>
                    <a:pt x="4" y="2"/>
                  </a:cubicBezTo>
                  <a:cubicBezTo>
                    <a:pt x="5" y="3"/>
                    <a:pt x="4" y="4"/>
                    <a:pt x="3" y="4"/>
                  </a:cubicBezTo>
                  <a:close/>
                </a:path>
              </a:pathLst>
            </a:custGeom>
            <a:solidFill>
              <a:srgbClr val="F8C170"/>
            </a:solidFill>
            <a:ln w="9525">
              <a:noFill/>
              <a:round/>
              <a:headEnd/>
              <a:tailEnd/>
            </a:ln>
          </p:spPr>
          <p:txBody>
            <a:bodyPr/>
            <a:lstStyle/>
            <a:p>
              <a:endParaRPr lang="en-US" sz="1350"/>
            </a:p>
          </p:txBody>
        </p:sp>
        <p:sp>
          <p:nvSpPr>
            <p:cNvPr id="35913" name="Freeform 195"/>
            <p:cNvSpPr>
              <a:spLocks noChangeAspect="1"/>
            </p:cNvSpPr>
            <p:nvPr/>
          </p:nvSpPr>
          <p:spPr bwMode="auto">
            <a:xfrm>
              <a:off x="3354" y="1730"/>
              <a:ext cx="58" cy="40"/>
            </a:xfrm>
            <a:custGeom>
              <a:avLst/>
              <a:gdLst>
                <a:gd name="T0" fmla="*/ 8 w 29"/>
                <a:gd name="T1" fmla="*/ 60 h 20"/>
                <a:gd name="T2" fmla="*/ 4 w 29"/>
                <a:gd name="T3" fmla="*/ 48 h 20"/>
                <a:gd name="T4" fmla="*/ 32 w 29"/>
                <a:gd name="T5" fmla="*/ 8 h 20"/>
                <a:gd name="T6" fmla="*/ 48 w 29"/>
                <a:gd name="T7" fmla="*/ 4 h 20"/>
                <a:gd name="T8" fmla="*/ 108 w 29"/>
                <a:gd name="T9" fmla="*/ 20 h 20"/>
                <a:gd name="T10" fmla="*/ 112 w 29"/>
                <a:gd name="T11" fmla="*/ 32 h 20"/>
                <a:gd name="T12" fmla="*/ 84 w 29"/>
                <a:gd name="T13" fmla="*/ 72 h 20"/>
                <a:gd name="T14" fmla="*/ 68 w 29"/>
                <a:gd name="T15" fmla="*/ 80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4"/>
                    <a:pt x="1" y="12"/>
                  </a:cubicBezTo>
                  <a:cubicBezTo>
                    <a:pt x="8" y="2"/>
                    <a:pt x="8" y="2"/>
                    <a:pt x="8" y="2"/>
                  </a:cubicBezTo>
                  <a:cubicBezTo>
                    <a:pt x="9" y="1"/>
                    <a:pt x="11" y="0"/>
                    <a:pt x="12" y="1"/>
                  </a:cubicBezTo>
                  <a:cubicBezTo>
                    <a:pt x="27" y="5"/>
                    <a:pt x="27" y="5"/>
                    <a:pt x="27" y="5"/>
                  </a:cubicBezTo>
                  <a:cubicBezTo>
                    <a:pt x="28" y="6"/>
                    <a:pt x="29" y="7"/>
                    <a:pt x="28" y="8"/>
                  </a:cubicBezTo>
                  <a:cubicBezTo>
                    <a:pt x="21" y="18"/>
                    <a:pt x="21" y="18"/>
                    <a:pt x="21" y="18"/>
                  </a:cubicBezTo>
                  <a:cubicBezTo>
                    <a:pt x="20" y="20"/>
                    <a:pt x="18" y="20"/>
                    <a:pt x="17" y="20"/>
                  </a:cubicBezTo>
                  <a:lnTo>
                    <a:pt x="2" y="15"/>
                  </a:lnTo>
                  <a:close/>
                </a:path>
              </a:pathLst>
            </a:custGeom>
            <a:solidFill>
              <a:srgbClr val="F6B148"/>
            </a:solidFill>
            <a:ln w="9525">
              <a:noFill/>
              <a:round/>
              <a:headEnd/>
              <a:tailEnd/>
            </a:ln>
          </p:spPr>
          <p:txBody>
            <a:bodyPr/>
            <a:lstStyle/>
            <a:p>
              <a:endParaRPr lang="en-US" sz="1350"/>
            </a:p>
          </p:txBody>
        </p:sp>
        <p:sp>
          <p:nvSpPr>
            <p:cNvPr id="35914" name="Freeform 196"/>
            <p:cNvSpPr>
              <a:spLocks noChangeAspect="1"/>
            </p:cNvSpPr>
            <p:nvPr/>
          </p:nvSpPr>
          <p:spPr bwMode="auto">
            <a:xfrm>
              <a:off x="3368" y="1736"/>
              <a:ext cx="42" cy="32"/>
            </a:xfrm>
            <a:custGeom>
              <a:avLst/>
              <a:gdLst>
                <a:gd name="T0" fmla="*/ 32 w 21"/>
                <a:gd name="T1" fmla="*/ 12 h 16"/>
                <a:gd name="T2" fmla="*/ 8 w 21"/>
                <a:gd name="T3" fmla="*/ 44 h 16"/>
                <a:gd name="T4" fmla="*/ 4 w 21"/>
                <a:gd name="T5" fmla="*/ 52 h 16"/>
                <a:gd name="T6" fmla="*/ 40 w 21"/>
                <a:gd name="T7" fmla="*/ 64 h 16"/>
                <a:gd name="T8" fmla="*/ 56 w 21"/>
                <a:gd name="T9" fmla="*/ 60 h 16"/>
                <a:gd name="T10" fmla="*/ 80 w 21"/>
                <a:gd name="T11" fmla="*/ 20 h 16"/>
                <a:gd name="T12" fmla="*/ 76 w 21"/>
                <a:gd name="T13" fmla="*/ 12 h 16"/>
                <a:gd name="T14" fmla="*/ 44 w 21"/>
                <a:gd name="T15" fmla="*/ 0 h 16"/>
                <a:gd name="T16" fmla="*/ 32 w 21"/>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3"/>
                  </a:moveTo>
                  <a:cubicBezTo>
                    <a:pt x="8" y="5"/>
                    <a:pt x="9" y="8"/>
                    <a:pt x="2" y="11"/>
                  </a:cubicBezTo>
                  <a:cubicBezTo>
                    <a:pt x="1" y="12"/>
                    <a:pt x="0" y="13"/>
                    <a:pt x="1" y="13"/>
                  </a:cubicBezTo>
                  <a:cubicBezTo>
                    <a:pt x="10" y="16"/>
                    <a:pt x="10" y="16"/>
                    <a:pt x="10" y="16"/>
                  </a:cubicBezTo>
                  <a:cubicBezTo>
                    <a:pt x="12" y="16"/>
                    <a:pt x="13" y="16"/>
                    <a:pt x="14" y="15"/>
                  </a:cubicBezTo>
                  <a:cubicBezTo>
                    <a:pt x="20" y="5"/>
                    <a:pt x="20" y="5"/>
                    <a:pt x="20" y="5"/>
                  </a:cubicBezTo>
                  <a:cubicBezTo>
                    <a:pt x="21" y="4"/>
                    <a:pt x="21" y="3"/>
                    <a:pt x="19" y="3"/>
                  </a:cubicBezTo>
                  <a:cubicBezTo>
                    <a:pt x="11" y="0"/>
                    <a:pt x="11" y="0"/>
                    <a:pt x="11" y="0"/>
                  </a:cubicBezTo>
                  <a:cubicBezTo>
                    <a:pt x="10" y="0"/>
                    <a:pt x="8" y="1"/>
                    <a:pt x="8" y="3"/>
                  </a:cubicBezTo>
                  <a:close/>
                </a:path>
              </a:pathLst>
            </a:custGeom>
            <a:solidFill>
              <a:srgbClr val="FCE5B8"/>
            </a:solidFill>
            <a:ln w="9525">
              <a:noFill/>
              <a:round/>
              <a:headEnd/>
              <a:tailEnd/>
            </a:ln>
          </p:spPr>
          <p:txBody>
            <a:bodyPr/>
            <a:lstStyle/>
            <a:p>
              <a:endParaRPr lang="en-US" sz="1350"/>
            </a:p>
          </p:txBody>
        </p:sp>
        <p:sp>
          <p:nvSpPr>
            <p:cNvPr id="35915" name="Freeform 197"/>
            <p:cNvSpPr>
              <a:spLocks noChangeAspect="1"/>
            </p:cNvSpPr>
            <p:nvPr/>
          </p:nvSpPr>
          <p:spPr bwMode="auto">
            <a:xfrm>
              <a:off x="3354" y="1730"/>
              <a:ext cx="46" cy="38"/>
            </a:xfrm>
            <a:custGeom>
              <a:avLst/>
              <a:gdLst>
                <a:gd name="T0" fmla="*/ 56 w 23"/>
                <a:gd name="T1" fmla="*/ 72 h 19"/>
                <a:gd name="T2" fmla="*/ 16 w 23"/>
                <a:gd name="T3" fmla="*/ 60 h 19"/>
                <a:gd name="T4" fmla="*/ 8 w 23"/>
                <a:gd name="T5" fmla="*/ 48 h 19"/>
                <a:gd name="T6" fmla="*/ 36 w 23"/>
                <a:gd name="T7" fmla="*/ 12 h 19"/>
                <a:gd name="T8" fmla="*/ 52 w 23"/>
                <a:gd name="T9" fmla="*/ 8 h 19"/>
                <a:gd name="T10" fmla="*/ 92 w 23"/>
                <a:gd name="T11" fmla="*/ 20 h 19"/>
                <a:gd name="T12" fmla="*/ 92 w 23"/>
                <a:gd name="T13" fmla="*/ 16 h 19"/>
                <a:gd name="T14" fmla="*/ 48 w 23"/>
                <a:gd name="T15" fmla="*/ 4 h 19"/>
                <a:gd name="T16" fmla="*/ 32 w 23"/>
                <a:gd name="T17" fmla="*/ 8 h 19"/>
                <a:gd name="T18" fmla="*/ 4 w 23"/>
                <a:gd name="T19" fmla="*/ 48 h 19"/>
                <a:gd name="T20" fmla="*/ 12 w 23"/>
                <a:gd name="T21" fmla="*/ 60 h 19"/>
                <a:gd name="T22" fmla="*/ 56 w 23"/>
                <a:gd name="T23" fmla="*/ 76 h 19"/>
                <a:gd name="T24" fmla="*/ 56 w 23"/>
                <a:gd name="T25" fmla="*/ 72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9"/>
                <a:gd name="T41" fmla="*/ 23 w 2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9">
                  <a:moveTo>
                    <a:pt x="14" y="18"/>
                  </a:moveTo>
                  <a:cubicBezTo>
                    <a:pt x="4" y="15"/>
                    <a:pt x="4" y="15"/>
                    <a:pt x="4" y="15"/>
                  </a:cubicBezTo>
                  <a:cubicBezTo>
                    <a:pt x="2" y="14"/>
                    <a:pt x="1" y="13"/>
                    <a:pt x="2" y="12"/>
                  </a:cubicBezTo>
                  <a:cubicBezTo>
                    <a:pt x="9" y="3"/>
                    <a:pt x="9" y="3"/>
                    <a:pt x="9" y="3"/>
                  </a:cubicBezTo>
                  <a:cubicBezTo>
                    <a:pt x="9" y="2"/>
                    <a:pt x="11" y="1"/>
                    <a:pt x="13"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3" y="15"/>
                  </a:cubicBezTo>
                  <a:cubicBezTo>
                    <a:pt x="14" y="19"/>
                    <a:pt x="14" y="19"/>
                    <a:pt x="14" y="19"/>
                  </a:cubicBezTo>
                  <a:lnTo>
                    <a:pt x="14" y="18"/>
                  </a:lnTo>
                  <a:close/>
                </a:path>
              </a:pathLst>
            </a:custGeom>
            <a:solidFill>
              <a:srgbClr val="FFFFFF"/>
            </a:solidFill>
            <a:ln w="9525">
              <a:noFill/>
              <a:round/>
              <a:headEnd/>
              <a:tailEnd/>
            </a:ln>
          </p:spPr>
          <p:txBody>
            <a:bodyPr/>
            <a:lstStyle/>
            <a:p>
              <a:endParaRPr lang="en-US" sz="1350"/>
            </a:p>
          </p:txBody>
        </p:sp>
        <p:sp>
          <p:nvSpPr>
            <p:cNvPr id="35916" name="Freeform 198"/>
            <p:cNvSpPr>
              <a:spLocks noChangeAspect="1"/>
            </p:cNvSpPr>
            <p:nvPr/>
          </p:nvSpPr>
          <p:spPr bwMode="auto">
            <a:xfrm>
              <a:off x="3418" y="1748"/>
              <a:ext cx="57" cy="34"/>
            </a:xfrm>
            <a:custGeom>
              <a:avLst/>
              <a:gdLst>
                <a:gd name="T0" fmla="*/ 20 w 28"/>
                <a:gd name="T1" fmla="*/ 44 h 17"/>
                <a:gd name="T2" fmla="*/ 8 w 28"/>
                <a:gd name="T3" fmla="*/ 24 h 17"/>
                <a:gd name="T4" fmla="*/ 41 w 28"/>
                <a:gd name="T5" fmla="*/ 4 h 17"/>
                <a:gd name="T6" fmla="*/ 59 w 28"/>
                <a:gd name="T7" fmla="*/ 0 h 17"/>
                <a:gd name="T8" fmla="*/ 108 w 28"/>
                <a:gd name="T9" fmla="*/ 16 h 17"/>
                <a:gd name="T10" fmla="*/ 112 w 28"/>
                <a:gd name="T11" fmla="*/ 24 h 17"/>
                <a:gd name="T12" fmla="*/ 96 w 28"/>
                <a:gd name="T13" fmla="*/ 60 h 17"/>
                <a:gd name="T14" fmla="*/ 83 w 28"/>
                <a:gd name="T15" fmla="*/ 64 h 17"/>
                <a:gd name="T16" fmla="*/ 20 w 28"/>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1"/>
                  </a:moveTo>
                  <a:cubicBezTo>
                    <a:pt x="3" y="11"/>
                    <a:pt x="0" y="9"/>
                    <a:pt x="2" y="6"/>
                  </a:cubicBezTo>
                  <a:cubicBezTo>
                    <a:pt x="10" y="1"/>
                    <a:pt x="10" y="1"/>
                    <a:pt x="10" y="1"/>
                  </a:cubicBezTo>
                  <a:cubicBezTo>
                    <a:pt x="11" y="0"/>
                    <a:pt x="13" y="0"/>
                    <a:pt x="14" y="0"/>
                  </a:cubicBezTo>
                  <a:cubicBezTo>
                    <a:pt x="26" y="4"/>
                    <a:pt x="26" y="4"/>
                    <a:pt x="26" y="4"/>
                  </a:cubicBezTo>
                  <a:cubicBezTo>
                    <a:pt x="28" y="4"/>
                    <a:pt x="27" y="5"/>
                    <a:pt x="27" y="6"/>
                  </a:cubicBezTo>
                  <a:cubicBezTo>
                    <a:pt x="23" y="15"/>
                    <a:pt x="23" y="15"/>
                    <a:pt x="23" y="15"/>
                  </a:cubicBezTo>
                  <a:cubicBezTo>
                    <a:pt x="21" y="16"/>
                    <a:pt x="22" y="17"/>
                    <a:pt x="20" y="16"/>
                  </a:cubicBezTo>
                  <a:cubicBezTo>
                    <a:pt x="20" y="16"/>
                    <a:pt x="5" y="11"/>
                    <a:pt x="5" y="11"/>
                  </a:cubicBezTo>
                  <a:close/>
                </a:path>
              </a:pathLst>
            </a:custGeom>
            <a:solidFill>
              <a:srgbClr val="F6B148"/>
            </a:solidFill>
            <a:ln w="9525">
              <a:noFill/>
              <a:round/>
              <a:headEnd/>
              <a:tailEnd/>
            </a:ln>
          </p:spPr>
          <p:txBody>
            <a:bodyPr/>
            <a:lstStyle/>
            <a:p>
              <a:endParaRPr lang="en-US" sz="1350"/>
            </a:p>
          </p:txBody>
        </p:sp>
        <p:sp>
          <p:nvSpPr>
            <p:cNvPr id="35917" name="Freeform 199"/>
            <p:cNvSpPr>
              <a:spLocks noChangeAspect="1"/>
            </p:cNvSpPr>
            <p:nvPr/>
          </p:nvSpPr>
          <p:spPr bwMode="auto">
            <a:xfrm>
              <a:off x="3457" y="1746"/>
              <a:ext cx="24" cy="34"/>
            </a:xfrm>
            <a:custGeom>
              <a:avLst/>
              <a:gdLst>
                <a:gd name="T0" fmla="*/ 4 w 12"/>
                <a:gd name="T1" fmla="*/ 56 h 17"/>
                <a:gd name="T2" fmla="*/ 8 w 12"/>
                <a:gd name="T3" fmla="*/ 48 h 17"/>
                <a:gd name="T4" fmla="*/ 32 w 12"/>
                <a:gd name="T5" fmla="*/ 8 h 17"/>
                <a:gd name="T6" fmla="*/ 40 w 12"/>
                <a:gd name="T7" fmla="*/ 4 h 17"/>
                <a:gd name="T8" fmla="*/ 44 w 12"/>
                <a:gd name="T9" fmla="*/ 12 h 17"/>
                <a:gd name="T10" fmla="*/ 44 w 12"/>
                <a:gd name="T11" fmla="*/ 24 h 17"/>
                <a:gd name="T12" fmla="*/ 16 w 12"/>
                <a:gd name="T13" fmla="*/ 64 h 17"/>
                <a:gd name="T14" fmla="*/ 8 w 12"/>
                <a:gd name="T15" fmla="*/ 68 h 17"/>
                <a:gd name="T16" fmla="*/ 4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3"/>
                    <a:pt x="2" y="12"/>
                  </a:cubicBezTo>
                  <a:cubicBezTo>
                    <a:pt x="8" y="2"/>
                    <a:pt x="8" y="2"/>
                    <a:pt x="8" y="2"/>
                  </a:cubicBezTo>
                  <a:cubicBezTo>
                    <a:pt x="9" y="1"/>
                    <a:pt x="10" y="0"/>
                    <a:pt x="10" y="1"/>
                  </a:cubicBezTo>
                  <a:cubicBezTo>
                    <a:pt x="11" y="3"/>
                    <a:pt x="11" y="3"/>
                    <a:pt x="11" y="3"/>
                  </a:cubicBezTo>
                  <a:cubicBezTo>
                    <a:pt x="12" y="3"/>
                    <a:pt x="12" y="4"/>
                    <a:pt x="11" y="6"/>
                  </a:cubicBezTo>
                  <a:cubicBezTo>
                    <a:pt x="4" y="16"/>
                    <a:pt x="4" y="16"/>
                    <a:pt x="4" y="16"/>
                  </a:cubicBezTo>
                  <a:cubicBezTo>
                    <a:pt x="3" y="17"/>
                    <a:pt x="2" y="17"/>
                    <a:pt x="2" y="17"/>
                  </a:cubicBezTo>
                  <a:lnTo>
                    <a:pt x="1" y="14"/>
                  </a:lnTo>
                  <a:close/>
                </a:path>
              </a:pathLst>
            </a:custGeom>
            <a:solidFill>
              <a:srgbClr val="DF8100"/>
            </a:solidFill>
            <a:ln w="9525">
              <a:noFill/>
              <a:round/>
              <a:headEnd/>
              <a:tailEnd/>
            </a:ln>
          </p:spPr>
          <p:txBody>
            <a:bodyPr/>
            <a:lstStyle/>
            <a:p>
              <a:endParaRPr lang="en-US" sz="1350"/>
            </a:p>
          </p:txBody>
        </p:sp>
        <p:sp>
          <p:nvSpPr>
            <p:cNvPr id="35918" name="Freeform 200"/>
            <p:cNvSpPr>
              <a:spLocks noChangeAspect="1"/>
            </p:cNvSpPr>
            <p:nvPr/>
          </p:nvSpPr>
          <p:spPr bwMode="auto">
            <a:xfrm>
              <a:off x="3455" y="1772"/>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5919" name="Freeform 201"/>
            <p:cNvSpPr>
              <a:spLocks noChangeAspect="1"/>
            </p:cNvSpPr>
            <p:nvPr/>
          </p:nvSpPr>
          <p:spPr bwMode="auto">
            <a:xfrm>
              <a:off x="3420" y="1736"/>
              <a:ext cx="59" cy="40"/>
            </a:xfrm>
            <a:custGeom>
              <a:avLst/>
              <a:gdLst>
                <a:gd name="T0" fmla="*/ 8 w 29"/>
                <a:gd name="T1" fmla="*/ 60 h 20"/>
                <a:gd name="T2" fmla="*/ 4 w 29"/>
                <a:gd name="T3" fmla="*/ 48 h 20"/>
                <a:gd name="T4" fmla="*/ 33 w 29"/>
                <a:gd name="T5" fmla="*/ 8 h 20"/>
                <a:gd name="T6" fmla="*/ 49 w 29"/>
                <a:gd name="T7" fmla="*/ 0 h 20"/>
                <a:gd name="T8" fmla="*/ 108 w 29"/>
                <a:gd name="T9" fmla="*/ 20 h 20"/>
                <a:gd name="T10" fmla="*/ 116 w 29"/>
                <a:gd name="T11" fmla="*/ 32 h 20"/>
                <a:gd name="T12" fmla="*/ 87 w 29"/>
                <a:gd name="T13" fmla="*/ 72 h 20"/>
                <a:gd name="T14" fmla="*/ 71 w 29"/>
                <a:gd name="T15" fmla="*/ 76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4"/>
                    <a:pt x="0" y="13"/>
                    <a:pt x="1" y="12"/>
                  </a:cubicBezTo>
                  <a:cubicBezTo>
                    <a:pt x="8" y="2"/>
                    <a:pt x="8" y="2"/>
                    <a:pt x="8" y="2"/>
                  </a:cubicBezTo>
                  <a:cubicBezTo>
                    <a:pt x="9" y="1"/>
                    <a:pt x="10" y="0"/>
                    <a:pt x="12" y="0"/>
                  </a:cubicBezTo>
                  <a:cubicBezTo>
                    <a:pt x="26" y="5"/>
                    <a:pt x="26" y="5"/>
                    <a:pt x="26" y="5"/>
                  </a:cubicBezTo>
                  <a:cubicBezTo>
                    <a:pt x="28" y="5"/>
                    <a:pt x="29" y="7"/>
                    <a:pt x="28" y="8"/>
                  </a:cubicBezTo>
                  <a:cubicBezTo>
                    <a:pt x="21" y="18"/>
                    <a:pt x="21" y="18"/>
                    <a:pt x="21" y="18"/>
                  </a:cubicBezTo>
                  <a:cubicBezTo>
                    <a:pt x="20" y="19"/>
                    <a:pt x="18" y="20"/>
                    <a:pt x="17" y="19"/>
                  </a:cubicBezTo>
                  <a:lnTo>
                    <a:pt x="2" y="15"/>
                  </a:lnTo>
                  <a:close/>
                </a:path>
              </a:pathLst>
            </a:custGeom>
            <a:solidFill>
              <a:srgbClr val="F6B148"/>
            </a:solidFill>
            <a:ln w="9525">
              <a:noFill/>
              <a:round/>
              <a:headEnd/>
              <a:tailEnd/>
            </a:ln>
          </p:spPr>
          <p:txBody>
            <a:bodyPr/>
            <a:lstStyle/>
            <a:p>
              <a:endParaRPr lang="en-US" sz="1350"/>
            </a:p>
          </p:txBody>
        </p:sp>
        <p:sp>
          <p:nvSpPr>
            <p:cNvPr id="35920" name="Freeform 202"/>
            <p:cNvSpPr>
              <a:spLocks noChangeAspect="1"/>
            </p:cNvSpPr>
            <p:nvPr/>
          </p:nvSpPr>
          <p:spPr bwMode="auto">
            <a:xfrm>
              <a:off x="3434" y="1742"/>
              <a:ext cx="43" cy="32"/>
            </a:xfrm>
            <a:custGeom>
              <a:avLst/>
              <a:gdLst>
                <a:gd name="T0" fmla="*/ 33 w 21"/>
                <a:gd name="T1" fmla="*/ 8 h 16"/>
                <a:gd name="T2" fmla="*/ 8 w 21"/>
                <a:gd name="T3" fmla="*/ 44 h 16"/>
                <a:gd name="T4" fmla="*/ 4 w 21"/>
                <a:gd name="T5" fmla="*/ 52 h 16"/>
                <a:gd name="T6" fmla="*/ 41 w 21"/>
                <a:gd name="T7" fmla="*/ 64 h 16"/>
                <a:gd name="T8" fmla="*/ 55 w 21"/>
                <a:gd name="T9" fmla="*/ 60 h 16"/>
                <a:gd name="T10" fmla="*/ 84 w 21"/>
                <a:gd name="T11" fmla="*/ 20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3"/>
                    <a:pt x="1" y="13"/>
                  </a:cubicBezTo>
                  <a:cubicBezTo>
                    <a:pt x="10" y="16"/>
                    <a:pt x="10" y="16"/>
                    <a:pt x="10" y="16"/>
                  </a:cubicBezTo>
                  <a:cubicBezTo>
                    <a:pt x="11" y="16"/>
                    <a:pt x="12" y="15"/>
                    <a:pt x="13" y="15"/>
                  </a:cubicBezTo>
                  <a:cubicBezTo>
                    <a:pt x="20" y="5"/>
                    <a:pt x="20" y="5"/>
                    <a:pt x="20" y="5"/>
                  </a:cubicBezTo>
                  <a:cubicBezTo>
                    <a:pt x="21"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5921" name="Freeform 203"/>
            <p:cNvSpPr>
              <a:spLocks noChangeAspect="1"/>
            </p:cNvSpPr>
            <p:nvPr/>
          </p:nvSpPr>
          <p:spPr bwMode="auto">
            <a:xfrm>
              <a:off x="3420" y="1736"/>
              <a:ext cx="47" cy="36"/>
            </a:xfrm>
            <a:custGeom>
              <a:avLst/>
              <a:gdLst>
                <a:gd name="T0" fmla="*/ 59 w 23"/>
                <a:gd name="T1" fmla="*/ 72 h 18"/>
                <a:gd name="T2" fmla="*/ 12 w 23"/>
                <a:gd name="T3" fmla="*/ 56 h 18"/>
                <a:gd name="T4" fmla="*/ 8 w 23"/>
                <a:gd name="T5" fmla="*/ 48 h 18"/>
                <a:gd name="T6" fmla="*/ 33 w 23"/>
                <a:gd name="T7" fmla="*/ 8 h 18"/>
                <a:gd name="T8" fmla="*/ 51 w 23"/>
                <a:gd name="T9" fmla="*/ 4 h 18"/>
                <a:gd name="T10" fmla="*/ 96 w 23"/>
                <a:gd name="T11" fmla="*/ 16 h 18"/>
                <a:gd name="T12" fmla="*/ 96 w 23"/>
                <a:gd name="T13" fmla="*/ 16 h 18"/>
                <a:gd name="T14" fmla="*/ 51 w 23"/>
                <a:gd name="T15" fmla="*/ 0 h 18"/>
                <a:gd name="T16" fmla="*/ 33 w 23"/>
                <a:gd name="T17" fmla="*/ 8 h 18"/>
                <a:gd name="T18" fmla="*/ 4 w 23"/>
                <a:gd name="T19" fmla="*/ 48 h 18"/>
                <a:gd name="T20" fmla="*/ 8 w 23"/>
                <a:gd name="T21" fmla="*/ 60 h 18"/>
                <a:gd name="T22" fmla="*/ 55 w 23"/>
                <a:gd name="T23" fmla="*/ 72 h 18"/>
                <a:gd name="T24" fmla="*/ 59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4"/>
                    <a:pt x="3" y="14"/>
                    <a:pt x="3" y="14"/>
                  </a:cubicBezTo>
                  <a:cubicBezTo>
                    <a:pt x="2" y="14"/>
                    <a:pt x="1" y="13"/>
                    <a:pt x="2" y="12"/>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9" y="1"/>
                    <a:pt x="8" y="2"/>
                  </a:cubicBezTo>
                  <a:cubicBezTo>
                    <a:pt x="1" y="12"/>
                    <a:pt x="1" y="12"/>
                    <a:pt x="1" y="12"/>
                  </a:cubicBezTo>
                  <a:cubicBezTo>
                    <a:pt x="0" y="13"/>
                    <a:pt x="1" y="14"/>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35922" name="Freeform 204"/>
            <p:cNvSpPr>
              <a:spLocks noChangeAspect="1"/>
            </p:cNvSpPr>
            <p:nvPr/>
          </p:nvSpPr>
          <p:spPr bwMode="auto">
            <a:xfrm>
              <a:off x="3469" y="1780"/>
              <a:ext cx="56" cy="35"/>
            </a:xfrm>
            <a:custGeom>
              <a:avLst/>
              <a:gdLst>
                <a:gd name="T0" fmla="*/ 20 w 28"/>
                <a:gd name="T1" fmla="*/ 47 h 17"/>
                <a:gd name="T2" fmla="*/ 4 w 28"/>
                <a:gd name="T3" fmla="*/ 25 h 17"/>
                <a:gd name="T4" fmla="*/ 40 w 28"/>
                <a:gd name="T5" fmla="*/ 4 h 17"/>
                <a:gd name="T6" fmla="*/ 56 w 28"/>
                <a:gd name="T7" fmla="*/ 0 h 17"/>
                <a:gd name="T8" fmla="*/ 104 w 28"/>
                <a:gd name="T9" fmla="*/ 16 h 17"/>
                <a:gd name="T10" fmla="*/ 108 w 28"/>
                <a:gd name="T11" fmla="*/ 25 h 17"/>
                <a:gd name="T12" fmla="*/ 88 w 28"/>
                <a:gd name="T13" fmla="*/ 60 h 17"/>
                <a:gd name="T14" fmla="*/ 80 w 28"/>
                <a:gd name="T15" fmla="*/ 68 h 17"/>
                <a:gd name="T16" fmla="*/ 20 w 28"/>
                <a:gd name="T17" fmla="*/ 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1"/>
                  </a:moveTo>
                  <a:cubicBezTo>
                    <a:pt x="3" y="11"/>
                    <a:pt x="0" y="9"/>
                    <a:pt x="1" y="6"/>
                  </a:cubicBezTo>
                  <a:cubicBezTo>
                    <a:pt x="10" y="1"/>
                    <a:pt x="10" y="1"/>
                    <a:pt x="10" y="1"/>
                  </a:cubicBezTo>
                  <a:cubicBezTo>
                    <a:pt x="11" y="0"/>
                    <a:pt x="12" y="0"/>
                    <a:pt x="14" y="0"/>
                  </a:cubicBezTo>
                  <a:cubicBezTo>
                    <a:pt x="26" y="4"/>
                    <a:pt x="26" y="4"/>
                    <a:pt x="26" y="4"/>
                  </a:cubicBezTo>
                  <a:cubicBezTo>
                    <a:pt x="28" y="4"/>
                    <a:pt x="27" y="5"/>
                    <a:pt x="27" y="6"/>
                  </a:cubicBezTo>
                  <a:cubicBezTo>
                    <a:pt x="22" y="14"/>
                    <a:pt x="22" y="14"/>
                    <a:pt x="22" y="14"/>
                  </a:cubicBezTo>
                  <a:cubicBezTo>
                    <a:pt x="21" y="16"/>
                    <a:pt x="22" y="17"/>
                    <a:pt x="20" y="16"/>
                  </a:cubicBezTo>
                  <a:cubicBezTo>
                    <a:pt x="20" y="16"/>
                    <a:pt x="5" y="11"/>
                    <a:pt x="5" y="11"/>
                  </a:cubicBezTo>
                  <a:close/>
                </a:path>
              </a:pathLst>
            </a:custGeom>
            <a:solidFill>
              <a:srgbClr val="F6B148"/>
            </a:solidFill>
            <a:ln w="9525">
              <a:noFill/>
              <a:round/>
              <a:headEnd/>
              <a:tailEnd/>
            </a:ln>
          </p:spPr>
          <p:txBody>
            <a:bodyPr/>
            <a:lstStyle/>
            <a:p>
              <a:endParaRPr lang="en-US" sz="1350"/>
            </a:p>
          </p:txBody>
        </p:sp>
        <p:sp>
          <p:nvSpPr>
            <p:cNvPr id="35923" name="Freeform 205"/>
            <p:cNvSpPr>
              <a:spLocks noChangeAspect="1"/>
            </p:cNvSpPr>
            <p:nvPr/>
          </p:nvSpPr>
          <p:spPr bwMode="auto">
            <a:xfrm>
              <a:off x="3507" y="1778"/>
              <a:ext cx="24" cy="35"/>
            </a:xfrm>
            <a:custGeom>
              <a:avLst/>
              <a:gdLst>
                <a:gd name="T0" fmla="*/ 4 w 12"/>
                <a:gd name="T1" fmla="*/ 60 h 17"/>
                <a:gd name="T2" fmla="*/ 8 w 12"/>
                <a:gd name="T3" fmla="*/ 51 h 17"/>
                <a:gd name="T4" fmla="*/ 32 w 12"/>
                <a:gd name="T5" fmla="*/ 8 h 17"/>
                <a:gd name="T6" fmla="*/ 40 w 12"/>
                <a:gd name="T7" fmla="*/ 4 h 17"/>
                <a:gd name="T8" fmla="*/ 44 w 12"/>
                <a:gd name="T9" fmla="*/ 12 h 17"/>
                <a:gd name="T10" fmla="*/ 44 w 12"/>
                <a:gd name="T11" fmla="*/ 25 h 17"/>
                <a:gd name="T12" fmla="*/ 16 w 12"/>
                <a:gd name="T13" fmla="*/ 68 h 17"/>
                <a:gd name="T14" fmla="*/ 8 w 12"/>
                <a:gd name="T15" fmla="*/ 72 h 17"/>
                <a:gd name="T16" fmla="*/ 4 w 12"/>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3"/>
                    <a:pt x="2" y="12"/>
                  </a:cubicBezTo>
                  <a:cubicBezTo>
                    <a:pt x="8" y="2"/>
                    <a:pt x="8" y="2"/>
                    <a:pt x="8" y="2"/>
                  </a:cubicBezTo>
                  <a:cubicBezTo>
                    <a:pt x="9" y="1"/>
                    <a:pt x="9" y="0"/>
                    <a:pt x="10" y="1"/>
                  </a:cubicBezTo>
                  <a:cubicBezTo>
                    <a:pt x="11" y="3"/>
                    <a:pt x="11" y="3"/>
                    <a:pt x="11" y="3"/>
                  </a:cubicBezTo>
                  <a:cubicBezTo>
                    <a:pt x="12" y="3"/>
                    <a:pt x="12" y="4"/>
                    <a:pt x="11" y="6"/>
                  </a:cubicBezTo>
                  <a:cubicBezTo>
                    <a:pt x="4" y="16"/>
                    <a:pt x="4" y="16"/>
                    <a:pt x="4" y="16"/>
                  </a:cubicBezTo>
                  <a:cubicBezTo>
                    <a:pt x="3" y="17"/>
                    <a:pt x="2" y="17"/>
                    <a:pt x="2" y="17"/>
                  </a:cubicBezTo>
                  <a:lnTo>
                    <a:pt x="1" y="14"/>
                  </a:lnTo>
                  <a:close/>
                </a:path>
              </a:pathLst>
            </a:custGeom>
            <a:solidFill>
              <a:srgbClr val="DF8100"/>
            </a:solidFill>
            <a:ln w="9525">
              <a:noFill/>
              <a:round/>
              <a:headEnd/>
              <a:tailEnd/>
            </a:ln>
          </p:spPr>
          <p:txBody>
            <a:bodyPr/>
            <a:lstStyle/>
            <a:p>
              <a:endParaRPr lang="en-US" sz="1350"/>
            </a:p>
          </p:txBody>
        </p:sp>
        <p:sp>
          <p:nvSpPr>
            <p:cNvPr id="35924" name="Freeform 206"/>
            <p:cNvSpPr>
              <a:spLocks noChangeAspect="1"/>
            </p:cNvSpPr>
            <p:nvPr/>
          </p:nvSpPr>
          <p:spPr bwMode="auto">
            <a:xfrm>
              <a:off x="3505" y="1805"/>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5925" name="Freeform 207"/>
            <p:cNvSpPr>
              <a:spLocks noChangeAspect="1"/>
            </p:cNvSpPr>
            <p:nvPr/>
          </p:nvSpPr>
          <p:spPr bwMode="auto">
            <a:xfrm>
              <a:off x="3471" y="1768"/>
              <a:ext cx="56" cy="41"/>
            </a:xfrm>
            <a:custGeom>
              <a:avLst/>
              <a:gdLst>
                <a:gd name="T0" fmla="*/ 8 w 28"/>
                <a:gd name="T1" fmla="*/ 64 h 20"/>
                <a:gd name="T2" fmla="*/ 4 w 28"/>
                <a:gd name="T3" fmla="*/ 51 h 20"/>
                <a:gd name="T4" fmla="*/ 32 w 28"/>
                <a:gd name="T5" fmla="*/ 8 h 20"/>
                <a:gd name="T6" fmla="*/ 48 w 28"/>
                <a:gd name="T7" fmla="*/ 0 h 20"/>
                <a:gd name="T8" fmla="*/ 104 w 28"/>
                <a:gd name="T9" fmla="*/ 21 h 20"/>
                <a:gd name="T10" fmla="*/ 112 w 28"/>
                <a:gd name="T11" fmla="*/ 33 h 20"/>
                <a:gd name="T12" fmla="*/ 84 w 28"/>
                <a:gd name="T13" fmla="*/ 76 h 20"/>
                <a:gd name="T14" fmla="*/ 64 w 28"/>
                <a:gd name="T15" fmla="*/ 80 h 20"/>
                <a:gd name="T16" fmla="*/ 8 w 28"/>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1" y="14"/>
                    <a:pt x="0" y="13"/>
                    <a:pt x="1" y="12"/>
                  </a:cubicBezTo>
                  <a:cubicBezTo>
                    <a:pt x="8" y="2"/>
                    <a:pt x="8" y="2"/>
                    <a:pt x="8" y="2"/>
                  </a:cubicBezTo>
                  <a:cubicBezTo>
                    <a:pt x="8" y="0"/>
                    <a:pt x="10" y="0"/>
                    <a:pt x="12" y="0"/>
                  </a:cubicBezTo>
                  <a:cubicBezTo>
                    <a:pt x="26" y="5"/>
                    <a:pt x="26" y="5"/>
                    <a:pt x="26" y="5"/>
                  </a:cubicBezTo>
                  <a:cubicBezTo>
                    <a:pt x="28" y="5"/>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35926" name="Freeform 208"/>
            <p:cNvSpPr>
              <a:spLocks noChangeAspect="1"/>
            </p:cNvSpPr>
            <p:nvPr/>
          </p:nvSpPr>
          <p:spPr bwMode="auto">
            <a:xfrm>
              <a:off x="3485" y="1774"/>
              <a:ext cx="42" cy="33"/>
            </a:xfrm>
            <a:custGeom>
              <a:avLst/>
              <a:gdLst>
                <a:gd name="T0" fmla="*/ 32 w 21"/>
                <a:gd name="T1" fmla="*/ 8 h 16"/>
                <a:gd name="T2" fmla="*/ 8 w 21"/>
                <a:gd name="T3" fmla="*/ 47 h 16"/>
                <a:gd name="T4" fmla="*/ 4 w 21"/>
                <a:gd name="T5" fmla="*/ 56 h 16"/>
                <a:gd name="T6" fmla="*/ 40 w 21"/>
                <a:gd name="T7" fmla="*/ 64 h 16"/>
                <a:gd name="T8" fmla="*/ 52 w 21"/>
                <a:gd name="T9" fmla="*/ 64 h 16"/>
                <a:gd name="T10" fmla="*/ 80 w 21"/>
                <a:gd name="T11" fmla="*/ 21 h 16"/>
                <a:gd name="T12" fmla="*/ 76 w 21"/>
                <a:gd name="T13" fmla="*/ 8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2"/>
                    <a:pt x="1" y="13"/>
                  </a:cubicBezTo>
                  <a:cubicBezTo>
                    <a:pt x="10" y="15"/>
                    <a:pt x="10" y="15"/>
                    <a:pt x="10" y="15"/>
                  </a:cubicBezTo>
                  <a:cubicBezTo>
                    <a:pt x="11" y="16"/>
                    <a:pt x="12" y="15"/>
                    <a:pt x="13" y="15"/>
                  </a:cubicBezTo>
                  <a:cubicBezTo>
                    <a:pt x="20" y="5"/>
                    <a:pt x="20" y="5"/>
                    <a:pt x="20" y="5"/>
                  </a:cubicBezTo>
                  <a:cubicBezTo>
                    <a:pt x="21"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5927" name="Freeform 209"/>
            <p:cNvSpPr>
              <a:spLocks noChangeAspect="1"/>
            </p:cNvSpPr>
            <p:nvPr/>
          </p:nvSpPr>
          <p:spPr bwMode="auto">
            <a:xfrm>
              <a:off x="3471" y="1768"/>
              <a:ext cx="46" cy="37"/>
            </a:xfrm>
            <a:custGeom>
              <a:avLst/>
              <a:gdLst>
                <a:gd name="T0" fmla="*/ 56 w 23"/>
                <a:gd name="T1" fmla="*/ 76 h 18"/>
                <a:gd name="T2" fmla="*/ 12 w 23"/>
                <a:gd name="T3" fmla="*/ 60 h 18"/>
                <a:gd name="T4" fmla="*/ 8 w 23"/>
                <a:gd name="T5" fmla="*/ 51 h 18"/>
                <a:gd name="T6" fmla="*/ 32 w 23"/>
                <a:gd name="T7" fmla="*/ 8 h 18"/>
                <a:gd name="T8" fmla="*/ 48 w 23"/>
                <a:gd name="T9" fmla="*/ 4 h 18"/>
                <a:gd name="T10" fmla="*/ 92 w 23"/>
                <a:gd name="T11" fmla="*/ 16 h 18"/>
                <a:gd name="T12" fmla="*/ 92 w 23"/>
                <a:gd name="T13" fmla="*/ 16 h 18"/>
                <a:gd name="T14" fmla="*/ 48 w 23"/>
                <a:gd name="T15" fmla="*/ 0 h 18"/>
                <a:gd name="T16" fmla="*/ 32 w 23"/>
                <a:gd name="T17" fmla="*/ 8 h 18"/>
                <a:gd name="T18" fmla="*/ 4 w 23"/>
                <a:gd name="T19" fmla="*/ 51 h 18"/>
                <a:gd name="T20" fmla="*/ 8 w 23"/>
                <a:gd name="T21" fmla="*/ 64 h 18"/>
                <a:gd name="T22" fmla="*/ 52 w 23"/>
                <a:gd name="T23" fmla="*/ 76 h 18"/>
                <a:gd name="T24" fmla="*/ 56 w 23"/>
                <a:gd name="T25" fmla="*/ 7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4"/>
                    <a:pt x="3" y="14"/>
                    <a:pt x="3" y="14"/>
                  </a:cubicBezTo>
                  <a:cubicBezTo>
                    <a:pt x="2" y="14"/>
                    <a:pt x="1" y="13"/>
                    <a:pt x="2" y="12"/>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8" y="0"/>
                    <a:pt x="8" y="2"/>
                  </a:cubicBezTo>
                  <a:cubicBezTo>
                    <a:pt x="1" y="12"/>
                    <a:pt x="1" y="12"/>
                    <a:pt x="1" y="12"/>
                  </a:cubicBezTo>
                  <a:cubicBezTo>
                    <a:pt x="0" y="13"/>
                    <a:pt x="1" y="14"/>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35928" name="Freeform 210"/>
            <p:cNvSpPr>
              <a:spLocks noChangeAspect="1"/>
            </p:cNvSpPr>
            <p:nvPr/>
          </p:nvSpPr>
          <p:spPr bwMode="auto">
            <a:xfrm>
              <a:off x="3326" y="1782"/>
              <a:ext cx="54" cy="35"/>
            </a:xfrm>
            <a:custGeom>
              <a:avLst/>
              <a:gdLst>
                <a:gd name="T0" fmla="*/ 16 w 27"/>
                <a:gd name="T1" fmla="*/ 51 h 17"/>
                <a:gd name="T2" fmla="*/ 4 w 27"/>
                <a:gd name="T3" fmla="*/ 29 h 17"/>
                <a:gd name="T4" fmla="*/ 40 w 27"/>
                <a:gd name="T5" fmla="*/ 8 h 17"/>
                <a:gd name="T6" fmla="*/ 56 w 27"/>
                <a:gd name="T7" fmla="*/ 4 h 17"/>
                <a:gd name="T8" fmla="*/ 104 w 27"/>
                <a:gd name="T9" fmla="*/ 16 h 17"/>
                <a:gd name="T10" fmla="*/ 104 w 27"/>
                <a:gd name="T11" fmla="*/ 25 h 17"/>
                <a:gd name="T12" fmla="*/ 88 w 27"/>
                <a:gd name="T13" fmla="*/ 64 h 17"/>
                <a:gd name="T14" fmla="*/ 76 w 27"/>
                <a:gd name="T15" fmla="*/ 68 h 17"/>
                <a:gd name="T16" fmla="*/ 16 w 27"/>
                <a:gd name="T17" fmla="*/ 5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2"/>
                  </a:moveTo>
                  <a:cubicBezTo>
                    <a:pt x="2" y="11"/>
                    <a:pt x="0" y="9"/>
                    <a:pt x="1" y="7"/>
                  </a:cubicBezTo>
                  <a:cubicBezTo>
                    <a:pt x="10" y="2"/>
                    <a:pt x="10" y="2"/>
                    <a:pt x="10" y="2"/>
                  </a:cubicBezTo>
                  <a:cubicBezTo>
                    <a:pt x="11" y="0"/>
                    <a:pt x="12" y="0"/>
                    <a:pt x="14" y="1"/>
                  </a:cubicBezTo>
                  <a:cubicBezTo>
                    <a:pt x="26" y="4"/>
                    <a:pt x="26" y="4"/>
                    <a:pt x="26" y="4"/>
                  </a:cubicBezTo>
                  <a:cubicBezTo>
                    <a:pt x="27" y="4"/>
                    <a:pt x="27" y="5"/>
                    <a:pt x="26" y="6"/>
                  </a:cubicBezTo>
                  <a:cubicBezTo>
                    <a:pt x="22" y="15"/>
                    <a:pt x="22" y="15"/>
                    <a:pt x="22" y="15"/>
                  </a:cubicBezTo>
                  <a:cubicBezTo>
                    <a:pt x="21" y="16"/>
                    <a:pt x="21" y="17"/>
                    <a:pt x="19" y="16"/>
                  </a:cubicBezTo>
                  <a:cubicBezTo>
                    <a:pt x="19" y="16"/>
                    <a:pt x="5" y="12"/>
                    <a:pt x="4" y="12"/>
                  </a:cubicBezTo>
                  <a:close/>
                </a:path>
              </a:pathLst>
            </a:custGeom>
            <a:solidFill>
              <a:srgbClr val="F6B148"/>
            </a:solidFill>
            <a:ln w="9525">
              <a:noFill/>
              <a:round/>
              <a:headEnd/>
              <a:tailEnd/>
            </a:ln>
          </p:spPr>
          <p:txBody>
            <a:bodyPr/>
            <a:lstStyle/>
            <a:p>
              <a:endParaRPr lang="en-US" sz="1350"/>
            </a:p>
          </p:txBody>
        </p:sp>
        <p:sp>
          <p:nvSpPr>
            <p:cNvPr id="35929" name="Freeform 211"/>
            <p:cNvSpPr>
              <a:spLocks noChangeAspect="1"/>
            </p:cNvSpPr>
            <p:nvPr/>
          </p:nvSpPr>
          <p:spPr bwMode="auto">
            <a:xfrm>
              <a:off x="3364" y="1782"/>
              <a:ext cx="22" cy="35"/>
            </a:xfrm>
            <a:custGeom>
              <a:avLst/>
              <a:gdLst>
                <a:gd name="T0" fmla="*/ 0 w 11"/>
                <a:gd name="T1" fmla="*/ 60 h 17"/>
                <a:gd name="T2" fmla="*/ 4 w 11"/>
                <a:gd name="T3" fmla="*/ 47 h 17"/>
                <a:gd name="T4" fmla="*/ 28 w 11"/>
                <a:gd name="T5" fmla="*/ 4 h 17"/>
                <a:gd name="T6" fmla="*/ 36 w 11"/>
                <a:gd name="T7" fmla="*/ 0 h 17"/>
                <a:gd name="T8" fmla="*/ 44 w 11"/>
                <a:gd name="T9" fmla="*/ 8 h 17"/>
                <a:gd name="T10" fmla="*/ 40 w 11"/>
                <a:gd name="T11" fmla="*/ 21 h 17"/>
                <a:gd name="T12" fmla="*/ 12 w 11"/>
                <a:gd name="T13" fmla="*/ 64 h 17"/>
                <a:gd name="T14" fmla="*/ 4 w 11"/>
                <a:gd name="T15" fmla="*/ 68 h 17"/>
                <a:gd name="T16" fmla="*/ 0 w 11"/>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3"/>
                    <a:pt x="0" y="12"/>
                    <a:pt x="1" y="11"/>
                  </a:cubicBezTo>
                  <a:cubicBezTo>
                    <a:pt x="7" y="1"/>
                    <a:pt x="7" y="1"/>
                    <a:pt x="7" y="1"/>
                  </a:cubicBezTo>
                  <a:cubicBezTo>
                    <a:pt x="8" y="0"/>
                    <a:pt x="9" y="0"/>
                    <a:pt x="9" y="0"/>
                  </a:cubicBezTo>
                  <a:cubicBezTo>
                    <a:pt x="11" y="2"/>
                    <a:pt x="11" y="2"/>
                    <a:pt x="11" y="2"/>
                  </a:cubicBezTo>
                  <a:cubicBezTo>
                    <a:pt x="11" y="3"/>
                    <a:pt x="11" y="3"/>
                    <a:pt x="10" y="5"/>
                  </a:cubicBezTo>
                  <a:cubicBezTo>
                    <a:pt x="3" y="15"/>
                    <a:pt x="3" y="15"/>
                    <a:pt x="3" y="15"/>
                  </a:cubicBezTo>
                  <a:cubicBezTo>
                    <a:pt x="2" y="16"/>
                    <a:pt x="2" y="17"/>
                    <a:pt x="1" y="16"/>
                  </a:cubicBezTo>
                  <a:lnTo>
                    <a:pt x="0" y="14"/>
                  </a:lnTo>
                  <a:close/>
                </a:path>
              </a:pathLst>
            </a:custGeom>
            <a:solidFill>
              <a:srgbClr val="DF8100"/>
            </a:solidFill>
            <a:ln w="9525">
              <a:noFill/>
              <a:round/>
              <a:headEnd/>
              <a:tailEnd/>
            </a:ln>
          </p:spPr>
          <p:txBody>
            <a:bodyPr/>
            <a:lstStyle/>
            <a:p>
              <a:endParaRPr lang="en-US" sz="1350"/>
            </a:p>
          </p:txBody>
        </p:sp>
        <p:sp>
          <p:nvSpPr>
            <p:cNvPr id="35930" name="Freeform 212"/>
            <p:cNvSpPr>
              <a:spLocks noChangeAspect="1"/>
            </p:cNvSpPr>
            <p:nvPr/>
          </p:nvSpPr>
          <p:spPr bwMode="auto">
            <a:xfrm>
              <a:off x="3362" y="1807"/>
              <a:ext cx="8" cy="10"/>
            </a:xfrm>
            <a:custGeom>
              <a:avLst/>
              <a:gdLst>
                <a:gd name="T0" fmla="*/ 8 w 4"/>
                <a:gd name="T1" fmla="*/ 16 h 5"/>
                <a:gd name="T2" fmla="*/ 0 w 4"/>
                <a:gd name="T3" fmla="*/ 12 h 5"/>
                <a:gd name="T4" fmla="*/ 0 w 4"/>
                <a:gd name="T5" fmla="*/ 4 h 5"/>
                <a:gd name="T6" fmla="*/ 12 w 4"/>
                <a:gd name="T7" fmla="*/ 12 h 5"/>
                <a:gd name="T8" fmla="*/ 8 w 4"/>
                <a:gd name="T9" fmla="*/ 16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2" y="4"/>
                  </a:moveTo>
                  <a:cubicBezTo>
                    <a:pt x="2" y="5"/>
                    <a:pt x="1" y="4"/>
                    <a:pt x="0" y="3"/>
                  </a:cubicBezTo>
                  <a:cubicBezTo>
                    <a:pt x="0" y="2"/>
                    <a:pt x="0" y="2"/>
                    <a:pt x="0" y="1"/>
                  </a:cubicBezTo>
                  <a:cubicBezTo>
                    <a:pt x="2" y="0"/>
                    <a:pt x="3" y="2"/>
                    <a:pt x="3" y="3"/>
                  </a:cubicBezTo>
                  <a:cubicBezTo>
                    <a:pt x="4" y="3"/>
                    <a:pt x="3" y="4"/>
                    <a:pt x="2" y="4"/>
                  </a:cubicBezTo>
                  <a:close/>
                </a:path>
              </a:pathLst>
            </a:custGeom>
            <a:solidFill>
              <a:srgbClr val="F8C170"/>
            </a:solidFill>
            <a:ln w="9525">
              <a:noFill/>
              <a:round/>
              <a:headEnd/>
              <a:tailEnd/>
            </a:ln>
          </p:spPr>
          <p:txBody>
            <a:bodyPr/>
            <a:lstStyle/>
            <a:p>
              <a:endParaRPr lang="en-US" sz="1350"/>
            </a:p>
          </p:txBody>
        </p:sp>
        <p:sp>
          <p:nvSpPr>
            <p:cNvPr id="35931" name="Freeform 213"/>
            <p:cNvSpPr>
              <a:spLocks noChangeAspect="1"/>
            </p:cNvSpPr>
            <p:nvPr/>
          </p:nvSpPr>
          <p:spPr bwMode="auto">
            <a:xfrm>
              <a:off x="3326" y="1770"/>
              <a:ext cx="58" cy="41"/>
            </a:xfrm>
            <a:custGeom>
              <a:avLst/>
              <a:gdLst>
                <a:gd name="T0" fmla="*/ 12 w 29"/>
                <a:gd name="T1" fmla="*/ 64 h 20"/>
                <a:gd name="T2" fmla="*/ 4 w 29"/>
                <a:gd name="T3" fmla="*/ 51 h 20"/>
                <a:gd name="T4" fmla="*/ 32 w 29"/>
                <a:gd name="T5" fmla="*/ 8 h 20"/>
                <a:gd name="T6" fmla="*/ 48 w 29"/>
                <a:gd name="T7" fmla="*/ 4 h 20"/>
                <a:gd name="T8" fmla="*/ 108 w 29"/>
                <a:gd name="T9" fmla="*/ 21 h 20"/>
                <a:gd name="T10" fmla="*/ 112 w 29"/>
                <a:gd name="T11" fmla="*/ 33 h 20"/>
                <a:gd name="T12" fmla="*/ 84 w 29"/>
                <a:gd name="T13" fmla="*/ 76 h 20"/>
                <a:gd name="T14" fmla="*/ 68 w 29"/>
                <a:gd name="T15" fmla="*/ 80 h 20"/>
                <a:gd name="T16" fmla="*/ 12 w 29"/>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3" y="15"/>
                  </a:moveTo>
                  <a:cubicBezTo>
                    <a:pt x="1" y="15"/>
                    <a:pt x="0" y="13"/>
                    <a:pt x="1" y="12"/>
                  </a:cubicBezTo>
                  <a:cubicBezTo>
                    <a:pt x="8" y="2"/>
                    <a:pt x="8" y="2"/>
                    <a:pt x="8" y="2"/>
                  </a:cubicBezTo>
                  <a:cubicBezTo>
                    <a:pt x="9" y="1"/>
                    <a:pt x="11" y="0"/>
                    <a:pt x="12" y="1"/>
                  </a:cubicBezTo>
                  <a:cubicBezTo>
                    <a:pt x="27" y="5"/>
                    <a:pt x="27" y="5"/>
                    <a:pt x="27" y="5"/>
                  </a:cubicBezTo>
                  <a:cubicBezTo>
                    <a:pt x="28" y="6"/>
                    <a:pt x="29" y="7"/>
                    <a:pt x="28" y="8"/>
                  </a:cubicBezTo>
                  <a:cubicBezTo>
                    <a:pt x="21" y="18"/>
                    <a:pt x="21" y="18"/>
                    <a:pt x="21" y="18"/>
                  </a:cubicBezTo>
                  <a:cubicBezTo>
                    <a:pt x="20" y="19"/>
                    <a:pt x="19" y="20"/>
                    <a:pt x="17" y="19"/>
                  </a:cubicBezTo>
                  <a:lnTo>
                    <a:pt x="3" y="15"/>
                  </a:lnTo>
                  <a:close/>
                </a:path>
              </a:pathLst>
            </a:custGeom>
            <a:solidFill>
              <a:srgbClr val="F6B148"/>
            </a:solidFill>
            <a:ln w="9525">
              <a:noFill/>
              <a:round/>
              <a:headEnd/>
              <a:tailEnd/>
            </a:ln>
          </p:spPr>
          <p:txBody>
            <a:bodyPr/>
            <a:lstStyle/>
            <a:p>
              <a:endParaRPr lang="en-US" sz="1350"/>
            </a:p>
          </p:txBody>
        </p:sp>
        <p:sp>
          <p:nvSpPr>
            <p:cNvPr id="35932" name="Freeform 214"/>
            <p:cNvSpPr>
              <a:spLocks noChangeAspect="1"/>
            </p:cNvSpPr>
            <p:nvPr/>
          </p:nvSpPr>
          <p:spPr bwMode="auto">
            <a:xfrm>
              <a:off x="3340" y="1776"/>
              <a:ext cx="42" cy="33"/>
            </a:xfrm>
            <a:custGeom>
              <a:avLst/>
              <a:gdLst>
                <a:gd name="T0" fmla="*/ 32 w 21"/>
                <a:gd name="T1" fmla="*/ 8 h 16"/>
                <a:gd name="T2" fmla="*/ 12 w 21"/>
                <a:gd name="T3" fmla="*/ 47 h 16"/>
                <a:gd name="T4" fmla="*/ 4 w 21"/>
                <a:gd name="T5" fmla="*/ 56 h 16"/>
                <a:gd name="T6" fmla="*/ 40 w 21"/>
                <a:gd name="T7" fmla="*/ 68 h 16"/>
                <a:gd name="T8" fmla="*/ 56 w 21"/>
                <a:gd name="T9" fmla="*/ 64 h 16"/>
                <a:gd name="T10" fmla="*/ 80 w 21"/>
                <a:gd name="T11" fmla="*/ 21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3" y="11"/>
                  </a:cubicBezTo>
                  <a:cubicBezTo>
                    <a:pt x="1" y="12"/>
                    <a:pt x="0" y="13"/>
                    <a:pt x="1" y="13"/>
                  </a:cubicBezTo>
                  <a:cubicBezTo>
                    <a:pt x="10" y="16"/>
                    <a:pt x="10" y="16"/>
                    <a:pt x="10" y="16"/>
                  </a:cubicBezTo>
                  <a:cubicBezTo>
                    <a:pt x="12" y="16"/>
                    <a:pt x="13" y="16"/>
                    <a:pt x="14" y="15"/>
                  </a:cubicBezTo>
                  <a:cubicBezTo>
                    <a:pt x="20" y="5"/>
                    <a:pt x="20" y="5"/>
                    <a:pt x="20" y="5"/>
                  </a:cubicBezTo>
                  <a:cubicBezTo>
                    <a:pt x="21" y="4"/>
                    <a:pt x="21" y="3"/>
                    <a:pt x="19" y="3"/>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5933" name="Freeform 215"/>
            <p:cNvSpPr>
              <a:spLocks noChangeAspect="1"/>
            </p:cNvSpPr>
            <p:nvPr/>
          </p:nvSpPr>
          <p:spPr bwMode="auto">
            <a:xfrm>
              <a:off x="3326" y="1770"/>
              <a:ext cx="46" cy="37"/>
            </a:xfrm>
            <a:custGeom>
              <a:avLst/>
              <a:gdLst>
                <a:gd name="T0" fmla="*/ 56 w 23"/>
                <a:gd name="T1" fmla="*/ 76 h 18"/>
                <a:gd name="T2" fmla="*/ 16 w 23"/>
                <a:gd name="T3" fmla="*/ 64 h 18"/>
                <a:gd name="T4" fmla="*/ 8 w 23"/>
                <a:gd name="T5" fmla="*/ 51 h 18"/>
                <a:gd name="T6" fmla="*/ 36 w 23"/>
                <a:gd name="T7" fmla="*/ 12 h 18"/>
                <a:gd name="T8" fmla="*/ 52 w 23"/>
                <a:gd name="T9" fmla="*/ 8 h 18"/>
                <a:gd name="T10" fmla="*/ 92 w 23"/>
                <a:gd name="T11" fmla="*/ 21 h 18"/>
                <a:gd name="T12" fmla="*/ 92 w 23"/>
                <a:gd name="T13" fmla="*/ 16 h 18"/>
                <a:gd name="T14" fmla="*/ 48 w 23"/>
                <a:gd name="T15" fmla="*/ 4 h 18"/>
                <a:gd name="T16" fmla="*/ 32 w 23"/>
                <a:gd name="T17" fmla="*/ 8 h 18"/>
                <a:gd name="T18" fmla="*/ 4 w 23"/>
                <a:gd name="T19" fmla="*/ 51 h 18"/>
                <a:gd name="T20" fmla="*/ 12 w 23"/>
                <a:gd name="T21" fmla="*/ 64 h 18"/>
                <a:gd name="T22" fmla="*/ 56 w 23"/>
                <a:gd name="T23" fmla="*/ 76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4" y="18"/>
                  </a:moveTo>
                  <a:cubicBezTo>
                    <a:pt x="4" y="15"/>
                    <a:pt x="4" y="15"/>
                    <a:pt x="4" y="15"/>
                  </a:cubicBezTo>
                  <a:cubicBezTo>
                    <a:pt x="2" y="14"/>
                    <a:pt x="2" y="13"/>
                    <a:pt x="2" y="12"/>
                  </a:cubicBezTo>
                  <a:cubicBezTo>
                    <a:pt x="9" y="3"/>
                    <a:pt x="9" y="3"/>
                    <a:pt x="9" y="3"/>
                  </a:cubicBezTo>
                  <a:cubicBezTo>
                    <a:pt x="9" y="1"/>
                    <a:pt x="11" y="1"/>
                    <a:pt x="13"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3" y="15"/>
                  </a:cubicBezTo>
                  <a:cubicBezTo>
                    <a:pt x="14" y="18"/>
                    <a:pt x="14" y="18"/>
                    <a:pt x="14" y="18"/>
                  </a:cubicBezTo>
                  <a:close/>
                </a:path>
              </a:pathLst>
            </a:custGeom>
            <a:solidFill>
              <a:srgbClr val="FFFFFF"/>
            </a:solidFill>
            <a:ln w="9525">
              <a:noFill/>
              <a:round/>
              <a:headEnd/>
              <a:tailEnd/>
            </a:ln>
          </p:spPr>
          <p:txBody>
            <a:bodyPr/>
            <a:lstStyle/>
            <a:p>
              <a:endParaRPr lang="en-US" sz="1350"/>
            </a:p>
          </p:txBody>
        </p:sp>
        <p:sp>
          <p:nvSpPr>
            <p:cNvPr id="35934" name="Freeform 216"/>
            <p:cNvSpPr>
              <a:spLocks noChangeAspect="1"/>
            </p:cNvSpPr>
            <p:nvPr/>
          </p:nvSpPr>
          <p:spPr bwMode="auto">
            <a:xfrm>
              <a:off x="3390" y="1788"/>
              <a:ext cx="56" cy="33"/>
            </a:xfrm>
            <a:custGeom>
              <a:avLst/>
              <a:gdLst>
                <a:gd name="T0" fmla="*/ 20 w 28"/>
                <a:gd name="T1" fmla="*/ 47 h 16"/>
                <a:gd name="T2" fmla="*/ 8 w 28"/>
                <a:gd name="T3" fmla="*/ 25 h 16"/>
                <a:gd name="T4" fmla="*/ 44 w 28"/>
                <a:gd name="T5" fmla="*/ 4 h 16"/>
                <a:gd name="T6" fmla="*/ 56 w 28"/>
                <a:gd name="T7" fmla="*/ 0 h 16"/>
                <a:gd name="T8" fmla="*/ 104 w 28"/>
                <a:gd name="T9" fmla="*/ 12 h 16"/>
                <a:gd name="T10" fmla="*/ 108 w 28"/>
                <a:gd name="T11" fmla="*/ 25 h 16"/>
                <a:gd name="T12" fmla="*/ 92 w 28"/>
                <a:gd name="T13" fmla="*/ 60 h 16"/>
                <a:gd name="T14" fmla="*/ 80 w 28"/>
                <a:gd name="T15" fmla="*/ 68 h 16"/>
                <a:gd name="T16" fmla="*/ 20 w 28"/>
                <a:gd name="T17" fmla="*/ 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6"/>
                <a:gd name="T29" fmla="*/ 28 w 28"/>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6">
                  <a:moveTo>
                    <a:pt x="5" y="11"/>
                  </a:moveTo>
                  <a:cubicBezTo>
                    <a:pt x="3" y="11"/>
                    <a:pt x="0" y="9"/>
                    <a:pt x="2" y="6"/>
                  </a:cubicBezTo>
                  <a:cubicBezTo>
                    <a:pt x="11" y="1"/>
                    <a:pt x="11" y="1"/>
                    <a:pt x="11" y="1"/>
                  </a:cubicBezTo>
                  <a:cubicBezTo>
                    <a:pt x="11" y="0"/>
                    <a:pt x="13" y="0"/>
                    <a:pt x="14" y="0"/>
                  </a:cubicBezTo>
                  <a:cubicBezTo>
                    <a:pt x="26" y="3"/>
                    <a:pt x="26" y="3"/>
                    <a:pt x="26" y="3"/>
                  </a:cubicBezTo>
                  <a:cubicBezTo>
                    <a:pt x="28" y="4"/>
                    <a:pt x="28" y="5"/>
                    <a:pt x="27" y="6"/>
                  </a:cubicBezTo>
                  <a:cubicBezTo>
                    <a:pt x="23" y="14"/>
                    <a:pt x="23" y="14"/>
                    <a:pt x="23" y="14"/>
                  </a:cubicBezTo>
                  <a:cubicBezTo>
                    <a:pt x="22" y="15"/>
                    <a:pt x="22" y="16"/>
                    <a:pt x="20" y="16"/>
                  </a:cubicBezTo>
                  <a:cubicBezTo>
                    <a:pt x="20" y="16"/>
                    <a:pt x="5" y="11"/>
                    <a:pt x="5" y="11"/>
                  </a:cubicBezTo>
                  <a:close/>
                </a:path>
              </a:pathLst>
            </a:custGeom>
            <a:solidFill>
              <a:srgbClr val="F6B148"/>
            </a:solidFill>
            <a:ln w="9525">
              <a:noFill/>
              <a:round/>
              <a:headEnd/>
              <a:tailEnd/>
            </a:ln>
          </p:spPr>
          <p:txBody>
            <a:bodyPr/>
            <a:lstStyle/>
            <a:p>
              <a:endParaRPr lang="en-US" sz="1350"/>
            </a:p>
          </p:txBody>
        </p:sp>
        <p:sp>
          <p:nvSpPr>
            <p:cNvPr id="35935" name="Freeform 217"/>
            <p:cNvSpPr>
              <a:spLocks noChangeAspect="1"/>
            </p:cNvSpPr>
            <p:nvPr/>
          </p:nvSpPr>
          <p:spPr bwMode="auto">
            <a:xfrm>
              <a:off x="3430" y="1786"/>
              <a:ext cx="23" cy="35"/>
            </a:xfrm>
            <a:custGeom>
              <a:avLst/>
              <a:gdLst>
                <a:gd name="T0" fmla="*/ 0 w 11"/>
                <a:gd name="T1" fmla="*/ 60 h 17"/>
                <a:gd name="T2" fmla="*/ 4 w 11"/>
                <a:gd name="T3" fmla="*/ 47 h 17"/>
                <a:gd name="T4" fmla="*/ 31 w 11"/>
                <a:gd name="T5" fmla="*/ 8 h 17"/>
                <a:gd name="T6" fmla="*/ 40 w 11"/>
                <a:gd name="T7" fmla="*/ 0 h 17"/>
                <a:gd name="T8" fmla="*/ 48 w 11"/>
                <a:gd name="T9" fmla="*/ 12 h 17"/>
                <a:gd name="T10" fmla="*/ 44 w 11"/>
                <a:gd name="T11" fmla="*/ 21 h 17"/>
                <a:gd name="T12" fmla="*/ 13 w 11"/>
                <a:gd name="T13" fmla="*/ 64 h 17"/>
                <a:gd name="T14" fmla="*/ 4 w 11"/>
                <a:gd name="T15" fmla="*/ 72 h 17"/>
                <a:gd name="T16" fmla="*/ 0 w 11"/>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1" y="3"/>
                    <a:pt x="11" y="3"/>
                    <a:pt x="11"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sz="1350"/>
            </a:p>
          </p:txBody>
        </p:sp>
        <p:sp>
          <p:nvSpPr>
            <p:cNvPr id="35936" name="Freeform 218"/>
            <p:cNvSpPr>
              <a:spLocks noChangeAspect="1"/>
            </p:cNvSpPr>
            <p:nvPr/>
          </p:nvSpPr>
          <p:spPr bwMode="auto">
            <a:xfrm>
              <a:off x="3426" y="1813"/>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3"/>
                  </a:cubicBezTo>
                  <a:cubicBezTo>
                    <a:pt x="1"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5937" name="Freeform 219"/>
            <p:cNvSpPr>
              <a:spLocks noChangeAspect="1"/>
            </p:cNvSpPr>
            <p:nvPr/>
          </p:nvSpPr>
          <p:spPr bwMode="auto">
            <a:xfrm>
              <a:off x="3392" y="1776"/>
              <a:ext cx="59" cy="39"/>
            </a:xfrm>
            <a:custGeom>
              <a:avLst/>
              <a:gdLst>
                <a:gd name="T0" fmla="*/ 8 w 29"/>
                <a:gd name="T1" fmla="*/ 64 h 19"/>
                <a:gd name="T2" fmla="*/ 4 w 29"/>
                <a:gd name="T3" fmla="*/ 51 h 19"/>
                <a:gd name="T4" fmla="*/ 33 w 29"/>
                <a:gd name="T5" fmla="*/ 4 h 19"/>
                <a:gd name="T6" fmla="*/ 49 w 29"/>
                <a:gd name="T7" fmla="*/ 0 h 19"/>
                <a:gd name="T8" fmla="*/ 112 w 29"/>
                <a:gd name="T9" fmla="*/ 21 h 19"/>
                <a:gd name="T10" fmla="*/ 116 w 29"/>
                <a:gd name="T11" fmla="*/ 33 h 19"/>
                <a:gd name="T12" fmla="*/ 87 w 29"/>
                <a:gd name="T13" fmla="*/ 76 h 19"/>
                <a:gd name="T14" fmla="*/ 71 w 29"/>
                <a:gd name="T15" fmla="*/ 80 h 19"/>
                <a:gd name="T16" fmla="*/ 8 w 29"/>
                <a:gd name="T17" fmla="*/ 64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2" y="15"/>
                  </a:moveTo>
                  <a:cubicBezTo>
                    <a:pt x="1" y="14"/>
                    <a:pt x="0" y="13"/>
                    <a:pt x="1" y="12"/>
                  </a:cubicBezTo>
                  <a:cubicBezTo>
                    <a:pt x="8" y="1"/>
                    <a:pt x="8" y="1"/>
                    <a:pt x="8" y="1"/>
                  </a:cubicBezTo>
                  <a:cubicBezTo>
                    <a:pt x="9" y="0"/>
                    <a:pt x="11" y="0"/>
                    <a:pt x="12" y="0"/>
                  </a:cubicBezTo>
                  <a:cubicBezTo>
                    <a:pt x="27" y="5"/>
                    <a:pt x="27" y="5"/>
                    <a:pt x="27" y="5"/>
                  </a:cubicBezTo>
                  <a:cubicBezTo>
                    <a:pt x="28" y="5"/>
                    <a:pt x="29" y="6"/>
                    <a:pt x="28" y="8"/>
                  </a:cubicBezTo>
                  <a:cubicBezTo>
                    <a:pt x="21" y="18"/>
                    <a:pt x="21" y="18"/>
                    <a:pt x="21" y="18"/>
                  </a:cubicBezTo>
                  <a:cubicBezTo>
                    <a:pt x="20" y="19"/>
                    <a:pt x="18" y="19"/>
                    <a:pt x="17" y="19"/>
                  </a:cubicBezTo>
                  <a:lnTo>
                    <a:pt x="2" y="15"/>
                  </a:lnTo>
                  <a:close/>
                </a:path>
              </a:pathLst>
            </a:custGeom>
            <a:solidFill>
              <a:srgbClr val="F6B148"/>
            </a:solidFill>
            <a:ln w="9525">
              <a:noFill/>
              <a:round/>
              <a:headEnd/>
              <a:tailEnd/>
            </a:ln>
          </p:spPr>
          <p:txBody>
            <a:bodyPr/>
            <a:lstStyle/>
            <a:p>
              <a:endParaRPr lang="en-US" sz="1350"/>
            </a:p>
          </p:txBody>
        </p:sp>
        <p:sp>
          <p:nvSpPr>
            <p:cNvPr id="35938" name="Freeform 220"/>
            <p:cNvSpPr>
              <a:spLocks noChangeAspect="1"/>
            </p:cNvSpPr>
            <p:nvPr/>
          </p:nvSpPr>
          <p:spPr bwMode="auto">
            <a:xfrm>
              <a:off x="3406" y="1782"/>
              <a:ext cx="43" cy="33"/>
            </a:xfrm>
            <a:custGeom>
              <a:avLst/>
              <a:gdLst>
                <a:gd name="T0" fmla="*/ 33 w 21"/>
                <a:gd name="T1" fmla="*/ 8 h 16"/>
                <a:gd name="T2" fmla="*/ 8 w 21"/>
                <a:gd name="T3" fmla="*/ 47 h 16"/>
                <a:gd name="T4" fmla="*/ 4 w 21"/>
                <a:gd name="T5" fmla="*/ 56 h 16"/>
                <a:gd name="T6" fmla="*/ 41 w 21"/>
                <a:gd name="T7" fmla="*/ 64 h 16"/>
                <a:gd name="T8" fmla="*/ 55 w 21"/>
                <a:gd name="T9" fmla="*/ 60 h 16"/>
                <a:gd name="T10" fmla="*/ 84 w 21"/>
                <a:gd name="T11" fmla="*/ 17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1" y="12"/>
                    <a:pt x="0" y="12"/>
                    <a:pt x="1" y="13"/>
                  </a:cubicBezTo>
                  <a:cubicBezTo>
                    <a:pt x="10" y="15"/>
                    <a:pt x="10" y="15"/>
                    <a:pt x="10" y="15"/>
                  </a:cubicBezTo>
                  <a:cubicBezTo>
                    <a:pt x="12" y="16"/>
                    <a:pt x="13" y="15"/>
                    <a:pt x="13" y="14"/>
                  </a:cubicBezTo>
                  <a:cubicBezTo>
                    <a:pt x="20" y="4"/>
                    <a:pt x="20" y="4"/>
                    <a:pt x="20" y="4"/>
                  </a:cubicBezTo>
                  <a:cubicBezTo>
                    <a:pt x="21" y="3"/>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5939" name="Freeform 221"/>
            <p:cNvSpPr>
              <a:spLocks noChangeAspect="1"/>
            </p:cNvSpPr>
            <p:nvPr/>
          </p:nvSpPr>
          <p:spPr bwMode="auto">
            <a:xfrm>
              <a:off x="3392" y="1776"/>
              <a:ext cx="46" cy="37"/>
            </a:xfrm>
            <a:custGeom>
              <a:avLst/>
              <a:gdLst>
                <a:gd name="T0" fmla="*/ 56 w 23"/>
                <a:gd name="T1" fmla="*/ 72 h 18"/>
                <a:gd name="T2" fmla="*/ 16 w 23"/>
                <a:gd name="T3" fmla="*/ 60 h 18"/>
                <a:gd name="T4" fmla="*/ 8 w 23"/>
                <a:gd name="T5" fmla="*/ 51 h 18"/>
                <a:gd name="T6" fmla="*/ 32 w 23"/>
                <a:gd name="T7" fmla="*/ 8 h 18"/>
                <a:gd name="T8" fmla="*/ 52 w 23"/>
                <a:gd name="T9" fmla="*/ 4 h 18"/>
                <a:gd name="T10" fmla="*/ 92 w 23"/>
                <a:gd name="T11" fmla="*/ 16 h 18"/>
                <a:gd name="T12" fmla="*/ 92 w 23"/>
                <a:gd name="T13" fmla="*/ 16 h 18"/>
                <a:gd name="T14" fmla="*/ 48 w 23"/>
                <a:gd name="T15" fmla="*/ 0 h 18"/>
                <a:gd name="T16" fmla="*/ 32 w 23"/>
                <a:gd name="T17" fmla="*/ 4 h 18"/>
                <a:gd name="T18" fmla="*/ 4 w 23"/>
                <a:gd name="T19" fmla="*/ 51 h 18"/>
                <a:gd name="T20" fmla="*/ 8 w 23"/>
                <a:gd name="T21" fmla="*/ 64 h 18"/>
                <a:gd name="T22" fmla="*/ 56 w 23"/>
                <a:gd name="T23" fmla="*/ 76 h 18"/>
                <a:gd name="T24" fmla="*/ 56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4" y="14"/>
                    <a:pt x="4" y="14"/>
                    <a:pt x="4" y="14"/>
                  </a:cubicBezTo>
                  <a:cubicBezTo>
                    <a:pt x="2" y="14"/>
                    <a:pt x="1" y="13"/>
                    <a:pt x="2" y="12"/>
                  </a:cubicBezTo>
                  <a:cubicBezTo>
                    <a:pt x="8" y="2"/>
                    <a:pt x="8" y="2"/>
                    <a:pt x="8" y="2"/>
                  </a:cubicBezTo>
                  <a:cubicBezTo>
                    <a:pt x="9" y="1"/>
                    <a:pt x="11" y="1"/>
                    <a:pt x="13" y="1"/>
                  </a:cubicBezTo>
                  <a:cubicBezTo>
                    <a:pt x="23" y="4"/>
                    <a:pt x="23" y="4"/>
                    <a:pt x="23" y="4"/>
                  </a:cubicBezTo>
                  <a:cubicBezTo>
                    <a:pt x="23" y="4"/>
                    <a:pt x="23" y="4"/>
                    <a:pt x="23" y="4"/>
                  </a:cubicBezTo>
                  <a:cubicBezTo>
                    <a:pt x="12" y="0"/>
                    <a:pt x="12" y="0"/>
                    <a:pt x="12" y="0"/>
                  </a:cubicBezTo>
                  <a:cubicBezTo>
                    <a:pt x="11" y="0"/>
                    <a:pt x="9" y="0"/>
                    <a:pt x="8" y="1"/>
                  </a:cubicBezTo>
                  <a:cubicBezTo>
                    <a:pt x="1" y="12"/>
                    <a:pt x="1" y="12"/>
                    <a:pt x="1" y="12"/>
                  </a:cubicBezTo>
                  <a:cubicBezTo>
                    <a:pt x="0" y="13"/>
                    <a:pt x="1" y="14"/>
                    <a:pt x="2" y="15"/>
                  </a:cubicBezTo>
                  <a:cubicBezTo>
                    <a:pt x="14" y="18"/>
                    <a:pt x="14" y="18"/>
                    <a:pt x="14" y="18"/>
                  </a:cubicBezTo>
                  <a:lnTo>
                    <a:pt x="14" y="17"/>
                  </a:lnTo>
                  <a:close/>
                </a:path>
              </a:pathLst>
            </a:custGeom>
            <a:solidFill>
              <a:srgbClr val="FFFFFF"/>
            </a:solidFill>
            <a:ln w="9525">
              <a:noFill/>
              <a:round/>
              <a:headEnd/>
              <a:tailEnd/>
            </a:ln>
          </p:spPr>
          <p:txBody>
            <a:bodyPr/>
            <a:lstStyle/>
            <a:p>
              <a:endParaRPr lang="en-US" sz="1350"/>
            </a:p>
          </p:txBody>
        </p:sp>
        <p:sp>
          <p:nvSpPr>
            <p:cNvPr id="35940" name="Freeform 222"/>
            <p:cNvSpPr>
              <a:spLocks noChangeAspect="1"/>
            </p:cNvSpPr>
            <p:nvPr/>
          </p:nvSpPr>
          <p:spPr bwMode="auto">
            <a:xfrm>
              <a:off x="3440" y="1819"/>
              <a:ext cx="57" cy="34"/>
            </a:xfrm>
            <a:custGeom>
              <a:avLst/>
              <a:gdLst>
                <a:gd name="T0" fmla="*/ 20 w 28"/>
                <a:gd name="T1" fmla="*/ 48 h 17"/>
                <a:gd name="T2" fmla="*/ 8 w 28"/>
                <a:gd name="T3" fmla="*/ 28 h 17"/>
                <a:gd name="T4" fmla="*/ 41 w 28"/>
                <a:gd name="T5" fmla="*/ 8 h 17"/>
                <a:gd name="T6" fmla="*/ 59 w 28"/>
                <a:gd name="T7" fmla="*/ 4 h 17"/>
                <a:gd name="T8" fmla="*/ 108 w 28"/>
                <a:gd name="T9" fmla="*/ 16 h 17"/>
                <a:gd name="T10" fmla="*/ 112 w 28"/>
                <a:gd name="T11" fmla="*/ 28 h 17"/>
                <a:gd name="T12" fmla="*/ 96 w 28"/>
                <a:gd name="T13" fmla="*/ 60 h 17"/>
                <a:gd name="T14" fmla="*/ 83 w 28"/>
                <a:gd name="T15" fmla="*/ 68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2"/>
                    <a:pt x="0" y="10"/>
                    <a:pt x="2" y="7"/>
                  </a:cubicBezTo>
                  <a:cubicBezTo>
                    <a:pt x="10" y="2"/>
                    <a:pt x="10" y="2"/>
                    <a:pt x="10" y="2"/>
                  </a:cubicBezTo>
                  <a:cubicBezTo>
                    <a:pt x="11" y="1"/>
                    <a:pt x="13" y="0"/>
                    <a:pt x="14" y="1"/>
                  </a:cubicBezTo>
                  <a:cubicBezTo>
                    <a:pt x="26" y="4"/>
                    <a:pt x="26" y="4"/>
                    <a:pt x="26" y="4"/>
                  </a:cubicBezTo>
                  <a:cubicBezTo>
                    <a:pt x="28" y="5"/>
                    <a:pt x="27" y="6"/>
                    <a:pt x="27" y="7"/>
                  </a:cubicBezTo>
                  <a:cubicBezTo>
                    <a:pt x="23" y="15"/>
                    <a:pt x="23" y="15"/>
                    <a:pt x="23" y="15"/>
                  </a:cubicBezTo>
                  <a:cubicBezTo>
                    <a:pt x="21" y="16"/>
                    <a:pt x="22" y="17"/>
                    <a:pt x="20" y="17"/>
                  </a:cubicBezTo>
                  <a:cubicBezTo>
                    <a:pt x="20" y="17"/>
                    <a:pt x="5" y="12"/>
                    <a:pt x="5" y="12"/>
                  </a:cubicBezTo>
                  <a:close/>
                </a:path>
              </a:pathLst>
            </a:custGeom>
            <a:solidFill>
              <a:srgbClr val="F6B148"/>
            </a:solidFill>
            <a:ln w="9525">
              <a:noFill/>
              <a:round/>
              <a:headEnd/>
              <a:tailEnd/>
            </a:ln>
          </p:spPr>
          <p:txBody>
            <a:bodyPr/>
            <a:lstStyle/>
            <a:p>
              <a:endParaRPr lang="en-US" sz="1350"/>
            </a:p>
          </p:txBody>
        </p:sp>
        <p:sp>
          <p:nvSpPr>
            <p:cNvPr id="35941" name="Freeform 223"/>
            <p:cNvSpPr>
              <a:spLocks noChangeAspect="1"/>
            </p:cNvSpPr>
            <p:nvPr/>
          </p:nvSpPr>
          <p:spPr bwMode="auto">
            <a:xfrm>
              <a:off x="3481" y="1819"/>
              <a:ext cx="22" cy="34"/>
            </a:xfrm>
            <a:custGeom>
              <a:avLst/>
              <a:gdLst>
                <a:gd name="T0" fmla="*/ 0 w 11"/>
                <a:gd name="T1" fmla="*/ 56 h 17"/>
                <a:gd name="T2" fmla="*/ 4 w 11"/>
                <a:gd name="T3" fmla="*/ 44 h 17"/>
                <a:gd name="T4" fmla="*/ 28 w 11"/>
                <a:gd name="T5" fmla="*/ 8 h 17"/>
                <a:gd name="T6" fmla="*/ 36 w 11"/>
                <a:gd name="T7" fmla="*/ 0 h 17"/>
                <a:gd name="T8" fmla="*/ 40 w 11"/>
                <a:gd name="T9" fmla="*/ 12 h 17"/>
                <a:gd name="T10" fmla="*/ 40 w 11"/>
                <a:gd name="T11" fmla="*/ 20 h 17"/>
                <a:gd name="T12" fmla="*/ 12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0" y="3"/>
                    <a:pt x="10" y="3"/>
                    <a:pt x="10"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sz="1350"/>
            </a:p>
          </p:txBody>
        </p:sp>
        <p:sp>
          <p:nvSpPr>
            <p:cNvPr id="35942" name="Freeform 224"/>
            <p:cNvSpPr>
              <a:spLocks noChangeAspect="1"/>
            </p:cNvSpPr>
            <p:nvPr/>
          </p:nvSpPr>
          <p:spPr bwMode="auto">
            <a:xfrm>
              <a:off x="3477" y="1845"/>
              <a:ext cx="8" cy="8"/>
            </a:xfrm>
            <a:custGeom>
              <a:avLst/>
              <a:gdLst>
                <a:gd name="T0" fmla="*/ 12 w 4"/>
                <a:gd name="T1" fmla="*/ 16 h 4"/>
                <a:gd name="T2" fmla="*/ 4 w 4"/>
                <a:gd name="T3" fmla="*/ 8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2"/>
                  </a:cubicBezTo>
                  <a:cubicBezTo>
                    <a:pt x="1"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5943" name="Freeform 225"/>
            <p:cNvSpPr>
              <a:spLocks noChangeAspect="1"/>
            </p:cNvSpPr>
            <p:nvPr/>
          </p:nvSpPr>
          <p:spPr bwMode="auto">
            <a:xfrm>
              <a:off x="3442" y="1809"/>
              <a:ext cx="59" cy="38"/>
            </a:xfrm>
            <a:custGeom>
              <a:avLst/>
              <a:gdLst>
                <a:gd name="T0" fmla="*/ 8 w 29"/>
                <a:gd name="T1" fmla="*/ 60 h 19"/>
                <a:gd name="T2" fmla="*/ 4 w 29"/>
                <a:gd name="T3" fmla="*/ 48 h 19"/>
                <a:gd name="T4" fmla="*/ 33 w 29"/>
                <a:gd name="T5" fmla="*/ 4 h 19"/>
                <a:gd name="T6" fmla="*/ 49 w 29"/>
                <a:gd name="T7" fmla="*/ 0 h 19"/>
                <a:gd name="T8" fmla="*/ 108 w 29"/>
                <a:gd name="T9" fmla="*/ 20 h 19"/>
                <a:gd name="T10" fmla="*/ 116 w 29"/>
                <a:gd name="T11" fmla="*/ 28 h 19"/>
                <a:gd name="T12" fmla="*/ 87 w 29"/>
                <a:gd name="T13" fmla="*/ 72 h 19"/>
                <a:gd name="T14" fmla="*/ 71 w 29"/>
                <a:gd name="T15" fmla="*/ 76 h 19"/>
                <a:gd name="T16" fmla="*/ 8 w 29"/>
                <a:gd name="T17" fmla="*/ 6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2" y="15"/>
                  </a:moveTo>
                  <a:cubicBezTo>
                    <a:pt x="1" y="14"/>
                    <a:pt x="0" y="13"/>
                    <a:pt x="1" y="12"/>
                  </a:cubicBezTo>
                  <a:cubicBezTo>
                    <a:pt x="8" y="1"/>
                    <a:pt x="8" y="1"/>
                    <a:pt x="8" y="1"/>
                  </a:cubicBezTo>
                  <a:cubicBezTo>
                    <a:pt x="9" y="0"/>
                    <a:pt x="10" y="0"/>
                    <a:pt x="12" y="0"/>
                  </a:cubicBezTo>
                  <a:cubicBezTo>
                    <a:pt x="26" y="5"/>
                    <a:pt x="26" y="5"/>
                    <a:pt x="26" y="5"/>
                  </a:cubicBezTo>
                  <a:cubicBezTo>
                    <a:pt x="28" y="5"/>
                    <a:pt x="29" y="6"/>
                    <a:pt x="28" y="7"/>
                  </a:cubicBezTo>
                  <a:cubicBezTo>
                    <a:pt x="21" y="18"/>
                    <a:pt x="21" y="18"/>
                    <a:pt x="21" y="18"/>
                  </a:cubicBezTo>
                  <a:cubicBezTo>
                    <a:pt x="20" y="19"/>
                    <a:pt x="18" y="19"/>
                    <a:pt x="17" y="19"/>
                  </a:cubicBezTo>
                  <a:lnTo>
                    <a:pt x="2" y="15"/>
                  </a:lnTo>
                  <a:close/>
                </a:path>
              </a:pathLst>
            </a:custGeom>
            <a:solidFill>
              <a:srgbClr val="F6B148"/>
            </a:solidFill>
            <a:ln w="9525">
              <a:noFill/>
              <a:round/>
              <a:headEnd/>
              <a:tailEnd/>
            </a:ln>
          </p:spPr>
          <p:txBody>
            <a:bodyPr/>
            <a:lstStyle/>
            <a:p>
              <a:endParaRPr lang="en-US" sz="1350"/>
            </a:p>
          </p:txBody>
        </p:sp>
        <p:sp>
          <p:nvSpPr>
            <p:cNvPr id="35944" name="Freeform 226"/>
            <p:cNvSpPr>
              <a:spLocks noChangeAspect="1"/>
            </p:cNvSpPr>
            <p:nvPr/>
          </p:nvSpPr>
          <p:spPr bwMode="auto">
            <a:xfrm>
              <a:off x="3457" y="1815"/>
              <a:ext cx="42" cy="32"/>
            </a:xfrm>
            <a:custGeom>
              <a:avLst/>
              <a:gdLst>
                <a:gd name="T0" fmla="*/ 32 w 21"/>
                <a:gd name="T1" fmla="*/ 8 h 16"/>
                <a:gd name="T2" fmla="*/ 8 w 21"/>
                <a:gd name="T3" fmla="*/ 44 h 16"/>
                <a:gd name="T4" fmla="*/ 4 w 21"/>
                <a:gd name="T5" fmla="*/ 52 h 16"/>
                <a:gd name="T6" fmla="*/ 40 w 21"/>
                <a:gd name="T7" fmla="*/ 60 h 16"/>
                <a:gd name="T8" fmla="*/ 52 w 21"/>
                <a:gd name="T9" fmla="*/ 56 h 16"/>
                <a:gd name="T10" fmla="*/ 80 w 21"/>
                <a:gd name="T11" fmla="*/ 16 h 16"/>
                <a:gd name="T12" fmla="*/ 76 w 21"/>
                <a:gd name="T13" fmla="*/ 8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2"/>
                    <a:pt x="1" y="13"/>
                  </a:cubicBezTo>
                  <a:cubicBezTo>
                    <a:pt x="10" y="15"/>
                    <a:pt x="10" y="15"/>
                    <a:pt x="10" y="15"/>
                  </a:cubicBezTo>
                  <a:cubicBezTo>
                    <a:pt x="11" y="16"/>
                    <a:pt x="12" y="15"/>
                    <a:pt x="13" y="14"/>
                  </a:cubicBezTo>
                  <a:cubicBezTo>
                    <a:pt x="20" y="4"/>
                    <a:pt x="20" y="4"/>
                    <a:pt x="20" y="4"/>
                  </a:cubicBezTo>
                  <a:cubicBezTo>
                    <a:pt x="21" y="3"/>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5945" name="Freeform 227"/>
            <p:cNvSpPr>
              <a:spLocks noChangeAspect="1"/>
            </p:cNvSpPr>
            <p:nvPr/>
          </p:nvSpPr>
          <p:spPr bwMode="auto">
            <a:xfrm>
              <a:off x="3442" y="1809"/>
              <a:ext cx="47" cy="36"/>
            </a:xfrm>
            <a:custGeom>
              <a:avLst/>
              <a:gdLst>
                <a:gd name="T0" fmla="*/ 59 w 23"/>
                <a:gd name="T1" fmla="*/ 68 h 18"/>
                <a:gd name="T2" fmla="*/ 12 w 23"/>
                <a:gd name="T3" fmla="*/ 56 h 18"/>
                <a:gd name="T4" fmla="*/ 8 w 23"/>
                <a:gd name="T5" fmla="*/ 44 h 18"/>
                <a:gd name="T6" fmla="*/ 33 w 23"/>
                <a:gd name="T7" fmla="*/ 8 h 18"/>
                <a:gd name="T8" fmla="*/ 51 w 23"/>
                <a:gd name="T9" fmla="*/ 4 h 18"/>
                <a:gd name="T10" fmla="*/ 96 w 23"/>
                <a:gd name="T11" fmla="*/ 16 h 18"/>
                <a:gd name="T12" fmla="*/ 96 w 23"/>
                <a:gd name="T13" fmla="*/ 16 h 18"/>
                <a:gd name="T14" fmla="*/ 51 w 23"/>
                <a:gd name="T15" fmla="*/ 0 h 18"/>
                <a:gd name="T16" fmla="*/ 33 w 23"/>
                <a:gd name="T17" fmla="*/ 4 h 18"/>
                <a:gd name="T18" fmla="*/ 4 w 23"/>
                <a:gd name="T19" fmla="*/ 48 h 18"/>
                <a:gd name="T20" fmla="*/ 8 w 23"/>
                <a:gd name="T21" fmla="*/ 60 h 18"/>
                <a:gd name="T22" fmla="*/ 55 w 23"/>
                <a:gd name="T23" fmla="*/ 72 h 18"/>
                <a:gd name="T24" fmla="*/ 59 w 23"/>
                <a:gd name="T25" fmla="*/ 6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3" y="14"/>
                    <a:pt x="3" y="14"/>
                    <a:pt x="3" y="14"/>
                  </a:cubicBezTo>
                  <a:cubicBezTo>
                    <a:pt x="2" y="14"/>
                    <a:pt x="1" y="12"/>
                    <a:pt x="2" y="11"/>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9" y="0"/>
                    <a:pt x="8" y="1"/>
                  </a:cubicBezTo>
                  <a:cubicBezTo>
                    <a:pt x="1" y="12"/>
                    <a:pt x="1" y="12"/>
                    <a:pt x="1" y="12"/>
                  </a:cubicBezTo>
                  <a:cubicBezTo>
                    <a:pt x="0" y="13"/>
                    <a:pt x="1" y="14"/>
                    <a:pt x="2" y="15"/>
                  </a:cubicBezTo>
                  <a:cubicBezTo>
                    <a:pt x="13" y="18"/>
                    <a:pt x="13" y="18"/>
                    <a:pt x="13" y="18"/>
                  </a:cubicBezTo>
                  <a:lnTo>
                    <a:pt x="14" y="17"/>
                  </a:lnTo>
                  <a:close/>
                </a:path>
              </a:pathLst>
            </a:custGeom>
            <a:solidFill>
              <a:srgbClr val="FFFFFF"/>
            </a:solidFill>
            <a:ln w="9525">
              <a:noFill/>
              <a:round/>
              <a:headEnd/>
              <a:tailEnd/>
            </a:ln>
          </p:spPr>
          <p:txBody>
            <a:bodyPr/>
            <a:lstStyle/>
            <a:p>
              <a:endParaRPr lang="en-US" sz="1350"/>
            </a:p>
          </p:txBody>
        </p:sp>
        <p:sp>
          <p:nvSpPr>
            <p:cNvPr id="35946" name="Freeform 228"/>
            <p:cNvSpPr>
              <a:spLocks noChangeAspect="1"/>
            </p:cNvSpPr>
            <p:nvPr/>
          </p:nvSpPr>
          <p:spPr bwMode="auto">
            <a:xfrm>
              <a:off x="3295" y="1823"/>
              <a:ext cx="57" cy="34"/>
            </a:xfrm>
            <a:custGeom>
              <a:avLst/>
              <a:gdLst>
                <a:gd name="T0" fmla="*/ 20 w 28"/>
                <a:gd name="T1" fmla="*/ 48 h 17"/>
                <a:gd name="T2" fmla="*/ 8 w 28"/>
                <a:gd name="T3" fmla="*/ 28 h 17"/>
                <a:gd name="T4" fmla="*/ 41 w 28"/>
                <a:gd name="T5" fmla="*/ 8 h 17"/>
                <a:gd name="T6" fmla="*/ 59 w 28"/>
                <a:gd name="T7" fmla="*/ 4 h 17"/>
                <a:gd name="T8" fmla="*/ 108 w 28"/>
                <a:gd name="T9" fmla="*/ 16 h 17"/>
                <a:gd name="T10" fmla="*/ 112 w 28"/>
                <a:gd name="T11" fmla="*/ 24 h 17"/>
                <a:gd name="T12" fmla="*/ 92 w 28"/>
                <a:gd name="T13" fmla="*/ 60 h 17"/>
                <a:gd name="T14" fmla="*/ 83 w 28"/>
                <a:gd name="T15" fmla="*/ 64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2" y="7"/>
                  </a:cubicBezTo>
                  <a:cubicBezTo>
                    <a:pt x="10" y="2"/>
                    <a:pt x="10" y="2"/>
                    <a:pt x="10" y="2"/>
                  </a:cubicBezTo>
                  <a:cubicBezTo>
                    <a:pt x="11" y="1"/>
                    <a:pt x="13" y="0"/>
                    <a:pt x="14" y="1"/>
                  </a:cubicBezTo>
                  <a:cubicBezTo>
                    <a:pt x="26" y="4"/>
                    <a:pt x="26" y="4"/>
                    <a:pt x="26" y="4"/>
                  </a:cubicBezTo>
                  <a:cubicBezTo>
                    <a:pt x="28" y="5"/>
                    <a:pt x="27" y="5"/>
                    <a:pt x="27" y="6"/>
                  </a:cubicBezTo>
                  <a:cubicBezTo>
                    <a:pt x="22" y="15"/>
                    <a:pt x="22" y="15"/>
                    <a:pt x="22"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sz="1350"/>
            </a:p>
          </p:txBody>
        </p:sp>
        <p:sp>
          <p:nvSpPr>
            <p:cNvPr id="35947" name="Freeform 229"/>
            <p:cNvSpPr>
              <a:spLocks noChangeAspect="1"/>
            </p:cNvSpPr>
            <p:nvPr/>
          </p:nvSpPr>
          <p:spPr bwMode="auto">
            <a:xfrm>
              <a:off x="3334" y="1823"/>
              <a:ext cx="24" cy="34"/>
            </a:xfrm>
            <a:custGeom>
              <a:avLst/>
              <a:gdLst>
                <a:gd name="T0" fmla="*/ 4 w 12"/>
                <a:gd name="T1" fmla="*/ 56 h 17"/>
                <a:gd name="T2" fmla="*/ 8 w 12"/>
                <a:gd name="T3" fmla="*/ 44 h 17"/>
                <a:gd name="T4" fmla="*/ 32 w 12"/>
                <a:gd name="T5" fmla="*/ 8 h 17"/>
                <a:gd name="T6" fmla="*/ 40 w 12"/>
                <a:gd name="T7" fmla="*/ 0 h 17"/>
                <a:gd name="T8" fmla="*/ 44 w 12"/>
                <a:gd name="T9" fmla="*/ 8 h 17"/>
                <a:gd name="T10" fmla="*/ 44 w 12"/>
                <a:gd name="T11" fmla="*/ 20 h 17"/>
                <a:gd name="T12" fmla="*/ 16 w 12"/>
                <a:gd name="T13" fmla="*/ 60 h 17"/>
                <a:gd name="T14" fmla="*/ 8 w 12"/>
                <a:gd name="T15" fmla="*/ 68 h 17"/>
                <a:gd name="T16" fmla="*/ 4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2"/>
                    <a:pt x="2" y="11"/>
                  </a:cubicBezTo>
                  <a:cubicBezTo>
                    <a:pt x="8" y="2"/>
                    <a:pt x="8" y="2"/>
                    <a:pt x="8" y="2"/>
                  </a:cubicBezTo>
                  <a:cubicBezTo>
                    <a:pt x="9" y="0"/>
                    <a:pt x="9" y="0"/>
                    <a:pt x="10" y="0"/>
                  </a:cubicBezTo>
                  <a:cubicBezTo>
                    <a:pt x="11" y="2"/>
                    <a:pt x="11" y="2"/>
                    <a:pt x="11" y="2"/>
                  </a:cubicBezTo>
                  <a:cubicBezTo>
                    <a:pt x="12" y="3"/>
                    <a:pt x="12" y="3"/>
                    <a:pt x="11" y="5"/>
                  </a:cubicBezTo>
                  <a:cubicBezTo>
                    <a:pt x="4" y="15"/>
                    <a:pt x="4" y="15"/>
                    <a:pt x="4" y="15"/>
                  </a:cubicBezTo>
                  <a:cubicBezTo>
                    <a:pt x="3" y="16"/>
                    <a:pt x="2" y="17"/>
                    <a:pt x="2" y="17"/>
                  </a:cubicBezTo>
                  <a:lnTo>
                    <a:pt x="1" y="14"/>
                  </a:lnTo>
                  <a:close/>
                </a:path>
              </a:pathLst>
            </a:custGeom>
            <a:solidFill>
              <a:srgbClr val="DF8100"/>
            </a:solidFill>
            <a:ln w="9525">
              <a:noFill/>
              <a:round/>
              <a:headEnd/>
              <a:tailEnd/>
            </a:ln>
          </p:spPr>
          <p:txBody>
            <a:bodyPr/>
            <a:lstStyle/>
            <a:p>
              <a:endParaRPr lang="en-US" sz="1350"/>
            </a:p>
          </p:txBody>
        </p:sp>
        <p:sp>
          <p:nvSpPr>
            <p:cNvPr id="35948" name="Freeform 230"/>
            <p:cNvSpPr>
              <a:spLocks noChangeAspect="1"/>
            </p:cNvSpPr>
            <p:nvPr/>
          </p:nvSpPr>
          <p:spPr bwMode="auto">
            <a:xfrm>
              <a:off x="3332" y="1849"/>
              <a:ext cx="8" cy="8"/>
            </a:xfrm>
            <a:custGeom>
              <a:avLst/>
              <a:gdLst>
                <a:gd name="T0" fmla="*/ 12 w 4"/>
                <a:gd name="T1" fmla="*/ 16 h 4"/>
                <a:gd name="T2" fmla="*/ 4 w 4"/>
                <a:gd name="T3" fmla="*/ 8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2"/>
                  </a:cubicBezTo>
                  <a:cubicBezTo>
                    <a:pt x="0" y="1"/>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5949" name="Freeform 231"/>
            <p:cNvSpPr>
              <a:spLocks noChangeAspect="1"/>
            </p:cNvSpPr>
            <p:nvPr/>
          </p:nvSpPr>
          <p:spPr bwMode="auto">
            <a:xfrm>
              <a:off x="3297" y="1811"/>
              <a:ext cx="59" cy="40"/>
            </a:xfrm>
            <a:custGeom>
              <a:avLst/>
              <a:gdLst>
                <a:gd name="T0" fmla="*/ 8 w 29"/>
                <a:gd name="T1" fmla="*/ 60 h 20"/>
                <a:gd name="T2" fmla="*/ 4 w 29"/>
                <a:gd name="T3" fmla="*/ 48 h 20"/>
                <a:gd name="T4" fmla="*/ 33 w 29"/>
                <a:gd name="T5" fmla="*/ 8 h 20"/>
                <a:gd name="T6" fmla="*/ 49 w 29"/>
                <a:gd name="T7" fmla="*/ 4 h 20"/>
                <a:gd name="T8" fmla="*/ 108 w 29"/>
                <a:gd name="T9" fmla="*/ 20 h 20"/>
                <a:gd name="T10" fmla="*/ 116 w 29"/>
                <a:gd name="T11" fmla="*/ 32 h 20"/>
                <a:gd name="T12" fmla="*/ 87 w 29"/>
                <a:gd name="T13" fmla="*/ 72 h 20"/>
                <a:gd name="T14" fmla="*/ 71 w 29"/>
                <a:gd name="T15" fmla="*/ 80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3"/>
                    <a:pt x="1" y="12"/>
                  </a:cubicBezTo>
                  <a:cubicBezTo>
                    <a:pt x="8" y="2"/>
                    <a:pt x="8" y="2"/>
                    <a:pt x="8" y="2"/>
                  </a:cubicBezTo>
                  <a:cubicBezTo>
                    <a:pt x="8" y="1"/>
                    <a:pt x="10" y="0"/>
                    <a:pt x="12" y="1"/>
                  </a:cubicBezTo>
                  <a:cubicBezTo>
                    <a:pt x="26" y="5"/>
                    <a:pt x="26" y="5"/>
                    <a:pt x="26" y="5"/>
                  </a:cubicBezTo>
                  <a:cubicBezTo>
                    <a:pt x="28" y="6"/>
                    <a:pt x="29" y="7"/>
                    <a:pt x="28" y="8"/>
                  </a:cubicBezTo>
                  <a:cubicBezTo>
                    <a:pt x="21" y="18"/>
                    <a:pt x="21" y="18"/>
                    <a:pt x="21" y="18"/>
                  </a:cubicBezTo>
                  <a:cubicBezTo>
                    <a:pt x="20" y="20"/>
                    <a:pt x="18" y="20"/>
                    <a:pt x="17" y="20"/>
                  </a:cubicBezTo>
                  <a:lnTo>
                    <a:pt x="2" y="15"/>
                  </a:lnTo>
                  <a:close/>
                </a:path>
              </a:pathLst>
            </a:custGeom>
            <a:solidFill>
              <a:srgbClr val="F6B148"/>
            </a:solidFill>
            <a:ln w="9525">
              <a:noFill/>
              <a:round/>
              <a:headEnd/>
              <a:tailEnd/>
            </a:ln>
          </p:spPr>
          <p:txBody>
            <a:bodyPr/>
            <a:lstStyle/>
            <a:p>
              <a:endParaRPr lang="en-US" sz="1350"/>
            </a:p>
          </p:txBody>
        </p:sp>
        <p:sp>
          <p:nvSpPr>
            <p:cNvPr id="35950" name="Freeform 232"/>
            <p:cNvSpPr>
              <a:spLocks noChangeAspect="1"/>
            </p:cNvSpPr>
            <p:nvPr/>
          </p:nvSpPr>
          <p:spPr bwMode="auto">
            <a:xfrm>
              <a:off x="3311" y="1817"/>
              <a:ext cx="43" cy="32"/>
            </a:xfrm>
            <a:custGeom>
              <a:avLst/>
              <a:gdLst>
                <a:gd name="T0" fmla="*/ 33 w 21"/>
                <a:gd name="T1" fmla="*/ 12 h 16"/>
                <a:gd name="T2" fmla="*/ 8 w 21"/>
                <a:gd name="T3" fmla="*/ 44 h 16"/>
                <a:gd name="T4" fmla="*/ 4 w 21"/>
                <a:gd name="T5" fmla="*/ 52 h 16"/>
                <a:gd name="T6" fmla="*/ 41 w 21"/>
                <a:gd name="T7" fmla="*/ 64 h 16"/>
                <a:gd name="T8" fmla="*/ 55 w 21"/>
                <a:gd name="T9" fmla="*/ 60 h 16"/>
                <a:gd name="T10" fmla="*/ 84 w 21"/>
                <a:gd name="T11" fmla="*/ 20 h 16"/>
                <a:gd name="T12" fmla="*/ 80 w 21"/>
                <a:gd name="T13" fmla="*/ 12 h 16"/>
                <a:gd name="T14" fmla="*/ 47 w 21"/>
                <a:gd name="T15" fmla="*/ 0 h 16"/>
                <a:gd name="T16" fmla="*/ 33 w 21"/>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3"/>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1"/>
                    <a:pt x="8" y="3"/>
                  </a:cubicBezTo>
                  <a:close/>
                </a:path>
              </a:pathLst>
            </a:custGeom>
            <a:solidFill>
              <a:srgbClr val="FCE5B8"/>
            </a:solidFill>
            <a:ln w="9525">
              <a:noFill/>
              <a:round/>
              <a:headEnd/>
              <a:tailEnd/>
            </a:ln>
          </p:spPr>
          <p:txBody>
            <a:bodyPr/>
            <a:lstStyle/>
            <a:p>
              <a:endParaRPr lang="en-US" sz="1350"/>
            </a:p>
          </p:txBody>
        </p:sp>
        <p:sp>
          <p:nvSpPr>
            <p:cNvPr id="35951" name="Freeform 233"/>
            <p:cNvSpPr>
              <a:spLocks noChangeAspect="1"/>
            </p:cNvSpPr>
            <p:nvPr/>
          </p:nvSpPr>
          <p:spPr bwMode="auto">
            <a:xfrm>
              <a:off x="3297" y="1811"/>
              <a:ext cx="47" cy="38"/>
            </a:xfrm>
            <a:custGeom>
              <a:avLst/>
              <a:gdLst>
                <a:gd name="T0" fmla="*/ 59 w 23"/>
                <a:gd name="T1" fmla="*/ 72 h 19"/>
                <a:gd name="T2" fmla="*/ 12 w 23"/>
                <a:gd name="T3" fmla="*/ 60 h 19"/>
                <a:gd name="T4" fmla="*/ 8 w 23"/>
                <a:gd name="T5" fmla="*/ 48 h 19"/>
                <a:gd name="T6" fmla="*/ 33 w 23"/>
                <a:gd name="T7" fmla="*/ 12 h 19"/>
                <a:gd name="T8" fmla="*/ 51 w 23"/>
                <a:gd name="T9" fmla="*/ 8 h 19"/>
                <a:gd name="T10" fmla="*/ 96 w 23"/>
                <a:gd name="T11" fmla="*/ 20 h 19"/>
                <a:gd name="T12" fmla="*/ 96 w 23"/>
                <a:gd name="T13" fmla="*/ 16 h 19"/>
                <a:gd name="T14" fmla="*/ 51 w 23"/>
                <a:gd name="T15" fmla="*/ 4 h 19"/>
                <a:gd name="T16" fmla="*/ 33 w 23"/>
                <a:gd name="T17" fmla="*/ 8 h 19"/>
                <a:gd name="T18" fmla="*/ 4 w 23"/>
                <a:gd name="T19" fmla="*/ 48 h 19"/>
                <a:gd name="T20" fmla="*/ 8 w 23"/>
                <a:gd name="T21" fmla="*/ 60 h 19"/>
                <a:gd name="T22" fmla="*/ 55 w 23"/>
                <a:gd name="T23" fmla="*/ 76 h 19"/>
                <a:gd name="T24" fmla="*/ 59 w 23"/>
                <a:gd name="T25" fmla="*/ 72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9"/>
                <a:gd name="T41" fmla="*/ 23 w 2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9">
                  <a:moveTo>
                    <a:pt x="14" y="18"/>
                  </a:moveTo>
                  <a:cubicBezTo>
                    <a:pt x="3" y="15"/>
                    <a:pt x="3" y="15"/>
                    <a:pt x="3" y="15"/>
                  </a:cubicBezTo>
                  <a:cubicBezTo>
                    <a:pt x="2" y="14"/>
                    <a:pt x="1" y="13"/>
                    <a:pt x="2" y="12"/>
                  </a:cubicBezTo>
                  <a:cubicBezTo>
                    <a:pt x="8" y="3"/>
                    <a:pt x="8" y="3"/>
                    <a:pt x="8" y="3"/>
                  </a:cubicBezTo>
                  <a:cubicBezTo>
                    <a:pt x="9" y="2"/>
                    <a:pt x="11" y="1"/>
                    <a:pt x="12" y="2"/>
                  </a:cubicBezTo>
                  <a:cubicBezTo>
                    <a:pt x="23" y="5"/>
                    <a:pt x="23" y="5"/>
                    <a:pt x="23" y="5"/>
                  </a:cubicBezTo>
                  <a:cubicBezTo>
                    <a:pt x="23" y="4"/>
                    <a:pt x="23" y="4"/>
                    <a:pt x="23" y="4"/>
                  </a:cubicBezTo>
                  <a:cubicBezTo>
                    <a:pt x="12" y="1"/>
                    <a:pt x="12" y="1"/>
                    <a:pt x="12" y="1"/>
                  </a:cubicBezTo>
                  <a:cubicBezTo>
                    <a:pt x="10" y="0"/>
                    <a:pt x="9" y="1"/>
                    <a:pt x="8" y="2"/>
                  </a:cubicBezTo>
                  <a:cubicBezTo>
                    <a:pt x="1" y="12"/>
                    <a:pt x="1" y="12"/>
                    <a:pt x="1" y="12"/>
                  </a:cubicBezTo>
                  <a:cubicBezTo>
                    <a:pt x="0" y="13"/>
                    <a:pt x="1" y="15"/>
                    <a:pt x="2" y="15"/>
                  </a:cubicBezTo>
                  <a:cubicBezTo>
                    <a:pt x="13" y="19"/>
                    <a:pt x="13" y="19"/>
                    <a:pt x="13" y="19"/>
                  </a:cubicBezTo>
                  <a:lnTo>
                    <a:pt x="14" y="18"/>
                  </a:lnTo>
                  <a:close/>
                </a:path>
              </a:pathLst>
            </a:custGeom>
            <a:solidFill>
              <a:srgbClr val="FFFFFF"/>
            </a:solidFill>
            <a:ln w="9525">
              <a:noFill/>
              <a:round/>
              <a:headEnd/>
              <a:tailEnd/>
            </a:ln>
          </p:spPr>
          <p:txBody>
            <a:bodyPr/>
            <a:lstStyle/>
            <a:p>
              <a:endParaRPr lang="en-US" sz="1350"/>
            </a:p>
          </p:txBody>
        </p:sp>
        <p:sp>
          <p:nvSpPr>
            <p:cNvPr id="35952" name="Freeform 234"/>
            <p:cNvSpPr>
              <a:spLocks noChangeAspect="1"/>
            </p:cNvSpPr>
            <p:nvPr/>
          </p:nvSpPr>
          <p:spPr bwMode="auto">
            <a:xfrm>
              <a:off x="3362" y="1829"/>
              <a:ext cx="56" cy="34"/>
            </a:xfrm>
            <a:custGeom>
              <a:avLst/>
              <a:gdLst>
                <a:gd name="T0" fmla="*/ 16 w 28"/>
                <a:gd name="T1" fmla="*/ 44 h 17"/>
                <a:gd name="T2" fmla="*/ 4 w 28"/>
                <a:gd name="T3" fmla="*/ 24 h 17"/>
                <a:gd name="T4" fmla="*/ 40 w 28"/>
                <a:gd name="T5" fmla="*/ 4 h 17"/>
                <a:gd name="T6" fmla="*/ 56 w 28"/>
                <a:gd name="T7" fmla="*/ 0 h 17"/>
                <a:gd name="T8" fmla="*/ 104 w 28"/>
                <a:gd name="T9" fmla="*/ 16 h 17"/>
                <a:gd name="T10" fmla="*/ 104 w 28"/>
                <a:gd name="T11" fmla="*/ 24 h 17"/>
                <a:gd name="T12" fmla="*/ 88 w 28"/>
                <a:gd name="T13" fmla="*/ 60 h 17"/>
                <a:gd name="T14" fmla="*/ 80 w 28"/>
                <a:gd name="T15" fmla="*/ 64 h 17"/>
                <a:gd name="T16" fmla="*/ 16 w 28"/>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4" y="11"/>
                  </a:moveTo>
                  <a:cubicBezTo>
                    <a:pt x="3" y="11"/>
                    <a:pt x="0" y="9"/>
                    <a:pt x="1" y="6"/>
                  </a:cubicBezTo>
                  <a:cubicBezTo>
                    <a:pt x="10" y="1"/>
                    <a:pt x="10" y="1"/>
                    <a:pt x="10" y="1"/>
                  </a:cubicBezTo>
                  <a:cubicBezTo>
                    <a:pt x="11" y="0"/>
                    <a:pt x="12" y="0"/>
                    <a:pt x="14" y="0"/>
                  </a:cubicBezTo>
                  <a:cubicBezTo>
                    <a:pt x="26" y="4"/>
                    <a:pt x="26" y="4"/>
                    <a:pt x="26" y="4"/>
                  </a:cubicBezTo>
                  <a:cubicBezTo>
                    <a:pt x="28" y="4"/>
                    <a:pt x="27" y="5"/>
                    <a:pt x="26" y="6"/>
                  </a:cubicBezTo>
                  <a:cubicBezTo>
                    <a:pt x="22" y="15"/>
                    <a:pt x="22" y="15"/>
                    <a:pt x="22" y="15"/>
                  </a:cubicBezTo>
                  <a:cubicBezTo>
                    <a:pt x="21" y="16"/>
                    <a:pt x="21" y="17"/>
                    <a:pt x="20" y="16"/>
                  </a:cubicBezTo>
                  <a:cubicBezTo>
                    <a:pt x="20" y="16"/>
                    <a:pt x="5" y="11"/>
                    <a:pt x="4" y="11"/>
                  </a:cubicBezTo>
                  <a:close/>
                </a:path>
              </a:pathLst>
            </a:custGeom>
            <a:solidFill>
              <a:srgbClr val="F6B148"/>
            </a:solidFill>
            <a:ln w="9525">
              <a:noFill/>
              <a:round/>
              <a:headEnd/>
              <a:tailEnd/>
            </a:ln>
          </p:spPr>
          <p:txBody>
            <a:bodyPr/>
            <a:lstStyle/>
            <a:p>
              <a:endParaRPr lang="en-US" sz="1350"/>
            </a:p>
          </p:txBody>
        </p:sp>
        <p:sp>
          <p:nvSpPr>
            <p:cNvPr id="35953" name="Freeform 235"/>
            <p:cNvSpPr>
              <a:spLocks noChangeAspect="1"/>
            </p:cNvSpPr>
            <p:nvPr/>
          </p:nvSpPr>
          <p:spPr bwMode="auto">
            <a:xfrm>
              <a:off x="3400" y="1827"/>
              <a:ext cx="24" cy="34"/>
            </a:xfrm>
            <a:custGeom>
              <a:avLst/>
              <a:gdLst>
                <a:gd name="T0" fmla="*/ 0 w 12"/>
                <a:gd name="T1" fmla="*/ 56 h 17"/>
                <a:gd name="T2" fmla="*/ 8 w 12"/>
                <a:gd name="T3" fmla="*/ 48 h 17"/>
                <a:gd name="T4" fmla="*/ 32 w 12"/>
                <a:gd name="T5" fmla="*/ 8 h 17"/>
                <a:gd name="T6" fmla="*/ 36 w 12"/>
                <a:gd name="T7" fmla="*/ 4 h 17"/>
                <a:gd name="T8" fmla="*/ 44 w 12"/>
                <a:gd name="T9" fmla="*/ 12 h 17"/>
                <a:gd name="T10" fmla="*/ 40 w 12"/>
                <a:gd name="T11" fmla="*/ 24 h 17"/>
                <a:gd name="T12" fmla="*/ 12 w 12"/>
                <a:gd name="T13" fmla="*/ 64 h 17"/>
                <a:gd name="T14" fmla="*/ 8 w 12"/>
                <a:gd name="T15" fmla="*/ 68 h 17"/>
                <a:gd name="T16" fmla="*/ 0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0" y="14"/>
                  </a:moveTo>
                  <a:cubicBezTo>
                    <a:pt x="0" y="14"/>
                    <a:pt x="1" y="13"/>
                    <a:pt x="2" y="12"/>
                  </a:cubicBezTo>
                  <a:cubicBezTo>
                    <a:pt x="8" y="2"/>
                    <a:pt x="8" y="2"/>
                    <a:pt x="8" y="2"/>
                  </a:cubicBezTo>
                  <a:cubicBezTo>
                    <a:pt x="8" y="1"/>
                    <a:pt x="9" y="0"/>
                    <a:pt x="9" y="1"/>
                  </a:cubicBezTo>
                  <a:cubicBezTo>
                    <a:pt x="11" y="3"/>
                    <a:pt x="11" y="3"/>
                    <a:pt x="11" y="3"/>
                  </a:cubicBezTo>
                  <a:cubicBezTo>
                    <a:pt x="11" y="3"/>
                    <a:pt x="12" y="4"/>
                    <a:pt x="10" y="6"/>
                  </a:cubicBezTo>
                  <a:cubicBezTo>
                    <a:pt x="3" y="16"/>
                    <a:pt x="3" y="16"/>
                    <a:pt x="3" y="16"/>
                  </a:cubicBezTo>
                  <a:cubicBezTo>
                    <a:pt x="3" y="17"/>
                    <a:pt x="2" y="17"/>
                    <a:pt x="2" y="17"/>
                  </a:cubicBezTo>
                  <a:lnTo>
                    <a:pt x="0" y="14"/>
                  </a:lnTo>
                  <a:close/>
                </a:path>
              </a:pathLst>
            </a:custGeom>
            <a:solidFill>
              <a:srgbClr val="DF8100"/>
            </a:solidFill>
            <a:ln w="9525">
              <a:noFill/>
              <a:round/>
              <a:headEnd/>
              <a:tailEnd/>
            </a:ln>
          </p:spPr>
          <p:txBody>
            <a:bodyPr/>
            <a:lstStyle/>
            <a:p>
              <a:endParaRPr lang="en-US" sz="1350"/>
            </a:p>
          </p:txBody>
        </p:sp>
        <p:sp>
          <p:nvSpPr>
            <p:cNvPr id="35954" name="Freeform 236"/>
            <p:cNvSpPr>
              <a:spLocks noChangeAspect="1"/>
            </p:cNvSpPr>
            <p:nvPr/>
          </p:nvSpPr>
          <p:spPr bwMode="auto">
            <a:xfrm>
              <a:off x="3398" y="1853"/>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3" y="1"/>
                    <a:pt x="4" y="2"/>
                  </a:cubicBezTo>
                  <a:cubicBezTo>
                    <a:pt x="4" y="3"/>
                    <a:pt x="3" y="4"/>
                    <a:pt x="3" y="4"/>
                  </a:cubicBezTo>
                  <a:close/>
                </a:path>
              </a:pathLst>
            </a:custGeom>
            <a:solidFill>
              <a:srgbClr val="F8C170"/>
            </a:solidFill>
            <a:ln w="9525">
              <a:noFill/>
              <a:round/>
              <a:headEnd/>
              <a:tailEnd/>
            </a:ln>
          </p:spPr>
          <p:txBody>
            <a:bodyPr/>
            <a:lstStyle/>
            <a:p>
              <a:endParaRPr lang="en-US" sz="1350"/>
            </a:p>
          </p:txBody>
        </p:sp>
        <p:sp>
          <p:nvSpPr>
            <p:cNvPr id="35955" name="Freeform 237"/>
            <p:cNvSpPr>
              <a:spLocks noChangeAspect="1"/>
            </p:cNvSpPr>
            <p:nvPr/>
          </p:nvSpPr>
          <p:spPr bwMode="auto">
            <a:xfrm>
              <a:off x="3364" y="1817"/>
              <a:ext cx="56" cy="40"/>
            </a:xfrm>
            <a:custGeom>
              <a:avLst/>
              <a:gdLst>
                <a:gd name="T0" fmla="*/ 8 w 28"/>
                <a:gd name="T1" fmla="*/ 60 h 20"/>
                <a:gd name="T2" fmla="*/ 0 w 28"/>
                <a:gd name="T3" fmla="*/ 48 h 20"/>
                <a:gd name="T4" fmla="*/ 28 w 28"/>
                <a:gd name="T5" fmla="*/ 8 h 20"/>
                <a:gd name="T6" fmla="*/ 48 w 28"/>
                <a:gd name="T7" fmla="*/ 0 h 20"/>
                <a:gd name="T8" fmla="*/ 104 w 28"/>
                <a:gd name="T9" fmla="*/ 20 h 20"/>
                <a:gd name="T10" fmla="*/ 112 w 28"/>
                <a:gd name="T11" fmla="*/ 32 h 20"/>
                <a:gd name="T12" fmla="*/ 84 w 28"/>
                <a:gd name="T13" fmla="*/ 72 h 20"/>
                <a:gd name="T14" fmla="*/ 64 w 28"/>
                <a:gd name="T15" fmla="*/ 76 h 20"/>
                <a:gd name="T16" fmla="*/ 8 w 28"/>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0" y="14"/>
                    <a:pt x="0" y="13"/>
                    <a:pt x="0" y="12"/>
                  </a:cubicBezTo>
                  <a:cubicBezTo>
                    <a:pt x="7" y="2"/>
                    <a:pt x="7" y="2"/>
                    <a:pt x="7" y="2"/>
                  </a:cubicBezTo>
                  <a:cubicBezTo>
                    <a:pt x="8" y="0"/>
                    <a:pt x="10" y="0"/>
                    <a:pt x="12" y="0"/>
                  </a:cubicBezTo>
                  <a:cubicBezTo>
                    <a:pt x="26" y="5"/>
                    <a:pt x="26" y="5"/>
                    <a:pt x="26" y="5"/>
                  </a:cubicBezTo>
                  <a:cubicBezTo>
                    <a:pt x="28" y="5"/>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35956" name="Freeform 238"/>
            <p:cNvSpPr>
              <a:spLocks noChangeAspect="1"/>
            </p:cNvSpPr>
            <p:nvPr/>
          </p:nvSpPr>
          <p:spPr bwMode="auto">
            <a:xfrm>
              <a:off x="3378" y="1823"/>
              <a:ext cx="40" cy="32"/>
            </a:xfrm>
            <a:custGeom>
              <a:avLst/>
              <a:gdLst>
                <a:gd name="T0" fmla="*/ 32 w 20"/>
                <a:gd name="T1" fmla="*/ 8 h 16"/>
                <a:gd name="T2" fmla="*/ 8 w 20"/>
                <a:gd name="T3" fmla="*/ 44 h 16"/>
                <a:gd name="T4" fmla="*/ 4 w 20"/>
                <a:gd name="T5" fmla="*/ 52 h 16"/>
                <a:gd name="T6" fmla="*/ 40 w 20"/>
                <a:gd name="T7" fmla="*/ 60 h 16"/>
                <a:gd name="T8" fmla="*/ 52 w 20"/>
                <a:gd name="T9" fmla="*/ 60 h 16"/>
                <a:gd name="T10" fmla="*/ 80 w 20"/>
                <a:gd name="T11" fmla="*/ 20 h 16"/>
                <a:gd name="T12" fmla="*/ 76 w 20"/>
                <a:gd name="T13" fmla="*/ 8 h 16"/>
                <a:gd name="T14" fmla="*/ 44 w 20"/>
                <a:gd name="T15" fmla="*/ 0 h 16"/>
                <a:gd name="T16" fmla="*/ 32 w 20"/>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8" y="2"/>
                  </a:moveTo>
                  <a:cubicBezTo>
                    <a:pt x="8" y="5"/>
                    <a:pt x="9" y="7"/>
                    <a:pt x="2" y="11"/>
                  </a:cubicBezTo>
                  <a:cubicBezTo>
                    <a:pt x="0" y="12"/>
                    <a:pt x="0" y="13"/>
                    <a:pt x="1" y="13"/>
                  </a:cubicBezTo>
                  <a:cubicBezTo>
                    <a:pt x="10" y="15"/>
                    <a:pt x="10" y="15"/>
                    <a:pt x="10" y="15"/>
                  </a:cubicBezTo>
                  <a:cubicBezTo>
                    <a:pt x="11" y="16"/>
                    <a:pt x="12" y="15"/>
                    <a:pt x="13" y="15"/>
                  </a:cubicBezTo>
                  <a:cubicBezTo>
                    <a:pt x="20" y="5"/>
                    <a:pt x="20" y="5"/>
                    <a:pt x="20" y="5"/>
                  </a:cubicBezTo>
                  <a:cubicBezTo>
                    <a:pt x="20"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5957" name="Freeform 239"/>
            <p:cNvSpPr>
              <a:spLocks noChangeAspect="1"/>
            </p:cNvSpPr>
            <p:nvPr/>
          </p:nvSpPr>
          <p:spPr bwMode="auto">
            <a:xfrm>
              <a:off x="3364" y="1817"/>
              <a:ext cx="46" cy="36"/>
            </a:xfrm>
            <a:custGeom>
              <a:avLst/>
              <a:gdLst>
                <a:gd name="T0" fmla="*/ 52 w 23"/>
                <a:gd name="T1" fmla="*/ 72 h 18"/>
                <a:gd name="T2" fmla="*/ 12 w 23"/>
                <a:gd name="T3" fmla="*/ 56 h 18"/>
                <a:gd name="T4" fmla="*/ 8 w 23"/>
                <a:gd name="T5" fmla="*/ 48 h 18"/>
                <a:gd name="T6" fmla="*/ 32 w 23"/>
                <a:gd name="T7" fmla="*/ 8 h 18"/>
                <a:gd name="T8" fmla="*/ 48 w 23"/>
                <a:gd name="T9" fmla="*/ 4 h 18"/>
                <a:gd name="T10" fmla="*/ 88 w 23"/>
                <a:gd name="T11" fmla="*/ 16 h 18"/>
                <a:gd name="T12" fmla="*/ 92 w 23"/>
                <a:gd name="T13" fmla="*/ 16 h 18"/>
                <a:gd name="T14" fmla="*/ 48 w 23"/>
                <a:gd name="T15" fmla="*/ 0 h 18"/>
                <a:gd name="T16" fmla="*/ 32 w 23"/>
                <a:gd name="T17" fmla="*/ 8 h 18"/>
                <a:gd name="T18" fmla="*/ 4 w 23"/>
                <a:gd name="T19" fmla="*/ 48 h 18"/>
                <a:gd name="T20" fmla="*/ 8 w 23"/>
                <a:gd name="T21" fmla="*/ 60 h 18"/>
                <a:gd name="T22" fmla="*/ 52 w 23"/>
                <a:gd name="T23" fmla="*/ 7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3" y="18"/>
                  </a:moveTo>
                  <a:cubicBezTo>
                    <a:pt x="3" y="14"/>
                    <a:pt x="3" y="14"/>
                    <a:pt x="3" y="14"/>
                  </a:cubicBezTo>
                  <a:cubicBezTo>
                    <a:pt x="2" y="14"/>
                    <a:pt x="1" y="13"/>
                    <a:pt x="2" y="12"/>
                  </a:cubicBezTo>
                  <a:cubicBezTo>
                    <a:pt x="8" y="2"/>
                    <a:pt x="8" y="2"/>
                    <a:pt x="8" y="2"/>
                  </a:cubicBezTo>
                  <a:cubicBezTo>
                    <a:pt x="9" y="1"/>
                    <a:pt x="11" y="1"/>
                    <a:pt x="12" y="1"/>
                  </a:cubicBezTo>
                  <a:cubicBezTo>
                    <a:pt x="22" y="4"/>
                    <a:pt x="22" y="4"/>
                    <a:pt x="22" y="4"/>
                  </a:cubicBezTo>
                  <a:cubicBezTo>
                    <a:pt x="23" y="4"/>
                    <a:pt x="23" y="4"/>
                    <a:pt x="23" y="4"/>
                  </a:cubicBezTo>
                  <a:cubicBezTo>
                    <a:pt x="12" y="0"/>
                    <a:pt x="12" y="0"/>
                    <a:pt x="12" y="0"/>
                  </a:cubicBezTo>
                  <a:cubicBezTo>
                    <a:pt x="10" y="0"/>
                    <a:pt x="8" y="0"/>
                    <a:pt x="8" y="2"/>
                  </a:cubicBezTo>
                  <a:cubicBezTo>
                    <a:pt x="1" y="12"/>
                    <a:pt x="1" y="12"/>
                    <a:pt x="1" y="12"/>
                  </a:cubicBezTo>
                  <a:cubicBezTo>
                    <a:pt x="0" y="13"/>
                    <a:pt x="0" y="14"/>
                    <a:pt x="2" y="15"/>
                  </a:cubicBezTo>
                  <a:cubicBezTo>
                    <a:pt x="13" y="18"/>
                    <a:pt x="13" y="18"/>
                    <a:pt x="13" y="18"/>
                  </a:cubicBezTo>
                  <a:close/>
                </a:path>
              </a:pathLst>
            </a:custGeom>
            <a:solidFill>
              <a:srgbClr val="FFFFFF"/>
            </a:solidFill>
            <a:ln w="9525">
              <a:noFill/>
              <a:round/>
              <a:headEnd/>
              <a:tailEnd/>
            </a:ln>
          </p:spPr>
          <p:txBody>
            <a:bodyPr/>
            <a:lstStyle/>
            <a:p>
              <a:endParaRPr lang="en-US" sz="1350"/>
            </a:p>
          </p:txBody>
        </p:sp>
        <p:sp>
          <p:nvSpPr>
            <p:cNvPr id="35958" name="Freeform 240"/>
            <p:cNvSpPr>
              <a:spLocks noChangeAspect="1"/>
            </p:cNvSpPr>
            <p:nvPr/>
          </p:nvSpPr>
          <p:spPr bwMode="auto">
            <a:xfrm>
              <a:off x="3412" y="1861"/>
              <a:ext cx="55" cy="34"/>
            </a:xfrm>
            <a:custGeom>
              <a:avLst/>
              <a:gdLst>
                <a:gd name="T0" fmla="*/ 16 w 27"/>
                <a:gd name="T1" fmla="*/ 44 h 17"/>
                <a:gd name="T2" fmla="*/ 4 w 27"/>
                <a:gd name="T3" fmla="*/ 24 h 17"/>
                <a:gd name="T4" fmla="*/ 41 w 27"/>
                <a:gd name="T5" fmla="*/ 4 h 17"/>
                <a:gd name="T6" fmla="*/ 59 w 27"/>
                <a:gd name="T7" fmla="*/ 0 h 17"/>
                <a:gd name="T8" fmla="*/ 108 w 27"/>
                <a:gd name="T9" fmla="*/ 16 h 17"/>
                <a:gd name="T10" fmla="*/ 108 w 27"/>
                <a:gd name="T11" fmla="*/ 24 h 17"/>
                <a:gd name="T12" fmla="*/ 92 w 27"/>
                <a:gd name="T13" fmla="*/ 56 h 17"/>
                <a:gd name="T14" fmla="*/ 84 w 27"/>
                <a:gd name="T15" fmla="*/ 64 h 17"/>
                <a:gd name="T16" fmla="*/ 16 w 27"/>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1"/>
                  </a:moveTo>
                  <a:cubicBezTo>
                    <a:pt x="2" y="11"/>
                    <a:pt x="0" y="9"/>
                    <a:pt x="1" y="6"/>
                  </a:cubicBezTo>
                  <a:cubicBezTo>
                    <a:pt x="10" y="1"/>
                    <a:pt x="10" y="1"/>
                    <a:pt x="10" y="1"/>
                  </a:cubicBezTo>
                  <a:cubicBezTo>
                    <a:pt x="11" y="0"/>
                    <a:pt x="12" y="0"/>
                    <a:pt x="14" y="0"/>
                  </a:cubicBezTo>
                  <a:cubicBezTo>
                    <a:pt x="26" y="4"/>
                    <a:pt x="26" y="4"/>
                    <a:pt x="26" y="4"/>
                  </a:cubicBezTo>
                  <a:cubicBezTo>
                    <a:pt x="27" y="4"/>
                    <a:pt x="27" y="5"/>
                    <a:pt x="26" y="6"/>
                  </a:cubicBezTo>
                  <a:cubicBezTo>
                    <a:pt x="22" y="14"/>
                    <a:pt x="22" y="14"/>
                    <a:pt x="22" y="14"/>
                  </a:cubicBezTo>
                  <a:cubicBezTo>
                    <a:pt x="21" y="16"/>
                    <a:pt x="21" y="17"/>
                    <a:pt x="20" y="16"/>
                  </a:cubicBezTo>
                  <a:cubicBezTo>
                    <a:pt x="20" y="16"/>
                    <a:pt x="5" y="11"/>
                    <a:pt x="4" y="11"/>
                  </a:cubicBezTo>
                  <a:close/>
                </a:path>
              </a:pathLst>
            </a:custGeom>
            <a:solidFill>
              <a:srgbClr val="F6B148"/>
            </a:solidFill>
            <a:ln w="9525">
              <a:noFill/>
              <a:round/>
              <a:headEnd/>
              <a:tailEnd/>
            </a:ln>
          </p:spPr>
          <p:txBody>
            <a:bodyPr/>
            <a:lstStyle/>
            <a:p>
              <a:endParaRPr lang="en-US" sz="1350"/>
            </a:p>
          </p:txBody>
        </p:sp>
        <p:sp>
          <p:nvSpPr>
            <p:cNvPr id="35959" name="Freeform 241"/>
            <p:cNvSpPr>
              <a:spLocks noChangeAspect="1"/>
            </p:cNvSpPr>
            <p:nvPr/>
          </p:nvSpPr>
          <p:spPr bwMode="auto">
            <a:xfrm>
              <a:off x="3451" y="1859"/>
              <a:ext cx="24" cy="34"/>
            </a:xfrm>
            <a:custGeom>
              <a:avLst/>
              <a:gdLst>
                <a:gd name="T0" fmla="*/ 0 w 12"/>
                <a:gd name="T1" fmla="*/ 56 h 17"/>
                <a:gd name="T2" fmla="*/ 4 w 12"/>
                <a:gd name="T3" fmla="*/ 48 h 17"/>
                <a:gd name="T4" fmla="*/ 32 w 12"/>
                <a:gd name="T5" fmla="*/ 8 h 17"/>
                <a:gd name="T6" fmla="*/ 36 w 12"/>
                <a:gd name="T7" fmla="*/ 4 h 17"/>
                <a:gd name="T8" fmla="*/ 44 w 12"/>
                <a:gd name="T9" fmla="*/ 12 h 17"/>
                <a:gd name="T10" fmla="*/ 40 w 12"/>
                <a:gd name="T11" fmla="*/ 24 h 17"/>
                <a:gd name="T12" fmla="*/ 12 w 12"/>
                <a:gd name="T13" fmla="*/ 64 h 17"/>
                <a:gd name="T14" fmla="*/ 4 w 12"/>
                <a:gd name="T15" fmla="*/ 68 h 17"/>
                <a:gd name="T16" fmla="*/ 0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0" y="14"/>
                  </a:moveTo>
                  <a:cubicBezTo>
                    <a:pt x="0" y="14"/>
                    <a:pt x="1" y="13"/>
                    <a:pt x="1" y="12"/>
                  </a:cubicBezTo>
                  <a:cubicBezTo>
                    <a:pt x="8" y="2"/>
                    <a:pt x="8" y="2"/>
                    <a:pt x="8" y="2"/>
                  </a:cubicBezTo>
                  <a:cubicBezTo>
                    <a:pt x="8" y="1"/>
                    <a:pt x="9" y="0"/>
                    <a:pt x="9" y="1"/>
                  </a:cubicBezTo>
                  <a:cubicBezTo>
                    <a:pt x="11" y="3"/>
                    <a:pt x="11" y="3"/>
                    <a:pt x="11" y="3"/>
                  </a:cubicBezTo>
                  <a:cubicBezTo>
                    <a:pt x="11" y="3"/>
                    <a:pt x="12" y="4"/>
                    <a:pt x="10" y="6"/>
                  </a:cubicBezTo>
                  <a:cubicBezTo>
                    <a:pt x="3" y="16"/>
                    <a:pt x="3" y="16"/>
                    <a:pt x="3" y="16"/>
                  </a:cubicBezTo>
                  <a:cubicBezTo>
                    <a:pt x="3" y="17"/>
                    <a:pt x="2" y="17"/>
                    <a:pt x="1" y="17"/>
                  </a:cubicBezTo>
                  <a:lnTo>
                    <a:pt x="0" y="14"/>
                  </a:lnTo>
                  <a:close/>
                </a:path>
              </a:pathLst>
            </a:custGeom>
            <a:solidFill>
              <a:srgbClr val="DF8100"/>
            </a:solidFill>
            <a:ln w="9525">
              <a:noFill/>
              <a:round/>
              <a:headEnd/>
              <a:tailEnd/>
            </a:ln>
          </p:spPr>
          <p:txBody>
            <a:bodyPr/>
            <a:lstStyle/>
            <a:p>
              <a:endParaRPr lang="en-US" sz="1350"/>
            </a:p>
          </p:txBody>
        </p:sp>
        <p:sp>
          <p:nvSpPr>
            <p:cNvPr id="35960" name="Freeform 242"/>
            <p:cNvSpPr>
              <a:spLocks noChangeAspect="1"/>
            </p:cNvSpPr>
            <p:nvPr/>
          </p:nvSpPr>
          <p:spPr bwMode="auto">
            <a:xfrm>
              <a:off x="3449" y="1885"/>
              <a:ext cx="8" cy="8"/>
            </a:xfrm>
            <a:custGeom>
              <a:avLst/>
              <a:gdLst>
                <a:gd name="T0" fmla="*/ 12 w 4"/>
                <a:gd name="T1" fmla="*/ 16 h 4"/>
                <a:gd name="T2" fmla="*/ 0 w 4"/>
                <a:gd name="T3" fmla="*/ 12 h 4"/>
                <a:gd name="T4" fmla="*/ 0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0" y="3"/>
                  </a:cubicBezTo>
                  <a:cubicBezTo>
                    <a:pt x="0" y="2"/>
                    <a:pt x="0" y="1"/>
                    <a:pt x="0" y="1"/>
                  </a:cubicBezTo>
                  <a:cubicBezTo>
                    <a:pt x="2" y="0"/>
                    <a:pt x="3" y="1"/>
                    <a:pt x="4" y="2"/>
                  </a:cubicBezTo>
                  <a:cubicBezTo>
                    <a:pt x="4" y="3"/>
                    <a:pt x="3" y="4"/>
                    <a:pt x="3" y="4"/>
                  </a:cubicBezTo>
                  <a:close/>
                </a:path>
              </a:pathLst>
            </a:custGeom>
            <a:solidFill>
              <a:srgbClr val="F8C170"/>
            </a:solidFill>
            <a:ln w="9525">
              <a:noFill/>
              <a:round/>
              <a:headEnd/>
              <a:tailEnd/>
            </a:ln>
          </p:spPr>
          <p:txBody>
            <a:bodyPr/>
            <a:lstStyle/>
            <a:p>
              <a:endParaRPr lang="en-US" sz="1350"/>
            </a:p>
          </p:txBody>
        </p:sp>
        <p:sp>
          <p:nvSpPr>
            <p:cNvPr id="35961" name="Freeform 243"/>
            <p:cNvSpPr>
              <a:spLocks noChangeAspect="1"/>
            </p:cNvSpPr>
            <p:nvPr/>
          </p:nvSpPr>
          <p:spPr bwMode="auto">
            <a:xfrm>
              <a:off x="3414" y="1849"/>
              <a:ext cx="57" cy="40"/>
            </a:xfrm>
            <a:custGeom>
              <a:avLst/>
              <a:gdLst>
                <a:gd name="T0" fmla="*/ 8 w 28"/>
                <a:gd name="T1" fmla="*/ 60 h 20"/>
                <a:gd name="T2" fmla="*/ 0 w 28"/>
                <a:gd name="T3" fmla="*/ 48 h 20"/>
                <a:gd name="T4" fmla="*/ 29 w 28"/>
                <a:gd name="T5" fmla="*/ 8 h 20"/>
                <a:gd name="T6" fmla="*/ 49 w 28"/>
                <a:gd name="T7" fmla="*/ 0 h 20"/>
                <a:gd name="T8" fmla="*/ 108 w 28"/>
                <a:gd name="T9" fmla="*/ 20 h 20"/>
                <a:gd name="T10" fmla="*/ 112 w 28"/>
                <a:gd name="T11" fmla="*/ 32 h 20"/>
                <a:gd name="T12" fmla="*/ 83 w 28"/>
                <a:gd name="T13" fmla="*/ 72 h 20"/>
                <a:gd name="T14" fmla="*/ 67 w 28"/>
                <a:gd name="T15" fmla="*/ 76 h 20"/>
                <a:gd name="T16" fmla="*/ 8 w 28"/>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0" y="14"/>
                    <a:pt x="0" y="13"/>
                    <a:pt x="0" y="12"/>
                  </a:cubicBezTo>
                  <a:cubicBezTo>
                    <a:pt x="7" y="2"/>
                    <a:pt x="7" y="2"/>
                    <a:pt x="7" y="2"/>
                  </a:cubicBezTo>
                  <a:cubicBezTo>
                    <a:pt x="8" y="0"/>
                    <a:pt x="10" y="0"/>
                    <a:pt x="12" y="0"/>
                  </a:cubicBezTo>
                  <a:cubicBezTo>
                    <a:pt x="26" y="5"/>
                    <a:pt x="26" y="5"/>
                    <a:pt x="26" y="5"/>
                  </a:cubicBezTo>
                  <a:cubicBezTo>
                    <a:pt x="27" y="5"/>
                    <a:pt x="28" y="7"/>
                    <a:pt x="27" y="8"/>
                  </a:cubicBezTo>
                  <a:cubicBezTo>
                    <a:pt x="20" y="18"/>
                    <a:pt x="20" y="18"/>
                    <a:pt x="20"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35962" name="Freeform 244"/>
            <p:cNvSpPr>
              <a:spLocks noChangeAspect="1"/>
            </p:cNvSpPr>
            <p:nvPr/>
          </p:nvSpPr>
          <p:spPr bwMode="auto">
            <a:xfrm>
              <a:off x="3428" y="1855"/>
              <a:ext cx="41" cy="32"/>
            </a:xfrm>
            <a:custGeom>
              <a:avLst/>
              <a:gdLst>
                <a:gd name="T0" fmla="*/ 33 w 20"/>
                <a:gd name="T1" fmla="*/ 8 h 16"/>
                <a:gd name="T2" fmla="*/ 8 w 20"/>
                <a:gd name="T3" fmla="*/ 44 h 16"/>
                <a:gd name="T4" fmla="*/ 4 w 20"/>
                <a:gd name="T5" fmla="*/ 52 h 16"/>
                <a:gd name="T6" fmla="*/ 37 w 20"/>
                <a:gd name="T7" fmla="*/ 60 h 16"/>
                <a:gd name="T8" fmla="*/ 55 w 20"/>
                <a:gd name="T9" fmla="*/ 60 h 16"/>
                <a:gd name="T10" fmla="*/ 84 w 20"/>
                <a:gd name="T11" fmla="*/ 20 h 16"/>
                <a:gd name="T12" fmla="*/ 76 w 20"/>
                <a:gd name="T13" fmla="*/ 8 h 16"/>
                <a:gd name="T14" fmla="*/ 47 w 20"/>
                <a:gd name="T15" fmla="*/ 0 h 16"/>
                <a:gd name="T16" fmla="*/ 33 w 20"/>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8" y="2"/>
                  </a:moveTo>
                  <a:cubicBezTo>
                    <a:pt x="7" y="5"/>
                    <a:pt x="9" y="7"/>
                    <a:pt x="2" y="11"/>
                  </a:cubicBezTo>
                  <a:cubicBezTo>
                    <a:pt x="0" y="12"/>
                    <a:pt x="0" y="12"/>
                    <a:pt x="1" y="13"/>
                  </a:cubicBezTo>
                  <a:cubicBezTo>
                    <a:pt x="9" y="15"/>
                    <a:pt x="9" y="15"/>
                    <a:pt x="9" y="15"/>
                  </a:cubicBezTo>
                  <a:cubicBezTo>
                    <a:pt x="11" y="16"/>
                    <a:pt x="12" y="15"/>
                    <a:pt x="13" y="15"/>
                  </a:cubicBezTo>
                  <a:cubicBezTo>
                    <a:pt x="20" y="5"/>
                    <a:pt x="20" y="5"/>
                    <a:pt x="20" y="5"/>
                  </a:cubicBezTo>
                  <a:cubicBezTo>
                    <a:pt x="20" y="4"/>
                    <a:pt x="20" y="3"/>
                    <a:pt x="18" y="2"/>
                  </a:cubicBezTo>
                  <a:cubicBezTo>
                    <a:pt x="11" y="0"/>
                    <a:pt x="11" y="0"/>
                    <a:pt x="11" y="0"/>
                  </a:cubicBezTo>
                  <a:cubicBezTo>
                    <a:pt x="9" y="0"/>
                    <a:pt x="8" y="0"/>
                    <a:pt x="8" y="2"/>
                  </a:cubicBezTo>
                  <a:close/>
                </a:path>
              </a:pathLst>
            </a:custGeom>
            <a:solidFill>
              <a:srgbClr val="FCE5B8"/>
            </a:solidFill>
            <a:ln w="9525">
              <a:noFill/>
              <a:round/>
              <a:headEnd/>
              <a:tailEnd/>
            </a:ln>
          </p:spPr>
          <p:txBody>
            <a:bodyPr/>
            <a:lstStyle/>
            <a:p>
              <a:endParaRPr lang="en-US" sz="1350"/>
            </a:p>
          </p:txBody>
        </p:sp>
        <p:sp>
          <p:nvSpPr>
            <p:cNvPr id="35963" name="Freeform 245"/>
            <p:cNvSpPr>
              <a:spLocks noChangeAspect="1"/>
            </p:cNvSpPr>
            <p:nvPr/>
          </p:nvSpPr>
          <p:spPr bwMode="auto">
            <a:xfrm>
              <a:off x="3414" y="1849"/>
              <a:ext cx="47" cy="36"/>
            </a:xfrm>
            <a:custGeom>
              <a:avLst/>
              <a:gdLst>
                <a:gd name="T0" fmla="*/ 55 w 23"/>
                <a:gd name="T1" fmla="*/ 72 h 18"/>
                <a:gd name="T2" fmla="*/ 12 w 23"/>
                <a:gd name="T3" fmla="*/ 56 h 18"/>
                <a:gd name="T4" fmla="*/ 4 w 23"/>
                <a:gd name="T5" fmla="*/ 48 h 18"/>
                <a:gd name="T6" fmla="*/ 33 w 23"/>
                <a:gd name="T7" fmla="*/ 8 h 18"/>
                <a:gd name="T8" fmla="*/ 51 w 23"/>
                <a:gd name="T9" fmla="*/ 4 h 18"/>
                <a:gd name="T10" fmla="*/ 92 w 23"/>
                <a:gd name="T11" fmla="*/ 16 h 18"/>
                <a:gd name="T12" fmla="*/ 96 w 23"/>
                <a:gd name="T13" fmla="*/ 16 h 18"/>
                <a:gd name="T14" fmla="*/ 51 w 23"/>
                <a:gd name="T15" fmla="*/ 0 h 18"/>
                <a:gd name="T16" fmla="*/ 29 w 23"/>
                <a:gd name="T17" fmla="*/ 8 h 18"/>
                <a:gd name="T18" fmla="*/ 0 w 23"/>
                <a:gd name="T19" fmla="*/ 48 h 18"/>
                <a:gd name="T20" fmla="*/ 8 w 23"/>
                <a:gd name="T21" fmla="*/ 60 h 18"/>
                <a:gd name="T22" fmla="*/ 55 w 23"/>
                <a:gd name="T23" fmla="*/ 7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3" y="18"/>
                  </a:moveTo>
                  <a:cubicBezTo>
                    <a:pt x="3" y="14"/>
                    <a:pt x="3" y="14"/>
                    <a:pt x="3" y="14"/>
                  </a:cubicBezTo>
                  <a:cubicBezTo>
                    <a:pt x="1" y="14"/>
                    <a:pt x="1" y="13"/>
                    <a:pt x="1" y="12"/>
                  </a:cubicBezTo>
                  <a:cubicBezTo>
                    <a:pt x="8" y="2"/>
                    <a:pt x="8" y="2"/>
                    <a:pt x="8" y="2"/>
                  </a:cubicBezTo>
                  <a:cubicBezTo>
                    <a:pt x="9" y="1"/>
                    <a:pt x="10" y="1"/>
                    <a:pt x="12" y="1"/>
                  </a:cubicBezTo>
                  <a:cubicBezTo>
                    <a:pt x="22" y="4"/>
                    <a:pt x="22" y="4"/>
                    <a:pt x="22" y="4"/>
                  </a:cubicBezTo>
                  <a:cubicBezTo>
                    <a:pt x="23" y="4"/>
                    <a:pt x="23" y="4"/>
                    <a:pt x="23" y="4"/>
                  </a:cubicBezTo>
                  <a:cubicBezTo>
                    <a:pt x="12" y="0"/>
                    <a:pt x="12" y="0"/>
                    <a:pt x="12" y="0"/>
                  </a:cubicBezTo>
                  <a:cubicBezTo>
                    <a:pt x="10" y="0"/>
                    <a:pt x="8" y="0"/>
                    <a:pt x="7" y="2"/>
                  </a:cubicBezTo>
                  <a:cubicBezTo>
                    <a:pt x="0" y="12"/>
                    <a:pt x="0" y="12"/>
                    <a:pt x="0" y="12"/>
                  </a:cubicBezTo>
                  <a:cubicBezTo>
                    <a:pt x="0" y="13"/>
                    <a:pt x="0" y="14"/>
                    <a:pt x="2" y="15"/>
                  </a:cubicBezTo>
                  <a:cubicBezTo>
                    <a:pt x="13" y="18"/>
                    <a:pt x="13" y="18"/>
                    <a:pt x="13" y="18"/>
                  </a:cubicBezTo>
                  <a:close/>
                </a:path>
              </a:pathLst>
            </a:custGeom>
            <a:solidFill>
              <a:srgbClr val="FFFFFF"/>
            </a:solidFill>
            <a:ln w="9525">
              <a:noFill/>
              <a:round/>
              <a:headEnd/>
              <a:tailEnd/>
            </a:ln>
          </p:spPr>
          <p:txBody>
            <a:bodyPr/>
            <a:lstStyle/>
            <a:p>
              <a:endParaRPr lang="en-US" sz="1350"/>
            </a:p>
          </p:txBody>
        </p:sp>
        <p:sp>
          <p:nvSpPr>
            <p:cNvPr id="35964" name="Freeform 246"/>
            <p:cNvSpPr>
              <a:spLocks noChangeAspect="1"/>
            </p:cNvSpPr>
            <p:nvPr/>
          </p:nvSpPr>
          <p:spPr bwMode="auto">
            <a:xfrm>
              <a:off x="3265" y="1861"/>
              <a:ext cx="55" cy="32"/>
            </a:xfrm>
            <a:custGeom>
              <a:avLst/>
              <a:gdLst>
                <a:gd name="T0" fmla="*/ 16 w 27"/>
                <a:gd name="T1" fmla="*/ 44 h 16"/>
                <a:gd name="T2" fmla="*/ 4 w 27"/>
                <a:gd name="T3" fmla="*/ 24 h 16"/>
                <a:gd name="T4" fmla="*/ 41 w 27"/>
                <a:gd name="T5" fmla="*/ 4 h 16"/>
                <a:gd name="T6" fmla="*/ 59 w 27"/>
                <a:gd name="T7" fmla="*/ 0 h 16"/>
                <a:gd name="T8" fmla="*/ 108 w 27"/>
                <a:gd name="T9" fmla="*/ 12 h 16"/>
                <a:gd name="T10" fmla="*/ 108 w 27"/>
                <a:gd name="T11" fmla="*/ 24 h 16"/>
                <a:gd name="T12" fmla="*/ 92 w 27"/>
                <a:gd name="T13" fmla="*/ 56 h 16"/>
                <a:gd name="T14" fmla="*/ 79 w 27"/>
                <a:gd name="T15" fmla="*/ 64 h 16"/>
                <a:gd name="T16" fmla="*/ 16 w 27"/>
                <a:gd name="T17" fmla="*/ 44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4" y="11"/>
                  </a:moveTo>
                  <a:cubicBezTo>
                    <a:pt x="2" y="11"/>
                    <a:pt x="0" y="9"/>
                    <a:pt x="1" y="6"/>
                  </a:cubicBezTo>
                  <a:cubicBezTo>
                    <a:pt x="10" y="1"/>
                    <a:pt x="10" y="1"/>
                    <a:pt x="10" y="1"/>
                  </a:cubicBezTo>
                  <a:cubicBezTo>
                    <a:pt x="11" y="0"/>
                    <a:pt x="12" y="0"/>
                    <a:pt x="14" y="0"/>
                  </a:cubicBezTo>
                  <a:cubicBezTo>
                    <a:pt x="26" y="3"/>
                    <a:pt x="26" y="3"/>
                    <a:pt x="26" y="3"/>
                  </a:cubicBezTo>
                  <a:cubicBezTo>
                    <a:pt x="27" y="4"/>
                    <a:pt x="27" y="5"/>
                    <a:pt x="26" y="6"/>
                  </a:cubicBezTo>
                  <a:cubicBezTo>
                    <a:pt x="22" y="14"/>
                    <a:pt x="22" y="14"/>
                    <a:pt x="22" y="14"/>
                  </a:cubicBezTo>
                  <a:cubicBezTo>
                    <a:pt x="21" y="15"/>
                    <a:pt x="21" y="16"/>
                    <a:pt x="19" y="16"/>
                  </a:cubicBezTo>
                  <a:cubicBezTo>
                    <a:pt x="19" y="16"/>
                    <a:pt x="4" y="11"/>
                    <a:pt x="4" y="11"/>
                  </a:cubicBezTo>
                  <a:close/>
                </a:path>
              </a:pathLst>
            </a:custGeom>
            <a:solidFill>
              <a:srgbClr val="F6B148"/>
            </a:solidFill>
            <a:ln w="9525">
              <a:noFill/>
              <a:round/>
              <a:headEnd/>
              <a:tailEnd/>
            </a:ln>
          </p:spPr>
          <p:txBody>
            <a:bodyPr/>
            <a:lstStyle/>
            <a:p>
              <a:endParaRPr lang="en-US" sz="1350"/>
            </a:p>
          </p:txBody>
        </p:sp>
        <p:sp>
          <p:nvSpPr>
            <p:cNvPr id="35965" name="Freeform 247"/>
            <p:cNvSpPr>
              <a:spLocks noChangeAspect="1"/>
            </p:cNvSpPr>
            <p:nvPr/>
          </p:nvSpPr>
          <p:spPr bwMode="auto">
            <a:xfrm>
              <a:off x="3303" y="1859"/>
              <a:ext cx="23" cy="34"/>
            </a:xfrm>
            <a:custGeom>
              <a:avLst/>
              <a:gdLst>
                <a:gd name="T0" fmla="*/ 0 w 11"/>
                <a:gd name="T1" fmla="*/ 56 h 17"/>
                <a:gd name="T2" fmla="*/ 4 w 11"/>
                <a:gd name="T3" fmla="*/ 44 h 17"/>
                <a:gd name="T4" fmla="*/ 31 w 11"/>
                <a:gd name="T5" fmla="*/ 8 h 17"/>
                <a:gd name="T6" fmla="*/ 40 w 11"/>
                <a:gd name="T7" fmla="*/ 0 h 17"/>
                <a:gd name="T8" fmla="*/ 48 w 11"/>
                <a:gd name="T9" fmla="*/ 12 h 17"/>
                <a:gd name="T10" fmla="*/ 44 w 11"/>
                <a:gd name="T11" fmla="*/ 20 h 17"/>
                <a:gd name="T12" fmla="*/ 13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1" y="3"/>
                    <a:pt x="11" y="3"/>
                    <a:pt x="11"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sz="1350"/>
            </a:p>
          </p:txBody>
        </p:sp>
        <p:sp>
          <p:nvSpPr>
            <p:cNvPr id="35966" name="Freeform 248"/>
            <p:cNvSpPr>
              <a:spLocks noChangeAspect="1"/>
            </p:cNvSpPr>
            <p:nvPr/>
          </p:nvSpPr>
          <p:spPr bwMode="auto">
            <a:xfrm>
              <a:off x="3301" y="1885"/>
              <a:ext cx="8" cy="8"/>
            </a:xfrm>
            <a:custGeom>
              <a:avLst/>
              <a:gdLst>
                <a:gd name="T0" fmla="*/ 8 w 4"/>
                <a:gd name="T1" fmla="*/ 16 h 4"/>
                <a:gd name="T2" fmla="*/ 0 w 4"/>
                <a:gd name="T3" fmla="*/ 8 h 4"/>
                <a:gd name="T4" fmla="*/ 0 w 4"/>
                <a:gd name="T5" fmla="*/ 4 h 4"/>
                <a:gd name="T6" fmla="*/ 12 w 4"/>
                <a:gd name="T7" fmla="*/ 8 h 4"/>
                <a:gd name="T8" fmla="*/ 8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2" y="4"/>
                  </a:moveTo>
                  <a:cubicBezTo>
                    <a:pt x="2" y="4"/>
                    <a:pt x="1" y="3"/>
                    <a:pt x="0" y="2"/>
                  </a:cubicBezTo>
                  <a:cubicBezTo>
                    <a:pt x="0" y="2"/>
                    <a:pt x="0" y="1"/>
                    <a:pt x="0" y="1"/>
                  </a:cubicBezTo>
                  <a:cubicBezTo>
                    <a:pt x="2" y="0"/>
                    <a:pt x="3" y="1"/>
                    <a:pt x="3" y="2"/>
                  </a:cubicBezTo>
                  <a:cubicBezTo>
                    <a:pt x="4" y="3"/>
                    <a:pt x="3" y="4"/>
                    <a:pt x="2" y="4"/>
                  </a:cubicBezTo>
                  <a:close/>
                </a:path>
              </a:pathLst>
            </a:custGeom>
            <a:solidFill>
              <a:srgbClr val="F8C170"/>
            </a:solidFill>
            <a:ln w="9525">
              <a:noFill/>
              <a:round/>
              <a:headEnd/>
              <a:tailEnd/>
            </a:ln>
          </p:spPr>
          <p:txBody>
            <a:bodyPr/>
            <a:lstStyle/>
            <a:p>
              <a:endParaRPr lang="en-US" sz="1350"/>
            </a:p>
          </p:txBody>
        </p:sp>
        <p:sp>
          <p:nvSpPr>
            <p:cNvPr id="35967" name="Freeform 249"/>
            <p:cNvSpPr>
              <a:spLocks noChangeAspect="1"/>
            </p:cNvSpPr>
            <p:nvPr/>
          </p:nvSpPr>
          <p:spPr bwMode="auto">
            <a:xfrm>
              <a:off x="3265" y="1849"/>
              <a:ext cx="59" cy="38"/>
            </a:xfrm>
            <a:custGeom>
              <a:avLst/>
              <a:gdLst>
                <a:gd name="T0" fmla="*/ 12 w 29"/>
                <a:gd name="T1" fmla="*/ 60 h 19"/>
                <a:gd name="T2" fmla="*/ 4 w 29"/>
                <a:gd name="T3" fmla="*/ 48 h 19"/>
                <a:gd name="T4" fmla="*/ 33 w 29"/>
                <a:gd name="T5" fmla="*/ 4 h 19"/>
                <a:gd name="T6" fmla="*/ 49 w 29"/>
                <a:gd name="T7" fmla="*/ 0 h 19"/>
                <a:gd name="T8" fmla="*/ 112 w 29"/>
                <a:gd name="T9" fmla="*/ 20 h 19"/>
                <a:gd name="T10" fmla="*/ 116 w 29"/>
                <a:gd name="T11" fmla="*/ 28 h 19"/>
                <a:gd name="T12" fmla="*/ 87 w 29"/>
                <a:gd name="T13" fmla="*/ 72 h 19"/>
                <a:gd name="T14" fmla="*/ 71 w 29"/>
                <a:gd name="T15" fmla="*/ 76 h 19"/>
                <a:gd name="T16" fmla="*/ 12 w 29"/>
                <a:gd name="T17" fmla="*/ 6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3" y="15"/>
                  </a:moveTo>
                  <a:cubicBezTo>
                    <a:pt x="1" y="14"/>
                    <a:pt x="0" y="13"/>
                    <a:pt x="1" y="12"/>
                  </a:cubicBezTo>
                  <a:cubicBezTo>
                    <a:pt x="8" y="1"/>
                    <a:pt x="8" y="1"/>
                    <a:pt x="8" y="1"/>
                  </a:cubicBezTo>
                  <a:cubicBezTo>
                    <a:pt x="9" y="0"/>
                    <a:pt x="11" y="0"/>
                    <a:pt x="12" y="0"/>
                  </a:cubicBezTo>
                  <a:cubicBezTo>
                    <a:pt x="27" y="5"/>
                    <a:pt x="27" y="5"/>
                    <a:pt x="27" y="5"/>
                  </a:cubicBezTo>
                  <a:cubicBezTo>
                    <a:pt x="28" y="5"/>
                    <a:pt x="29" y="6"/>
                    <a:pt x="28" y="7"/>
                  </a:cubicBezTo>
                  <a:cubicBezTo>
                    <a:pt x="21" y="18"/>
                    <a:pt x="21" y="18"/>
                    <a:pt x="21" y="18"/>
                  </a:cubicBezTo>
                  <a:cubicBezTo>
                    <a:pt x="20" y="19"/>
                    <a:pt x="18" y="19"/>
                    <a:pt x="17" y="19"/>
                  </a:cubicBezTo>
                  <a:lnTo>
                    <a:pt x="3" y="15"/>
                  </a:lnTo>
                  <a:close/>
                </a:path>
              </a:pathLst>
            </a:custGeom>
            <a:solidFill>
              <a:srgbClr val="F6B148"/>
            </a:solidFill>
            <a:ln w="9525">
              <a:noFill/>
              <a:round/>
              <a:headEnd/>
              <a:tailEnd/>
            </a:ln>
          </p:spPr>
          <p:txBody>
            <a:bodyPr/>
            <a:lstStyle/>
            <a:p>
              <a:endParaRPr lang="en-US" sz="1350"/>
            </a:p>
          </p:txBody>
        </p:sp>
        <p:sp>
          <p:nvSpPr>
            <p:cNvPr id="35968" name="Freeform 250"/>
            <p:cNvSpPr>
              <a:spLocks noChangeAspect="1"/>
            </p:cNvSpPr>
            <p:nvPr/>
          </p:nvSpPr>
          <p:spPr bwMode="auto">
            <a:xfrm>
              <a:off x="3279" y="1855"/>
              <a:ext cx="43" cy="32"/>
            </a:xfrm>
            <a:custGeom>
              <a:avLst/>
              <a:gdLst>
                <a:gd name="T0" fmla="*/ 33 w 21"/>
                <a:gd name="T1" fmla="*/ 8 h 16"/>
                <a:gd name="T2" fmla="*/ 8 w 21"/>
                <a:gd name="T3" fmla="*/ 44 h 16"/>
                <a:gd name="T4" fmla="*/ 4 w 21"/>
                <a:gd name="T5" fmla="*/ 52 h 16"/>
                <a:gd name="T6" fmla="*/ 41 w 21"/>
                <a:gd name="T7" fmla="*/ 60 h 16"/>
                <a:gd name="T8" fmla="*/ 59 w 21"/>
                <a:gd name="T9" fmla="*/ 56 h 16"/>
                <a:gd name="T10" fmla="*/ 84 w 21"/>
                <a:gd name="T11" fmla="*/ 16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1" y="12"/>
                    <a:pt x="0" y="12"/>
                    <a:pt x="1" y="13"/>
                  </a:cubicBezTo>
                  <a:cubicBezTo>
                    <a:pt x="10" y="15"/>
                    <a:pt x="10" y="15"/>
                    <a:pt x="10" y="15"/>
                  </a:cubicBezTo>
                  <a:cubicBezTo>
                    <a:pt x="12" y="16"/>
                    <a:pt x="13" y="15"/>
                    <a:pt x="14" y="14"/>
                  </a:cubicBezTo>
                  <a:cubicBezTo>
                    <a:pt x="20" y="4"/>
                    <a:pt x="20" y="4"/>
                    <a:pt x="20" y="4"/>
                  </a:cubicBezTo>
                  <a:cubicBezTo>
                    <a:pt x="21" y="3"/>
                    <a:pt x="21"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5969" name="Freeform 251"/>
            <p:cNvSpPr>
              <a:spLocks noChangeAspect="1"/>
            </p:cNvSpPr>
            <p:nvPr/>
          </p:nvSpPr>
          <p:spPr bwMode="auto">
            <a:xfrm>
              <a:off x="3265" y="1849"/>
              <a:ext cx="46" cy="36"/>
            </a:xfrm>
            <a:custGeom>
              <a:avLst/>
              <a:gdLst>
                <a:gd name="T0" fmla="*/ 56 w 23"/>
                <a:gd name="T1" fmla="*/ 68 h 18"/>
                <a:gd name="T2" fmla="*/ 16 w 23"/>
                <a:gd name="T3" fmla="*/ 56 h 18"/>
                <a:gd name="T4" fmla="*/ 8 w 23"/>
                <a:gd name="T5" fmla="*/ 44 h 18"/>
                <a:gd name="T6" fmla="*/ 36 w 23"/>
                <a:gd name="T7" fmla="*/ 8 h 18"/>
                <a:gd name="T8" fmla="*/ 52 w 23"/>
                <a:gd name="T9" fmla="*/ 4 h 18"/>
                <a:gd name="T10" fmla="*/ 92 w 23"/>
                <a:gd name="T11" fmla="*/ 16 h 18"/>
                <a:gd name="T12" fmla="*/ 92 w 23"/>
                <a:gd name="T13" fmla="*/ 16 h 18"/>
                <a:gd name="T14" fmla="*/ 48 w 23"/>
                <a:gd name="T15" fmla="*/ 0 h 18"/>
                <a:gd name="T16" fmla="*/ 32 w 23"/>
                <a:gd name="T17" fmla="*/ 4 h 18"/>
                <a:gd name="T18" fmla="*/ 4 w 23"/>
                <a:gd name="T19" fmla="*/ 48 h 18"/>
                <a:gd name="T20" fmla="*/ 12 w 23"/>
                <a:gd name="T21" fmla="*/ 60 h 18"/>
                <a:gd name="T22" fmla="*/ 56 w 23"/>
                <a:gd name="T23" fmla="*/ 72 h 18"/>
                <a:gd name="T24" fmla="*/ 56 w 23"/>
                <a:gd name="T25" fmla="*/ 6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4" y="14"/>
                    <a:pt x="4" y="14"/>
                    <a:pt x="4" y="14"/>
                  </a:cubicBezTo>
                  <a:cubicBezTo>
                    <a:pt x="2" y="14"/>
                    <a:pt x="1" y="13"/>
                    <a:pt x="2" y="11"/>
                  </a:cubicBezTo>
                  <a:cubicBezTo>
                    <a:pt x="9" y="2"/>
                    <a:pt x="9" y="2"/>
                    <a:pt x="9" y="2"/>
                  </a:cubicBezTo>
                  <a:cubicBezTo>
                    <a:pt x="9" y="1"/>
                    <a:pt x="11" y="1"/>
                    <a:pt x="13" y="1"/>
                  </a:cubicBezTo>
                  <a:cubicBezTo>
                    <a:pt x="23" y="4"/>
                    <a:pt x="23" y="4"/>
                    <a:pt x="23" y="4"/>
                  </a:cubicBezTo>
                  <a:cubicBezTo>
                    <a:pt x="23" y="4"/>
                    <a:pt x="23" y="4"/>
                    <a:pt x="23" y="4"/>
                  </a:cubicBezTo>
                  <a:cubicBezTo>
                    <a:pt x="12" y="0"/>
                    <a:pt x="12" y="0"/>
                    <a:pt x="12" y="0"/>
                  </a:cubicBezTo>
                  <a:cubicBezTo>
                    <a:pt x="11" y="0"/>
                    <a:pt x="9" y="0"/>
                    <a:pt x="8" y="1"/>
                  </a:cubicBezTo>
                  <a:cubicBezTo>
                    <a:pt x="1" y="12"/>
                    <a:pt x="1" y="12"/>
                    <a:pt x="1" y="12"/>
                  </a:cubicBezTo>
                  <a:cubicBezTo>
                    <a:pt x="0" y="13"/>
                    <a:pt x="1" y="14"/>
                    <a:pt x="3" y="15"/>
                  </a:cubicBezTo>
                  <a:cubicBezTo>
                    <a:pt x="14" y="18"/>
                    <a:pt x="14" y="18"/>
                    <a:pt x="14" y="18"/>
                  </a:cubicBezTo>
                  <a:lnTo>
                    <a:pt x="14" y="17"/>
                  </a:lnTo>
                  <a:close/>
                </a:path>
              </a:pathLst>
            </a:custGeom>
            <a:solidFill>
              <a:srgbClr val="FFFFFF"/>
            </a:solidFill>
            <a:ln w="9525">
              <a:noFill/>
              <a:round/>
              <a:headEnd/>
              <a:tailEnd/>
            </a:ln>
          </p:spPr>
          <p:txBody>
            <a:bodyPr/>
            <a:lstStyle/>
            <a:p>
              <a:endParaRPr lang="en-US" sz="1350"/>
            </a:p>
          </p:txBody>
        </p:sp>
        <p:sp>
          <p:nvSpPr>
            <p:cNvPr id="35970" name="Freeform 252"/>
            <p:cNvSpPr>
              <a:spLocks noChangeAspect="1"/>
            </p:cNvSpPr>
            <p:nvPr/>
          </p:nvSpPr>
          <p:spPr bwMode="auto">
            <a:xfrm>
              <a:off x="3330" y="1865"/>
              <a:ext cx="56" cy="34"/>
            </a:xfrm>
            <a:custGeom>
              <a:avLst/>
              <a:gdLst>
                <a:gd name="T0" fmla="*/ 20 w 28"/>
                <a:gd name="T1" fmla="*/ 48 h 17"/>
                <a:gd name="T2" fmla="*/ 8 w 28"/>
                <a:gd name="T3" fmla="*/ 28 h 17"/>
                <a:gd name="T4" fmla="*/ 40 w 28"/>
                <a:gd name="T5" fmla="*/ 8 h 17"/>
                <a:gd name="T6" fmla="*/ 56 w 28"/>
                <a:gd name="T7" fmla="*/ 4 h 17"/>
                <a:gd name="T8" fmla="*/ 104 w 28"/>
                <a:gd name="T9" fmla="*/ 16 h 17"/>
                <a:gd name="T10" fmla="*/ 108 w 28"/>
                <a:gd name="T11" fmla="*/ 24 h 17"/>
                <a:gd name="T12" fmla="*/ 92 w 28"/>
                <a:gd name="T13" fmla="*/ 60 h 17"/>
                <a:gd name="T14" fmla="*/ 80 w 28"/>
                <a:gd name="T15" fmla="*/ 64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2" y="7"/>
                  </a:cubicBezTo>
                  <a:cubicBezTo>
                    <a:pt x="10" y="2"/>
                    <a:pt x="10" y="2"/>
                    <a:pt x="10" y="2"/>
                  </a:cubicBezTo>
                  <a:cubicBezTo>
                    <a:pt x="11" y="1"/>
                    <a:pt x="13" y="0"/>
                    <a:pt x="14" y="1"/>
                  </a:cubicBezTo>
                  <a:cubicBezTo>
                    <a:pt x="26" y="4"/>
                    <a:pt x="26" y="4"/>
                    <a:pt x="26" y="4"/>
                  </a:cubicBezTo>
                  <a:cubicBezTo>
                    <a:pt x="28" y="5"/>
                    <a:pt x="27" y="5"/>
                    <a:pt x="27" y="6"/>
                  </a:cubicBezTo>
                  <a:cubicBezTo>
                    <a:pt x="23" y="15"/>
                    <a:pt x="23" y="15"/>
                    <a:pt x="23"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sz="1350"/>
            </a:p>
          </p:txBody>
        </p:sp>
        <p:sp>
          <p:nvSpPr>
            <p:cNvPr id="35971" name="Freeform 253"/>
            <p:cNvSpPr>
              <a:spLocks noChangeAspect="1"/>
            </p:cNvSpPr>
            <p:nvPr/>
          </p:nvSpPr>
          <p:spPr bwMode="auto">
            <a:xfrm>
              <a:off x="3370" y="1865"/>
              <a:ext cx="22" cy="34"/>
            </a:xfrm>
            <a:custGeom>
              <a:avLst/>
              <a:gdLst>
                <a:gd name="T0" fmla="*/ 0 w 11"/>
                <a:gd name="T1" fmla="*/ 56 h 17"/>
                <a:gd name="T2" fmla="*/ 4 w 11"/>
                <a:gd name="T3" fmla="*/ 44 h 17"/>
                <a:gd name="T4" fmla="*/ 28 w 11"/>
                <a:gd name="T5" fmla="*/ 4 h 17"/>
                <a:gd name="T6" fmla="*/ 36 w 11"/>
                <a:gd name="T7" fmla="*/ 0 h 17"/>
                <a:gd name="T8" fmla="*/ 40 w 11"/>
                <a:gd name="T9" fmla="*/ 8 h 17"/>
                <a:gd name="T10" fmla="*/ 40 w 11"/>
                <a:gd name="T11" fmla="*/ 20 h 17"/>
                <a:gd name="T12" fmla="*/ 12 w 11"/>
                <a:gd name="T13" fmla="*/ 60 h 17"/>
                <a:gd name="T14" fmla="*/ 4 w 11"/>
                <a:gd name="T15" fmla="*/ 64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3"/>
                    <a:pt x="0" y="12"/>
                    <a:pt x="1" y="11"/>
                  </a:cubicBezTo>
                  <a:cubicBezTo>
                    <a:pt x="7" y="1"/>
                    <a:pt x="7" y="1"/>
                    <a:pt x="7" y="1"/>
                  </a:cubicBezTo>
                  <a:cubicBezTo>
                    <a:pt x="8" y="0"/>
                    <a:pt x="9" y="0"/>
                    <a:pt x="9" y="0"/>
                  </a:cubicBezTo>
                  <a:cubicBezTo>
                    <a:pt x="10" y="2"/>
                    <a:pt x="10" y="2"/>
                    <a:pt x="10" y="2"/>
                  </a:cubicBezTo>
                  <a:cubicBezTo>
                    <a:pt x="11" y="3"/>
                    <a:pt x="11" y="3"/>
                    <a:pt x="10" y="5"/>
                  </a:cubicBezTo>
                  <a:cubicBezTo>
                    <a:pt x="3" y="15"/>
                    <a:pt x="3" y="15"/>
                    <a:pt x="3" y="15"/>
                  </a:cubicBezTo>
                  <a:cubicBezTo>
                    <a:pt x="2" y="16"/>
                    <a:pt x="1" y="17"/>
                    <a:pt x="1" y="16"/>
                  </a:cubicBezTo>
                  <a:lnTo>
                    <a:pt x="0" y="14"/>
                  </a:lnTo>
                  <a:close/>
                </a:path>
              </a:pathLst>
            </a:custGeom>
            <a:solidFill>
              <a:srgbClr val="DF8100"/>
            </a:solidFill>
            <a:ln w="9525">
              <a:noFill/>
              <a:round/>
              <a:headEnd/>
              <a:tailEnd/>
            </a:ln>
          </p:spPr>
          <p:txBody>
            <a:bodyPr/>
            <a:lstStyle/>
            <a:p>
              <a:endParaRPr lang="en-US" sz="1350"/>
            </a:p>
          </p:txBody>
        </p:sp>
        <p:sp>
          <p:nvSpPr>
            <p:cNvPr id="35972" name="Freeform 254"/>
            <p:cNvSpPr>
              <a:spLocks noChangeAspect="1"/>
            </p:cNvSpPr>
            <p:nvPr/>
          </p:nvSpPr>
          <p:spPr bwMode="auto">
            <a:xfrm>
              <a:off x="3366" y="1889"/>
              <a:ext cx="8" cy="10"/>
            </a:xfrm>
            <a:custGeom>
              <a:avLst/>
              <a:gdLst>
                <a:gd name="T0" fmla="*/ 12 w 4"/>
                <a:gd name="T1" fmla="*/ 20 h 5"/>
                <a:gd name="T2" fmla="*/ 4 w 4"/>
                <a:gd name="T3" fmla="*/ 12 h 5"/>
                <a:gd name="T4" fmla="*/ 4 w 4"/>
                <a:gd name="T5" fmla="*/ 4 h 5"/>
                <a:gd name="T6" fmla="*/ 16 w 4"/>
                <a:gd name="T7" fmla="*/ 12 h 5"/>
                <a:gd name="T8" fmla="*/ 12 w 4"/>
                <a:gd name="T9" fmla="*/ 20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3" y="5"/>
                  </a:moveTo>
                  <a:cubicBezTo>
                    <a:pt x="2" y="5"/>
                    <a:pt x="1" y="4"/>
                    <a:pt x="1" y="3"/>
                  </a:cubicBezTo>
                  <a:cubicBezTo>
                    <a:pt x="1" y="2"/>
                    <a:pt x="0" y="2"/>
                    <a:pt x="1" y="1"/>
                  </a:cubicBezTo>
                  <a:cubicBezTo>
                    <a:pt x="3" y="0"/>
                    <a:pt x="4" y="2"/>
                    <a:pt x="4" y="3"/>
                  </a:cubicBezTo>
                  <a:cubicBezTo>
                    <a:pt x="4" y="3"/>
                    <a:pt x="4" y="4"/>
                    <a:pt x="3" y="5"/>
                  </a:cubicBezTo>
                  <a:close/>
                </a:path>
              </a:pathLst>
            </a:custGeom>
            <a:solidFill>
              <a:srgbClr val="F8C170"/>
            </a:solidFill>
            <a:ln w="9525">
              <a:noFill/>
              <a:round/>
              <a:headEnd/>
              <a:tailEnd/>
            </a:ln>
          </p:spPr>
          <p:txBody>
            <a:bodyPr/>
            <a:lstStyle/>
            <a:p>
              <a:endParaRPr lang="en-US" sz="1350"/>
            </a:p>
          </p:txBody>
        </p:sp>
        <p:sp>
          <p:nvSpPr>
            <p:cNvPr id="35973" name="Freeform 255"/>
            <p:cNvSpPr>
              <a:spLocks noChangeAspect="1"/>
            </p:cNvSpPr>
            <p:nvPr/>
          </p:nvSpPr>
          <p:spPr bwMode="auto">
            <a:xfrm>
              <a:off x="3332" y="1853"/>
              <a:ext cx="58" cy="40"/>
            </a:xfrm>
            <a:custGeom>
              <a:avLst/>
              <a:gdLst>
                <a:gd name="T0" fmla="*/ 8 w 29"/>
                <a:gd name="T1" fmla="*/ 60 h 20"/>
                <a:gd name="T2" fmla="*/ 4 w 29"/>
                <a:gd name="T3" fmla="*/ 48 h 20"/>
                <a:gd name="T4" fmla="*/ 32 w 29"/>
                <a:gd name="T5" fmla="*/ 8 h 20"/>
                <a:gd name="T6" fmla="*/ 48 w 29"/>
                <a:gd name="T7" fmla="*/ 4 h 20"/>
                <a:gd name="T8" fmla="*/ 104 w 29"/>
                <a:gd name="T9" fmla="*/ 20 h 20"/>
                <a:gd name="T10" fmla="*/ 112 w 29"/>
                <a:gd name="T11" fmla="*/ 32 h 20"/>
                <a:gd name="T12" fmla="*/ 84 w 29"/>
                <a:gd name="T13" fmla="*/ 72 h 20"/>
                <a:gd name="T14" fmla="*/ 68 w 29"/>
                <a:gd name="T15" fmla="*/ 76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3"/>
                    <a:pt x="1" y="12"/>
                  </a:cubicBezTo>
                  <a:cubicBezTo>
                    <a:pt x="8" y="2"/>
                    <a:pt x="8" y="2"/>
                    <a:pt x="8" y="2"/>
                  </a:cubicBezTo>
                  <a:cubicBezTo>
                    <a:pt x="9" y="1"/>
                    <a:pt x="10" y="0"/>
                    <a:pt x="12" y="1"/>
                  </a:cubicBezTo>
                  <a:cubicBezTo>
                    <a:pt x="26" y="5"/>
                    <a:pt x="26" y="5"/>
                    <a:pt x="26" y="5"/>
                  </a:cubicBezTo>
                  <a:cubicBezTo>
                    <a:pt x="28" y="6"/>
                    <a:pt x="29" y="7"/>
                    <a:pt x="28" y="8"/>
                  </a:cubicBezTo>
                  <a:cubicBezTo>
                    <a:pt x="21" y="18"/>
                    <a:pt x="21" y="18"/>
                    <a:pt x="21" y="18"/>
                  </a:cubicBezTo>
                  <a:cubicBezTo>
                    <a:pt x="20" y="19"/>
                    <a:pt x="18" y="20"/>
                    <a:pt x="17" y="19"/>
                  </a:cubicBezTo>
                  <a:lnTo>
                    <a:pt x="2" y="15"/>
                  </a:lnTo>
                  <a:close/>
                </a:path>
              </a:pathLst>
            </a:custGeom>
            <a:solidFill>
              <a:srgbClr val="F6B148"/>
            </a:solidFill>
            <a:ln w="9525">
              <a:noFill/>
              <a:round/>
              <a:headEnd/>
              <a:tailEnd/>
            </a:ln>
          </p:spPr>
          <p:txBody>
            <a:bodyPr/>
            <a:lstStyle/>
            <a:p>
              <a:endParaRPr lang="en-US" sz="1350"/>
            </a:p>
          </p:txBody>
        </p:sp>
        <p:sp>
          <p:nvSpPr>
            <p:cNvPr id="35974" name="Freeform 256"/>
            <p:cNvSpPr>
              <a:spLocks noChangeAspect="1"/>
            </p:cNvSpPr>
            <p:nvPr/>
          </p:nvSpPr>
          <p:spPr bwMode="auto">
            <a:xfrm>
              <a:off x="3346" y="1859"/>
              <a:ext cx="42" cy="32"/>
            </a:xfrm>
            <a:custGeom>
              <a:avLst/>
              <a:gdLst>
                <a:gd name="T0" fmla="*/ 32 w 21"/>
                <a:gd name="T1" fmla="*/ 8 h 16"/>
                <a:gd name="T2" fmla="*/ 8 w 21"/>
                <a:gd name="T3" fmla="*/ 44 h 16"/>
                <a:gd name="T4" fmla="*/ 4 w 21"/>
                <a:gd name="T5" fmla="*/ 52 h 16"/>
                <a:gd name="T6" fmla="*/ 40 w 21"/>
                <a:gd name="T7" fmla="*/ 64 h 16"/>
                <a:gd name="T8" fmla="*/ 52 w 21"/>
                <a:gd name="T9" fmla="*/ 60 h 16"/>
                <a:gd name="T10" fmla="*/ 80 w 21"/>
                <a:gd name="T11" fmla="*/ 20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1"/>
                    <a:pt x="8" y="2"/>
                  </a:cubicBezTo>
                  <a:close/>
                </a:path>
              </a:pathLst>
            </a:custGeom>
            <a:solidFill>
              <a:srgbClr val="FCE5B8"/>
            </a:solidFill>
            <a:ln w="9525">
              <a:noFill/>
              <a:round/>
              <a:headEnd/>
              <a:tailEnd/>
            </a:ln>
          </p:spPr>
          <p:txBody>
            <a:bodyPr/>
            <a:lstStyle/>
            <a:p>
              <a:endParaRPr lang="en-US" sz="1350"/>
            </a:p>
          </p:txBody>
        </p:sp>
        <p:sp>
          <p:nvSpPr>
            <p:cNvPr id="35975" name="Freeform 257"/>
            <p:cNvSpPr>
              <a:spLocks noChangeAspect="1"/>
            </p:cNvSpPr>
            <p:nvPr/>
          </p:nvSpPr>
          <p:spPr bwMode="auto">
            <a:xfrm>
              <a:off x="3332" y="1853"/>
              <a:ext cx="46" cy="36"/>
            </a:xfrm>
            <a:custGeom>
              <a:avLst/>
              <a:gdLst>
                <a:gd name="T0" fmla="*/ 56 w 23"/>
                <a:gd name="T1" fmla="*/ 72 h 18"/>
                <a:gd name="T2" fmla="*/ 16 w 23"/>
                <a:gd name="T3" fmla="*/ 60 h 18"/>
                <a:gd name="T4" fmla="*/ 8 w 23"/>
                <a:gd name="T5" fmla="*/ 48 h 18"/>
                <a:gd name="T6" fmla="*/ 32 w 23"/>
                <a:gd name="T7" fmla="*/ 12 h 18"/>
                <a:gd name="T8" fmla="*/ 48 w 23"/>
                <a:gd name="T9" fmla="*/ 8 h 18"/>
                <a:gd name="T10" fmla="*/ 92 w 23"/>
                <a:gd name="T11" fmla="*/ 20 h 18"/>
                <a:gd name="T12" fmla="*/ 92 w 23"/>
                <a:gd name="T13" fmla="*/ 16 h 18"/>
                <a:gd name="T14" fmla="*/ 48 w 23"/>
                <a:gd name="T15" fmla="*/ 4 h 18"/>
                <a:gd name="T16" fmla="*/ 32 w 23"/>
                <a:gd name="T17" fmla="*/ 8 h 18"/>
                <a:gd name="T18" fmla="*/ 4 w 23"/>
                <a:gd name="T19" fmla="*/ 48 h 18"/>
                <a:gd name="T20" fmla="*/ 8 w 23"/>
                <a:gd name="T21" fmla="*/ 60 h 18"/>
                <a:gd name="T22" fmla="*/ 52 w 23"/>
                <a:gd name="T23" fmla="*/ 72 h 18"/>
                <a:gd name="T24" fmla="*/ 56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4" y="15"/>
                    <a:pt x="4" y="15"/>
                    <a:pt x="4" y="15"/>
                  </a:cubicBezTo>
                  <a:cubicBezTo>
                    <a:pt x="2" y="14"/>
                    <a:pt x="1" y="13"/>
                    <a:pt x="2" y="12"/>
                  </a:cubicBezTo>
                  <a:cubicBezTo>
                    <a:pt x="8" y="3"/>
                    <a:pt x="8" y="3"/>
                    <a:pt x="8" y="3"/>
                  </a:cubicBezTo>
                  <a:cubicBezTo>
                    <a:pt x="9" y="2"/>
                    <a:pt x="11" y="1"/>
                    <a:pt x="12"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35976" name="Freeform 258"/>
            <p:cNvSpPr>
              <a:spLocks noChangeAspect="1"/>
            </p:cNvSpPr>
            <p:nvPr/>
          </p:nvSpPr>
          <p:spPr bwMode="auto">
            <a:xfrm>
              <a:off x="3380" y="1897"/>
              <a:ext cx="56" cy="35"/>
            </a:xfrm>
            <a:custGeom>
              <a:avLst/>
              <a:gdLst>
                <a:gd name="T0" fmla="*/ 20 w 28"/>
                <a:gd name="T1" fmla="*/ 51 h 17"/>
                <a:gd name="T2" fmla="*/ 4 w 28"/>
                <a:gd name="T3" fmla="*/ 29 h 17"/>
                <a:gd name="T4" fmla="*/ 40 w 28"/>
                <a:gd name="T5" fmla="*/ 8 h 17"/>
                <a:gd name="T6" fmla="*/ 56 w 28"/>
                <a:gd name="T7" fmla="*/ 4 h 17"/>
                <a:gd name="T8" fmla="*/ 104 w 28"/>
                <a:gd name="T9" fmla="*/ 16 h 17"/>
                <a:gd name="T10" fmla="*/ 108 w 28"/>
                <a:gd name="T11" fmla="*/ 25 h 17"/>
                <a:gd name="T12" fmla="*/ 88 w 28"/>
                <a:gd name="T13" fmla="*/ 64 h 17"/>
                <a:gd name="T14" fmla="*/ 80 w 28"/>
                <a:gd name="T15" fmla="*/ 68 h 17"/>
                <a:gd name="T16" fmla="*/ 20 w 28"/>
                <a:gd name="T17" fmla="*/ 5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1" y="7"/>
                  </a:cubicBezTo>
                  <a:cubicBezTo>
                    <a:pt x="10" y="2"/>
                    <a:pt x="10" y="2"/>
                    <a:pt x="10" y="2"/>
                  </a:cubicBezTo>
                  <a:cubicBezTo>
                    <a:pt x="11" y="1"/>
                    <a:pt x="13" y="0"/>
                    <a:pt x="14" y="1"/>
                  </a:cubicBezTo>
                  <a:cubicBezTo>
                    <a:pt x="26" y="4"/>
                    <a:pt x="26" y="4"/>
                    <a:pt x="26" y="4"/>
                  </a:cubicBezTo>
                  <a:cubicBezTo>
                    <a:pt x="28" y="4"/>
                    <a:pt x="27" y="5"/>
                    <a:pt x="27" y="6"/>
                  </a:cubicBezTo>
                  <a:cubicBezTo>
                    <a:pt x="22" y="15"/>
                    <a:pt x="22" y="15"/>
                    <a:pt x="22"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sz="1350"/>
            </a:p>
          </p:txBody>
        </p:sp>
        <p:sp>
          <p:nvSpPr>
            <p:cNvPr id="35977" name="Freeform 259"/>
            <p:cNvSpPr>
              <a:spLocks noChangeAspect="1"/>
            </p:cNvSpPr>
            <p:nvPr/>
          </p:nvSpPr>
          <p:spPr bwMode="auto">
            <a:xfrm>
              <a:off x="3418" y="1897"/>
              <a:ext cx="24" cy="35"/>
            </a:xfrm>
            <a:custGeom>
              <a:avLst/>
              <a:gdLst>
                <a:gd name="T0" fmla="*/ 4 w 12"/>
                <a:gd name="T1" fmla="*/ 60 h 17"/>
                <a:gd name="T2" fmla="*/ 8 w 12"/>
                <a:gd name="T3" fmla="*/ 47 h 17"/>
                <a:gd name="T4" fmla="*/ 32 w 12"/>
                <a:gd name="T5" fmla="*/ 4 h 17"/>
                <a:gd name="T6" fmla="*/ 40 w 12"/>
                <a:gd name="T7" fmla="*/ 0 h 17"/>
                <a:gd name="T8" fmla="*/ 44 w 12"/>
                <a:gd name="T9" fmla="*/ 8 h 17"/>
                <a:gd name="T10" fmla="*/ 44 w 12"/>
                <a:gd name="T11" fmla="*/ 21 h 17"/>
                <a:gd name="T12" fmla="*/ 16 w 12"/>
                <a:gd name="T13" fmla="*/ 64 h 17"/>
                <a:gd name="T14" fmla="*/ 8 w 12"/>
                <a:gd name="T15" fmla="*/ 68 h 17"/>
                <a:gd name="T16" fmla="*/ 4 w 12"/>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3"/>
                    <a:pt x="1" y="12"/>
                    <a:pt x="2" y="11"/>
                  </a:cubicBezTo>
                  <a:cubicBezTo>
                    <a:pt x="8" y="1"/>
                    <a:pt x="8" y="1"/>
                    <a:pt x="8" y="1"/>
                  </a:cubicBezTo>
                  <a:cubicBezTo>
                    <a:pt x="9" y="0"/>
                    <a:pt x="9" y="0"/>
                    <a:pt x="10" y="0"/>
                  </a:cubicBezTo>
                  <a:cubicBezTo>
                    <a:pt x="11" y="2"/>
                    <a:pt x="11" y="2"/>
                    <a:pt x="11" y="2"/>
                  </a:cubicBezTo>
                  <a:cubicBezTo>
                    <a:pt x="12" y="3"/>
                    <a:pt x="12" y="3"/>
                    <a:pt x="11" y="5"/>
                  </a:cubicBezTo>
                  <a:cubicBezTo>
                    <a:pt x="4" y="15"/>
                    <a:pt x="4" y="15"/>
                    <a:pt x="4" y="15"/>
                  </a:cubicBezTo>
                  <a:cubicBezTo>
                    <a:pt x="3" y="16"/>
                    <a:pt x="2" y="17"/>
                    <a:pt x="2" y="16"/>
                  </a:cubicBezTo>
                  <a:lnTo>
                    <a:pt x="1" y="14"/>
                  </a:lnTo>
                  <a:close/>
                </a:path>
              </a:pathLst>
            </a:custGeom>
            <a:solidFill>
              <a:srgbClr val="DF8100"/>
            </a:solidFill>
            <a:ln w="9525">
              <a:noFill/>
              <a:round/>
              <a:headEnd/>
              <a:tailEnd/>
            </a:ln>
          </p:spPr>
          <p:txBody>
            <a:bodyPr/>
            <a:lstStyle/>
            <a:p>
              <a:endParaRPr lang="en-US" sz="1350"/>
            </a:p>
          </p:txBody>
        </p:sp>
        <p:sp>
          <p:nvSpPr>
            <p:cNvPr id="35978" name="Freeform 260"/>
            <p:cNvSpPr>
              <a:spLocks noChangeAspect="1"/>
            </p:cNvSpPr>
            <p:nvPr/>
          </p:nvSpPr>
          <p:spPr bwMode="auto">
            <a:xfrm>
              <a:off x="3416" y="1922"/>
              <a:ext cx="8" cy="10"/>
            </a:xfrm>
            <a:custGeom>
              <a:avLst/>
              <a:gdLst>
                <a:gd name="T0" fmla="*/ 12 w 4"/>
                <a:gd name="T1" fmla="*/ 16 h 5"/>
                <a:gd name="T2" fmla="*/ 4 w 4"/>
                <a:gd name="T3" fmla="*/ 12 h 5"/>
                <a:gd name="T4" fmla="*/ 4 w 4"/>
                <a:gd name="T5" fmla="*/ 4 h 5"/>
                <a:gd name="T6" fmla="*/ 16 w 4"/>
                <a:gd name="T7" fmla="*/ 12 h 5"/>
                <a:gd name="T8" fmla="*/ 12 w 4"/>
                <a:gd name="T9" fmla="*/ 16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3" y="4"/>
                  </a:moveTo>
                  <a:cubicBezTo>
                    <a:pt x="2" y="5"/>
                    <a:pt x="1" y="4"/>
                    <a:pt x="1" y="3"/>
                  </a:cubicBezTo>
                  <a:cubicBezTo>
                    <a:pt x="0" y="2"/>
                    <a:pt x="0" y="2"/>
                    <a:pt x="1" y="1"/>
                  </a:cubicBezTo>
                  <a:cubicBezTo>
                    <a:pt x="3" y="0"/>
                    <a:pt x="4" y="2"/>
                    <a:pt x="4" y="3"/>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5979" name="Freeform 261"/>
            <p:cNvSpPr>
              <a:spLocks noChangeAspect="1"/>
            </p:cNvSpPr>
            <p:nvPr/>
          </p:nvSpPr>
          <p:spPr bwMode="auto">
            <a:xfrm>
              <a:off x="3382" y="1885"/>
              <a:ext cx="56" cy="41"/>
            </a:xfrm>
            <a:custGeom>
              <a:avLst/>
              <a:gdLst>
                <a:gd name="T0" fmla="*/ 8 w 28"/>
                <a:gd name="T1" fmla="*/ 64 h 20"/>
                <a:gd name="T2" fmla="*/ 4 w 28"/>
                <a:gd name="T3" fmla="*/ 51 h 20"/>
                <a:gd name="T4" fmla="*/ 32 w 28"/>
                <a:gd name="T5" fmla="*/ 8 h 20"/>
                <a:gd name="T6" fmla="*/ 48 w 28"/>
                <a:gd name="T7" fmla="*/ 4 h 20"/>
                <a:gd name="T8" fmla="*/ 104 w 28"/>
                <a:gd name="T9" fmla="*/ 21 h 20"/>
                <a:gd name="T10" fmla="*/ 112 w 28"/>
                <a:gd name="T11" fmla="*/ 33 h 20"/>
                <a:gd name="T12" fmla="*/ 84 w 28"/>
                <a:gd name="T13" fmla="*/ 76 h 20"/>
                <a:gd name="T14" fmla="*/ 64 w 28"/>
                <a:gd name="T15" fmla="*/ 80 h 20"/>
                <a:gd name="T16" fmla="*/ 8 w 28"/>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1" y="15"/>
                    <a:pt x="0" y="13"/>
                    <a:pt x="1" y="12"/>
                  </a:cubicBezTo>
                  <a:cubicBezTo>
                    <a:pt x="8" y="2"/>
                    <a:pt x="8" y="2"/>
                    <a:pt x="8" y="2"/>
                  </a:cubicBezTo>
                  <a:cubicBezTo>
                    <a:pt x="8" y="1"/>
                    <a:pt x="10" y="0"/>
                    <a:pt x="12" y="1"/>
                  </a:cubicBezTo>
                  <a:cubicBezTo>
                    <a:pt x="26" y="5"/>
                    <a:pt x="26" y="5"/>
                    <a:pt x="26" y="5"/>
                  </a:cubicBezTo>
                  <a:cubicBezTo>
                    <a:pt x="28" y="6"/>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35980" name="Freeform 262"/>
            <p:cNvSpPr>
              <a:spLocks noChangeAspect="1"/>
            </p:cNvSpPr>
            <p:nvPr/>
          </p:nvSpPr>
          <p:spPr bwMode="auto">
            <a:xfrm>
              <a:off x="3396" y="1891"/>
              <a:ext cx="42" cy="33"/>
            </a:xfrm>
            <a:custGeom>
              <a:avLst/>
              <a:gdLst>
                <a:gd name="T0" fmla="*/ 32 w 21"/>
                <a:gd name="T1" fmla="*/ 8 h 16"/>
                <a:gd name="T2" fmla="*/ 8 w 21"/>
                <a:gd name="T3" fmla="*/ 47 h 16"/>
                <a:gd name="T4" fmla="*/ 4 w 21"/>
                <a:gd name="T5" fmla="*/ 56 h 16"/>
                <a:gd name="T6" fmla="*/ 40 w 21"/>
                <a:gd name="T7" fmla="*/ 68 h 16"/>
                <a:gd name="T8" fmla="*/ 52 w 21"/>
                <a:gd name="T9" fmla="*/ 64 h 16"/>
                <a:gd name="T10" fmla="*/ 80 w 21"/>
                <a:gd name="T11" fmla="*/ 21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5981" name="Freeform 263"/>
            <p:cNvSpPr>
              <a:spLocks noChangeAspect="1"/>
            </p:cNvSpPr>
            <p:nvPr/>
          </p:nvSpPr>
          <p:spPr bwMode="auto">
            <a:xfrm>
              <a:off x="3382" y="1885"/>
              <a:ext cx="46" cy="37"/>
            </a:xfrm>
            <a:custGeom>
              <a:avLst/>
              <a:gdLst>
                <a:gd name="T0" fmla="*/ 56 w 23"/>
                <a:gd name="T1" fmla="*/ 76 h 18"/>
                <a:gd name="T2" fmla="*/ 12 w 23"/>
                <a:gd name="T3" fmla="*/ 64 h 18"/>
                <a:gd name="T4" fmla="*/ 8 w 23"/>
                <a:gd name="T5" fmla="*/ 51 h 18"/>
                <a:gd name="T6" fmla="*/ 32 w 23"/>
                <a:gd name="T7" fmla="*/ 12 h 18"/>
                <a:gd name="T8" fmla="*/ 48 w 23"/>
                <a:gd name="T9" fmla="*/ 8 h 18"/>
                <a:gd name="T10" fmla="*/ 92 w 23"/>
                <a:gd name="T11" fmla="*/ 21 h 18"/>
                <a:gd name="T12" fmla="*/ 92 w 23"/>
                <a:gd name="T13" fmla="*/ 16 h 18"/>
                <a:gd name="T14" fmla="*/ 48 w 23"/>
                <a:gd name="T15" fmla="*/ 4 h 18"/>
                <a:gd name="T16" fmla="*/ 32 w 23"/>
                <a:gd name="T17" fmla="*/ 8 h 18"/>
                <a:gd name="T18" fmla="*/ 4 w 23"/>
                <a:gd name="T19" fmla="*/ 51 h 18"/>
                <a:gd name="T20" fmla="*/ 8 w 23"/>
                <a:gd name="T21" fmla="*/ 64 h 18"/>
                <a:gd name="T22" fmla="*/ 52 w 23"/>
                <a:gd name="T23" fmla="*/ 76 h 18"/>
                <a:gd name="T24" fmla="*/ 56 w 23"/>
                <a:gd name="T25" fmla="*/ 7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5"/>
                    <a:pt x="3" y="15"/>
                    <a:pt x="3" y="15"/>
                  </a:cubicBezTo>
                  <a:cubicBezTo>
                    <a:pt x="2" y="14"/>
                    <a:pt x="1" y="13"/>
                    <a:pt x="2" y="12"/>
                  </a:cubicBezTo>
                  <a:cubicBezTo>
                    <a:pt x="8" y="3"/>
                    <a:pt x="8" y="3"/>
                    <a:pt x="8" y="3"/>
                  </a:cubicBezTo>
                  <a:cubicBezTo>
                    <a:pt x="9" y="1"/>
                    <a:pt x="11" y="1"/>
                    <a:pt x="12" y="2"/>
                  </a:cubicBezTo>
                  <a:cubicBezTo>
                    <a:pt x="23" y="5"/>
                    <a:pt x="23" y="5"/>
                    <a:pt x="23" y="5"/>
                  </a:cubicBezTo>
                  <a:cubicBezTo>
                    <a:pt x="23" y="4"/>
                    <a:pt x="23" y="4"/>
                    <a:pt x="23" y="4"/>
                  </a:cubicBezTo>
                  <a:cubicBezTo>
                    <a:pt x="12" y="1"/>
                    <a:pt x="12" y="1"/>
                    <a:pt x="12" y="1"/>
                  </a:cubicBezTo>
                  <a:cubicBezTo>
                    <a:pt x="10" y="0"/>
                    <a:pt x="8" y="1"/>
                    <a:pt x="8" y="2"/>
                  </a:cubicBezTo>
                  <a:cubicBezTo>
                    <a:pt x="1" y="12"/>
                    <a:pt x="1" y="12"/>
                    <a:pt x="1" y="12"/>
                  </a:cubicBezTo>
                  <a:cubicBezTo>
                    <a:pt x="0" y="13"/>
                    <a:pt x="1" y="15"/>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35982" name="Freeform 264"/>
            <p:cNvSpPr>
              <a:spLocks noChangeAspect="1"/>
            </p:cNvSpPr>
            <p:nvPr/>
          </p:nvSpPr>
          <p:spPr bwMode="auto">
            <a:xfrm>
              <a:off x="3539" y="1589"/>
              <a:ext cx="67" cy="139"/>
            </a:xfrm>
            <a:custGeom>
              <a:avLst/>
              <a:gdLst>
                <a:gd name="T0" fmla="*/ 0 w 33"/>
                <a:gd name="T1" fmla="*/ 276 h 69"/>
                <a:gd name="T2" fmla="*/ 95 w 33"/>
                <a:gd name="T3" fmla="*/ 12 h 69"/>
                <a:gd name="T4" fmla="*/ 128 w 33"/>
                <a:gd name="T5" fmla="*/ 0 h 69"/>
                <a:gd name="T6" fmla="*/ 136 w 33"/>
                <a:gd name="T7" fmla="*/ 20 h 69"/>
                <a:gd name="T8" fmla="*/ 79 w 33"/>
                <a:gd name="T9" fmla="*/ 252 h 69"/>
                <a:gd name="T10" fmla="*/ 41 w 33"/>
                <a:gd name="T11" fmla="*/ 272 h 69"/>
                <a:gd name="T12" fmla="*/ 0 w 33"/>
                <a:gd name="T13" fmla="*/ 276 h 69"/>
                <a:gd name="T14" fmla="*/ 0 60000 65536"/>
                <a:gd name="T15" fmla="*/ 0 60000 65536"/>
                <a:gd name="T16" fmla="*/ 0 60000 65536"/>
                <a:gd name="T17" fmla="*/ 0 60000 65536"/>
                <a:gd name="T18" fmla="*/ 0 60000 65536"/>
                <a:gd name="T19" fmla="*/ 0 60000 65536"/>
                <a:gd name="T20" fmla="*/ 0 60000 65536"/>
                <a:gd name="T21" fmla="*/ 0 w 33"/>
                <a:gd name="T22" fmla="*/ 0 h 69"/>
                <a:gd name="T23" fmla="*/ 33 w 33"/>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69">
                  <a:moveTo>
                    <a:pt x="0" y="68"/>
                  </a:moveTo>
                  <a:cubicBezTo>
                    <a:pt x="23" y="3"/>
                    <a:pt x="23" y="3"/>
                    <a:pt x="23" y="3"/>
                  </a:cubicBezTo>
                  <a:cubicBezTo>
                    <a:pt x="31" y="0"/>
                    <a:pt x="31" y="0"/>
                    <a:pt x="31" y="0"/>
                  </a:cubicBezTo>
                  <a:cubicBezTo>
                    <a:pt x="31" y="0"/>
                    <a:pt x="33" y="2"/>
                    <a:pt x="33" y="5"/>
                  </a:cubicBezTo>
                  <a:cubicBezTo>
                    <a:pt x="33" y="7"/>
                    <a:pt x="19" y="62"/>
                    <a:pt x="19" y="62"/>
                  </a:cubicBezTo>
                  <a:cubicBezTo>
                    <a:pt x="19" y="62"/>
                    <a:pt x="13" y="64"/>
                    <a:pt x="10" y="67"/>
                  </a:cubicBezTo>
                  <a:cubicBezTo>
                    <a:pt x="7" y="69"/>
                    <a:pt x="0" y="68"/>
                    <a:pt x="0" y="68"/>
                  </a:cubicBezTo>
                  <a:close/>
                </a:path>
              </a:pathLst>
            </a:custGeom>
            <a:solidFill>
              <a:srgbClr val="DF8100"/>
            </a:solidFill>
            <a:ln w="9525">
              <a:noFill/>
              <a:round/>
              <a:headEnd/>
              <a:tailEnd/>
            </a:ln>
          </p:spPr>
          <p:txBody>
            <a:bodyPr/>
            <a:lstStyle/>
            <a:p>
              <a:endParaRPr lang="en-US" sz="1350"/>
            </a:p>
          </p:txBody>
        </p:sp>
        <p:sp>
          <p:nvSpPr>
            <p:cNvPr id="35983" name="Freeform 265"/>
            <p:cNvSpPr>
              <a:spLocks noChangeAspect="1"/>
            </p:cNvSpPr>
            <p:nvPr/>
          </p:nvSpPr>
          <p:spPr bwMode="auto">
            <a:xfrm>
              <a:off x="3346" y="1563"/>
              <a:ext cx="242" cy="167"/>
            </a:xfrm>
            <a:custGeom>
              <a:avLst/>
              <a:gdLst>
                <a:gd name="T0" fmla="*/ 488 w 120"/>
                <a:gd name="T1" fmla="*/ 64 h 83"/>
                <a:gd name="T2" fmla="*/ 101 w 120"/>
                <a:gd name="T3" fmla="*/ 4 h 83"/>
                <a:gd name="T4" fmla="*/ 52 w 120"/>
                <a:gd name="T5" fmla="*/ 20 h 83"/>
                <a:gd name="T6" fmla="*/ 12 w 120"/>
                <a:gd name="T7" fmla="*/ 203 h 83"/>
                <a:gd name="T8" fmla="*/ 60 w 120"/>
                <a:gd name="T9" fmla="*/ 252 h 83"/>
                <a:gd name="T10" fmla="*/ 383 w 120"/>
                <a:gd name="T11" fmla="*/ 328 h 83"/>
                <a:gd name="T12" fmla="*/ 432 w 120"/>
                <a:gd name="T13" fmla="*/ 308 h 83"/>
                <a:gd name="T14" fmla="*/ 484 w 120"/>
                <a:gd name="T15" fmla="*/ 80 h 83"/>
                <a:gd name="T16" fmla="*/ 488 w 120"/>
                <a:gd name="T17" fmla="*/ 64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
                <a:gd name="T28" fmla="*/ 0 h 83"/>
                <a:gd name="T29" fmla="*/ 120 w 120"/>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 h="83">
                  <a:moveTo>
                    <a:pt x="120" y="16"/>
                  </a:moveTo>
                  <a:cubicBezTo>
                    <a:pt x="25" y="1"/>
                    <a:pt x="25" y="1"/>
                    <a:pt x="25" y="1"/>
                  </a:cubicBezTo>
                  <a:cubicBezTo>
                    <a:pt x="25" y="1"/>
                    <a:pt x="17" y="0"/>
                    <a:pt x="13" y="5"/>
                  </a:cubicBezTo>
                  <a:cubicBezTo>
                    <a:pt x="13" y="5"/>
                    <a:pt x="5" y="41"/>
                    <a:pt x="3" y="50"/>
                  </a:cubicBezTo>
                  <a:cubicBezTo>
                    <a:pt x="0" y="60"/>
                    <a:pt x="15" y="62"/>
                    <a:pt x="15" y="62"/>
                  </a:cubicBezTo>
                  <a:cubicBezTo>
                    <a:pt x="94" y="81"/>
                    <a:pt x="94" y="81"/>
                    <a:pt x="94" y="81"/>
                  </a:cubicBezTo>
                  <a:cubicBezTo>
                    <a:pt x="94" y="81"/>
                    <a:pt x="103" y="83"/>
                    <a:pt x="106" y="76"/>
                  </a:cubicBezTo>
                  <a:cubicBezTo>
                    <a:pt x="107" y="73"/>
                    <a:pt x="119" y="20"/>
                    <a:pt x="119" y="20"/>
                  </a:cubicBezTo>
                  <a:lnTo>
                    <a:pt x="120" y="16"/>
                  </a:lnTo>
                  <a:close/>
                </a:path>
              </a:pathLst>
            </a:custGeom>
            <a:solidFill>
              <a:srgbClr val="FBD58B"/>
            </a:solidFill>
            <a:ln w="9525">
              <a:noFill/>
              <a:round/>
              <a:headEnd/>
              <a:tailEnd/>
            </a:ln>
          </p:spPr>
          <p:txBody>
            <a:bodyPr/>
            <a:lstStyle/>
            <a:p>
              <a:endParaRPr lang="en-US" sz="1350"/>
            </a:p>
          </p:txBody>
        </p:sp>
        <p:sp>
          <p:nvSpPr>
            <p:cNvPr id="35984" name="Freeform 266"/>
            <p:cNvSpPr>
              <a:spLocks noChangeAspect="1" noEditPoints="1"/>
            </p:cNvSpPr>
            <p:nvPr/>
          </p:nvSpPr>
          <p:spPr bwMode="auto">
            <a:xfrm>
              <a:off x="3360" y="1577"/>
              <a:ext cx="211" cy="139"/>
            </a:xfrm>
            <a:custGeom>
              <a:avLst/>
              <a:gdLst>
                <a:gd name="T0" fmla="*/ 400 w 105"/>
                <a:gd name="T1" fmla="*/ 60 h 69"/>
                <a:gd name="T2" fmla="*/ 64 w 105"/>
                <a:gd name="T3" fmla="*/ 4 h 69"/>
                <a:gd name="T4" fmla="*/ 40 w 105"/>
                <a:gd name="T5" fmla="*/ 20 h 69"/>
                <a:gd name="T6" fmla="*/ 40 w 105"/>
                <a:gd name="T7" fmla="*/ 20 h 69"/>
                <a:gd name="T8" fmla="*/ 8 w 105"/>
                <a:gd name="T9" fmla="*/ 167 h 69"/>
                <a:gd name="T10" fmla="*/ 32 w 105"/>
                <a:gd name="T11" fmla="*/ 199 h 69"/>
                <a:gd name="T12" fmla="*/ 352 w 105"/>
                <a:gd name="T13" fmla="*/ 276 h 69"/>
                <a:gd name="T14" fmla="*/ 372 w 105"/>
                <a:gd name="T15" fmla="*/ 268 h 69"/>
                <a:gd name="T16" fmla="*/ 408 w 105"/>
                <a:gd name="T17" fmla="*/ 113 h 69"/>
                <a:gd name="T18" fmla="*/ 400 w 105"/>
                <a:gd name="T19" fmla="*/ 60 h 69"/>
                <a:gd name="T20" fmla="*/ 392 w 105"/>
                <a:gd name="T21" fmla="*/ 105 h 69"/>
                <a:gd name="T22" fmla="*/ 356 w 105"/>
                <a:gd name="T23" fmla="*/ 248 h 69"/>
                <a:gd name="T24" fmla="*/ 24 w 105"/>
                <a:gd name="T25" fmla="*/ 171 h 69"/>
                <a:gd name="T26" fmla="*/ 72 w 105"/>
                <a:gd name="T27" fmla="*/ 24 h 69"/>
                <a:gd name="T28" fmla="*/ 380 w 105"/>
                <a:gd name="T29" fmla="*/ 77 h 69"/>
                <a:gd name="T30" fmla="*/ 392 w 105"/>
                <a:gd name="T31" fmla="*/ 105 h 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69"/>
                <a:gd name="T50" fmla="*/ 105 w 105"/>
                <a:gd name="T51" fmla="*/ 69 h 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69">
                  <a:moveTo>
                    <a:pt x="99" y="15"/>
                  </a:moveTo>
                  <a:cubicBezTo>
                    <a:pt x="99" y="15"/>
                    <a:pt x="20" y="1"/>
                    <a:pt x="16" y="1"/>
                  </a:cubicBezTo>
                  <a:cubicBezTo>
                    <a:pt x="11" y="0"/>
                    <a:pt x="10" y="5"/>
                    <a:pt x="10" y="5"/>
                  </a:cubicBezTo>
                  <a:cubicBezTo>
                    <a:pt x="10" y="5"/>
                    <a:pt x="10" y="5"/>
                    <a:pt x="10" y="5"/>
                  </a:cubicBezTo>
                  <a:cubicBezTo>
                    <a:pt x="10" y="5"/>
                    <a:pt x="3" y="35"/>
                    <a:pt x="2" y="41"/>
                  </a:cubicBezTo>
                  <a:cubicBezTo>
                    <a:pt x="0" y="48"/>
                    <a:pt x="8" y="49"/>
                    <a:pt x="8" y="49"/>
                  </a:cubicBezTo>
                  <a:cubicBezTo>
                    <a:pt x="8" y="49"/>
                    <a:pt x="83" y="67"/>
                    <a:pt x="87" y="68"/>
                  </a:cubicBezTo>
                  <a:cubicBezTo>
                    <a:pt x="91" y="69"/>
                    <a:pt x="92" y="66"/>
                    <a:pt x="92" y="66"/>
                  </a:cubicBezTo>
                  <a:cubicBezTo>
                    <a:pt x="92" y="66"/>
                    <a:pt x="100" y="34"/>
                    <a:pt x="101" y="28"/>
                  </a:cubicBezTo>
                  <a:cubicBezTo>
                    <a:pt x="105" y="16"/>
                    <a:pt x="99" y="15"/>
                    <a:pt x="99" y="15"/>
                  </a:cubicBezTo>
                  <a:close/>
                  <a:moveTo>
                    <a:pt x="97" y="26"/>
                  </a:moveTo>
                  <a:cubicBezTo>
                    <a:pt x="96" y="31"/>
                    <a:pt x="90" y="54"/>
                    <a:pt x="88" y="61"/>
                  </a:cubicBezTo>
                  <a:cubicBezTo>
                    <a:pt x="6" y="42"/>
                    <a:pt x="6" y="42"/>
                    <a:pt x="6" y="42"/>
                  </a:cubicBezTo>
                  <a:cubicBezTo>
                    <a:pt x="18" y="6"/>
                    <a:pt x="18" y="6"/>
                    <a:pt x="18" y="6"/>
                  </a:cubicBezTo>
                  <a:cubicBezTo>
                    <a:pt x="94" y="19"/>
                    <a:pt x="94" y="19"/>
                    <a:pt x="94" y="19"/>
                  </a:cubicBezTo>
                  <a:cubicBezTo>
                    <a:pt x="94" y="19"/>
                    <a:pt x="99" y="19"/>
                    <a:pt x="97" y="26"/>
                  </a:cubicBezTo>
                  <a:close/>
                </a:path>
              </a:pathLst>
            </a:custGeom>
            <a:solidFill>
              <a:srgbClr val="E38D19"/>
            </a:solidFill>
            <a:ln w="9525">
              <a:noFill/>
              <a:round/>
              <a:headEnd/>
              <a:tailEnd/>
            </a:ln>
          </p:spPr>
          <p:txBody>
            <a:bodyPr/>
            <a:lstStyle/>
            <a:p>
              <a:endParaRPr lang="en-US" sz="1350"/>
            </a:p>
          </p:txBody>
        </p:sp>
        <p:sp>
          <p:nvSpPr>
            <p:cNvPr id="35985" name="Freeform 267"/>
            <p:cNvSpPr>
              <a:spLocks noChangeAspect="1"/>
            </p:cNvSpPr>
            <p:nvPr/>
          </p:nvSpPr>
          <p:spPr bwMode="auto">
            <a:xfrm>
              <a:off x="3390" y="1561"/>
              <a:ext cx="216" cy="42"/>
            </a:xfrm>
            <a:custGeom>
              <a:avLst/>
              <a:gdLst>
                <a:gd name="T0" fmla="*/ 392 w 107"/>
                <a:gd name="T1" fmla="*/ 84 h 21"/>
                <a:gd name="T2" fmla="*/ 432 w 107"/>
                <a:gd name="T3" fmla="*/ 64 h 21"/>
                <a:gd name="T4" fmla="*/ 416 w 107"/>
                <a:gd name="T5" fmla="*/ 52 h 21"/>
                <a:gd name="T6" fmla="*/ 44 w 107"/>
                <a:gd name="T7" fmla="*/ 0 h 21"/>
                <a:gd name="T8" fmla="*/ 0 w 107"/>
                <a:gd name="T9" fmla="*/ 8 h 21"/>
                <a:gd name="T10" fmla="*/ 375 w 107"/>
                <a:gd name="T11" fmla="*/ 68 h 21"/>
                <a:gd name="T12" fmla="*/ 392 w 107"/>
                <a:gd name="T13" fmla="*/ 84 h 21"/>
                <a:gd name="T14" fmla="*/ 0 60000 65536"/>
                <a:gd name="T15" fmla="*/ 0 60000 65536"/>
                <a:gd name="T16" fmla="*/ 0 60000 65536"/>
                <a:gd name="T17" fmla="*/ 0 60000 65536"/>
                <a:gd name="T18" fmla="*/ 0 60000 65536"/>
                <a:gd name="T19" fmla="*/ 0 60000 65536"/>
                <a:gd name="T20" fmla="*/ 0 60000 65536"/>
                <a:gd name="T21" fmla="*/ 0 w 107"/>
                <a:gd name="T22" fmla="*/ 0 h 21"/>
                <a:gd name="T23" fmla="*/ 107 w 107"/>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21">
                  <a:moveTo>
                    <a:pt x="96" y="21"/>
                  </a:moveTo>
                  <a:cubicBezTo>
                    <a:pt x="96" y="21"/>
                    <a:pt x="107" y="17"/>
                    <a:pt x="106" y="16"/>
                  </a:cubicBezTo>
                  <a:cubicBezTo>
                    <a:pt x="105" y="14"/>
                    <a:pt x="104" y="13"/>
                    <a:pt x="102" y="13"/>
                  </a:cubicBezTo>
                  <a:cubicBezTo>
                    <a:pt x="99" y="12"/>
                    <a:pt x="11" y="0"/>
                    <a:pt x="11" y="0"/>
                  </a:cubicBezTo>
                  <a:cubicBezTo>
                    <a:pt x="7" y="0"/>
                    <a:pt x="3" y="1"/>
                    <a:pt x="0" y="2"/>
                  </a:cubicBezTo>
                  <a:cubicBezTo>
                    <a:pt x="2" y="2"/>
                    <a:pt x="57" y="12"/>
                    <a:pt x="92" y="17"/>
                  </a:cubicBezTo>
                  <a:cubicBezTo>
                    <a:pt x="96" y="17"/>
                    <a:pt x="96" y="21"/>
                    <a:pt x="96" y="21"/>
                  </a:cubicBezTo>
                  <a:close/>
                </a:path>
              </a:pathLst>
            </a:custGeom>
            <a:solidFill>
              <a:srgbClr val="F6B148"/>
            </a:solidFill>
            <a:ln w="9525">
              <a:noFill/>
              <a:round/>
              <a:headEnd/>
              <a:tailEnd/>
            </a:ln>
          </p:spPr>
          <p:txBody>
            <a:bodyPr/>
            <a:lstStyle/>
            <a:p>
              <a:endParaRPr lang="en-US" sz="1350"/>
            </a:p>
          </p:txBody>
        </p:sp>
        <p:sp>
          <p:nvSpPr>
            <p:cNvPr id="35986" name="Freeform 268"/>
            <p:cNvSpPr>
              <a:spLocks noChangeAspect="1" noEditPoints="1"/>
            </p:cNvSpPr>
            <p:nvPr/>
          </p:nvSpPr>
          <p:spPr bwMode="auto">
            <a:xfrm>
              <a:off x="2987" y="1883"/>
              <a:ext cx="125" cy="166"/>
            </a:xfrm>
            <a:custGeom>
              <a:avLst/>
              <a:gdLst>
                <a:gd name="T0" fmla="*/ 192 w 62"/>
                <a:gd name="T1" fmla="*/ 0 h 82"/>
                <a:gd name="T2" fmla="*/ 65 w 62"/>
                <a:gd name="T3" fmla="*/ 107 h 82"/>
                <a:gd name="T4" fmla="*/ 135 w 62"/>
                <a:gd name="T5" fmla="*/ 312 h 82"/>
                <a:gd name="T6" fmla="*/ 163 w 62"/>
                <a:gd name="T7" fmla="*/ 61 h 82"/>
                <a:gd name="T8" fmla="*/ 188 w 62"/>
                <a:gd name="T9" fmla="*/ 148 h 82"/>
                <a:gd name="T10" fmla="*/ 188 w 62"/>
                <a:gd name="T11" fmla="*/ 148 h 82"/>
                <a:gd name="T12" fmla="*/ 220 w 62"/>
                <a:gd name="T13" fmla="*/ 148 h 82"/>
                <a:gd name="T14" fmla="*/ 175 w 62"/>
                <a:gd name="T15" fmla="*/ 164 h 82"/>
                <a:gd name="T16" fmla="*/ 216 w 62"/>
                <a:gd name="T17" fmla="*/ 115 h 82"/>
                <a:gd name="T18" fmla="*/ 159 w 62"/>
                <a:gd name="T19" fmla="*/ 132 h 82"/>
                <a:gd name="T20" fmla="*/ 204 w 62"/>
                <a:gd name="T21" fmla="*/ 107 h 82"/>
                <a:gd name="T22" fmla="*/ 188 w 62"/>
                <a:gd name="T23" fmla="*/ 81 h 82"/>
                <a:gd name="T24" fmla="*/ 188 w 62"/>
                <a:gd name="T25" fmla="*/ 81 h 82"/>
                <a:gd name="T26" fmla="*/ 163 w 62"/>
                <a:gd name="T27" fmla="*/ 156 h 82"/>
                <a:gd name="T28" fmla="*/ 36 w 62"/>
                <a:gd name="T29" fmla="*/ 263 h 82"/>
                <a:gd name="T30" fmla="*/ 65 w 62"/>
                <a:gd name="T31" fmla="*/ 225 h 82"/>
                <a:gd name="T32" fmla="*/ 69 w 62"/>
                <a:gd name="T33" fmla="*/ 279 h 82"/>
                <a:gd name="T34" fmla="*/ 69 w 62"/>
                <a:gd name="T35" fmla="*/ 279 h 82"/>
                <a:gd name="T36" fmla="*/ 69 w 62"/>
                <a:gd name="T37" fmla="*/ 279 h 82"/>
                <a:gd name="T38" fmla="*/ 69 w 62"/>
                <a:gd name="T39" fmla="*/ 233 h 82"/>
                <a:gd name="T40" fmla="*/ 65 w 62"/>
                <a:gd name="T41" fmla="*/ 275 h 82"/>
                <a:gd name="T42" fmla="*/ 81 w 62"/>
                <a:gd name="T43" fmla="*/ 245 h 82"/>
                <a:gd name="T44" fmla="*/ 93 w 62"/>
                <a:gd name="T45" fmla="*/ 287 h 82"/>
                <a:gd name="T46" fmla="*/ 93 w 62"/>
                <a:gd name="T47" fmla="*/ 287 h 82"/>
                <a:gd name="T48" fmla="*/ 105 w 62"/>
                <a:gd name="T49" fmla="*/ 255 h 82"/>
                <a:gd name="T50" fmla="*/ 121 w 62"/>
                <a:gd name="T51" fmla="*/ 300 h 82"/>
                <a:gd name="T52" fmla="*/ 113 w 62"/>
                <a:gd name="T53" fmla="*/ 255 h 82"/>
                <a:gd name="T54" fmla="*/ 143 w 62"/>
                <a:gd name="T55" fmla="*/ 287 h 82"/>
                <a:gd name="T56" fmla="*/ 139 w 62"/>
                <a:gd name="T57" fmla="*/ 237 h 82"/>
                <a:gd name="T58" fmla="*/ 163 w 62"/>
                <a:gd name="T59" fmla="*/ 271 h 82"/>
                <a:gd name="T60" fmla="*/ 159 w 62"/>
                <a:gd name="T61" fmla="*/ 237 h 82"/>
                <a:gd name="T62" fmla="*/ 183 w 62"/>
                <a:gd name="T63" fmla="*/ 259 h 82"/>
                <a:gd name="T64" fmla="*/ 171 w 62"/>
                <a:gd name="T65" fmla="*/ 225 h 82"/>
                <a:gd name="T66" fmla="*/ 196 w 62"/>
                <a:gd name="T67" fmla="*/ 245 h 82"/>
                <a:gd name="T68" fmla="*/ 179 w 62"/>
                <a:gd name="T69" fmla="*/ 188 h 82"/>
                <a:gd name="T70" fmla="*/ 179 w 62"/>
                <a:gd name="T71" fmla="*/ 188 h 8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
                <a:gd name="T109" fmla="*/ 0 h 82"/>
                <a:gd name="T110" fmla="*/ 62 w 62"/>
                <a:gd name="T111" fmla="*/ 82 h 8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 h="82">
                  <a:moveTo>
                    <a:pt x="40" y="15"/>
                  </a:moveTo>
                  <a:cubicBezTo>
                    <a:pt x="62" y="10"/>
                    <a:pt x="47" y="0"/>
                    <a:pt x="47" y="0"/>
                  </a:cubicBezTo>
                  <a:cubicBezTo>
                    <a:pt x="47" y="0"/>
                    <a:pt x="22" y="6"/>
                    <a:pt x="28" y="5"/>
                  </a:cubicBezTo>
                  <a:cubicBezTo>
                    <a:pt x="17" y="6"/>
                    <a:pt x="15" y="18"/>
                    <a:pt x="16" y="26"/>
                  </a:cubicBezTo>
                  <a:cubicBezTo>
                    <a:pt x="8" y="30"/>
                    <a:pt x="4" y="50"/>
                    <a:pt x="4" y="50"/>
                  </a:cubicBezTo>
                  <a:cubicBezTo>
                    <a:pt x="2" y="82"/>
                    <a:pt x="33" y="76"/>
                    <a:pt x="33" y="76"/>
                  </a:cubicBezTo>
                  <a:cubicBezTo>
                    <a:pt x="41" y="75"/>
                    <a:pt x="59" y="59"/>
                    <a:pt x="60" y="41"/>
                  </a:cubicBezTo>
                  <a:cubicBezTo>
                    <a:pt x="61" y="22"/>
                    <a:pt x="40" y="15"/>
                    <a:pt x="40" y="15"/>
                  </a:cubicBezTo>
                  <a:close/>
                  <a:moveTo>
                    <a:pt x="54" y="36"/>
                  </a:moveTo>
                  <a:cubicBezTo>
                    <a:pt x="54" y="36"/>
                    <a:pt x="50" y="36"/>
                    <a:pt x="46" y="36"/>
                  </a:cubicBezTo>
                  <a:cubicBezTo>
                    <a:pt x="44" y="37"/>
                    <a:pt x="43" y="38"/>
                    <a:pt x="43" y="38"/>
                  </a:cubicBezTo>
                  <a:cubicBezTo>
                    <a:pt x="43" y="37"/>
                    <a:pt x="44" y="36"/>
                    <a:pt x="46" y="36"/>
                  </a:cubicBezTo>
                  <a:cubicBezTo>
                    <a:pt x="49" y="35"/>
                    <a:pt x="52" y="34"/>
                    <a:pt x="54" y="34"/>
                  </a:cubicBezTo>
                  <a:lnTo>
                    <a:pt x="54" y="36"/>
                  </a:lnTo>
                  <a:close/>
                  <a:moveTo>
                    <a:pt x="55" y="45"/>
                  </a:moveTo>
                  <a:cubicBezTo>
                    <a:pt x="55" y="45"/>
                    <a:pt x="49" y="40"/>
                    <a:pt x="43" y="40"/>
                  </a:cubicBezTo>
                  <a:cubicBezTo>
                    <a:pt x="43" y="40"/>
                    <a:pt x="48" y="37"/>
                    <a:pt x="55" y="45"/>
                  </a:cubicBezTo>
                  <a:close/>
                  <a:moveTo>
                    <a:pt x="53" y="28"/>
                  </a:moveTo>
                  <a:cubicBezTo>
                    <a:pt x="47" y="27"/>
                    <a:pt x="43" y="28"/>
                    <a:pt x="41" y="29"/>
                  </a:cubicBezTo>
                  <a:cubicBezTo>
                    <a:pt x="40" y="30"/>
                    <a:pt x="40" y="31"/>
                    <a:pt x="39" y="32"/>
                  </a:cubicBezTo>
                  <a:cubicBezTo>
                    <a:pt x="39" y="32"/>
                    <a:pt x="39" y="31"/>
                    <a:pt x="41" y="29"/>
                  </a:cubicBezTo>
                  <a:cubicBezTo>
                    <a:pt x="45" y="26"/>
                    <a:pt x="50" y="26"/>
                    <a:pt x="50" y="26"/>
                  </a:cubicBezTo>
                  <a:lnTo>
                    <a:pt x="53" y="28"/>
                  </a:lnTo>
                  <a:close/>
                  <a:moveTo>
                    <a:pt x="46" y="20"/>
                  </a:moveTo>
                  <a:cubicBezTo>
                    <a:pt x="38" y="18"/>
                    <a:pt x="36" y="24"/>
                    <a:pt x="36" y="24"/>
                  </a:cubicBezTo>
                  <a:cubicBezTo>
                    <a:pt x="37" y="16"/>
                    <a:pt x="46" y="20"/>
                    <a:pt x="46" y="20"/>
                  </a:cubicBezTo>
                  <a:close/>
                  <a:moveTo>
                    <a:pt x="25" y="34"/>
                  </a:moveTo>
                  <a:cubicBezTo>
                    <a:pt x="28" y="31"/>
                    <a:pt x="36" y="27"/>
                    <a:pt x="40" y="38"/>
                  </a:cubicBezTo>
                  <a:cubicBezTo>
                    <a:pt x="48" y="65"/>
                    <a:pt x="0" y="65"/>
                    <a:pt x="25" y="34"/>
                  </a:cubicBezTo>
                  <a:close/>
                  <a:moveTo>
                    <a:pt x="9" y="64"/>
                  </a:moveTo>
                  <a:cubicBezTo>
                    <a:pt x="9" y="64"/>
                    <a:pt x="8" y="56"/>
                    <a:pt x="16" y="52"/>
                  </a:cubicBezTo>
                  <a:cubicBezTo>
                    <a:pt x="16" y="55"/>
                    <a:pt x="16" y="55"/>
                    <a:pt x="16" y="55"/>
                  </a:cubicBezTo>
                  <a:cubicBezTo>
                    <a:pt x="16" y="55"/>
                    <a:pt x="8" y="58"/>
                    <a:pt x="9" y="64"/>
                  </a:cubicBezTo>
                  <a:close/>
                  <a:moveTo>
                    <a:pt x="17" y="68"/>
                  </a:moveTo>
                  <a:cubicBezTo>
                    <a:pt x="17" y="68"/>
                    <a:pt x="17" y="67"/>
                    <a:pt x="16" y="67"/>
                  </a:cubicBezTo>
                  <a:cubicBezTo>
                    <a:pt x="16" y="67"/>
                    <a:pt x="17" y="68"/>
                    <a:pt x="17" y="68"/>
                  </a:cubicBezTo>
                  <a:cubicBezTo>
                    <a:pt x="18" y="69"/>
                    <a:pt x="18" y="69"/>
                    <a:pt x="18" y="69"/>
                  </a:cubicBezTo>
                  <a:lnTo>
                    <a:pt x="17" y="68"/>
                  </a:lnTo>
                  <a:close/>
                  <a:moveTo>
                    <a:pt x="16" y="67"/>
                  </a:moveTo>
                  <a:cubicBezTo>
                    <a:pt x="15" y="65"/>
                    <a:pt x="13" y="61"/>
                    <a:pt x="17" y="57"/>
                  </a:cubicBezTo>
                  <a:cubicBezTo>
                    <a:pt x="19" y="57"/>
                    <a:pt x="19" y="57"/>
                    <a:pt x="19" y="57"/>
                  </a:cubicBezTo>
                  <a:cubicBezTo>
                    <a:pt x="19" y="57"/>
                    <a:pt x="13" y="62"/>
                    <a:pt x="16" y="67"/>
                  </a:cubicBezTo>
                  <a:close/>
                  <a:moveTo>
                    <a:pt x="23" y="70"/>
                  </a:moveTo>
                  <a:cubicBezTo>
                    <a:pt x="21" y="69"/>
                    <a:pt x="18" y="66"/>
                    <a:pt x="20" y="60"/>
                  </a:cubicBezTo>
                  <a:cubicBezTo>
                    <a:pt x="22" y="60"/>
                    <a:pt x="22" y="60"/>
                    <a:pt x="22" y="60"/>
                  </a:cubicBezTo>
                  <a:cubicBezTo>
                    <a:pt x="22" y="60"/>
                    <a:pt x="21" y="68"/>
                    <a:pt x="23" y="70"/>
                  </a:cubicBezTo>
                  <a:cubicBezTo>
                    <a:pt x="23" y="71"/>
                    <a:pt x="24" y="71"/>
                    <a:pt x="24" y="71"/>
                  </a:cubicBezTo>
                  <a:cubicBezTo>
                    <a:pt x="23" y="71"/>
                    <a:pt x="23" y="71"/>
                    <a:pt x="23" y="70"/>
                  </a:cubicBezTo>
                  <a:close/>
                  <a:moveTo>
                    <a:pt x="23" y="68"/>
                  </a:moveTo>
                  <a:cubicBezTo>
                    <a:pt x="23" y="68"/>
                    <a:pt x="23" y="62"/>
                    <a:pt x="26" y="62"/>
                  </a:cubicBezTo>
                  <a:cubicBezTo>
                    <a:pt x="25" y="59"/>
                    <a:pt x="25" y="59"/>
                    <a:pt x="25" y="59"/>
                  </a:cubicBezTo>
                  <a:cubicBezTo>
                    <a:pt x="25" y="59"/>
                    <a:pt x="26" y="71"/>
                    <a:pt x="30" y="73"/>
                  </a:cubicBezTo>
                  <a:cubicBezTo>
                    <a:pt x="30" y="73"/>
                    <a:pt x="24" y="71"/>
                    <a:pt x="23" y="68"/>
                  </a:cubicBezTo>
                  <a:close/>
                  <a:moveTo>
                    <a:pt x="28" y="62"/>
                  </a:moveTo>
                  <a:cubicBezTo>
                    <a:pt x="31" y="62"/>
                    <a:pt x="31" y="62"/>
                    <a:pt x="31" y="62"/>
                  </a:cubicBezTo>
                  <a:cubicBezTo>
                    <a:pt x="31" y="62"/>
                    <a:pt x="29" y="67"/>
                    <a:pt x="35" y="70"/>
                  </a:cubicBezTo>
                  <a:cubicBezTo>
                    <a:pt x="35" y="70"/>
                    <a:pt x="26" y="68"/>
                    <a:pt x="28" y="62"/>
                  </a:cubicBezTo>
                  <a:close/>
                  <a:moveTo>
                    <a:pt x="34" y="58"/>
                  </a:moveTo>
                  <a:cubicBezTo>
                    <a:pt x="36" y="58"/>
                    <a:pt x="36" y="58"/>
                    <a:pt x="36" y="58"/>
                  </a:cubicBezTo>
                  <a:cubicBezTo>
                    <a:pt x="36" y="58"/>
                    <a:pt x="34" y="64"/>
                    <a:pt x="40" y="66"/>
                  </a:cubicBezTo>
                  <a:cubicBezTo>
                    <a:pt x="40" y="66"/>
                    <a:pt x="34" y="64"/>
                    <a:pt x="34" y="58"/>
                  </a:cubicBezTo>
                  <a:close/>
                  <a:moveTo>
                    <a:pt x="39" y="58"/>
                  </a:moveTo>
                  <a:cubicBezTo>
                    <a:pt x="39" y="55"/>
                    <a:pt x="39" y="55"/>
                    <a:pt x="39" y="55"/>
                  </a:cubicBezTo>
                  <a:cubicBezTo>
                    <a:pt x="39" y="55"/>
                    <a:pt x="39" y="61"/>
                    <a:pt x="45" y="63"/>
                  </a:cubicBezTo>
                  <a:cubicBezTo>
                    <a:pt x="45" y="63"/>
                    <a:pt x="39" y="61"/>
                    <a:pt x="39" y="58"/>
                  </a:cubicBezTo>
                  <a:close/>
                  <a:moveTo>
                    <a:pt x="42" y="55"/>
                  </a:moveTo>
                  <a:cubicBezTo>
                    <a:pt x="41" y="49"/>
                    <a:pt x="41" y="49"/>
                    <a:pt x="41" y="49"/>
                  </a:cubicBezTo>
                  <a:cubicBezTo>
                    <a:pt x="41" y="49"/>
                    <a:pt x="47" y="54"/>
                    <a:pt x="48" y="60"/>
                  </a:cubicBezTo>
                  <a:cubicBezTo>
                    <a:pt x="48" y="60"/>
                    <a:pt x="44" y="54"/>
                    <a:pt x="42" y="55"/>
                  </a:cubicBezTo>
                  <a:close/>
                  <a:moveTo>
                    <a:pt x="44" y="46"/>
                  </a:moveTo>
                  <a:cubicBezTo>
                    <a:pt x="44" y="46"/>
                    <a:pt x="52" y="45"/>
                    <a:pt x="53" y="56"/>
                  </a:cubicBezTo>
                  <a:cubicBezTo>
                    <a:pt x="53" y="54"/>
                    <a:pt x="51" y="48"/>
                    <a:pt x="44" y="46"/>
                  </a:cubicBezTo>
                  <a:close/>
                </a:path>
              </a:pathLst>
            </a:custGeom>
            <a:solidFill>
              <a:srgbClr val="DF8100"/>
            </a:solidFill>
            <a:ln w="9525">
              <a:noFill/>
              <a:round/>
              <a:headEnd/>
              <a:tailEnd/>
            </a:ln>
          </p:spPr>
          <p:txBody>
            <a:bodyPr/>
            <a:lstStyle/>
            <a:p>
              <a:endParaRPr lang="en-US" sz="1350"/>
            </a:p>
          </p:txBody>
        </p:sp>
        <p:sp>
          <p:nvSpPr>
            <p:cNvPr id="35987" name="Freeform 269"/>
            <p:cNvSpPr>
              <a:spLocks noChangeAspect="1"/>
            </p:cNvSpPr>
            <p:nvPr/>
          </p:nvSpPr>
          <p:spPr bwMode="auto">
            <a:xfrm>
              <a:off x="3207" y="1637"/>
              <a:ext cx="88" cy="61"/>
            </a:xfrm>
            <a:custGeom>
              <a:avLst/>
              <a:gdLst>
                <a:gd name="T0" fmla="*/ 172 w 44"/>
                <a:gd name="T1" fmla="*/ 0 h 30"/>
                <a:gd name="T2" fmla="*/ 176 w 44"/>
                <a:gd name="T3" fmla="*/ 63 h 30"/>
                <a:gd name="T4" fmla="*/ 48 w 44"/>
                <a:gd name="T5" fmla="*/ 112 h 30"/>
                <a:gd name="T6" fmla="*/ 0 w 44"/>
                <a:gd name="T7" fmla="*/ 49 h 30"/>
                <a:gd name="T8" fmla="*/ 172 w 44"/>
                <a:gd name="T9" fmla="*/ 0 h 30"/>
                <a:gd name="T10" fmla="*/ 0 60000 65536"/>
                <a:gd name="T11" fmla="*/ 0 60000 65536"/>
                <a:gd name="T12" fmla="*/ 0 60000 65536"/>
                <a:gd name="T13" fmla="*/ 0 60000 65536"/>
                <a:gd name="T14" fmla="*/ 0 60000 65536"/>
                <a:gd name="T15" fmla="*/ 0 w 44"/>
                <a:gd name="T16" fmla="*/ 0 h 30"/>
                <a:gd name="T17" fmla="*/ 44 w 44"/>
                <a:gd name="T18" fmla="*/ 30 h 30"/>
              </a:gdLst>
              <a:ahLst/>
              <a:cxnLst>
                <a:cxn ang="T10">
                  <a:pos x="T0" y="T1"/>
                </a:cxn>
                <a:cxn ang="T11">
                  <a:pos x="T2" y="T3"/>
                </a:cxn>
                <a:cxn ang="T12">
                  <a:pos x="T4" y="T5"/>
                </a:cxn>
                <a:cxn ang="T13">
                  <a:pos x="T6" y="T7"/>
                </a:cxn>
                <a:cxn ang="T14">
                  <a:pos x="T8" y="T9"/>
                </a:cxn>
              </a:cxnLst>
              <a:rect l="T15" t="T16" r="T17" b="T18"/>
              <a:pathLst>
                <a:path w="44" h="30">
                  <a:moveTo>
                    <a:pt x="43" y="0"/>
                  </a:moveTo>
                  <a:cubicBezTo>
                    <a:pt x="44" y="15"/>
                    <a:pt x="44" y="15"/>
                    <a:pt x="44" y="15"/>
                  </a:cubicBezTo>
                  <a:cubicBezTo>
                    <a:pt x="44" y="15"/>
                    <a:pt x="30" y="30"/>
                    <a:pt x="12" y="27"/>
                  </a:cubicBezTo>
                  <a:cubicBezTo>
                    <a:pt x="7" y="24"/>
                    <a:pt x="1" y="18"/>
                    <a:pt x="0" y="12"/>
                  </a:cubicBezTo>
                  <a:lnTo>
                    <a:pt x="43" y="0"/>
                  </a:lnTo>
                  <a:close/>
                </a:path>
              </a:pathLst>
            </a:custGeom>
            <a:solidFill>
              <a:srgbClr val="DF8100"/>
            </a:solidFill>
            <a:ln w="9525">
              <a:noFill/>
              <a:round/>
              <a:headEnd/>
              <a:tailEnd/>
            </a:ln>
          </p:spPr>
          <p:txBody>
            <a:bodyPr/>
            <a:lstStyle/>
            <a:p>
              <a:endParaRPr lang="en-US" sz="1350"/>
            </a:p>
          </p:txBody>
        </p:sp>
        <p:sp>
          <p:nvSpPr>
            <p:cNvPr id="35988" name="Freeform 270"/>
            <p:cNvSpPr>
              <a:spLocks noChangeAspect="1"/>
            </p:cNvSpPr>
            <p:nvPr/>
          </p:nvSpPr>
          <p:spPr bwMode="auto">
            <a:xfrm>
              <a:off x="2999" y="1613"/>
              <a:ext cx="294" cy="254"/>
            </a:xfrm>
            <a:custGeom>
              <a:avLst/>
              <a:gdLst>
                <a:gd name="T0" fmla="*/ 588 w 146"/>
                <a:gd name="T1" fmla="*/ 0 h 126"/>
                <a:gd name="T2" fmla="*/ 592 w 146"/>
                <a:gd name="T3" fmla="*/ 44 h 126"/>
                <a:gd name="T4" fmla="*/ 441 w 146"/>
                <a:gd name="T5" fmla="*/ 125 h 126"/>
                <a:gd name="T6" fmla="*/ 232 w 146"/>
                <a:gd name="T7" fmla="*/ 357 h 126"/>
                <a:gd name="T8" fmla="*/ 133 w 146"/>
                <a:gd name="T9" fmla="*/ 512 h 126"/>
                <a:gd name="T10" fmla="*/ 8 w 146"/>
                <a:gd name="T11" fmla="*/ 468 h 126"/>
                <a:gd name="T12" fmla="*/ 0 w 146"/>
                <a:gd name="T13" fmla="*/ 452 h 126"/>
                <a:gd name="T14" fmla="*/ 187 w 146"/>
                <a:gd name="T15" fmla="*/ 304 h 126"/>
                <a:gd name="T16" fmla="*/ 455 w 146"/>
                <a:gd name="T17" fmla="*/ 32 h 126"/>
                <a:gd name="T18" fmla="*/ 588 w 146"/>
                <a:gd name="T19" fmla="*/ 0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6"/>
                <a:gd name="T31" fmla="*/ 0 h 126"/>
                <a:gd name="T32" fmla="*/ 146 w 146"/>
                <a:gd name="T33" fmla="*/ 126 h 1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6" h="126">
                  <a:moveTo>
                    <a:pt x="145" y="0"/>
                  </a:moveTo>
                  <a:cubicBezTo>
                    <a:pt x="146" y="11"/>
                    <a:pt x="146" y="11"/>
                    <a:pt x="146" y="11"/>
                  </a:cubicBezTo>
                  <a:cubicBezTo>
                    <a:pt x="146" y="11"/>
                    <a:pt x="145" y="23"/>
                    <a:pt x="109" y="31"/>
                  </a:cubicBezTo>
                  <a:cubicBezTo>
                    <a:pt x="98" y="38"/>
                    <a:pt x="71" y="73"/>
                    <a:pt x="57" y="88"/>
                  </a:cubicBezTo>
                  <a:cubicBezTo>
                    <a:pt x="49" y="102"/>
                    <a:pt x="33" y="126"/>
                    <a:pt x="33" y="126"/>
                  </a:cubicBezTo>
                  <a:cubicBezTo>
                    <a:pt x="2" y="115"/>
                    <a:pt x="2" y="115"/>
                    <a:pt x="2" y="115"/>
                  </a:cubicBezTo>
                  <a:cubicBezTo>
                    <a:pt x="0" y="111"/>
                    <a:pt x="0" y="111"/>
                    <a:pt x="0" y="111"/>
                  </a:cubicBezTo>
                  <a:cubicBezTo>
                    <a:pt x="46" y="75"/>
                    <a:pt x="46" y="75"/>
                    <a:pt x="46" y="75"/>
                  </a:cubicBezTo>
                  <a:cubicBezTo>
                    <a:pt x="112" y="8"/>
                    <a:pt x="112" y="8"/>
                    <a:pt x="112" y="8"/>
                  </a:cubicBezTo>
                  <a:lnTo>
                    <a:pt x="145" y="0"/>
                  </a:lnTo>
                  <a:close/>
                </a:path>
              </a:pathLst>
            </a:custGeom>
            <a:solidFill>
              <a:srgbClr val="DF8100"/>
            </a:solidFill>
            <a:ln w="9525">
              <a:noFill/>
              <a:round/>
              <a:headEnd/>
              <a:tailEnd/>
            </a:ln>
          </p:spPr>
          <p:txBody>
            <a:bodyPr/>
            <a:lstStyle/>
            <a:p>
              <a:endParaRPr lang="en-US" sz="1350"/>
            </a:p>
          </p:txBody>
        </p:sp>
        <p:sp>
          <p:nvSpPr>
            <p:cNvPr id="35989" name="Freeform 271"/>
            <p:cNvSpPr>
              <a:spLocks noChangeAspect="1"/>
            </p:cNvSpPr>
            <p:nvPr/>
          </p:nvSpPr>
          <p:spPr bwMode="auto">
            <a:xfrm>
              <a:off x="3580" y="1587"/>
              <a:ext cx="24" cy="18"/>
            </a:xfrm>
            <a:custGeom>
              <a:avLst/>
              <a:gdLst>
                <a:gd name="T0" fmla="*/ 48 w 12"/>
                <a:gd name="T1" fmla="*/ 12 h 9"/>
                <a:gd name="T2" fmla="*/ 24 w 12"/>
                <a:gd name="T3" fmla="*/ 32 h 9"/>
                <a:gd name="T4" fmla="*/ 8 w 12"/>
                <a:gd name="T5" fmla="*/ 28 h 9"/>
                <a:gd name="T6" fmla="*/ 28 w 12"/>
                <a:gd name="T7" fmla="*/ 4 h 9"/>
                <a:gd name="T8" fmla="*/ 48 w 12"/>
                <a:gd name="T9" fmla="*/ 12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12" y="3"/>
                  </a:moveTo>
                  <a:cubicBezTo>
                    <a:pt x="12" y="5"/>
                    <a:pt x="11" y="7"/>
                    <a:pt x="6" y="8"/>
                  </a:cubicBezTo>
                  <a:cubicBezTo>
                    <a:pt x="4" y="9"/>
                    <a:pt x="3" y="9"/>
                    <a:pt x="2" y="7"/>
                  </a:cubicBezTo>
                  <a:cubicBezTo>
                    <a:pt x="0" y="3"/>
                    <a:pt x="4" y="1"/>
                    <a:pt x="7" y="1"/>
                  </a:cubicBezTo>
                  <a:cubicBezTo>
                    <a:pt x="9" y="0"/>
                    <a:pt x="12" y="2"/>
                    <a:pt x="12" y="3"/>
                  </a:cubicBezTo>
                  <a:close/>
                </a:path>
              </a:pathLst>
            </a:custGeom>
            <a:solidFill>
              <a:srgbClr val="F8C170"/>
            </a:solidFill>
            <a:ln w="9525">
              <a:noFill/>
              <a:round/>
              <a:headEnd/>
              <a:tailEnd/>
            </a:ln>
          </p:spPr>
          <p:txBody>
            <a:bodyPr/>
            <a:lstStyle/>
            <a:p>
              <a:endParaRPr lang="en-US" sz="1350"/>
            </a:p>
          </p:txBody>
        </p:sp>
        <p:sp>
          <p:nvSpPr>
            <p:cNvPr id="35990" name="Freeform 272"/>
            <p:cNvSpPr>
              <a:spLocks noChangeAspect="1"/>
            </p:cNvSpPr>
            <p:nvPr/>
          </p:nvSpPr>
          <p:spPr bwMode="auto">
            <a:xfrm>
              <a:off x="2997" y="1583"/>
              <a:ext cx="294" cy="276"/>
            </a:xfrm>
            <a:custGeom>
              <a:avLst/>
              <a:gdLst>
                <a:gd name="T0" fmla="*/ 592 w 146"/>
                <a:gd name="T1" fmla="*/ 60 h 137"/>
                <a:gd name="T2" fmla="*/ 413 w 146"/>
                <a:gd name="T3" fmla="*/ 0 h 137"/>
                <a:gd name="T4" fmla="*/ 0 w 146"/>
                <a:gd name="T5" fmla="*/ 512 h 137"/>
                <a:gd name="T6" fmla="*/ 121 w 146"/>
                <a:gd name="T7" fmla="*/ 556 h 137"/>
                <a:gd name="T8" fmla="*/ 441 w 146"/>
                <a:gd name="T9" fmla="*/ 159 h 137"/>
                <a:gd name="T10" fmla="*/ 592 w 146"/>
                <a:gd name="T11" fmla="*/ 60 h 137"/>
                <a:gd name="T12" fmla="*/ 0 60000 65536"/>
                <a:gd name="T13" fmla="*/ 0 60000 65536"/>
                <a:gd name="T14" fmla="*/ 0 60000 65536"/>
                <a:gd name="T15" fmla="*/ 0 60000 65536"/>
                <a:gd name="T16" fmla="*/ 0 60000 65536"/>
                <a:gd name="T17" fmla="*/ 0 60000 65536"/>
                <a:gd name="T18" fmla="*/ 0 w 146"/>
                <a:gd name="T19" fmla="*/ 0 h 137"/>
                <a:gd name="T20" fmla="*/ 146 w 146"/>
                <a:gd name="T21" fmla="*/ 137 h 137"/>
              </a:gdLst>
              <a:ahLst/>
              <a:cxnLst>
                <a:cxn ang="T12">
                  <a:pos x="T0" y="T1"/>
                </a:cxn>
                <a:cxn ang="T13">
                  <a:pos x="T2" y="T3"/>
                </a:cxn>
                <a:cxn ang="T14">
                  <a:pos x="T4" y="T5"/>
                </a:cxn>
                <a:cxn ang="T15">
                  <a:pos x="T6" y="T7"/>
                </a:cxn>
                <a:cxn ang="T16">
                  <a:pos x="T8" y="T9"/>
                </a:cxn>
                <a:cxn ang="T17">
                  <a:pos x="T10" y="T11"/>
                </a:cxn>
              </a:cxnLst>
              <a:rect l="T18" t="T19" r="T20" b="T21"/>
              <a:pathLst>
                <a:path w="146" h="137">
                  <a:moveTo>
                    <a:pt x="146" y="15"/>
                  </a:moveTo>
                  <a:cubicBezTo>
                    <a:pt x="146" y="15"/>
                    <a:pt x="113" y="3"/>
                    <a:pt x="102" y="0"/>
                  </a:cubicBezTo>
                  <a:cubicBezTo>
                    <a:pt x="80" y="2"/>
                    <a:pt x="25" y="60"/>
                    <a:pt x="0" y="126"/>
                  </a:cubicBezTo>
                  <a:cubicBezTo>
                    <a:pt x="22" y="135"/>
                    <a:pt x="30" y="137"/>
                    <a:pt x="30" y="137"/>
                  </a:cubicBezTo>
                  <a:cubicBezTo>
                    <a:pt x="30" y="137"/>
                    <a:pt x="63" y="76"/>
                    <a:pt x="109" y="39"/>
                  </a:cubicBezTo>
                  <a:cubicBezTo>
                    <a:pt x="121" y="34"/>
                    <a:pt x="132" y="33"/>
                    <a:pt x="146" y="15"/>
                  </a:cubicBezTo>
                  <a:close/>
                </a:path>
              </a:pathLst>
            </a:custGeom>
            <a:solidFill>
              <a:srgbClr val="F6B148"/>
            </a:solidFill>
            <a:ln w="9525">
              <a:noFill/>
              <a:round/>
              <a:headEnd/>
              <a:tailEnd/>
            </a:ln>
          </p:spPr>
          <p:txBody>
            <a:bodyPr/>
            <a:lstStyle/>
            <a:p>
              <a:endParaRPr lang="en-US" sz="1350"/>
            </a:p>
          </p:txBody>
        </p:sp>
        <p:sp>
          <p:nvSpPr>
            <p:cNvPr id="35991" name="Freeform 273"/>
            <p:cNvSpPr>
              <a:spLocks noChangeAspect="1"/>
            </p:cNvSpPr>
            <p:nvPr/>
          </p:nvSpPr>
          <p:spPr bwMode="auto">
            <a:xfrm>
              <a:off x="3360" y="1583"/>
              <a:ext cx="205" cy="123"/>
            </a:xfrm>
            <a:custGeom>
              <a:avLst/>
              <a:gdLst>
                <a:gd name="T0" fmla="*/ 384 w 102"/>
                <a:gd name="T1" fmla="*/ 159 h 61"/>
                <a:gd name="T2" fmla="*/ 316 w 102"/>
                <a:gd name="T3" fmla="*/ 240 h 61"/>
                <a:gd name="T4" fmla="*/ 44 w 102"/>
                <a:gd name="T5" fmla="*/ 175 h 61"/>
                <a:gd name="T6" fmla="*/ 32 w 102"/>
                <a:gd name="T7" fmla="*/ 85 h 61"/>
                <a:gd name="T8" fmla="*/ 40 w 102"/>
                <a:gd name="T9" fmla="*/ 52 h 61"/>
                <a:gd name="T10" fmla="*/ 92 w 102"/>
                <a:gd name="T11" fmla="*/ 8 h 61"/>
                <a:gd name="T12" fmla="*/ 380 w 102"/>
                <a:gd name="T13" fmla="*/ 56 h 61"/>
                <a:gd name="T14" fmla="*/ 388 w 102"/>
                <a:gd name="T15" fmla="*/ 135 h 61"/>
                <a:gd name="T16" fmla="*/ 384 w 102"/>
                <a:gd name="T17" fmla="*/ 15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61"/>
                <a:gd name="T29" fmla="*/ 102 w 10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61">
                  <a:moveTo>
                    <a:pt x="95" y="39"/>
                  </a:moveTo>
                  <a:cubicBezTo>
                    <a:pt x="90" y="58"/>
                    <a:pt x="91" y="61"/>
                    <a:pt x="78" y="59"/>
                  </a:cubicBezTo>
                  <a:cubicBezTo>
                    <a:pt x="11" y="43"/>
                    <a:pt x="11" y="43"/>
                    <a:pt x="11" y="43"/>
                  </a:cubicBezTo>
                  <a:cubicBezTo>
                    <a:pt x="0" y="41"/>
                    <a:pt x="4" y="37"/>
                    <a:pt x="8" y="21"/>
                  </a:cubicBezTo>
                  <a:cubicBezTo>
                    <a:pt x="10" y="13"/>
                    <a:pt x="10" y="13"/>
                    <a:pt x="10" y="13"/>
                  </a:cubicBezTo>
                  <a:cubicBezTo>
                    <a:pt x="13" y="2"/>
                    <a:pt x="15" y="0"/>
                    <a:pt x="23" y="2"/>
                  </a:cubicBezTo>
                  <a:cubicBezTo>
                    <a:pt x="94" y="14"/>
                    <a:pt x="94" y="14"/>
                    <a:pt x="94" y="14"/>
                  </a:cubicBezTo>
                  <a:cubicBezTo>
                    <a:pt x="102" y="16"/>
                    <a:pt x="99" y="21"/>
                    <a:pt x="96" y="33"/>
                  </a:cubicBezTo>
                  <a:lnTo>
                    <a:pt x="95" y="39"/>
                  </a:lnTo>
                  <a:close/>
                </a:path>
              </a:pathLst>
            </a:custGeom>
            <a:solidFill>
              <a:srgbClr val="FCE5B8"/>
            </a:solidFill>
            <a:ln w="9525">
              <a:noFill/>
              <a:round/>
              <a:headEnd/>
              <a:tailEnd/>
            </a:ln>
          </p:spPr>
          <p:txBody>
            <a:bodyPr/>
            <a:lstStyle/>
            <a:p>
              <a:endParaRPr lang="en-US" sz="1350"/>
            </a:p>
          </p:txBody>
        </p:sp>
        <p:sp>
          <p:nvSpPr>
            <p:cNvPr id="35992" name="Freeform 274"/>
            <p:cNvSpPr>
              <a:spLocks noChangeAspect="1"/>
            </p:cNvSpPr>
            <p:nvPr/>
          </p:nvSpPr>
          <p:spPr bwMode="auto">
            <a:xfrm>
              <a:off x="3053" y="1611"/>
              <a:ext cx="238" cy="248"/>
            </a:xfrm>
            <a:custGeom>
              <a:avLst/>
              <a:gdLst>
                <a:gd name="T0" fmla="*/ 472 w 118"/>
                <a:gd name="T1" fmla="*/ 0 h 123"/>
                <a:gd name="T2" fmla="*/ 321 w 118"/>
                <a:gd name="T3" fmla="*/ 97 h 123"/>
                <a:gd name="T4" fmla="*/ 4 w 118"/>
                <a:gd name="T5" fmla="*/ 500 h 123"/>
                <a:gd name="T6" fmla="*/ 0 w 118"/>
                <a:gd name="T7" fmla="*/ 496 h 123"/>
                <a:gd name="T8" fmla="*/ 8 w 118"/>
                <a:gd name="T9" fmla="*/ 500 h 123"/>
                <a:gd name="T10" fmla="*/ 329 w 118"/>
                <a:gd name="T11" fmla="*/ 101 h 123"/>
                <a:gd name="T12" fmla="*/ 480 w 118"/>
                <a:gd name="T13" fmla="*/ 4 h 123"/>
                <a:gd name="T14" fmla="*/ 472 w 118"/>
                <a:gd name="T15" fmla="*/ 0 h 123"/>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123"/>
                <a:gd name="T26" fmla="*/ 118 w 118"/>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123">
                  <a:moveTo>
                    <a:pt x="116" y="0"/>
                  </a:moveTo>
                  <a:cubicBezTo>
                    <a:pt x="103" y="18"/>
                    <a:pt x="92" y="19"/>
                    <a:pt x="79" y="24"/>
                  </a:cubicBezTo>
                  <a:cubicBezTo>
                    <a:pt x="33" y="61"/>
                    <a:pt x="1" y="123"/>
                    <a:pt x="1" y="123"/>
                  </a:cubicBezTo>
                  <a:cubicBezTo>
                    <a:pt x="0" y="122"/>
                    <a:pt x="0" y="122"/>
                    <a:pt x="0" y="122"/>
                  </a:cubicBezTo>
                  <a:cubicBezTo>
                    <a:pt x="2" y="123"/>
                    <a:pt x="2" y="123"/>
                    <a:pt x="2" y="123"/>
                  </a:cubicBezTo>
                  <a:cubicBezTo>
                    <a:pt x="2" y="123"/>
                    <a:pt x="35" y="62"/>
                    <a:pt x="81" y="25"/>
                  </a:cubicBezTo>
                  <a:cubicBezTo>
                    <a:pt x="93" y="20"/>
                    <a:pt x="104" y="19"/>
                    <a:pt x="118" y="1"/>
                  </a:cubicBezTo>
                  <a:cubicBezTo>
                    <a:pt x="118" y="1"/>
                    <a:pt x="117" y="1"/>
                    <a:pt x="116" y="0"/>
                  </a:cubicBezTo>
                  <a:close/>
                </a:path>
              </a:pathLst>
            </a:custGeom>
            <a:solidFill>
              <a:srgbClr val="F8C170"/>
            </a:solidFill>
            <a:ln w="9525">
              <a:noFill/>
              <a:round/>
              <a:headEnd/>
              <a:tailEnd/>
            </a:ln>
          </p:spPr>
          <p:txBody>
            <a:bodyPr/>
            <a:lstStyle/>
            <a:p>
              <a:endParaRPr lang="en-US" sz="1350"/>
            </a:p>
          </p:txBody>
        </p:sp>
        <p:sp>
          <p:nvSpPr>
            <p:cNvPr id="35993" name="Freeform 275"/>
            <p:cNvSpPr>
              <a:spLocks noChangeAspect="1"/>
            </p:cNvSpPr>
            <p:nvPr/>
          </p:nvSpPr>
          <p:spPr bwMode="auto">
            <a:xfrm>
              <a:off x="3243" y="1710"/>
              <a:ext cx="87" cy="28"/>
            </a:xfrm>
            <a:custGeom>
              <a:avLst/>
              <a:gdLst>
                <a:gd name="T0" fmla="*/ 85 w 87"/>
                <a:gd name="T1" fmla="*/ 28 h 28"/>
                <a:gd name="T2" fmla="*/ 0 w 87"/>
                <a:gd name="T3" fmla="*/ 4 h 28"/>
                <a:gd name="T4" fmla="*/ 0 w 87"/>
                <a:gd name="T5" fmla="*/ 0 h 28"/>
                <a:gd name="T6" fmla="*/ 87 w 87"/>
                <a:gd name="T7" fmla="*/ 26 h 28"/>
                <a:gd name="T8" fmla="*/ 85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5" y="28"/>
                  </a:moveTo>
                  <a:lnTo>
                    <a:pt x="0" y="4"/>
                  </a:lnTo>
                  <a:lnTo>
                    <a:pt x="0" y="0"/>
                  </a:lnTo>
                  <a:lnTo>
                    <a:pt x="87" y="26"/>
                  </a:lnTo>
                  <a:lnTo>
                    <a:pt x="85" y="28"/>
                  </a:lnTo>
                  <a:close/>
                </a:path>
              </a:pathLst>
            </a:custGeom>
            <a:solidFill>
              <a:srgbClr val="DF8100"/>
            </a:solidFill>
            <a:ln w="9525">
              <a:noFill/>
              <a:round/>
              <a:headEnd/>
              <a:tailEnd/>
            </a:ln>
          </p:spPr>
          <p:txBody>
            <a:bodyPr/>
            <a:lstStyle/>
            <a:p>
              <a:endParaRPr lang="en-US" sz="1350"/>
            </a:p>
          </p:txBody>
        </p:sp>
        <p:sp>
          <p:nvSpPr>
            <p:cNvPr id="35994" name="Freeform 276"/>
            <p:cNvSpPr>
              <a:spLocks noChangeAspect="1"/>
            </p:cNvSpPr>
            <p:nvPr/>
          </p:nvSpPr>
          <p:spPr bwMode="auto">
            <a:xfrm>
              <a:off x="3241" y="1714"/>
              <a:ext cx="87" cy="28"/>
            </a:xfrm>
            <a:custGeom>
              <a:avLst/>
              <a:gdLst>
                <a:gd name="T0" fmla="*/ 87 w 87"/>
                <a:gd name="T1" fmla="*/ 28 h 28"/>
                <a:gd name="T2" fmla="*/ 0 w 87"/>
                <a:gd name="T3" fmla="*/ 2 h 28"/>
                <a:gd name="T4" fmla="*/ 2 w 87"/>
                <a:gd name="T5" fmla="*/ 0 h 28"/>
                <a:gd name="T6" fmla="*/ 87 w 87"/>
                <a:gd name="T7" fmla="*/ 24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2"/>
                  </a:lnTo>
                  <a:lnTo>
                    <a:pt x="2" y="0"/>
                  </a:lnTo>
                  <a:lnTo>
                    <a:pt x="87" y="24"/>
                  </a:lnTo>
                  <a:lnTo>
                    <a:pt x="87" y="28"/>
                  </a:lnTo>
                  <a:close/>
                </a:path>
              </a:pathLst>
            </a:custGeom>
            <a:solidFill>
              <a:srgbClr val="FFFFFF"/>
            </a:solidFill>
            <a:ln w="9525">
              <a:noFill/>
              <a:round/>
              <a:headEnd/>
              <a:tailEnd/>
            </a:ln>
          </p:spPr>
          <p:txBody>
            <a:bodyPr/>
            <a:lstStyle/>
            <a:p>
              <a:endParaRPr lang="en-US" sz="1350"/>
            </a:p>
          </p:txBody>
        </p:sp>
        <p:sp>
          <p:nvSpPr>
            <p:cNvPr id="35995" name="Freeform 277"/>
            <p:cNvSpPr>
              <a:spLocks noChangeAspect="1"/>
            </p:cNvSpPr>
            <p:nvPr/>
          </p:nvSpPr>
          <p:spPr bwMode="auto">
            <a:xfrm>
              <a:off x="3233" y="1722"/>
              <a:ext cx="89" cy="28"/>
            </a:xfrm>
            <a:custGeom>
              <a:avLst/>
              <a:gdLst>
                <a:gd name="T0" fmla="*/ 87 w 89"/>
                <a:gd name="T1" fmla="*/ 28 h 28"/>
                <a:gd name="T2" fmla="*/ 0 w 89"/>
                <a:gd name="T3" fmla="*/ 2 h 28"/>
                <a:gd name="T4" fmla="*/ 2 w 89"/>
                <a:gd name="T5" fmla="*/ 0 h 28"/>
                <a:gd name="T6" fmla="*/ 89 w 89"/>
                <a:gd name="T7" fmla="*/ 24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2"/>
                  </a:lnTo>
                  <a:lnTo>
                    <a:pt x="2" y="0"/>
                  </a:lnTo>
                  <a:lnTo>
                    <a:pt x="89" y="24"/>
                  </a:lnTo>
                  <a:lnTo>
                    <a:pt x="87" y="28"/>
                  </a:lnTo>
                  <a:close/>
                </a:path>
              </a:pathLst>
            </a:custGeom>
            <a:solidFill>
              <a:srgbClr val="DF8100"/>
            </a:solidFill>
            <a:ln w="9525">
              <a:noFill/>
              <a:round/>
              <a:headEnd/>
              <a:tailEnd/>
            </a:ln>
          </p:spPr>
          <p:txBody>
            <a:bodyPr/>
            <a:lstStyle/>
            <a:p>
              <a:endParaRPr lang="en-US" sz="1350"/>
            </a:p>
          </p:txBody>
        </p:sp>
        <p:sp>
          <p:nvSpPr>
            <p:cNvPr id="35996" name="Freeform 278"/>
            <p:cNvSpPr>
              <a:spLocks noChangeAspect="1"/>
            </p:cNvSpPr>
            <p:nvPr/>
          </p:nvSpPr>
          <p:spPr bwMode="auto">
            <a:xfrm>
              <a:off x="3233" y="1724"/>
              <a:ext cx="87" cy="28"/>
            </a:xfrm>
            <a:custGeom>
              <a:avLst/>
              <a:gdLst>
                <a:gd name="T0" fmla="*/ 87 w 87"/>
                <a:gd name="T1" fmla="*/ 28 h 28"/>
                <a:gd name="T2" fmla="*/ 0 w 87"/>
                <a:gd name="T3" fmla="*/ 4 h 28"/>
                <a:gd name="T4" fmla="*/ 0 w 87"/>
                <a:gd name="T5" fmla="*/ 0 h 28"/>
                <a:gd name="T6" fmla="*/ 87 w 87"/>
                <a:gd name="T7" fmla="*/ 26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4"/>
                  </a:lnTo>
                  <a:lnTo>
                    <a:pt x="0" y="0"/>
                  </a:lnTo>
                  <a:lnTo>
                    <a:pt x="87" y="26"/>
                  </a:lnTo>
                  <a:lnTo>
                    <a:pt x="87" y="28"/>
                  </a:lnTo>
                  <a:close/>
                </a:path>
              </a:pathLst>
            </a:custGeom>
            <a:solidFill>
              <a:srgbClr val="FFFFFF"/>
            </a:solidFill>
            <a:ln w="9525">
              <a:noFill/>
              <a:round/>
              <a:headEnd/>
              <a:tailEnd/>
            </a:ln>
          </p:spPr>
          <p:txBody>
            <a:bodyPr/>
            <a:lstStyle/>
            <a:p>
              <a:endParaRPr lang="en-US" sz="1350"/>
            </a:p>
          </p:txBody>
        </p:sp>
        <p:sp>
          <p:nvSpPr>
            <p:cNvPr id="35997" name="Freeform 279"/>
            <p:cNvSpPr>
              <a:spLocks noChangeAspect="1"/>
            </p:cNvSpPr>
            <p:nvPr/>
          </p:nvSpPr>
          <p:spPr bwMode="auto">
            <a:xfrm>
              <a:off x="3225" y="1732"/>
              <a:ext cx="88" cy="28"/>
            </a:xfrm>
            <a:custGeom>
              <a:avLst/>
              <a:gdLst>
                <a:gd name="T0" fmla="*/ 86 w 88"/>
                <a:gd name="T1" fmla="*/ 28 h 28"/>
                <a:gd name="T2" fmla="*/ 0 w 88"/>
                <a:gd name="T3" fmla="*/ 4 h 28"/>
                <a:gd name="T4" fmla="*/ 0 w 88"/>
                <a:gd name="T5" fmla="*/ 0 h 28"/>
                <a:gd name="T6" fmla="*/ 88 w 88"/>
                <a:gd name="T7" fmla="*/ 26 h 28"/>
                <a:gd name="T8" fmla="*/ 86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6" y="28"/>
                  </a:moveTo>
                  <a:lnTo>
                    <a:pt x="0" y="4"/>
                  </a:lnTo>
                  <a:lnTo>
                    <a:pt x="0" y="0"/>
                  </a:lnTo>
                  <a:lnTo>
                    <a:pt x="88" y="26"/>
                  </a:lnTo>
                  <a:lnTo>
                    <a:pt x="86" y="28"/>
                  </a:lnTo>
                  <a:close/>
                </a:path>
              </a:pathLst>
            </a:custGeom>
            <a:solidFill>
              <a:srgbClr val="DF8100"/>
            </a:solidFill>
            <a:ln w="9525">
              <a:noFill/>
              <a:round/>
              <a:headEnd/>
              <a:tailEnd/>
            </a:ln>
          </p:spPr>
          <p:txBody>
            <a:bodyPr/>
            <a:lstStyle/>
            <a:p>
              <a:endParaRPr lang="en-US" sz="1350"/>
            </a:p>
          </p:txBody>
        </p:sp>
        <p:sp>
          <p:nvSpPr>
            <p:cNvPr id="35998" name="Freeform 280"/>
            <p:cNvSpPr>
              <a:spLocks noChangeAspect="1"/>
            </p:cNvSpPr>
            <p:nvPr/>
          </p:nvSpPr>
          <p:spPr bwMode="auto">
            <a:xfrm>
              <a:off x="3225" y="1736"/>
              <a:ext cx="86" cy="28"/>
            </a:xfrm>
            <a:custGeom>
              <a:avLst/>
              <a:gdLst>
                <a:gd name="T0" fmla="*/ 86 w 86"/>
                <a:gd name="T1" fmla="*/ 28 h 28"/>
                <a:gd name="T2" fmla="*/ 0 w 86"/>
                <a:gd name="T3" fmla="*/ 2 h 28"/>
                <a:gd name="T4" fmla="*/ 0 w 86"/>
                <a:gd name="T5" fmla="*/ 0 h 28"/>
                <a:gd name="T6" fmla="*/ 86 w 86"/>
                <a:gd name="T7" fmla="*/ 24 h 28"/>
                <a:gd name="T8" fmla="*/ 86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86" y="28"/>
                  </a:moveTo>
                  <a:lnTo>
                    <a:pt x="0" y="2"/>
                  </a:lnTo>
                  <a:lnTo>
                    <a:pt x="0" y="0"/>
                  </a:lnTo>
                  <a:lnTo>
                    <a:pt x="86" y="24"/>
                  </a:lnTo>
                  <a:lnTo>
                    <a:pt x="86" y="28"/>
                  </a:lnTo>
                  <a:close/>
                </a:path>
              </a:pathLst>
            </a:custGeom>
            <a:solidFill>
              <a:srgbClr val="FFFFFF"/>
            </a:solidFill>
            <a:ln w="9525">
              <a:noFill/>
              <a:round/>
              <a:headEnd/>
              <a:tailEnd/>
            </a:ln>
          </p:spPr>
          <p:txBody>
            <a:bodyPr/>
            <a:lstStyle/>
            <a:p>
              <a:endParaRPr lang="en-US" sz="1350"/>
            </a:p>
          </p:txBody>
        </p:sp>
        <p:sp>
          <p:nvSpPr>
            <p:cNvPr id="35999" name="Freeform 281"/>
            <p:cNvSpPr>
              <a:spLocks noChangeAspect="1"/>
            </p:cNvSpPr>
            <p:nvPr/>
          </p:nvSpPr>
          <p:spPr bwMode="auto">
            <a:xfrm>
              <a:off x="3217" y="1744"/>
              <a:ext cx="88" cy="28"/>
            </a:xfrm>
            <a:custGeom>
              <a:avLst/>
              <a:gdLst>
                <a:gd name="T0" fmla="*/ 86 w 88"/>
                <a:gd name="T1" fmla="*/ 28 h 28"/>
                <a:gd name="T2" fmla="*/ 0 w 88"/>
                <a:gd name="T3" fmla="*/ 2 h 28"/>
                <a:gd name="T4" fmla="*/ 0 w 88"/>
                <a:gd name="T5" fmla="*/ 0 h 28"/>
                <a:gd name="T6" fmla="*/ 88 w 88"/>
                <a:gd name="T7" fmla="*/ 24 h 28"/>
                <a:gd name="T8" fmla="*/ 86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6" y="28"/>
                  </a:moveTo>
                  <a:lnTo>
                    <a:pt x="0" y="2"/>
                  </a:lnTo>
                  <a:lnTo>
                    <a:pt x="0" y="0"/>
                  </a:lnTo>
                  <a:lnTo>
                    <a:pt x="88" y="24"/>
                  </a:lnTo>
                  <a:lnTo>
                    <a:pt x="86" y="28"/>
                  </a:lnTo>
                  <a:close/>
                </a:path>
              </a:pathLst>
            </a:custGeom>
            <a:solidFill>
              <a:srgbClr val="DF8100"/>
            </a:solidFill>
            <a:ln w="9525">
              <a:noFill/>
              <a:round/>
              <a:headEnd/>
              <a:tailEnd/>
            </a:ln>
          </p:spPr>
          <p:txBody>
            <a:bodyPr/>
            <a:lstStyle/>
            <a:p>
              <a:endParaRPr lang="en-US" sz="1350"/>
            </a:p>
          </p:txBody>
        </p:sp>
        <p:sp>
          <p:nvSpPr>
            <p:cNvPr id="36000" name="Freeform 282"/>
            <p:cNvSpPr>
              <a:spLocks noChangeAspect="1"/>
            </p:cNvSpPr>
            <p:nvPr/>
          </p:nvSpPr>
          <p:spPr bwMode="auto">
            <a:xfrm>
              <a:off x="3215" y="1746"/>
              <a:ext cx="88" cy="28"/>
            </a:xfrm>
            <a:custGeom>
              <a:avLst/>
              <a:gdLst>
                <a:gd name="T0" fmla="*/ 88 w 88"/>
                <a:gd name="T1" fmla="*/ 28 h 28"/>
                <a:gd name="T2" fmla="*/ 0 w 88"/>
                <a:gd name="T3" fmla="*/ 2 h 28"/>
                <a:gd name="T4" fmla="*/ 2 w 88"/>
                <a:gd name="T5" fmla="*/ 0 h 28"/>
                <a:gd name="T6" fmla="*/ 88 w 88"/>
                <a:gd name="T7" fmla="*/ 26 h 28"/>
                <a:gd name="T8" fmla="*/ 88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8" y="28"/>
                  </a:moveTo>
                  <a:lnTo>
                    <a:pt x="0" y="2"/>
                  </a:lnTo>
                  <a:lnTo>
                    <a:pt x="2" y="0"/>
                  </a:lnTo>
                  <a:lnTo>
                    <a:pt x="88" y="26"/>
                  </a:lnTo>
                  <a:lnTo>
                    <a:pt x="88" y="28"/>
                  </a:lnTo>
                  <a:close/>
                </a:path>
              </a:pathLst>
            </a:custGeom>
            <a:solidFill>
              <a:srgbClr val="FFFFFF"/>
            </a:solidFill>
            <a:ln w="9525">
              <a:noFill/>
              <a:round/>
              <a:headEnd/>
              <a:tailEnd/>
            </a:ln>
          </p:spPr>
          <p:txBody>
            <a:bodyPr/>
            <a:lstStyle/>
            <a:p>
              <a:endParaRPr lang="en-US" sz="1350"/>
            </a:p>
          </p:txBody>
        </p:sp>
        <p:sp>
          <p:nvSpPr>
            <p:cNvPr id="36001" name="Freeform 283"/>
            <p:cNvSpPr>
              <a:spLocks noChangeAspect="1"/>
            </p:cNvSpPr>
            <p:nvPr/>
          </p:nvSpPr>
          <p:spPr bwMode="auto">
            <a:xfrm>
              <a:off x="3209" y="1754"/>
              <a:ext cx="86" cy="28"/>
            </a:xfrm>
            <a:custGeom>
              <a:avLst/>
              <a:gdLst>
                <a:gd name="T0" fmla="*/ 86 w 86"/>
                <a:gd name="T1" fmla="*/ 28 h 28"/>
                <a:gd name="T2" fmla="*/ 0 w 86"/>
                <a:gd name="T3" fmla="*/ 4 h 28"/>
                <a:gd name="T4" fmla="*/ 0 w 86"/>
                <a:gd name="T5" fmla="*/ 0 h 28"/>
                <a:gd name="T6" fmla="*/ 86 w 86"/>
                <a:gd name="T7" fmla="*/ 26 h 28"/>
                <a:gd name="T8" fmla="*/ 86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86" y="28"/>
                  </a:moveTo>
                  <a:lnTo>
                    <a:pt x="0" y="4"/>
                  </a:lnTo>
                  <a:lnTo>
                    <a:pt x="0" y="0"/>
                  </a:lnTo>
                  <a:lnTo>
                    <a:pt x="86" y="26"/>
                  </a:lnTo>
                  <a:lnTo>
                    <a:pt x="86" y="28"/>
                  </a:lnTo>
                  <a:close/>
                </a:path>
              </a:pathLst>
            </a:custGeom>
            <a:solidFill>
              <a:srgbClr val="DF8100"/>
            </a:solidFill>
            <a:ln w="9525">
              <a:noFill/>
              <a:round/>
              <a:headEnd/>
              <a:tailEnd/>
            </a:ln>
          </p:spPr>
          <p:txBody>
            <a:bodyPr/>
            <a:lstStyle/>
            <a:p>
              <a:endParaRPr lang="en-US" sz="1350"/>
            </a:p>
          </p:txBody>
        </p:sp>
        <p:sp>
          <p:nvSpPr>
            <p:cNvPr id="36002" name="Freeform 284"/>
            <p:cNvSpPr>
              <a:spLocks noChangeAspect="1"/>
            </p:cNvSpPr>
            <p:nvPr/>
          </p:nvSpPr>
          <p:spPr bwMode="auto">
            <a:xfrm>
              <a:off x="3207" y="1758"/>
              <a:ext cx="88" cy="28"/>
            </a:xfrm>
            <a:custGeom>
              <a:avLst/>
              <a:gdLst>
                <a:gd name="T0" fmla="*/ 88 w 88"/>
                <a:gd name="T1" fmla="*/ 28 h 28"/>
                <a:gd name="T2" fmla="*/ 0 w 88"/>
                <a:gd name="T3" fmla="*/ 2 h 28"/>
                <a:gd name="T4" fmla="*/ 2 w 88"/>
                <a:gd name="T5" fmla="*/ 0 h 28"/>
                <a:gd name="T6" fmla="*/ 88 w 88"/>
                <a:gd name="T7" fmla="*/ 24 h 28"/>
                <a:gd name="T8" fmla="*/ 88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8" y="28"/>
                  </a:moveTo>
                  <a:lnTo>
                    <a:pt x="0" y="2"/>
                  </a:lnTo>
                  <a:lnTo>
                    <a:pt x="2" y="0"/>
                  </a:lnTo>
                  <a:lnTo>
                    <a:pt x="88" y="24"/>
                  </a:lnTo>
                  <a:lnTo>
                    <a:pt x="88" y="28"/>
                  </a:lnTo>
                  <a:close/>
                </a:path>
              </a:pathLst>
            </a:custGeom>
            <a:solidFill>
              <a:srgbClr val="FFFFFF"/>
            </a:solidFill>
            <a:ln w="9525">
              <a:noFill/>
              <a:round/>
              <a:headEnd/>
              <a:tailEnd/>
            </a:ln>
          </p:spPr>
          <p:txBody>
            <a:bodyPr/>
            <a:lstStyle/>
            <a:p>
              <a:endParaRPr lang="en-US" sz="1350"/>
            </a:p>
          </p:txBody>
        </p:sp>
        <p:sp>
          <p:nvSpPr>
            <p:cNvPr id="36003" name="Freeform 285"/>
            <p:cNvSpPr>
              <a:spLocks noChangeAspect="1"/>
            </p:cNvSpPr>
            <p:nvPr/>
          </p:nvSpPr>
          <p:spPr bwMode="auto">
            <a:xfrm>
              <a:off x="3201" y="1764"/>
              <a:ext cx="86" cy="31"/>
            </a:xfrm>
            <a:custGeom>
              <a:avLst/>
              <a:gdLst>
                <a:gd name="T0" fmla="*/ 86 w 86"/>
                <a:gd name="T1" fmla="*/ 31 h 31"/>
                <a:gd name="T2" fmla="*/ 0 w 86"/>
                <a:gd name="T3" fmla="*/ 4 h 31"/>
                <a:gd name="T4" fmla="*/ 0 w 86"/>
                <a:gd name="T5" fmla="*/ 0 h 31"/>
                <a:gd name="T6" fmla="*/ 86 w 86"/>
                <a:gd name="T7" fmla="*/ 26 h 31"/>
                <a:gd name="T8" fmla="*/ 86 w 86"/>
                <a:gd name="T9" fmla="*/ 31 h 31"/>
                <a:gd name="T10" fmla="*/ 0 60000 65536"/>
                <a:gd name="T11" fmla="*/ 0 60000 65536"/>
                <a:gd name="T12" fmla="*/ 0 60000 65536"/>
                <a:gd name="T13" fmla="*/ 0 60000 65536"/>
                <a:gd name="T14" fmla="*/ 0 60000 65536"/>
                <a:gd name="T15" fmla="*/ 0 w 86"/>
                <a:gd name="T16" fmla="*/ 0 h 31"/>
                <a:gd name="T17" fmla="*/ 86 w 86"/>
                <a:gd name="T18" fmla="*/ 31 h 31"/>
              </a:gdLst>
              <a:ahLst/>
              <a:cxnLst>
                <a:cxn ang="T10">
                  <a:pos x="T0" y="T1"/>
                </a:cxn>
                <a:cxn ang="T11">
                  <a:pos x="T2" y="T3"/>
                </a:cxn>
                <a:cxn ang="T12">
                  <a:pos x="T4" y="T5"/>
                </a:cxn>
                <a:cxn ang="T13">
                  <a:pos x="T6" y="T7"/>
                </a:cxn>
                <a:cxn ang="T14">
                  <a:pos x="T8" y="T9"/>
                </a:cxn>
              </a:cxnLst>
              <a:rect l="T15" t="T16" r="T17" b="T18"/>
              <a:pathLst>
                <a:path w="86" h="31">
                  <a:moveTo>
                    <a:pt x="86" y="31"/>
                  </a:moveTo>
                  <a:lnTo>
                    <a:pt x="0" y="4"/>
                  </a:lnTo>
                  <a:lnTo>
                    <a:pt x="0" y="0"/>
                  </a:lnTo>
                  <a:lnTo>
                    <a:pt x="86" y="26"/>
                  </a:lnTo>
                  <a:lnTo>
                    <a:pt x="86" y="31"/>
                  </a:lnTo>
                  <a:close/>
                </a:path>
              </a:pathLst>
            </a:custGeom>
            <a:solidFill>
              <a:srgbClr val="DF8100"/>
            </a:solidFill>
            <a:ln w="9525">
              <a:noFill/>
              <a:round/>
              <a:headEnd/>
              <a:tailEnd/>
            </a:ln>
          </p:spPr>
          <p:txBody>
            <a:bodyPr/>
            <a:lstStyle/>
            <a:p>
              <a:endParaRPr lang="en-US" sz="1350"/>
            </a:p>
          </p:txBody>
        </p:sp>
        <p:sp>
          <p:nvSpPr>
            <p:cNvPr id="36004" name="Freeform 286"/>
            <p:cNvSpPr>
              <a:spLocks noChangeAspect="1"/>
            </p:cNvSpPr>
            <p:nvPr/>
          </p:nvSpPr>
          <p:spPr bwMode="auto">
            <a:xfrm>
              <a:off x="3199" y="1768"/>
              <a:ext cx="88" cy="29"/>
            </a:xfrm>
            <a:custGeom>
              <a:avLst/>
              <a:gdLst>
                <a:gd name="T0" fmla="*/ 86 w 88"/>
                <a:gd name="T1" fmla="*/ 29 h 29"/>
                <a:gd name="T2" fmla="*/ 0 w 88"/>
                <a:gd name="T3" fmla="*/ 2 h 29"/>
                <a:gd name="T4" fmla="*/ 2 w 88"/>
                <a:gd name="T5" fmla="*/ 0 h 29"/>
                <a:gd name="T6" fmla="*/ 88 w 88"/>
                <a:gd name="T7" fmla="*/ 25 h 29"/>
                <a:gd name="T8" fmla="*/ 86 w 88"/>
                <a:gd name="T9" fmla="*/ 29 h 29"/>
                <a:gd name="T10" fmla="*/ 0 60000 65536"/>
                <a:gd name="T11" fmla="*/ 0 60000 65536"/>
                <a:gd name="T12" fmla="*/ 0 60000 65536"/>
                <a:gd name="T13" fmla="*/ 0 60000 65536"/>
                <a:gd name="T14" fmla="*/ 0 60000 65536"/>
                <a:gd name="T15" fmla="*/ 0 w 88"/>
                <a:gd name="T16" fmla="*/ 0 h 29"/>
                <a:gd name="T17" fmla="*/ 88 w 88"/>
                <a:gd name="T18" fmla="*/ 29 h 29"/>
              </a:gdLst>
              <a:ahLst/>
              <a:cxnLst>
                <a:cxn ang="T10">
                  <a:pos x="T0" y="T1"/>
                </a:cxn>
                <a:cxn ang="T11">
                  <a:pos x="T2" y="T3"/>
                </a:cxn>
                <a:cxn ang="T12">
                  <a:pos x="T4" y="T5"/>
                </a:cxn>
                <a:cxn ang="T13">
                  <a:pos x="T6" y="T7"/>
                </a:cxn>
                <a:cxn ang="T14">
                  <a:pos x="T8" y="T9"/>
                </a:cxn>
              </a:cxnLst>
              <a:rect l="T15" t="T16" r="T17" b="T18"/>
              <a:pathLst>
                <a:path w="88" h="29">
                  <a:moveTo>
                    <a:pt x="86" y="29"/>
                  </a:moveTo>
                  <a:lnTo>
                    <a:pt x="0" y="2"/>
                  </a:lnTo>
                  <a:lnTo>
                    <a:pt x="2" y="0"/>
                  </a:lnTo>
                  <a:lnTo>
                    <a:pt x="88" y="25"/>
                  </a:lnTo>
                  <a:lnTo>
                    <a:pt x="86" y="29"/>
                  </a:lnTo>
                  <a:close/>
                </a:path>
              </a:pathLst>
            </a:custGeom>
            <a:solidFill>
              <a:srgbClr val="FFFFFF"/>
            </a:solidFill>
            <a:ln w="9525">
              <a:noFill/>
              <a:round/>
              <a:headEnd/>
              <a:tailEnd/>
            </a:ln>
          </p:spPr>
          <p:txBody>
            <a:bodyPr/>
            <a:lstStyle/>
            <a:p>
              <a:endParaRPr lang="en-US" sz="1350"/>
            </a:p>
          </p:txBody>
        </p:sp>
        <p:sp>
          <p:nvSpPr>
            <p:cNvPr id="36005" name="Freeform 287"/>
            <p:cNvSpPr>
              <a:spLocks noChangeAspect="1"/>
            </p:cNvSpPr>
            <p:nvPr/>
          </p:nvSpPr>
          <p:spPr bwMode="auto">
            <a:xfrm>
              <a:off x="3193" y="1776"/>
              <a:ext cx="86" cy="29"/>
            </a:xfrm>
            <a:custGeom>
              <a:avLst/>
              <a:gdLst>
                <a:gd name="T0" fmla="*/ 84 w 86"/>
                <a:gd name="T1" fmla="*/ 29 h 29"/>
                <a:gd name="T2" fmla="*/ 0 w 86"/>
                <a:gd name="T3" fmla="*/ 2 h 29"/>
                <a:gd name="T4" fmla="*/ 0 w 86"/>
                <a:gd name="T5" fmla="*/ 0 h 29"/>
                <a:gd name="T6" fmla="*/ 86 w 86"/>
                <a:gd name="T7" fmla="*/ 27 h 29"/>
                <a:gd name="T8" fmla="*/ 84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4" y="29"/>
                  </a:moveTo>
                  <a:lnTo>
                    <a:pt x="0" y="2"/>
                  </a:lnTo>
                  <a:lnTo>
                    <a:pt x="0" y="0"/>
                  </a:lnTo>
                  <a:lnTo>
                    <a:pt x="86" y="27"/>
                  </a:lnTo>
                  <a:lnTo>
                    <a:pt x="84" y="29"/>
                  </a:lnTo>
                  <a:close/>
                </a:path>
              </a:pathLst>
            </a:custGeom>
            <a:solidFill>
              <a:srgbClr val="DF8100"/>
            </a:solidFill>
            <a:ln w="9525">
              <a:noFill/>
              <a:round/>
              <a:headEnd/>
              <a:tailEnd/>
            </a:ln>
          </p:spPr>
          <p:txBody>
            <a:bodyPr/>
            <a:lstStyle/>
            <a:p>
              <a:endParaRPr lang="en-US" sz="1350"/>
            </a:p>
          </p:txBody>
        </p:sp>
        <p:sp>
          <p:nvSpPr>
            <p:cNvPr id="36006" name="Freeform 288"/>
            <p:cNvSpPr>
              <a:spLocks noChangeAspect="1"/>
            </p:cNvSpPr>
            <p:nvPr/>
          </p:nvSpPr>
          <p:spPr bwMode="auto">
            <a:xfrm>
              <a:off x="3191" y="1778"/>
              <a:ext cx="86" cy="29"/>
            </a:xfrm>
            <a:custGeom>
              <a:avLst/>
              <a:gdLst>
                <a:gd name="T0" fmla="*/ 86 w 86"/>
                <a:gd name="T1" fmla="*/ 29 h 29"/>
                <a:gd name="T2" fmla="*/ 0 w 86"/>
                <a:gd name="T3" fmla="*/ 4 h 29"/>
                <a:gd name="T4" fmla="*/ 2 w 86"/>
                <a:gd name="T5" fmla="*/ 0 h 29"/>
                <a:gd name="T6" fmla="*/ 86 w 86"/>
                <a:gd name="T7" fmla="*/ 27 h 29"/>
                <a:gd name="T8" fmla="*/ 86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6" y="29"/>
                  </a:moveTo>
                  <a:lnTo>
                    <a:pt x="0" y="4"/>
                  </a:lnTo>
                  <a:lnTo>
                    <a:pt x="2" y="0"/>
                  </a:lnTo>
                  <a:lnTo>
                    <a:pt x="86" y="27"/>
                  </a:lnTo>
                  <a:lnTo>
                    <a:pt x="86" y="29"/>
                  </a:lnTo>
                  <a:close/>
                </a:path>
              </a:pathLst>
            </a:custGeom>
            <a:solidFill>
              <a:srgbClr val="FFFFFF"/>
            </a:solidFill>
            <a:ln w="9525">
              <a:noFill/>
              <a:round/>
              <a:headEnd/>
              <a:tailEnd/>
            </a:ln>
          </p:spPr>
          <p:txBody>
            <a:bodyPr/>
            <a:lstStyle/>
            <a:p>
              <a:endParaRPr lang="en-US" sz="1350"/>
            </a:p>
          </p:txBody>
        </p:sp>
        <p:sp>
          <p:nvSpPr>
            <p:cNvPr id="36007" name="Freeform 289"/>
            <p:cNvSpPr>
              <a:spLocks noChangeAspect="1"/>
            </p:cNvSpPr>
            <p:nvPr/>
          </p:nvSpPr>
          <p:spPr bwMode="auto">
            <a:xfrm>
              <a:off x="3182" y="1786"/>
              <a:ext cx="89" cy="29"/>
            </a:xfrm>
            <a:custGeom>
              <a:avLst/>
              <a:gdLst>
                <a:gd name="T0" fmla="*/ 87 w 89"/>
                <a:gd name="T1" fmla="*/ 29 h 29"/>
                <a:gd name="T2" fmla="*/ 0 w 89"/>
                <a:gd name="T3" fmla="*/ 4 h 29"/>
                <a:gd name="T4" fmla="*/ 2 w 89"/>
                <a:gd name="T5" fmla="*/ 0 h 29"/>
                <a:gd name="T6" fmla="*/ 89 w 89"/>
                <a:gd name="T7" fmla="*/ 27 h 29"/>
                <a:gd name="T8" fmla="*/ 87 w 89"/>
                <a:gd name="T9" fmla="*/ 29 h 29"/>
                <a:gd name="T10" fmla="*/ 0 60000 65536"/>
                <a:gd name="T11" fmla="*/ 0 60000 65536"/>
                <a:gd name="T12" fmla="*/ 0 60000 65536"/>
                <a:gd name="T13" fmla="*/ 0 60000 65536"/>
                <a:gd name="T14" fmla="*/ 0 60000 65536"/>
                <a:gd name="T15" fmla="*/ 0 w 89"/>
                <a:gd name="T16" fmla="*/ 0 h 29"/>
                <a:gd name="T17" fmla="*/ 89 w 89"/>
                <a:gd name="T18" fmla="*/ 29 h 29"/>
              </a:gdLst>
              <a:ahLst/>
              <a:cxnLst>
                <a:cxn ang="T10">
                  <a:pos x="T0" y="T1"/>
                </a:cxn>
                <a:cxn ang="T11">
                  <a:pos x="T2" y="T3"/>
                </a:cxn>
                <a:cxn ang="T12">
                  <a:pos x="T4" y="T5"/>
                </a:cxn>
                <a:cxn ang="T13">
                  <a:pos x="T6" y="T7"/>
                </a:cxn>
                <a:cxn ang="T14">
                  <a:pos x="T8" y="T9"/>
                </a:cxn>
              </a:cxnLst>
              <a:rect l="T15" t="T16" r="T17" b="T18"/>
              <a:pathLst>
                <a:path w="89" h="29">
                  <a:moveTo>
                    <a:pt x="87" y="29"/>
                  </a:moveTo>
                  <a:lnTo>
                    <a:pt x="0" y="4"/>
                  </a:lnTo>
                  <a:lnTo>
                    <a:pt x="2" y="0"/>
                  </a:lnTo>
                  <a:lnTo>
                    <a:pt x="89" y="27"/>
                  </a:lnTo>
                  <a:lnTo>
                    <a:pt x="87" y="29"/>
                  </a:lnTo>
                  <a:close/>
                </a:path>
              </a:pathLst>
            </a:custGeom>
            <a:solidFill>
              <a:srgbClr val="DF8100"/>
            </a:solidFill>
            <a:ln w="9525">
              <a:noFill/>
              <a:round/>
              <a:headEnd/>
              <a:tailEnd/>
            </a:ln>
          </p:spPr>
          <p:txBody>
            <a:bodyPr/>
            <a:lstStyle/>
            <a:p>
              <a:endParaRPr lang="en-US" sz="1350"/>
            </a:p>
          </p:txBody>
        </p:sp>
        <p:sp>
          <p:nvSpPr>
            <p:cNvPr id="36008" name="Freeform 290"/>
            <p:cNvSpPr>
              <a:spLocks noChangeAspect="1"/>
            </p:cNvSpPr>
            <p:nvPr/>
          </p:nvSpPr>
          <p:spPr bwMode="auto">
            <a:xfrm>
              <a:off x="3182" y="1790"/>
              <a:ext cx="87" cy="29"/>
            </a:xfrm>
            <a:custGeom>
              <a:avLst/>
              <a:gdLst>
                <a:gd name="T0" fmla="*/ 87 w 87"/>
                <a:gd name="T1" fmla="*/ 29 h 29"/>
                <a:gd name="T2" fmla="*/ 0 w 87"/>
                <a:gd name="T3" fmla="*/ 3 h 29"/>
                <a:gd name="T4" fmla="*/ 0 w 87"/>
                <a:gd name="T5" fmla="*/ 0 h 29"/>
                <a:gd name="T6" fmla="*/ 87 w 87"/>
                <a:gd name="T7" fmla="*/ 25 h 29"/>
                <a:gd name="T8" fmla="*/ 87 w 87"/>
                <a:gd name="T9" fmla="*/ 29 h 29"/>
                <a:gd name="T10" fmla="*/ 0 60000 65536"/>
                <a:gd name="T11" fmla="*/ 0 60000 65536"/>
                <a:gd name="T12" fmla="*/ 0 60000 65536"/>
                <a:gd name="T13" fmla="*/ 0 60000 65536"/>
                <a:gd name="T14" fmla="*/ 0 60000 65536"/>
                <a:gd name="T15" fmla="*/ 0 w 87"/>
                <a:gd name="T16" fmla="*/ 0 h 29"/>
                <a:gd name="T17" fmla="*/ 87 w 87"/>
                <a:gd name="T18" fmla="*/ 29 h 29"/>
              </a:gdLst>
              <a:ahLst/>
              <a:cxnLst>
                <a:cxn ang="T10">
                  <a:pos x="T0" y="T1"/>
                </a:cxn>
                <a:cxn ang="T11">
                  <a:pos x="T2" y="T3"/>
                </a:cxn>
                <a:cxn ang="T12">
                  <a:pos x="T4" y="T5"/>
                </a:cxn>
                <a:cxn ang="T13">
                  <a:pos x="T6" y="T7"/>
                </a:cxn>
                <a:cxn ang="T14">
                  <a:pos x="T8" y="T9"/>
                </a:cxn>
              </a:cxnLst>
              <a:rect l="T15" t="T16" r="T17" b="T18"/>
              <a:pathLst>
                <a:path w="87" h="29">
                  <a:moveTo>
                    <a:pt x="87" y="29"/>
                  </a:moveTo>
                  <a:lnTo>
                    <a:pt x="0" y="3"/>
                  </a:lnTo>
                  <a:lnTo>
                    <a:pt x="0" y="0"/>
                  </a:lnTo>
                  <a:lnTo>
                    <a:pt x="87" y="25"/>
                  </a:lnTo>
                  <a:lnTo>
                    <a:pt x="87" y="29"/>
                  </a:lnTo>
                  <a:close/>
                </a:path>
              </a:pathLst>
            </a:custGeom>
            <a:solidFill>
              <a:srgbClr val="FFFFFF"/>
            </a:solidFill>
            <a:ln w="9525">
              <a:noFill/>
              <a:round/>
              <a:headEnd/>
              <a:tailEnd/>
            </a:ln>
          </p:spPr>
          <p:txBody>
            <a:bodyPr/>
            <a:lstStyle/>
            <a:p>
              <a:endParaRPr lang="en-US" sz="1350"/>
            </a:p>
          </p:txBody>
        </p:sp>
        <p:sp>
          <p:nvSpPr>
            <p:cNvPr id="36009" name="Freeform 291"/>
            <p:cNvSpPr>
              <a:spLocks noChangeAspect="1"/>
            </p:cNvSpPr>
            <p:nvPr/>
          </p:nvSpPr>
          <p:spPr bwMode="auto">
            <a:xfrm>
              <a:off x="3174" y="1799"/>
              <a:ext cx="89" cy="28"/>
            </a:xfrm>
            <a:custGeom>
              <a:avLst/>
              <a:gdLst>
                <a:gd name="T0" fmla="*/ 87 w 89"/>
                <a:gd name="T1" fmla="*/ 28 h 28"/>
                <a:gd name="T2" fmla="*/ 0 w 89"/>
                <a:gd name="T3" fmla="*/ 2 h 28"/>
                <a:gd name="T4" fmla="*/ 0 w 89"/>
                <a:gd name="T5" fmla="*/ 0 h 28"/>
                <a:gd name="T6" fmla="*/ 89 w 89"/>
                <a:gd name="T7" fmla="*/ 24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2"/>
                  </a:lnTo>
                  <a:lnTo>
                    <a:pt x="0" y="0"/>
                  </a:lnTo>
                  <a:lnTo>
                    <a:pt x="89" y="24"/>
                  </a:lnTo>
                  <a:lnTo>
                    <a:pt x="87" y="28"/>
                  </a:lnTo>
                  <a:close/>
                </a:path>
              </a:pathLst>
            </a:custGeom>
            <a:solidFill>
              <a:srgbClr val="DF8100"/>
            </a:solidFill>
            <a:ln w="9525">
              <a:noFill/>
              <a:round/>
              <a:headEnd/>
              <a:tailEnd/>
            </a:ln>
          </p:spPr>
          <p:txBody>
            <a:bodyPr/>
            <a:lstStyle/>
            <a:p>
              <a:endParaRPr lang="en-US" sz="1350"/>
            </a:p>
          </p:txBody>
        </p:sp>
        <p:sp>
          <p:nvSpPr>
            <p:cNvPr id="36010" name="Freeform 292"/>
            <p:cNvSpPr>
              <a:spLocks noChangeAspect="1"/>
            </p:cNvSpPr>
            <p:nvPr/>
          </p:nvSpPr>
          <p:spPr bwMode="auto">
            <a:xfrm>
              <a:off x="3174" y="1801"/>
              <a:ext cx="87" cy="28"/>
            </a:xfrm>
            <a:custGeom>
              <a:avLst/>
              <a:gdLst>
                <a:gd name="T0" fmla="*/ 87 w 87"/>
                <a:gd name="T1" fmla="*/ 28 h 28"/>
                <a:gd name="T2" fmla="*/ 0 w 87"/>
                <a:gd name="T3" fmla="*/ 4 h 28"/>
                <a:gd name="T4" fmla="*/ 0 w 87"/>
                <a:gd name="T5" fmla="*/ 0 h 28"/>
                <a:gd name="T6" fmla="*/ 87 w 87"/>
                <a:gd name="T7" fmla="*/ 26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4"/>
                  </a:lnTo>
                  <a:lnTo>
                    <a:pt x="0" y="0"/>
                  </a:lnTo>
                  <a:lnTo>
                    <a:pt x="87" y="26"/>
                  </a:lnTo>
                  <a:lnTo>
                    <a:pt x="87" y="28"/>
                  </a:lnTo>
                  <a:close/>
                </a:path>
              </a:pathLst>
            </a:custGeom>
            <a:solidFill>
              <a:srgbClr val="FFFFFF"/>
            </a:solidFill>
            <a:ln w="9525">
              <a:noFill/>
              <a:round/>
              <a:headEnd/>
              <a:tailEnd/>
            </a:ln>
          </p:spPr>
          <p:txBody>
            <a:bodyPr/>
            <a:lstStyle/>
            <a:p>
              <a:endParaRPr lang="en-US" sz="1350"/>
            </a:p>
          </p:txBody>
        </p:sp>
        <p:sp>
          <p:nvSpPr>
            <p:cNvPr id="36011" name="Freeform 293"/>
            <p:cNvSpPr>
              <a:spLocks noChangeAspect="1"/>
            </p:cNvSpPr>
            <p:nvPr/>
          </p:nvSpPr>
          <p:spPr bwMode="auto">
            <a:xfrm>
              <a:off x="3166" y="1809"/>
              <a:ext cx="89" cy="28"/>
            </a:xfrm>
            <a:custGeom>
              <a:avLst/>
              <a:gdLst>
                <a:gd name="T0" fmla="*/ 87 w 89"/>
                <a:gd name="T1" fmla="*/ 28 h 28"/>
                <a:gd name="T2" fmla="*/ 0 w 89"/>
                <a:gd name="T3" fmla="*/ 4 h 28"/>
                <a:gd name="T4" fmla="*/ 0 w 89"/>
                <a:gd name="T5" fmla="*/ 0 h 28"/>
                <a:gd name="T6" fmla="*/ 89 w 89"/>
                <a:gd name="T7" fmla="*/ 26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4"/>
                  </a:lnTo>
                  <a:lnTo>
                    <a:pt x="0" y="0"/>
                  </a:lnTo>
                  <a:lnTo>
                    <a:pt x="89" y="26"/>
                  </a:lnTo>
                  <a:lnTo>
                    <a:pt x="87" y="28"/>
                  </a:lnTo>
                  <a:close/>
                </a:path>
              </a:pathLst>
            </a:custGeom>
            <a:solidFill>
              <a:srgbClr val="DF8100"/>
            </a:solidFill>
            <a:ln w="9525">
              <a:noFill/>
              <a:round/>
              <a:headEnd/>
              <a:tailEnd/>
            </a:ln>
          </p:spPr>
          <p:txBody>
            <a:bodyPr/>
            <a:lstStyle/>
            <a:p>
              <a:endParaRPr lang="en-US" sz="1350"/>
            </a:p>
          </p:txBody>
        </p:sp>
        <p:sp>
          <p:nvSpPr>
            <p:cNvPr id="36012" name="Freeform 294"/>
            <p:cNvSpPr>
              <a:spLocks noChangeAspect="1"/>
            </p:cNvSpPr>
            <p:nvPr/>
          </p:nvSpPr>
          <p:spPr bwMode="auto">
            <a:xfrm>
              <a:off x="3164" y="1813"/>
              <a:ext cx="89" cy="28"/>
            </a:xfrm>
            <a:custGeom>
              <a:avLst/>
              <a:gdLst>
                <a:gd name="T0" fmla="*/ 89 w 89"/>
                <a:gd name="T1" fmla="*/ 28 h 28"/>
                <a:gd name="T2" fmla="*/ 0 w 89"/>
                <a:gd name="T3" fmla="*/ 2 h 28"/>
                <a:gd name="T4" fmla="*/ 2 w 89"/>
                <a:gd name="T5" fmla="*/ 0 h 28"/>
                <a:gd name="T6" fmla="*/ 89 w 89"/>
                <a:gd name="T7" fmla="*/ 24 h 28"/>
                <a:gd name="T8" fmla="*/ 89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9" y="28"/>
                  </a:moveTo>
                  <a:lnTo>
                    <a:pt x="0" y="2"/>
                  </a:lnTo>
                  <a:lnTo>
                    <a:pt x="2" y="0"/>
                  </a:lnTo>
                  <a:lnTo>
                    <a:pt x="89" y="24"/>
                  </a:lnTo>
                  <a:lnTo>
                    <a:pt x="89" y="28"/>
                  </a:lnTo>
                  <a:close/>
                </a:path>
              </a:pathLst>
            </a:custGeom>
            <a:solidFill>
              <a:srgbClr val="FFFFFF"/>
            </a:solidFill>
            <a:ln w="9525">
              <a:noFill/>
              <a:round/>
              <a:headEnd/>
              <a:tailEnd/>
            </a:ln>
          </p:spPr>
          <p:txBody>
            <a:bodyPr/>
            <a:lstStyle/>
            <a:p>
              <a:endParaRPr lang="en-US" sz="1350"/>
            </a:p>
          </p:txBody>
        </p:sp>
        <p:sp>
          <p:nvSpPr>
            <p:cNvPr id="36013" name="Freeform 295"/>
            <p:cNvSpPr>
              <a:spLocks noChangeAspect="1"/>
            </p:cNvSpPr>
            <p:nvPr/>
          </p:nvSpPr>
          <p:spPr bwMode="auto">
            <a:xfrm>
              <a:off x="3158" y="1821"/>
              <a:ext cx="87" cy="28"/>
            </a:xfrm>
            <a:custGeom>
              <a:avLst/>
              <a:gdLst>
                <a:gd name="T0" fmla="*/ 87 w 87"/>
                <a:gd name="T1" fmla="*/ 28 h 28"/>
                <a:gd name="T2" fmla="*/ 0 w 87"/>
                <a:gd name="T3" fmla="*/ 2 h 28"/>
                <a:gd name="T4" fmla="*/ 0 w 87"/>
                <a:gd name="T5" fmla="*/ 0 h 28"/>
                <a:gd name="T6" fmla="*/ 87 w 87"/>
                <a:gd name="T7" fmla="*/ 24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2"/>
                  </a:lnTo>
                  <a:lnTo>
                    <a:pt x="0" y="0"/>
                  </a:lnTo>
                  <a:lnTo>
                    <a:pt x="87" y="24"/>
                  </a:lnTo>
                  <a:lnTo>
                    <a:pt x="87" y="28"/>
                  </a:lnTo>
                  <a:close/>
                </a:path>
              </a:pathLst>
            </a:custGeom>
            <a:solidFill>
              <a:srgbClr val="DF8100"/>
            </a:solidFill>
            <a:ln w="9525">
              <a:noFill/>
              <a:round/>
              <a:headEnd/>
              <a:tailEnd/>
            </a:ln>
          </p:spPr>
          <p:txBody>
            <a:bodyPr/>
            <a:lstStyle/>
            <a:p>
              <a:endParaRPr lang="en-US" sz="1350"/>
            </a:p>
          </p:txBody>
        </p:sp>
        <p:sp>
          <p:nvSpPr>
            <p:cNvPr id="36014" name="Freeform 296"/>
            <p:cNvSpPr>
              <a:spLocks noChangeAspect="1"/>
            </p:cNvSpPr>
            <p:nvPr/>
          </p:nvSpPr>
          <p:spPr bwMode="auto">
            <a:xfrm>
              <a:off x="3156" y="1823"/>
              <a:ext cx="89" cy="28"/>
            </a:xfrm>
            <a:custGeom>
              <a:avLst/>
              <a:gdLst>
                <a:gd name="T0" fmla="*/ 89 w 89"/>
                <a:gd name="T1" fmla="*/ 28 h 28"/>
                <a:gd name="T2" fmla="*/ 0 w 89"/>
                <a:gd name="T3" fmla="*/ 2 h 28"/>
                <a:gd name="T4" fmla="*/ 2 w 89"/>
                <a:gd name="T5" fmla="*/ 0 h 28"/>
                <a:gd name="T6" fmla="*/ 89 w 89"/>
                <a:gd name="T7" fmla="*/ 26 h 28"/>
                <a:gd name="T8" fmla="*/ 89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9" y="28"/>
                  </a:moveTo>
                  <a:lnTo>
                    <a:pt x="0" y="2"/>
                  </a:lnTo>
                  <a:lnTo>
                    <a:pt x="2" y="0"/>
                  </a:lnTo>
                  <a:lnTo>
                    <a:pt x="89" y="26"/>
                  </a:lnTo>
                  <a:lnTo>
                    <a:pt x="89" y="28"/>
                  </a:lnTo>
                  <a:close/>
                </a:path>
              </a:pathLst>
            </a:custGeom>
            <a:solidFill>
              <a:srgbClr val="FFFFFF"/>
            </a:solidFill>
            <a:ln w="9525">
              <a:noFill/>
              <a:round/>
              <a:headEnd/>
              <a:tailEnd/>
            </a:ln>
          </p:spPr>
          <p:txBody>
            <a:bodyPr/>
            <a:lstStyle/>
            <a:p>
              <a:endParaRPr lang="en-US" sz="1350"/>
            </a:p>
          </p:txBody>
        </p:sp>
      </p:grpSp>
      <p:sp>
        <p:nvSpPr>
          <p:cNvPr id="35885" name="Line 297"/>
          <p:cNvSpPr>
            <a:spLocks noChangeShapeType="1"/>
          </p:cNvSpPr>
          <p:nvPr/>
        </p:nvSpPr>
        <p:spPr bwMode="auto">
          <a:xfrm>
            <a:off x="3119440" y="1585914"/>
            <a:ext cx="20241" cy="3752851"/>
          </a:xfrm>
          <a:prstGeom prst="line">
            <a:avLst/>
          </a:prstGeom>
          <a:noFill/>
          <a:ln w="9525">
            <a:solidFill>
              <a:schemeClr val="tx1"/>
            </a:solidFill>
            <a:prstDash val="dash"/>
            <a:round/>
            <a:headEnd/>
            <a:tailEnd/>
          </a:ln>
        </p:spPr>
        <p:txBody>
          <a:bodyPr lIns="59400" tIns="29700" rIns="59400" bIns="29700" anchor="ctr">
            <a:spAutoFit/>
          </a:bodyPr>
          <a:lstStyle/>
          <a:p>
            <a:endParaRPr lang="en-US" sz="1350"/>
          </a:p>
        </p:txBody>
      </p:sp>
      <p:sp>
        <p:nvSpPr>
          <p:cNvPr id="35886" name="Line 298"/>
          <p:cNvSpPr>
            <a:spLocks noChangeShapeType="1"/>
          </p:cNvSpPr>
          <p:nvPr/>
        </p:nvSpPr>
        <p:spPr bwMode="auto">
          <a:xfrm flipH="1">
            <a:off x="3136107" y="1797051"/>
            <a:ext cx="417910" cy="0"/>
          </a:xfrm>
          <a:prstGeom prst="line">
            <a:avLst/>
          </a:prstGeom>
          <a:noFill/>
          <a:ln w="9525">
            <a:solidFill>
              <a:srgbClr val="003399"/>
            </a:solidFill>
            <a:round/>
            <a:headEnd type="triangle" w="med" len="med"/>
            <a:tailEnd/>
          </a:ln>
        </p:spPr>
        <p:txBody>
          <a:bodyPr wrap="none" anchor="ctr"/>
          <a:lstStyle/>
          <a:p>
            <a:endParaRPr lang="en-US" sz="1350"/>
          </a:p>
        </p:txBody>
      </p:sp>
      <p:sp>
        <p:nvSpPr>
          <p:cNvPr id="35887" name="Line 299"/>
          <p:cNvSpPr>
            <a:spLocks noChangeShapeType="1"/>
          </p:cNvSpPr>
          <p:nvPr/>
        </p:nvSpPr>
        <p:spPr bwMode="auto">
          <a:xfrm>
            <a:off x="8774908" y="1460501"/>
            <a:ext cx="20241" cy="3752851"/>
          </a:xfrm>
          <a:prstGeom prst="line">
            <a:avLst/>
          </a:prstGeom>
          <a:noFill/>
          <a:ln w="9525">
            <a:solidFill>
              <a:schemeClr val="tx1"/>
            </a:solidFill>
            <a:prstDash val="dash"/>
            <a:round/>
            <a:headEnd/>
            <a:tailEnd/>
          </a:ln>
        </p:spPr>
        <p:txBody>
          <a:bodyPr lIns="59400" tIns="29700" rIns="59400" bIns="29700" anchor="ctr">
            <a:spAutoFit/>
          </a:bodyPr>
          <a:lstStyle/>
          <a:p>
            <a:endParaRPr lang="en-US" sz="1350"/>
          </a:p>
        </p:txBody>
      </p:sp>
      <p:sp>
        <p:nvSpPr>
          <p:cNvPr id="35888" name="Line 300"/>
          <p:cNvSpPr>
            <a:spLocks noChangeShapeType="1"/>
          </p:cNvSpPr>
          <p:nvPr/>
        </p:nvSpPr>
        <p:spPr bwMode="auto">
          <a:xfrm flipH="1">
            <a:off x="8382001" y="1782763"/>
            <a:ext cx="397669" cy="0"/>
          </a:xfrm>
          <a:prstGeom prst="line">
            <a:avLst/>
          </a:prstGeom>
          <a:noFill/>
          <a:ln w="9525">
            <a:solidFill>
              <a:srgbClr val="003399"/>
            </a:solidFill>
            <a:round/>
            <a:headEnd/>
            <a:tailEnd type="triangle" w="med" len="med"/>
          </a:ln>
        </p:spPr>
        <p:txBody>
          <a:bodyPr wrap="none" anchor="ctr"/>
          <a:lstStyle/>
          <a:p>
            <a:endParaRPr lang="en-US" sz="1350"/>
          </a:p>
        </p:txBody>
      </p:sp>
      <p:pic>
        <p:nvPicPr>
          <p:cNvPr id="35889" name="Picture 301" descr="24"/>
          <p:cNvPicPr>
            <a:picLocks noChangeAspect="1" noChangeArrowheads="1"/>
          </p:cNvPicPr>
          <p:nvPr/>
        </p:nvPicPr>
        <p:blipFill>
          <a:blip r:embed="rId5" cstate="print"/>
          <a:srcRect/>
          <a:stretch>
            <a:fillRect/>
          </a:stretch>
        </p:blipFill>
        <p:spPr bwMode="auto">
          <a:xfrm>
            <a:off x="3180162" y="5038727"/>
            <a:ext cx="222647" cy="504825"/>
          </a:xfrm>
          <a:prstGeom prst="rect">
            <a:avLst/>
          </a:prstGeom>
          <a:noFill/>
          <a:ln w="9525">
            <a:noFill/>
            <a:miter lim="800000"/>
            <a:headEnd/>
            <a:tailEnd/>
          </a:ln>
        </p:spPr>
      </p:pic>
      <p:sp>
        <p:nvSpPr>
          <p:cNvPr id="35890" name="Line 302"/>
          <p:cNvSpPr>
            <a:spLocks noChangeShapeType="1"/>
          </p:cNvSpPr>
          <p:nvPr/>
        </p:nvSpPr>
        <p:spPr bwMode="auto">
          <a:xfrm>
            <a:off x="4881563" y="3027366"/>
            <a:ext cx="227410" cy="592137"/>
          </a:xfrm>
          <a:prstGeom prst="line">
            <a:avLst/>
          </a:prstGeom>
          <a:noFill/>
          <a:ln w="9525">
            <a:solidFill>
              <a:schemeClr val="tx1"/>
            </a:solidFill>
            <a:round/>
            <a:headEnd type="triangle" w="med" len="med"/>
            <a:tailEnd type="triangle" w="med" len="med"/>
          </a:ln>
        </p:spPr>
        <p:txBody>
          <a:bodyPr lIns="59400" tIns="29700" rIns="59400" bIns="29700" anchor="ctr">
            <a:spAutoFit/>
          </a:bodyPr>
          <a:lstStyle/>
          <a:p>
            <a:endParaRPr lang="en-US" sz="1350"/>
          </a:p>
        </p:txBody>
      </p:sp>
      <p:pic>
        <p:nvPicPr>
          <p:cNvPr id="35891" name="Picture 303" descr="66"/>
          <p:cNvPicPr>
            <a:picLocks noChangeAspect="1" noChangeArrowheads="1"/>
          </p:cNvPicPr>
          <p:nvPr/>
        </p:nvPicPr>
        <p:blipFill>
          <a:blip r:embed="rId6" cstate="print"/>
          <a:srcRect/>
          <a:stretch>
            <a:fillRect/>
          </a:stretch>
        </p:blipFill>
        <p:spPr bwMode="auto">
          <a:xfrm>
            <a:off x="5033964" y="3619501"/>
            <a:ext cx="205979" cy="444500"/>
          </a:xfrm>
          <a:prstGeom prst="rect">
            <a:avLst/>
          </a:prstGeom>
          <a:noFill/>
          <a:ln w="9525">
            <a:noFill/>
            <a:miter lim="800000"/>
            <a:headEnd/>
            <a:tailEnd/>
          </a:ln>
        </p:spPr>
      </p:pic>
      <p:sp>
        <p:nvSpPr>
          <p:cNvPr id="35892" name="Rectangle 304"/>
          <p:cNvSpPr>
            <a:spLocks noChangeArrowheads="1"/>
          </p:cNvSpPr>
          <p:nvPr/>
        </p:nvSpPr>
        <p:spPr bwMode="auto">
          <a:xfrm>
            <a:off x="4223147" y="3661679"/>
            <a:ext cx="940698" cy="267729"/>
          </a:xfrm>
          <a:prstGeom prst="rect">
            <a:avLst/>
          </a:prstGeom>
          <a:noFill/>
          <a:ln w="9525" algn="ctr">
            <a:noFill/>
            <a:miter lim="800000"/>
            <a:headEnd/>
            <a:tailEnd/>
          </a:ln>
        </p:spPr>
        <p:txBody>
          <a:bodyPr wrap="none" lIns="59400" tIns="29700" rIns="59400" bIns="29700" anchor="ctr">
            <a:spAutoFit/>
          </a:bodyPr>
          <a:lstStyle/>
          <a:p>
            <a:pPr defTabSz="601266" fontAlgn="base"/>
            <a:r>
              <a:rPr lang="en-US" altLang="zh-CN" sz="1350">
                <a:ea typeface="ＭＳ Ｐゴシック" pitchFamily="34" charset="-128"/>
              </a:rPr>
              <a:t>DNS/ENUM</a:t>
            </a:r>
          </a:p>
        </p:txBody>
      </p:sp>
    </p:spTree>
    <p:extLst>
      <p:ext uri="{BB962C8B-B14F-4D97-AF65-F5344CB8AC3E}">
        <p14:creationId xmlns:p14="http://schemas.microsoft.com/office/powerpoint/2010/main" val="432572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title" idx="4294967295"/>
          </p:nvPr>
        </p:nvSpPr>
        <p:spPr>
          <a:xfrm>
            <a:off x="2538119" y="229571"/>
            <a:ext cx="8129881" cy="496887"/>
          </a:xfrm>
          <a:noFill/>
        </p:spPr>
        <p:txBody>
          <a:bodyPr vert="horz" wrap="square" lIns="58746" tIns="29374" rIns="58746" bIns="29374" numCol="1" rtlCol="0" anchor="ctr" anchorCtr="0" compatLnSpc="1">
            <a:prstTxWarp prst="textNoShape">
              <a:avLst/>
            </a:prstTxWarp>
            <a:noAutofit/>
          </a:bodyPr>
          <a:lstStyle/>
          <a:p>
            <a:pPr eaLnBrk="1" hangingPunct="1"/>
            <a:r>
              <a:rPr lang="en-GB" altLang="zh-CN" dirty="0"/>
              <a:t>Establishment of Sessions – IMS Session</a:t>
            </a:r>
            <a:endParaRPr lang="en-US" altLang="zh-CN" dirty="0"/>
          </a:p>
        </p:txBody>
      </p:sp>
      <p:sp>
        <p:nvSpPr>
          <p:cNvPr id="1665026" name="Rectangle 2"/>
          <p:cNvSpPr>
            <a:spLocks noChangeArrowheads="1"/>
          </p:cNvSpPr>
          <p:nvPr/>
        </p:nvSpPr>
        <p:spPr bwMode="auto">
          <a:xfrm>
            <a:off x="4729926" y="3831599"/>
            <a:ext cx="450764" cy="230832"/>
          </a:xfrm>
          <a:prstGeom prst="rect">
            <a:avLst/>
          </a:prstGeom>
          <a:noFill/>
          <a:ln w="9525">
            <a:noFill/>
            <a:miter lim="800000"/>
            <a:headEnd/>
            <a:tailEnd/>
          </a:ln>
        </p:spPr>
        <p:txBody>
          <a:bodyPr wrap="none">
            <a:spAutoFit/>
          </a:bodyPr>
          <a:lstStyle/>
          <a:p>
            <a:pPr fontAlgn="base"/>
            <a:r>
              <a:rPr kumimoji="1" lang="en-US" altLang="zh-CN" sz="900"/>
              <a:t>Invite</a:t>
            </a:r>
          </a:p>
        </p:txBody>
      </p:sp>
      <p:sp>
        <p:nvSpPr>
          <p:cNvPr id="1665029" name="Freeform 5"/>
          <p:cNvSpPr>
            <a:spLocks/>
          </p:cNvSpPr>
          <p:nvPr/>
        </p:nvSpPr>
        <p:spPr bwMode="auto">
          <a:xfrm>
            <a:off x="2463966" y="2600325"/>
            <a:ext cx="653302" cy="1796416"/>
          </a:xfrm>
          <a:custGeom>
            <a:avLst/>
            <a:gdLst>
              <a:gd name="T0" fmla="*/ 0 w 675"/>
              <a:gd name="T1" fmla="*/ 2147483647 h 1275"/>
              <a:gd name="T2" fmla="*/ 526711625 w 675"/>
              <a:gd name="T3" fmla="*/ 2147483647 h 1275"/>
              <a:gd name="T4" fmla="*/ 1701104060 w 675"/>
              <a:gd name="T5" fmla="*/ 0 h 1275"/>
              <a:gd name="T6" fmla="*/ 0 60000 65536"/>
              <a:gd name="T7" fmla="*/ 0 60000 65536"/>
              <a:gd name="T8" fmla="*/ 0 60000 65536"/>
              <a:gd name="T9" fmla="*/ 0 w 675"/>
              <a:gd name="T10" fmla="*/ 0 h 1275"/>
              <a:gd name="T11" fmla="*/ 675 w 675"/>
              <a:gd name="T12" fmla="*/ 1275 h 1275"/>
            </a:gdLst>
            <a:ahLst/>
            <a:cxnLst>
              <a:cxn ang="T6">
                <a:pos x="T0" y="T1"/>
              </a:cxn>
              <a:cxn ang="T7">
                <a:pos x="T2" y="T3"/>
              </a:cxn>
              <a:cxn ang="T8">
                <a:pos x="T4" y="T5"/>
              </a:cxn>
            </a:cxnLst>
            <a:rect l="T9" t="T10" r="T11" b="T12"/>
            <a:pathLst>
              <a:path w="675" h="1275">
                <a:moveTo>
                  <a:pt x="0" y="1275"/>
                </a:moveTo>
                <a:lnTo>
                  <a:pt x="209" y="874"/>
                </a:lnTo>
                <a:lnTo>
                  <a:pt x="675" y="0"/>
                </a:lnTo>
              </a:path>
            </a:pathLst>
          </a:custGeom>
          <a:noFill/>
          <a:ln w="12700" cmpd="sng">
            <a:solidFill>
              <a:srgbClr val="0000FF"/>
            </a:solidFill>
            <a:round/>
            <a:headEnd/>
            <a:tailEnd type="triangle" w="med" len="med"/>
          </a:ln>
        </p:spPr>
        <p:txBody>
          <a:bodyPr/>
          <a:lstStyle/>
          <a:p>
            <a:endParaRPr lang="en-US" sz="1350"/>
          </a:p>
        </p:txBody>
      </p:sp>
      <p:sp>
        <p:nvSpPr>
          <p:cNvPr id="1665030" name="Line 6"/>
          <p:cNvSpPr>
            <a:spLocks noChangeShapeType="1"/>
          </p:cNvSpPr>
          <p:nvPr/>
        </p:nvSpPr>
        <p:spPr bwMode="auto">
          <a:xfrm>
            <a:off x="3506890" y="2357973"/>
            <a:ext cx="815729" cy="3435"/>
          </a:xfrm>
          <a:prstGeom prst="line">
            <a:avLst/>
          </a:prstGeom>
          <a:noFill/>
          <a:ln w="12700">
            <a:solidFill>
              <a:srgbClr val="0000FF"/>
            </a:solidFill>
            <a:round/>
            <a:headEnd/>
            <a:tailEnd type="triangle" w="med" len="med"/>
          </a:ln>
        </p:spPr>
        <p:txBody>
          <a:bodyPr/>
          <a:lstStyle/>
          <a:p>
            <a:endParaRPr lang="en-US" sz="1350"/>
          </a:p>
        </p:txBody>
      </p:sp>
      <p:sp>
        <p:nvSpPr>
          <p:cNvPr id="1665031" name="Line 7"/>
          <p:cNvSpPr>
            <a:spLocks noChangeShapeType="1"/>
          </p:cNvSpPr>
          <p:nvPr/>
        </p:nvSpPr>
        <p:spPr bwMode="auto">
          <a:xfrm>
            <a:off x="4809582" y="2458789"/>
            <a:ext cx="546429" cy="0"/>
          </a:xfrm>
          <a:prstGeom prst="line">
            <a:avLst/>
          </a:prstGeom>
          <a:noFill/>
          <a:ln w="25400">
            <a:solidFill>
              <a:srgbClr val="0000FF"/>
            </a:solidFill>
            <a:round/>
            <a:headEnd type="triangle" w="med" len="med"/>
            <a:tailEnd type="triangle" w="med" len="med"/>
          </a:ln>
        </p:spPr>
        <p:txBody>
          <a:bodyPr/>
          <a:lstStyle/>
          <a:p>
            <a:endParaRPr lang="en-US" sz="1350"/>
          </a:p>
        </p:txBody>
      </p:sp>
      <p:sp>
        <p:nvSpPr>
          <p:cNvPr id="1665032" name="Line 8"/>
          <p:cNvSpPr>
            <a:spLocks noChangeShapeType="1"/>
          </p:cNvSpPr>
          <p:nvPr/>
        </p:nvSpPr>
        <p:spPr bwMode="auto">
          <a:xfrm flipH="1">
            <a:off x="4582351" y="2803525"/>
            <a:ext cx="9111" cy="526052"/>
          </a:xfrm>
          <a:prstGeom prst="line">
            <a:avLst/>
          </a:prstGeom>
          <a:noFill/>
          <a:ln w="12700">
            <a:solidFill>
              <a:srgbClr val="0000FF"/>
            </a:solidFill>
            <a:round/>
            <a:headEnd/>
            <a:tailEnd type="triangle" w="med" len="med"/>
          </a:ln>
        </p:spPr>
        <p:txBody>
          <a:bodyPr/>
          <a:lstStyle/>
          <a:p>
            <a:endParaRPr lang="en-US" sz="1350"/>
          </a:p>
        </p:txBody>
      </p:sp>
      <p:sp>
        <p:nvSpPr>
          <p:cNvPr id="1665034" name="Line 10"/>
          <p:cNvSpPr>
            <a:spLocks noChangeShapeType="1"/>
          </p:cNvSpPr>
          <p:nvPr/>
        </p:nvSpPr>
        <p:spPr bwMode="auto">
          <a:xfrm flipH="1" flipV="1">
            <a:off x="2223697" y="4823393"/>
            <a:ext cx="275" cy="779112"/>
          </a:xfrm>
          <a:prstGeom prst="line">
            <a:avLst/>
          </a:prstGeom>
          <a:noFill/>
          <a:ln w="12700">
            <a:solidFill>
              <a:srgbClr val="0000FF"/>
            </a:solidFill>
            <a:round/>
            <a:headEnd/>
            <a:tailEnd type="triangle" w="med" len="med"/>
          </a:ln>
        </p:spPr>
        <p:txBody>
          <a:bodyPr/>
          <a:lstStyle/>
          <a:p>
            <a:endParaRPr lang="en-US" sz="1350"/>
          </a:p>
        </p:txBody>
      </p:sp>
      <p:sp>
        <p:nvSpPr>
          <p:cNvPr id="1665036" name="Line 12"/>
          <p:cNvSpPr>
            <a:spLocks noChangeShapeType="1"/>
          </p:cNvSpPr>
          <p:nvPr/>
        </p:nvSpPr>
        <p:spPr bwMode="auto">
          <a:xfrm>
            <a:off x="5325649" y="4513409"/>
            <a:ext cx="192189" cy="954936"/>
          </a:xfrm>
          <a:prstGeom prst="line">
            <a:avLst/>
          </a:prstGeom>
          <a:noFill/>
          <a:ln w="12700">
            <a:solidFill>
              <a:srgbClr val="0000FF"/>
            </a:solidFill>
            <a:round/>
            <a:headEnd/>
            <a:tailEnd type="triangle" w="med" len="med"/>
          </a:ln>
        </p:spPr>
        <p:txBody>
          <a:bodyPr/>
          <a:lstStyle/>
          <a:p>
            <a:endParaRPr lang="en-US" sz="1350"/>
          </a:p>
        </p:txBody>
      </p:sp>
      <p:sp>
        <p:nvSpPr>
          <p:cNvPr id="1665038" name="Line 14"/>
          <p:cNvSpPr>
            <a:spLocks noChangeShapeType="1"/>
          </p:cNvSpPr>
          <p:nvPr/>
        </p:nvSpPr>
        <p:spPr bwMode="auto">
          <a:xfrm flipH="1" flipV="1">
            <a:off x="5241881" y="4543929"/>
            <a:ext cx="191154" cy="1055467"/>
          </a:xfrm>
          <a:prstGeom prst="line">
            <a:avLst/>
          </a:prstGeom>
          <a:noFill/>
          <a:ln w="12700">
            <a:solidFill>
              <a:srgbClr val="0000FF"/>
            </a:solidFill>
            <a:round/>
            <a:headEnd/>
            <a:tailEnd type="triangle" w="med" len="med"/>
          </a:ln>
        </p:spPr>
        <p:txBody>
          <a:bodyPr/>
          <a:lstStyle/>
          <a:p>
            <a:endParaRPr lang="en-US" sz="1350"/>
          </a:p>
        </p:txBody>
      </p:sp>
      <p:sp>
        <p:nvSpPr>
          <p:cNvPr id="1665039" name="Line 15"/>
          <p:cNvSpPr>
            <a:spLocks noChangeShapeType="1"/>
          </p:cNvSpPr>
          <p:nvPr/>
        </p:nvSpPr>
        <p:spPr bwMode="auto">
          <a:xfrm>
            <a:off x="4662714" y="3864434"/>
            <a:ext cx="458558" cy="367347"/>
          </a:xfrm>
          <a:prstGeom prst="line">
            <a:avLst/>
          </a:prstGeom>
          <a:noFill/>
          <a:ln w="12700">
            <a:solidFill>
              <a:srgbClr val="0000FF"/>
            </a:solidFill>
            <a:round/>
            <a:headEnd/>
            <a:tailEnd type="triangle" w="med" len="med"/>
          </a:ln>
        </p:spPr>
        <p:txBody>
          <a:bodyPr/>
          <a:lstStyle/>
          <a:p>
            <a:endParaRPr lang="en-US" sz="1350"/>
          </a:p>
        </p:txBody>
      </p:sp>
      <p:sp>
        <p:nvSpPr>
          <p:cNvPr id="1665041" name="Line 17"/>
          <p:cNvSpPr>
            <a:spLocks noChangeShapeType="1"/>
          </p:cNvSpPr>
          <p:nvPr/>
        </p:nvSpPr>
        <p:spPr bwMode="auto">
          <a:xfrm flipH="1" flipV="1">
            <a:off x="4519838" y="3870509"/>
            <a:ext cx="538486" cy="425724"/>
          </a:xfrm>
          <a:prstGeom prst="line">
            <a:avLst/>
          </a:prstGeom>
          <a:noFill/>
          <a:ln w="12700">
            <a:solidFill>
              <a:srgbClr val="0000FF"/>
            </a:solidFill>
            <a:round/>
            <a:headEnd/>
            <a:tailEnd type="triangle" w="med" len="med"/>
          </a:ln>
        </p:spPr>
        <p:txBody>
          <a:bodyPr/>
          <a:lstStyle/>
          <a:p>
            <a:endParaRPr lang="en-US" sz="1350"/>
          </a:p>
        </p:txBody>
      </p:sp>
      <p:sp>
        <p:nvSpPr>
          <p:cNvPr id="1665042" name="Line 18"/>
          <p:cNvSpPr>
            <a:spLocks noChangeShapeType="1"/>
          </p:cNvSpPr>
          <p:nvPr/>
        </p:nvSpPr>
        <p:spPr bwMode="auto">
          <a:xfrm flipV="1">
            <a:off x="4494664" y="2775292"/>
            <a:ext cx="7668" cy="534547"/>
          </a:xfrm>
          <a:prstGeom prst="line">
            <a:avLst/>
          </a:prstGeom>
          <a:noFill/>
          <a:ln w="12700">
            <a:solidFill>
              <a:srgbClr val="0000FF"/>
            </a:solidFill>
            <a:round/>
            <a:headEnd/>
            <a:tailEnd type="triangle" w="med" len="med"/>
          </a:ln>
        </p:spPr>
        <p:txBody>
          <a:bodyPr/>
          <a:lstStyle/>
          <a:p>
            <a:endParaRPr lang="en-US" sz="1350"/>
          </a:p>
        </p:txBody>
      </p:sp>
      <p:sp>
        <p:nvSpPr>
          <p:cNvPr id="1665043" name="Line 19"/>
          <p:cNvSpPr>
            <a:spLocks noChangeShapeType="1"/>
          </p:cNvSpPr>
          <p:nvPr/>
        </p:nvSpPr>
        <p:spPr bwMode="auto">
          <a:xfrm flipH="1">
            <a:off x="3506889" y="2458788"/>
            <a:ext cx="815729" cy="0"/>
          </a:xfrm>
          <a:prstGeom prst="line">
            <a:avLst/>
          </a:prstGeom>
          <a:noFill/>
          <a:ln w="12700">
            <a:solidFill>
              <a:srgbClr val="0000FF"/>
            </a:solidFill>
            <a:round/>
            <a:headEnd/>
            <a:tailEnd type="triangle" w="med" len="med"/>
          </a:ln>
        </p:spPr>
        <p:txBody>
          <a:bodyPr/>
          <a:lstStyle/>
          <a:p>
            <a:endParaRPr lang="en-US" sz="1350"/>
          </a:p>
        </p:txBody>
      </p:sp>
      <p:sp>
        <p:nvSpPr>
          <p:cNvPr id="1665045" name="Freeform 21"/>
          <p:cNvSpPr>
            <a:spLocks/>
          </p:cNvSpPr>
          <p:nvPr/>
        </p:nvSpPr>
        <p:spPr bwMode="auto">
          <a:xfrm>
            <a:off x="2508534" y="2665789"/>
            <a:ext cx="656769" cy="1905165"/>
          </a:xfrm>
          <a:custGeom>
            <a:avLst/>
            <a:gdLst>
              <a:gd name="T0" fmla="*/ 1668312345 w 805"/>
              <a:gd name="T1" fmla="*/ 0 h 1339"/>
              <a:gd name="T2" fmla="*/ 526398475 w 805"/>
              <a:gd name="T3" fmla="*/ 2147483647 h 1339"/>
              <a:gd name="T4" fmla="*/ 0 w 805"/>
              <a:gd name="T5" fmla="*/ 2147483647 h 1339"/>
              <a:gd name="T6" fmla="*/ 0 60000 65536"/>
              <a:gd name="T7" fmla="*/ 0 60000 65536"/>
              <a:gd name="T8" fmla="*/ 0 60000 65536"/>
              <a:gd name="T9" fmla="*/ 0 w 805"/>
              <a:gd name="T10" fmla="*/ 0 h 1339"/>
              <a:gd name="T11" fmla="*/ 805 w 805"/>
              <a:gd name="T12" fmla="*/ 1339 h 1339"/>
            </a:gdLst>
            <a:ahLst/>
            <a:cxnLst>
              <a:cxn ang="T6">
                <a:pos x="T0" y="T1"/>
              </a:cxn>
              <a:cxn ang="T7">
                <a:pos x="T2" y="T3"/>
              </a:cxn>
              <a:cxn ang="T8">
                <a:pos x="T4" y="T5"/>
              </a:cxn>
            </a:cxnLst>
            <a:rect l="T9" t="T10" r="T11" b="T12"/>
            <a:pathLst>
              <a:path w="805" h="1339">
                <a:moveTo>
                  <a:pt x="805" y="0"/>
                </a:moveTo>
                <a:lnTo>
                  <a:pt x="254" y="935"/>
                </a:lnTo>
                <a:lnTo>
                  <a:pt x="0" y="1339"/>
                </a:lnTo>
              </a:path>
            </a:pathLst>
          </a:custGeom>
          <a:noFill/>
          <a:ln w="12700" cmpd="sng">
            <a:solidFill>
              <a:srgbClr val="0000FF"/>
            </a:solidFill>
            <a:round/>
            <a:headEnd/>
            <a:tailEnd type="triangle" w="med" len="med"/>
          </a:ln>
        </p:spPr>
        <p:txBody>
          <a:bodyPr/>
          <a:lstStyle/>
          <a:p>
            <a:endParaRPr lang="en-US" sz="1350"/>
          </a:p>
        </p:txBody>
      </p:sp>
      <p:sp>
        <p:nvSpPr>
          <p:cNvPr id="1665047" name="Line 23"/>
          <p:cNvSpPr>
            <a:spLocks noChangeShapeType="1"/>
          </p:cNvSpPr>
          <p:nvPr/>
        </p:nvSpPr>
        <p:spPr bwMode="auto">
          <a:xfrm flipH="1">
            <a:off x="2296861" y="4823394"/>
            <a:ext cx="8806" cy="840579"/>
          </a:xfrm>
          <a:prstGeom prst="line">
            <a:avLst/>
          </a:prstGeom>
          <a:noFill/>
          <a:ln w="12700">
            <a:solidFill>
              <a:srgbClr val="0000FF"/>
            </a:solidFill>
            <a:round/>
            <a:headEnd/>
            <a:tailEnd type="triangle" w="med" len="med"/>
          </a:ln>
        </p:spPr>
        <p:txBody>
          <a:bodyPr/>
          <a:lstStyle/>
          <a:p>
            <a:endParaRPr lang="en-US" sz="1350"/>
          </a:p>
        </p:txBody>
      </p:sp>
      <p:sp>
        <p:nvSpPr>
          <p:cNvPr id="36882" name="Line 24"/>
          <p:cNvSpPr>
            <a:spLocks noChangeShapeType="1"/>
          </p:cNvSpPr>
          <p:nvPr/>
        </p:nvSpPr>
        <p:spPr bwMode="auto">
          <a:xfrm>
            <a:off x="4198693" y="1519457"/>
            <a:ext cx="0" cy="4605337"/>
          </a:xfrm>
          <a:prstGeom prst="line">
            <a:avLst/>
          </a:prstGeom>
          <a:noFill/>
          <a:ln w="9525">
            <a:solidFill>
              <a:schemeClr val="tx1"/>
            </a:solidFill>
            <a:prstDash val="dash"/>
            <a:round/>
            <a:headEnd/>
            <a:tailEnd/>
          </a:ln>
        </p:spPr>
        <p:txBody>
          <a:bodyPr/>
          <a:lstStyle/>
          <a:p>
            <a:endParaRPr lang="en-US" sz="1350"/>
          </a:p>
        </p:txBody>
      </p:sp>
      <p:sp>
        <p:nvSpPr>
          <p:cNvPr id="36883" name="Text Box 25"/>
          <p:cNvSpPr txBox="1">
            <a:spLocks noChangeArrowheads="1"/>
          </p:cNvSpPr>
          <p:nvPr/>
        </p:nvSpPr>
        <p:spPr bwMode="auto">
          <a:xfrm>
            <a:off x="1686631" y="1570052"/>
            <a:ext cx="1134666" cy="276999"/>
          </a:xfrm>
          <a:prstGeom prst="rect">
            <a:avLst/>
          </a:prstGeom>
          <a:noFill/>
          <a:ln w="9525">
            <a:noFill/>
            <a:miter lim="800000"/>
            <a:headEnd/>
            <a:tailEnd/>
          </a:ln>
        </p:spPr>
        <p:txBody>
          <a:bodyPr>
            <a:spAutoFit/>
          </a:bodyPr>
          <a:lstStyle/>
          <a:p>
            <a:pPr fontAlgn="base">
              <a:spcBef>
                <a:spcPct val="50000"/>
              </a:spcBef>
            </a:pPr>
            <a:r>
              <a:rPr kumimoji="1" lang="en-US" altLang="zh-CN" sz="1200" b="1" dirty="0"/>
              <a:t>Caller part</a:t>
            </a:r>
          </a:p>
        </p:txBody>
      </p:sp>
      <p:sp>
        <p:nvSpPr>
          <p:cNvPr id="36884" name="Text Box 26"/>
          <p:cNvSpPr txBox="1">
            <a:spLocks noChangeArrowheads="1"/>
          </p:cNvSpPr>
          <p:nvPr/>
        </p:nvSpPr>
        <p:spPr bwMode="auto">
          <a:xfrm>
            <a:off x="4955308" y="1476771"/>
            <a:ext cx="985838" cy="276999"/>
          </a:xfrm>
          <a:prstGeom prst="rect">
            <a:avLst/>
          </a:prstGeom>
          <a:noFill/>
          <a:ln w="9525">
            <a:noFill/>
            <a:miter lim="800000"/>
            <a:headEnd/>
            <a:tailEnd/>
          </a:ln>
        </p:spPr>
        <p:txBody>
          <a:bodyPr>
            <a:spAutoFit/>
          </a:bodyPr>
          <a:lstStyle/>
          <a:p>
            <a:pPr fontAlgn="base">
              <a:spcBef>
                <a:spcPct val="50000"/>
              </a:spcBef>
            </a:pPr>
            <a:r>
              <a:rPr kumimoji="1" lang="en-US" altLang="zh-CN" sz="1200" b="1" dirty="0" err="1"/>
              <a:t>Callee</a:t>
            </a:r>
            <a:r>
              <a:rPr kumimoji="1" lang="en-US" altLang="zh-CN" sz="1200" b="1" dirty="0"/>
              <a:t> part</a:t>
            </a:r>
          </a:p>
        </p:txBody>
      </p:sp>
      <p:sp>
        <p:nvSpPr>
          <p:cNvPr id="1665051" name="Rectangle 27"/>
          <p:cNvSpPr>
            <a:spLocks noChangeArrowheads="1"/>
          </p:cNvSpPr>
          <p:nvPr/>
        </p:nvSpPr>
        <p:spPr bwMode="auto">
          <a:xfrm>
            <a:off x="1748405" y="4961616"/>
            <a:ext cx="450764" cy="230832"/>
          </a:xfrm>
          <a:prstGeom prst="rect">
            <a:avLst/>
          </a:prstGeom>
          <a:noFill/>
          <a:ln w="9525">
            <a:noFill/>
            <a:miter lim="800000"/>
            <a:headEnd/>
            <a:tailEnd/>
          </a:ln>
        </p:spPr>
        <p:txBody>
          <a:bodyPr wrap="none">
            <a:spAutoFit/>
          </a:bodyPr>
          <a:lstStyle/>
          <a:p>
            <a:pPr fontAlgn="base"/>
            <a:r>
              <a:rPr kumimoji="1" lang="en-US" altLang="zh-CN" sz="900" dirty="0"/>
              <a:t>Invite</a:t>
            </a:r>
          </a:p>
        </p:txBody>
      </p:sp>
      <p:sp>
        <p:nvSpPr>
          <p:cNvPr id="1665052" name="Rectangle 28"/>
          <p:cNvSpPr>
            <a:spLocks noChangeArrowheads="1"/>
          </p:cNvSpPr>
          <p:nvPr/>
        </p:nvSpPr>
        <p:spPr bwMode="auto">
          <a:xfrm>
            <a:off x="2530493" y="3110356"/>
            <a:ext cx="450764" cy="230832"/>
          </a:xfrm>
          <a:prstGeom prst="rect">
            <a:avLst/>
          </a:prstGeom>
          <a:noFill/>
          <a:ln w="9525">
            <a:noFill/>
            <a:miter lim="800000"/>
            <a:headEnd/>
            <a:tailEnd/>
          </a:ln>
        </p:spPr>
        <p:txBody>
          <a:bodyPr wrap="none">
            <a:spAutoFit/>
          </a:bodyPr>
          <a:lstStyle/>
          <a:p>
            <a:pPr fontAlgn="base"/>
            <a:r>
              <a:rPr kumimoji="1" lang="en-US" altLang="zh-CN" sz="900" dirty="0"/>
              <a:t>Invite</a:t>
            </a:r>
          </a:p>
        </p:txBody>
      </p:sp>
      <p:sp>
        <p:nvSpPr>
          <p:cNvPr id="1665053" name="Rectangle 29"/>
          <p:cNvSpPr>
            <a:spLocks noChangeArrowheads="1"/>
          </p:cNvSpPr>
          <p:nvPr/>
        </p:nvSpPr>
        <p:spPr bwMode="auto">
          <a:xfrm>
            <a:off x="3686211" y="2085620"/>
            <a:ext cx="450764" cy="230832"/>
          </a:xfrm>
          <a:prstGeom prst="rect">
            <a:avLst/>
          </a:prstGeom>
          <a:noFill/>
          <a:ln w="9525">
            <a:noFill/>
            <a:miter lim="800000"/>
            <a:headEnd/>
            <a:tailEnd/>
          </a:ln>
        </p:spPr>
        <p:txBody>
          <a:bodyPr wrap="none">
            <a:spAutoFit/>
          </a:bodyPr>
          <a:lstStyle/>
          <a:p>
            <a:pPr fontAlgn="base"/>
            <a:r>
              <a:rPr kumimoji="1" lang="en-US" altLang="zh-CN" sz="900" dirty="0"/>
              <a:t>Invite</a:t>
            </a:r>
          </a:p>
        </p:txBody>
      </p:sp>
      <p:sp>
        <p:nvSpPr>
          <p:cNvPr id="1665054" name="Rectangle 30"/>
          <p:cNvSpPr>
            <a:spLocks noChangeArrowheads="1"/>
          </p:cNvSpPr>
          <p:nvPr/>
        </p:nvSpPr>
        <p:spPr bwMode="auto">
          <a:xfrm>
            <a:off x="4536266" y="2859989"/>
            <a:ext cx="450764" cy="230832"/>
          </a:xfrm>
          <a:prstGeom prst="rect">
            <a:avLst/>
          </a:prstGeom>
          <a:noFill/>
          <a:ln w="9525">
            <a:noFill/>
            <a:miter lim="800000"/>
            <a:headEnd/>
            <a:tailEnd/>
          </a:ln>
        </p:spPr>
        <p:txBody>
          <a:bodyPr wrap="none">
            <a:spAutoFit/>
          </a:bodyPr>
          <a:lstStyle/>
          <a:p>
            <a:pPr fontAlgn="base"/>
            <a:r>
              <a:rPr kumimoji="1" lang="en-US" altLang="zh-CN" sz="900" dirty="0"/>
              <a:t>Invite</a:t>
            </a:r>
          </a:p>
        </p:txBody>
      </p:sp>
      <p:sp>
        <p:nvSpPr>
          <p:cNvPr id="1665055" name="Rectangle 31"/>
          <p:cNvSpPr>
            <a:spLocks noChangeArrowheads="1"/>
          </p:cNvSpPr>
          <p:nvPr/>
        </p:nvSpPr>
        <p:spPr bwMode="auto">
          <a:xfrm>
            <a:off x="5360486" y="4851647"/>
            <a:ext cx="450764" cy="230832"/>
          </a:xfrm>
          <a:prstGeom prst="rect">
            <a:avLst/>
          </a:prstGeom>
          <a:noFill/>
          <a:ln w="9525">
            <a:noFill/>
            <a:miter lim="800000"/>
            <a:headEnd/>
            <a:tailEnd/>
          </a:ln>
        </p:spPr>
        <p:txBody>
          <a:bodyPr wrap="none">
            <a:spAutoFit/>
          </a:bodyPr>
          <a:lstStyle/>
          <a:p>
            <a:pPr fontAlgn="base"/>
            <a:r>
              <a:rPr kumimoji="1" lang="en-US" altLang="zh-CN" sz="900" dirty="0"/>
              <a:t>Invite</a:t>
            </a:r>
          </a:p>
        </p:txBody>
      </p:sp>
      <p:sp>
        <p:nvSpPr>
          <p:cNvPr id="1665056" name="Rectangle 32"/>
          <p:cNvSpPr>
            <a:spLocks noChangeArrowheads="1"/>
          </p:cNvSpPr>
          <p:nvPr/>
        </p:nvSpPr>
        <p:spPr bwMode="auto">
          <a:xfrm>
            <a:off x="5041151" y="5069641"/>
            <a:ext cx="357790" cy="230832"/>
          </a:xfrm>
          <a:prstGeom prst="rect">
            <a:avLst/>
          </a:prstGeom>
          <a:noFill/>
          <a:ln w="9525">
            <a:noFill/>
            <a:miter lim="800000"/>
            <a:headEnd/>
            <a:tailEnd/>
          </a:ln>
        </p:spPr>
        <p:txBody>
          <a:bodyPr wrap="none">
            <a:spAutoFit/>
          </a:bodyPr>
          <a:lstStyle/>
          <a:p>
            <a:pPr fontAlgn="base"/>
            <a:r>
              <a:rPr kumimoji="1" lang="en-US" altLang="zh-CN" sz="900" dirty="0"/>
              <a:t>183</a:t>
            </a:r>
          </a:p>
        </p:txBody>
      </p:sp>
      <p:sp>
        <p:nvSpPr>
          <p:cNvPr id="1665057" name="Rectangle 33"/>
          <p:cNvSpPr>
            <a:spLocks noChangeArrowheads="1"/>
          </p:cNvSpPr>
          <p:nvPr/>
        </p:nvSpPr>
        <p:spPr bwMode="auto">
          <a:xfrm>
            <a:off x="4560257" y="4100464"/>
            <a:ext cx="357790" cy="230832"/>
          </a:xfrm>
          <a:prstGeom prst="rect">
            <a:avLst/>
          </a:prstGeom>
          <a:noFill/>
          <a:ln w="9525">
            <a:noFill/>
            <a:miter lim="800000"/>
            <a:headEnd/>
            <a:tailEnd/>
          </a:ln>
        </p:spPr>
        <p:txBody>
          <a:bodyPr wrap="none">
            <a:spAutoFit/>
          </a:bodyPr>
          <a:lstStyle/>
          <a:p>
            <a:pPr fontAlgn="base"/>
            <a:r>
              <a:rPr kumimoji="1" lang="en-US" altLang="zh-CN" sz="900" dirty="0"/>
              <a:t>183</a:t>
            </a:r>
          </a:p>
        </p:txBody>
      </p:sp>
      <p:sp>
        <p:nvSpPr>
          <p:cNvPr id="1665058" name="Rectangle 34"/>
          <p:cNvSpPr>
            <a:spLocks noChangeArrowheads="1"/>
          </p:cNvSpPr>
          <p:nvPr/>
        </p:nvSpPr>
        <p:spPr bwMode="auto">
          <a:xfrm>
            <a:off x="4190209" y="2891036"/>
            <a:ext cx="357790" cy="230832"/>
          </a:xfrm>
          <a:prstGeom prst="rect">
            <a:avLst/>
          </a:prstGeom>
          <a:noFill/>
          <a:ln w="9525">
            <a:noFill/>
            <a:miter lim="800000"/>
            <a:headEnd/>
            <a:tailEnd/>
          </a:ln>
        </p:spPr>
        <p:txBody>
          <a:bodyPr wrap="none">
            <a:spAutoFit/>
          </a:bodyPr>
          <a:lstStyle/>
          <a:p>
            <a:pPr fontAlgn="base"/>
            <a:r>
              <a:rPr kumimoji="1" lang="en-US" altLang="zh-CN" sz="900"/>
              <a:t>183</a:t>
            </a:r>
          </a:p>
        </p:txBody>
      </p:sp>
      <p:sp>
        <p:nvSpPr>
          <p:cNvPr id="1665059" name="Rectangle 35"/>
          <p:cNvSpPr>
            <a:spLocks noChangeArrowheads="1"/>
          </p:cNvSpPr>
          <p:nvPr/>
        </p:nvSpPr>
        <p:spPr bwMode="auto">
          <a:xfrm>
            <a:off x="3867484" y="2531468"/>
            <a:ext cx="357790" cy="230832"/>
          </a:xfrm>
          <a:prstGeom prst="rect">
            <a:avLst/>
          </a:prstGeom>
          <a:noFill/>
          <a:ln w="9525">
            <a:noFill/>
            <a:miter lim="800000"/>
            <a:headEnd/>
            <a:tailEnd/>
          </a:ln>
        </p:spPr>
        <p:txBody>
          <a:bodyPr wrap="none">
            <a:spAutoFit/>
          </a:bodyPr>
          <a:lstStyle/>
          <a:p>
            <a:pPr fontAlgn="base"/>
            <a:r>
              <a:rPr kumimoji="1" lang="en-US" altLang="zh-CN" sz="900" dirty="0"/>
              <a:t>183</a:t>
            </a:r>
          </a:p>
        </p:txBody>
      </p:sp>
      <p:sp>
        <p:nvSpPr>
          <p:cNvPr id="1665060" name="Rectangle 36"/>
          <p:cNvSpPr>
            <a:spLocks noChangeArrowheads="1"/>
          </p:cNvSpPr>
          <p:nvPr/>
        </p:nvSpPr>
        <p:spPr bwMode="auto">
          <a:xfrm>
            <a:off x="2771841" y="3577345"/>
            <a:ext cx="357790" cy="230832"/>
          </a:xfrm>
          <a:prstGeom prst="rect">
            <a:avLst/>
          </a:prstGeom>
          <a:noFill/>
          <a:ln w="9525">
            <a:noFill/>
            <a:miter lim="800000"/>
            <a:headEnd/>
            <a:tailEnd/>
          </a:ln>
        </p:spPr>
        <p:txBody>
          <a:bodyPr wrap="none">
            <a:spAutoFit/>
          </a:bodyPr>
          <a:lstStyle/>
          <a:p>
            <a:pPr fontAlgn="base"/>
            <a:r>
              <a:rPr kumimoji="1" lang="en-US" altLang="zh-CN" sz="900"/>
              <a:t>183</a:t>
            </a:r>
          </a:p>
        </p:txBody>
      </p:sp>
      <p:sp>
        <p:nvSpPr>
          <p:cNvPr id="1665061" name="Rectangle 37"/>
          <p:cNvSpPr>
            <a:spLocks noChangeArrowheads="1"/>
          </p:cNvSpPr>
          <p:nvPr/>
        </p:nvSpPr>
        <p:spPr bwMode="auto">
          <a:xfrm>
            <a:off x="2267052" y="5160568"/>
            <a:ext cx="357790" cy="230832"/>
          </a:xfrm>
          <a:prstGeom prst="rect">
            <a:avLst/>
          </a:prstGeom>
          <a:noFill/>
          <a:ln w="9525">
            <a:noFill/>
            <a:miter lim="800000"/>
            <a:headEnd/>
            <a:tailEnd/>
          </a:ln>
        </p:spPr>
        <p:txBody>
          <a:bodyPr wrap="none">
            <a:spAutoFit/>
          </a:bodyPr>
          <a:lstStyle/>
          <a:p>
            <a:pPr fontAlgn="base"/>
            <a:r>
              <a:rPr kumimoji="1" lang="en-US" altLang="zh-CN" sz="900"/>
              <a:t>183</a:t>
            </a:r>
          </a:p>
        </p:txBody>
      </p:sp>
      <p:sp>
        <p:nvSpPr>
          <p:cNvPr id="36896" name="Freeform 39"/>
          <p:cNvSpPr>
            <a:spLocks/>
          </p:cNvSpPr>
          <p:nvPr/>
        </p:nvSpPr>
        <p:spPr bwMode="auto">
          <a:xfrm>
            <a:off x="2275696" y="5919178"/>
            <a:ext cx="3164323" cy="60959"/>
          </a:xfrm>
          <a:custGeom>
            <a:avLst/>
            <a:gdLst>
              <a:gd name="T0" fmla="*/ 0 w 4128"/>
              <a:gd name="T1" fmla="*/ 10099717 h 528"/>
              <a:gd name="T2" fmla="*/ 2147483647 w 4128"/>
              <a:gd name="T3" fmla="*/ 1434637 h 528"/>
              <a:gd name="T4" fmla="*/ 2147483647 w 4128"/>
              <a:gd name="T5" fmla="*/ 1434637 h 528"/>
              <a:gd name="T6" fmla="*/ 2147483647 w 4128"/>
              <a:gd name="T7" fmla="*/ 10099717 h 528"/>
              <a:gd name="T8" fmla="*/ 0 60000 65536"/>
              <a:gd name="T9" fmla="*/ 0 60000 65536"/>
              <a:gd name="T10" fmla="*/ 0 60000 65536"/>
              <a:gd name="T11" fmla="*/ 0 60000 65536"/>
              <a:gd name="T12" fmla="*/ 0 w 4128"/>
              <a:gd name="T13" fmla="*/ 0 h 528"/>
              <a:gd name="T14" fmla="*/ 4128 w 4128"/>
              <a:gd name="T15" fmla="*/ 528 h 528"/>
            </a:gdLst>
            <a:ahLst/>
            <a:cxnLst>
              <a:cxn ang="T8">
                <a:pos x="T0" y="T1"/>
              </a:cxn>
              <a:cxn ang="T9">
                <a:pos x="T2" y="T3"/>
              </a:cxn>
              <a:cxn ang="T10">
                <a:pos x="T4" y="T5"/>
              </a:cxn>
              <a:cxn ang="T11">
                <a:pos x="T6" y="T7"/>
              </a:cxn>
            </a:cxnLst>
            <a:rect l="T12" t="T13" r="T14" b="T15"/>
            <a:pathLst>
              <a:path w="4128" h="528">
                <a:moveTo>
                  <a:pt x="0" y="528"/>
                </a:moveTo>
                <a:cubicBezTo>
                  <a:pt x="404" y="339"/>
                  <a:pt x="809" y="150"/>
                  <a:pt x="1270" y="75"/>
                </a:cubicBezTo>
                <a:cubicBezTo>
                  <a:pt x="1731" y="0"/>
                  <a:pt x="2291" y="0"/>
                  <a:pt x="2767" y="75"/>
                </a:cubicBezTo>
                <a:cubicBezTo>
                  <a:pt x="3243" y="150"/>
                  <a:pt x="3685" y="339"/>
                  <a:pt x="4128" y="528"/>
                </a:cubicBezTo>
              </a:path>
            </a:pathLst>
          </a:custGeom>
          <a:noFill/>
          <a:ln w="28575" cap="flat" cmpd="sng">
            <a:solidFill>
              <a:schemeClr val="tx2"/>
            </a:solidFill>
            <a:prstDash val="dashDot"/>
            <a:round/>
            <a:headEnd type="none" w="med" len="med"/>
            <a:tailEnd type="none" w="med" len="med"/>
          </a:ln>
        </p:spPr>
        <p:txBody>
          <a:bodyPr/>
          <a:lstStyle/>
          <a:p>
            <a:endParaRPr lang="en-US" sz="1350"/>
          </a:p>
        </p:txBody>
      </p:sp>
      <p:sp>
        <p:nvSpPr>
          <p:cNvPr id="36897" name="Rectangle 40"/>
          <p:cNvSpPr>
            <a:spLocks noChangeArrowheads="1"/>
          </p:cNvSpPr>
          <p:nvPr/>
        </p:nvSpPr>
        <p:spPr bwMode="auto">
          <a:xfrm>
            <a:off x="3791327" y="5898516"/>
            <a:ext cx="1071563" cy="276999"/>
          </a:xfrm>
          <a:prstGeom prst="rect">
            <a:avLst/>
          </a:prstGeom>
          <a:noFill/>
          <a:ln w="9525">
            <a:noFill/>
            <a:miter lim="800000"/>
            <a:headEnd/>
            <a:tailEnd/>
          </a:ln>
        </p:spPr>
        <p:txBody>
          <a:bodyPr>
            <a:spAutoFit/>
          </a:bodyPr>
          <a:lstStyle/>
          <a:p>
            <a:pPr fontAlgn="base"/>
            <a:r>
              <a:rPr kumimoji="1" lang="en-US" altLang="zh-CN" sz="1200" dirty="0"/>
              <a:t>IP media</a:t>
            </a:r>
          </a:p>
        </p:txBody>
      </p:sp>
      <p:sp>
        <p:nvSpPr>
          <p:cNvPr id="36898" name="Text Box 41"/>
          <p:cNvSpPr txBox="1">
            <a:spLocks noChangeArrowheads="1"/>
          </p:cNvSpPr>
          <p:nvPr/>
        </p:nvSpPr>
        <p:spPr bwMode="auto">
          <a:xfrm>
            <a:off x="2832222" y="1896903"/>
            <a:ext cx="530236"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S-CSCF-A</a:t>
            </a:r>
          </a:p>
        </p:txBody>
      </p:sp>
      <p:pic>
        <p:nvPicPr>
          <p:cNvPr id="36899" name="Picture 42" descr="未标题-1"/>
          <p:cNvPicPr>
            <a:picLocks noChangeAspect="1" noChangeArrowheads="1"/>
          </p:cNvPicPr>
          <p:nvPr/>
        </p:nvPicPr>
        <p:blipFill>
          <a:blip r:embed="rId3" cstate="print"/>
          <a:srcRect/>
          <a:stretch>
            <a:fillRect/>
          </a:stretch>
        </p:blipFill>
        <p:spPr bwMode="auto">
          <a:xfrm>
            <a:off x="2928634" y="2143459"/>
            <a:ext cx="454819" cy="492125"/>
          </a:xfrm>
          <a:prstGeom prst="rect">
            <a:avLst/>
          </a:prstGeom>
          <a:noFill/>
          <a:ln w="9525">
            <a:noFill/>
            <a:miter lim="800000"/>
            <a:headEnd/>
            <a:tailEnd/>
          </a:ln>
        </p:spPr>
      </p:pic>
      <p:pic>
        <p:nvPicPr>
          <p:cNvPr id="36900" name="Picture 43" descr="未标题-1"/>
          <p:cNvPicPr>
            <a:picLocks noChangeAspect="1" noChangeArrowheads="1"/>
          </p:cNvPicPr>
          <p:nvPr/>
        </p:nvPicPr>
        <p:blipFill>
          <a:blip r:embed="rId4" cstate="print"/>
          <a:srcRect/>
          <a:stretch>
            <a:fillRect/>
          </a:stretch>
        </p:blipFill>
        <p:spPr bwMode="auto">
          <a:xfrm>
            <a:off x="2198718" y="2458790"/>
            <a:ext cx="373856" cy="511175"/>
          </a:xfrm>
          <a:prstGeom prst="rect">
            <a:avLst/>
          </a:prstGeom>
          <a:noFill/>
          <a:ln w="9525">
            <a:noFill/>
            <a:miter lim="800000"/>
            <a:headEnd/>
            <a:tailEnd/>
          </a:ln>
        </p:spPr>
      </p:pic>
      <p:sp>
        <p:nvSpPr>
          <p:cNvPr id="36901" name="Text Box 44"/>
          <p:cNvSpPr txBox="1">
            <a:spLocks noChangeArrowheads="1"/>
          </p:cNvSpPr>
          <p:nvPr/>
        </p:nvSpPr>
        <p:spPr bwMode="auto">
          <a:xfrm>
            <a:off x="1904484" y="2166153"/>
            <a:ext cx="392378"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HSS-A</a:t>
            </a:r>
          </a:p>
        </p:txBody>
      </p:sp>
      <p:pic>
        <p:nvPicPr>
          <p:cNvPr id="36902" name="Picture 46" descr="未标题-1"/>
          <p:cNvPicPr>
            <a:picLocks noChangeAspect="1" noChangeArrowheads="1"/>
          </p:cNvPicPr>
          <p:nvPr/>
        </p:nvPicPr>
        <p:blipFill>
          <a:blip r:embed="rId3" cstate="print"/>
          <a:srcRect/>
          <a:stretch>
            <a:fillRect/>
          </a:stretch>
        </p:blipFill>
        <p:spPr bwMode="auto">
          <a:xfrm>
            <a:off x="2065370" y="4297867"/>
            <a:ext cx="454819" cy="492125"/>
          </a:xfrm>
          <a:prstGeom prst="rect">
            <a:avLst/>
          </a:prstGeom>
          <a:noFill/>
          <a:ln w="9525">
            <a:noFill/>
            <a:miter lim="800000"/>
            <a:headEnd/>
            <a:tailEnd/>
          </a:ln>
        </p:spPr>
      </p:pic>
      <p:sp>
        <p:nvSpPr>
          <p:cNvPr id="36903" name="Text Box 47"/>
          <p:cNvSpPr txBox="1">
            <a:spLocks noChangeArrowheads="1"/>
          </p:cNvSpPr>
          <p:nvPr/>
        </p:nvSpPr>
        <p:spPr bwMode="auto">
          <a:xfrm>
            <a:off x="1769021" y="4008428"/>
            <a:ext cx="536648"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P-CSCF-A</a:t>
            </a:r>
          </a:p>
        </p:txBody>
      </p:sp>
      <p:pic>
        <p:nvPicPr>
          <p:cNvPr id="36904" name="Picture 48" descr="未标题-1"/>
          <p:cNvPicPr>
            <a:picLocks noChangeAspect="1" noChangeArrowheads="1"/>
          </p:cNvPicPr>
          <p:nvPr/>
        </p:nvPicPr>
        <p:blipFill>
          <a:blip r:embed="rId3" cstate="print"/>
          <a:srcRect/>
          <a:stretch>
            <a:fillRect/>
          </a:stretch>
        </p:blipFill>
        <p:spPr bwMode="auto">
          <a:xfrm>
            <a:off x="1959448" y="3309839"/>
            <a:ext cx="454819" cy="492125"/>
          </a:xfrm>
          <a:prstGeom prst="rect">
            <a:avLst/>
          </a:prstGeom>
          <a:noFill/>
          <a:ln w="9525">
            <a:noFill/>
            <a:miter lim="800000"/>
            <a:headEnd/>
            <a:tailEnd/>
          </a:ln>
        </p:spPr>
      </p:pic>
      <p:sp>
        <p:nvSpPr>
          <p:cNvPr id="36905" name="Text Box 49"/>
          <p:cNvSpPr txBox="1">
            <a:spLocks noChangeArrowheads="1"/>
          </p:cNvSpPr>
          <p:nvPr/>
        </p:nvSpPr>
        <p:spPr bwMode="auto">
          <a:xfrm>
            <a:off x="1600200" y="3019296"/>
            <a:ext cx="506190"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I-CSCF-A</a:t>
            </a:r>
          </a:p>
        </p:txBody>
      </p:sp>
      <p:pic>
        <p:nvPicPr>
          <p:cNvPr id="36906" name="Picture 50" descr="未标题-1"/>
          <p:cNvPicPr>
            <a:picLocks noChangeAspect="1" noChangeArrowheads="1"/>
          </p:cNvPicPr>
          <p:nvPr/>
        </p:nvPicPr>
        <p:blipFill>
          <a:blip r:embed="rId3" cstate="print"/>
          <a:srcRect/>
          <a:stretch>
            <a:fillRect/>
          </a:stretch>
        </p:blipFill>
        <p:spPr bwMode="auto">
          <a:xfrm>
            <a:off x="4348713" y="2292940"/>
            <a:ext cx="454819" cy="492125"/>
          </a:xfrm>
          <a:prstGeom prst="rect">
            <a:avLst/>
          </a:prstGeom>
          <a:noFill/>
          <a:ln w="9525">
            <a:noFill/>
            <a:miter lim="800000"/>
            <a:headEnd/>
            <a:tailEnd/>
          </a:ln>
        </p:spPr>
      </p:pic>
      <p:sp>
        <p:nvSpPr>
          <p:cNvPr id="36907" name="Text Box 51"/>
          <p:cNvSpPr txBox="1">
            <a:spLocks noChangeArrowheads="1"/>
          </p:cNvSpPr>
          <p:nvPr/>
        </p:nvSpPr>
        <p:spPr bwMode="auto">
          <a:xfrm>
            <a:off x="4347509" y="2064308"/>
            <a:ext cx="501382"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I-CSCF-B</a:t>
            </a:r>
          </a:p>
        </p:txBody>
      </p:sp>
      <p:pic>
        <p:nvPicPr>
          <p:cNvPr id="36908" name="Picture 52" descr="未标题-1"/>
          <p:cNvPicPr>
            <a:picLocks noChangeAspect="1" noChangeArrowheads="1"/>
          </p:cNvPicPr>
          <p:nvPr/>
        </p:nvPicPr>
        <p:blipFill>
          <a:blip r:embed="rId4" cstate="print"/>
          <a:srcRect/>
          <a:stretch>
            <a:fillRect/>
          </a:stretch>
        </p:blipFill>
        <p:spPr bwMode="auto">
          <a:xfrm>
            <a:off x="5398941" y="2061422"/>
            <a:ext cx="373856" cy="511175"/>
          </a:xfrm>
          <a:prstGeom prst="rect">
            <a:avLst/>
          </a:prstGeom>
          <a:noFill/>
          <a:ln w="9525">
            <a:noFill/>
            <a:miter lim="800000"/>
            <a:headEnd/>
            <a:tailEnd/>
          </a:ln>
        </p:spPr>
      </p:pic>
      <p:sp>
        <p:nvSpPr>
          <p:cNvPr id="36909" name="Text Box 53"/>
          <p:cNvSpPr txBox="1">
            <a:spLocks noChangeArrowheads="1"/>
          </p:cNvSpPr>
          <p:nvPr/>
        </p:nvSpPr>
        <p:spPr bwMode="auto">
          <a:xfrm>
            <a:off x="5337181" y="1854041"/>
            <a:ext cx="387568"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HSS-B</a:t>
            </a:r>
          </a:p>
        </p:txBody>
      </p:sp>
      <p:pic>
        <p:nvPicPr>
          <p:cNvPr id="36910" name="Picture 54" descr="未标题-1"/>
          <p:cNvPicPr>
            <a:picLocks noChangeAspect="1" noChangeArrowheads="1"/>
          </p:cNvPicPr>
          <p:nvPr/>
        </p:nvPicPr>
        <p:blipFill>
          <a:blip r:embed="rId3" cstate="print"/>
          <a:srcRect/>
          <a:stretch>
            <a:fillRect/>
          </a:stretch>
        </p:blipFill>
        <p:spPr bwMode="auto">
          <a:xfrm>
            <a:off x="4364310" y="3372309"/>
            <a:ext cx="454819" cy="492125"/>
          </a:xfrm>
          <a:prstGeom prst="rect">
            <a:avLst/>
          </a:prstGeom>
          <a:noFill/>
          <a:ln w="9525">
            <a:noFill/>
            <a:miter lim="800000"/>
            <a:headEnd/>
            <a:tailEnd/>
          </a:ln>
        </p:spPr>
      </p:pic>
      <p:sp>
        <p:nvSpPr>
          <p:cNvPr id="36911" name="Text Box 55"/>
          <p:cNvSpPr txBox="1">
            <a:spLocks noChangeArrowheads="1"/>
          </p:cNvSpPr>
          <p:nvPr/>
        </p:nvSpPr>
        <p:spPr bwMode="auto">
          <a:xfrm>
            <a:off x="4625991" y="3242692"/>
            <a:ext cx="525426"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S-CSCF-B</a:t>
            </a:r>
          </a:p>
        </p:txBody>
      </p:sp>
      <p:sp>
        <p:nvSpPr>
          <p:cNvPr id="36912" name="Text Box 56"/>
          <p:cNvSpPr txBox="1">
            <a:spLocks noChangeArrowheads="1"/>
          </p:cNvSpPr>
          <p:nvPr/>
        </p:nvSpPr>
        <p:spPr bwMode="auto">
          <a:xfrm>
            <a:off x="5088318" y="3769963"/>
            <a:ext cx="531839"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P-CSCF-B</a:t>
            </a:r>
          </a:p>
        </p:txBody>
      </p:sp>
      <p:pic>
        <p:nvPicPr>
          <p:cNvPr id="36913" name="Picture 57" descr="未标题-1"/>
          <p:cNvPicPr>
            <a:picLocks noChangeAspect="1" noChangeArrowheads="1"/>
          </p:cNvPicPr>
          <p:nvPr/>
        </p:nvPicPr>
        <p:blipFill>
          <a:blip r:embed="rId3" cstate="print"/>
          <a:srcRect/>
          <a:stretch>
            <a:fillRect/>
          </a:stretch>
        </p:blipFill>
        <p:spPr bwMode="auto">
          <a:xfrm>
            <a:off x="5121273" y="4053185"/>
            <a:ext cx="454819" cy="492125"/>
          </a:xfrm>
          <a:prstGeom prst="rect">
            <a:avLst/>
          </a:prstGeom>
          <a:noFill/>
          <a:ln w="9525">
            <a:noFill/>
            <a:miter lim="800000"/>
            <a:headEnd/>
            <a:tailEnd/>
          </a:ln>
        </p:spPr>
      </p:pic>
      <p:grpSp>
        <p:nvGrpSpPr>
          <p:cNvPr id="4" name="Group 59"/>
          <p:cNvGrpSpPr>
            <a:grpSpLocks noChangeAspect="1"/>
          </p:cNvGrpSpPr>
          <p:nvPr/>
        </p:nvGrpSpPr>
        <p:grpSpPr bwMode="auto">
          <a:xfrm>
            <a:off x="1775105" y="5580280"/>
            <a:ext cx="523875" cy="544512"/>
            <a:chOff x="2987" y="1522"/>
            <a:chExt cx="675" cy="527"/>
          </a:xfrm>
        </p:grpSpPr>
        <p:sp>
          <p:nvSpPr>
            <p:cNvPr id="36919" name="Freeform 60"/>
            <p:cNvSpPr>
              <a:spLocks noChangeAspect="1"/>
            </p:cNvSpPr>
            <p:nvPr/>
          </p:nvSpPr>
          <p:spPr bwMode="auto">
            <a:xfrm>
              <a:off x="3465" y="1553"/>
              <a:ext cx="52" cy="32"/>
            </a:xfrm>
            <a:custGeom>
              <a:avLst/>
              <a:gdLst>
                <a:gd name="T0" fmla="*/ 0 w 52"/>
                <a:gd name="T1" fmla="*/ 32 h 32"/>
                <a:gd name="T2" fmla="*/ 4 w 52"/>
                <a:gd name="T3" fmla="*/ 4 h 32"/>
                <a:gd name="T4" fmla="*/ 50 w 52"/>
                <a:gd name="T5" fmla="*/ 0 h 32"/>
                <a:gd name="T6" fmla="*/ 52 w 52"/>
                <a:gd name="T7" fmla="*/ 28 h 32"/>
                <a:gd name="T8" fmla="*/ 0 w 52"/>
                <a:gd name="T9" fmla="*/ 32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0" y="32"/>
                  </a:moveTo>
                  <a:lnTo>
                    <a:pt x="4" y="4"/>
                  </a:lnTo>
                  <a:lnTo>
                    <a:pt x="50" y="0"/>
                  </a:lnTo>
                  <a:lnTo>
                    <a:pt x="52" y="28"/>
                  </a:lnTo>
                  <a:lnTo>
                    <a:pt x="0" y="32"/>
                  </a:lnTo>
                  <a:close/>
                </a:path>
              </a:pathLst>
            </a:custGeom>
            <a:solidFill>
              <a:srgbClr val="FBD58B"/>
            </a:solidFill>
            <a:ln w="9525">
              <a:noFill/>
              <a:round/>
              <a:headEnd/>
              <a:tailEnd/>
            </a:ln>
          </p:spPr>
          <p:txBody>
            <a:bodyPr/>
            <a:lstStyle/>
            <a:p>
              <a:endParaRPr lang="en-US" sz="1350"/>
            </a:p>
          </p:txBody>
        </p:sp>
        <p:sp>
          <p:nvSpPr>
            <p:cNvPr id="36920" name="Freeform 61"/>
            <p:cNvSpPr>
              <a:spLocks noChangeAspect="1"/>
            </p:cNvSpPr>
            <p:nvPr/>
          </p:nvSpPr>
          <p:spPr bwMode="auto">
            <a:xfrm>
              <a:off x="3465" y="1553"/>
              <a:ext cx="52" cy="32"/>
            </a:xfrm>
            <a:custGeom>
              <a:avLst/>
              <a:gdLst>
                <a:gd name="T0" fmla="*/ 0 w 52"/>
                <a:gd name="T1" fmla="*/ 32 h 32"/>
                <a:gd name="T2" fmla="*/ 4 w 52"/>
                <a:gd name="T3" fmla="*/ 4 h 32"/>
                <a:gd name="T4" fmla="*/ 50 w 52"/>
                <a:gd name="T5" fmla="*/ 0 h 32"/>
                <a:gd name="T6" fmla="*/ 52 w 52"/>
                <a:gd name="T7" fmla="*/ 28 h 32"/>
                <a:gd name="T8" fmla="*/ 0 w 52"/>
                <a:gd name="T9" fmla="*/ 32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0" y="32"/>
                  </a:moveTo>
                  <a:lnTo>
                    <a:pt x="4" y="4"/>
                  </a:lnTo>
                  <a:lnTo>
                    <a:pt x="50" y="0"/>
                  </a:lnTo>
                  <a:lnTo>
                    <a:pt x="52" y="28"/>
                  </a:lnTo>
                  <a:lnTo>
                    <a:pt x="0" y="32"/>
                  </a:lnTo>
                </a:path>
              </a:pathLst>
            </a:custGeom>
            <a:noFill/>
            <a:ln w="9525">
              <a:noFill/>
              <a:round/>
              <a:headEnd/>
              <a:tailEnd/>
            </a:ln>
          </p:spPr>
          <p:txBody>
            <a:bodyPr/>
            <a:lstStyle/>
            <a:p>
              <a:endParaRPr lang="en-US" sz="1350"/>
            </a:p>
          </p:txBody>
        </p:sp>
        <p:sp>
          <p:nvSpPr>
            <p:cNvPr id="36921" name="Freeform 62"/>
            <p:cNvSpPr>
              <a:spLocks noChangeAspect="1"/>
            </p:cNvSpPr>
            <p:nvPr/>
          </p:nvSpPr>
          <p:spPr bwMode="auto">
            <a:xfrm>
              <a:off x="3509" y="1555"/>
              <a:ext cx="6" cy="22"/>
            </a:xfrm>
            <a:custGeom>
              <a:avLst/>
              <a:gdLst>
                <a:gd name="T0" fmla="*/ 2 w 6"/>
                <a:gd name="T1" fmla="*/ 22 h 22"/>
                <a:gd name="T2" fmla="*/ 0 w 6"/>
                <a:gd name="T3" fmla="*/ 22 h 22"/>
                <a:gd name="T4" fmla="*/ 4 w 6"/>
                <a:gd name="T5" fmla="*/ 0 h 22"/>
                <a:gd name="T6" fmla="*/ 6 w 6"/>
                <a:gd name="T7" fmla="*/ 0 h 22"/>
                <a:gd name="T8" fmla="*/ 2 w 6"/>
                <a:gd name="T9" fmla="*/ 22 h 22"/>
                <a:gd name="T10" fmla="*/ 0 60000 65536"/>
                <a:gd name="T11" fmla="*/ 0 60000 65536"/>
                <a:gd name="T12" fmla="*/ 0 60000 65536"/>
                <a:gd name="T13" fmla="*/ 0 60000 65536"/>
                <a:gd name="T14" fmla="*/ 0 60000 65536"/>
                <a:gd name="T15" fmla="*/ 0 w 6"/>
                <a:gd name="T16" fmla="*/ 0 h 22"/>
                <a:gd name="T17" fmla="*/ 6 w 6"/>
                <a:gd name="T18" fmla="*/ 22 h 22"/>
              </a:gdLst>
              <a:ahLst/>
              <a:cxnLst>
                <a:cxn ang="T10">
                  <a:pos x="T0" y="T1"/>
                </a:cxn>
                <a:cxn ang="T11">
                  <a:pos x="T2" y="T3"/>
                </a:cxn>
                <a:cxn ang="T12">
                  <a:pos x="T4" y="T5"/>
                </a:cxn>
                <a:cxn ang="T13">
                  <a:pos x="T6" y="T7"/>
                </a:cxn>
                <a:cxn ang="T14">
                  <a:pos x="T8" y="T9"/>
                </a:cxn>
              </a:cxnLst>
              <a:rect l="T15" t="T16" r="T17" b="T18"/>
              <a:pathLst>
                <a:path w="6" h="22">
                  <a:moveTo>
                    <a:pt x="2" y="22"/>
                  </a:moveTo>
                  <a:lnTo>
                    <a:pt x="0" y="22"/>
                  </a:lnTo>
                  <a:lnTo>
                    <a:pt x="4" y="0"/>
                  </a:lnTo>
                  <a:lnTo>
                    <a:pt x="6" y="0"/>
                  </a:lnTo>
                  <a:lnTo>
                    <a:pt x="2" y="22"/>
                  </a:lnTo>
                  <a:close/>
                </a:path>
              </a:pathLst>
            </a:custGeom>
            <a:solidFill>
              <a:srgbClr val="F6B148"/>
            </a:solidFill>
            <a:ln w="9525">
              <a:noFill/>
              <a:round/>
              <a:headEnd/>
              <a:tailEnd/>
            </a:ln>
          </p:spPr>
          <p:txBody>
            <a:bodyPr/>
            <a:lstStyle/>
            <a:p>
              <a:endParaRPr lang="en-US" sz="1350"/>
            </a:p>
          </p:txBody>
        </p:sp>
        <p:sp>
          <p:nvSpPr>
            <p:cNvPr id="36922" name="Freeform 63"/>
            <p:cNvSpPr>
              <a:spLocks noChangeAspect="1"/>
            </p:cNvSpPr>
            <p:nvPr/>
          </p:nvSpPr>
          <p:spPr bwMode="auto">
            <a:xfrm>
              <a:off x="3511" y="1532"/>
              <a:ext cx="26" cy="51"/>
            </a:xfrm>
            <a:custGeom>
              <a:avLst/>
              <a:gdLst>
                <a:gd name="T0" fmla="*/ 0 w 13"/>
                <a:gd name="T1" fmla="*/ 100 h 25"/>
                <a:gd name="T2" fmla="*/ 32 w 13"/>
                <a:gd name="T3" fmla="*/ 96 h 25"/>
                <a:gd name="T4" fmla="*/ 44 w 13"/>
                <a:gd name="T5" fmla="*/ 8 h 25"/>
                <a:gd name="T6" fmla="*/ 8 w 13"/>
                <a:gd name="T7" fmla="*/ 37 h 25"/>
                <a:gd name="T8" fmla="*/ 0 w 13"/>
                <a:gd name="T9" fmla="*/ 10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4"/>
                  </a:moveTo>
                  <a:cubicBezTo>
                    <a:pt x="0" y="24"/>
                    <a:pt x="7" y="25"/>
                    <a:pt x="8" y="23"/>
                  </a:cubicBezTo>
                  <a:cubicBezTo>
                    <a:pt x="10" y="19"/>
                    <a:pt x="13" y="8"/>
                    <a:pt x="11" y="2"/>
                  </a:cubicBezTo>
                  <a:cubicBezTo>
                    <a:pt x="10" y="0"/>
                    <a:pt x="2" y="9"/>
                    <a:pt x="2" y="9"/>
                  </a:cubicBezTo>
                  <a:cubicBezTo>
                    <a:pt x="0" y="24"/>
                    <a:pt x="0" y="24"/>
                    <a:pt x="0" y="24"/>
                  </a:cubicBezTo>
                </a:path>
              </a:pathLst>
            </a:custGeom>
            <a:solidFill>
              <a:srgbClr val="DF8100"/>
            </a:solidFill>
            <a:ln w="9525">
              <a:noFill/>
              <a:round/>
              <a:headEnd/>
              <a:tailEnd/>
            </a:ln>
          </p:spPr>
          <p:txBody>
            <a:bodyPr/>
            <a:lstStyle/>
            <a:p>
              <a:endParaRPr lang="en-US" sz="1350"/>
            </a:p>
          </p:txBody>
        </p:sp>
        <p:sp>
          <p:nvSpPr>
            <p:cNvPr id="36923" name="Freeform 64"/>
            <p:cNvSpPr>
              <a:spLocks noChangeAspect="1"/>
            </p:cNvSpPr>
            <p:nvPr/>
          </p:nvSpPr>
          <p:spPr bwMode="auto">
            <a:xfrm>
              <a:off x="3455" y="1524"/>
              <a:ext cx="80" cy="35"/>
            </a:xfrm>
            <a:custGeom>
              <a:avLst/>
              <a:gdLst>
                <a:gd name="T0" fmla="*/ 68 w 40"/>
                <a:gd name="T1" fmla="*/ 0 h 17"/>
                <a:gd name="T2" fmla="*/ 0 w 40"/>
                <a:gd name="T3" fmla="*/ 12 h 17"/>
                <a:gd name="T4" fmla="*/ 88 w 40"/>
                <a:gd name="T5" fmla="*/ 72 h 17"/>
                <a:gd name="T6" fmla="*/ 156 w 40"/>
                <a:gd name="T7" fmla="*/ 25 h 17"/>
                <a:gd name="T8" fmla="*/ 68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17" y="0"/>
                  </a:moveTo>
                  <a:cubicBezTo>
                    <a:pt x="5" y="0"/>
                    <a:pt x="0" y="3"/>
                    <a:pt x="0" y="3"/>
                  </a:cubicBezTo>
                  <a:cubicBezTo>
                    <a:pt x="22" y="17"/>
                    <a:pt x="22" y="17"/>
                    <a:pt x="22" y="17"/>
                  </a:cubicBezTo>
                  <a:cubicBezTo>
                    <a:pt x="27" y="16"/>
                    <a:pt x="40" y="13"/>
                    <a:pt x="39" y="6"/>
                  </a:cubicBezTo>
                  <a:cubicBezTo>
                    <a:pt x="38" y="2"/>
                    <a:pt x="29" y="0"/>
                    <a:pt x="17" y="0"/>
                  </a:cubicBezTo>
                  <a:close/>
                </a:path>
              </a:pathLst>
            </a:custGeom>
            <a:solidFill>
              <a:srgbClr val="F6B148"/>
            </a:solidFill>
            <a:ln w="9525">
              <a:noFill/>
              <a:round/>
              <a:headEnd/>
              <a:tailEnd/>
            </a:ln>
          </p:spPr>
          <p:txBody>
            <a:bodyPr/>
            <a:lstStyle/>
            <a:p>
              <a:endParaRPr lang="en-US" sz="1350"/>
            </a:p>
          </p:txBody>
        </p:sp>
        <p:sp>
          <p:nvSpPr>
            <p:cNvPr id="36924" name="Freeform 65"/>
            <p:cNvSpPr>
              <a:spLocks noChangeAspect="1"/>
            </p:cNvSpPr>
            <p:nvPr/>
          </p:nvSpPr>
          <p:spPr bwMode="auto">
            <a:xfrm>
              <a:off x="3491" y="1526"/>
              <a:ext cx="48" cy="29"/>
            </a:xfrm>
            <a:custGeom>
              <a:avLst/>
              <a:gdLst>
                <a:gd name="T0" fmla="*/ 80 w 24"/>
                <a:gd name="T1" fmla="*/ 12 h 14"/>
                <a:gd name="T2" fmla="*/ 20 w 24"/>
                <a:gd name="T3" fmla="*/ 60 h 14"/>
                <a:gd name="T4" fmla="*/ 0 w 24"/>
                <a:gd name="T5" fmla="*/ 21 h 14"/>
                <a:gd name="T6" fmla="*/ 80 w 24"/>
                <a:gd name="T7" fmla="*/ 12 h 14"/>
                <a:gd name="T8" fmla="*/ 0 60000 65536"/>
                <a:gd name="T9" fmla="*/ 0 60000 65536"/>
                <a:gd name="T10" fmla="*/ 0 60000 65536"/>
                <a:gd name="T11" fmla="*/ 0 60000 65536"/>
                <a:gd name="T12" fmla="*/ 0 w 24"/>
                <a:gd name="T13" fmla="*/ 0 h 14"/>
                <a:gd name="T14" fmla="*/ 24 w 24"/>
                <a:gd name="T15" fmla="*/ 14 h 14"/>
              </a:gdLst>
              <a:ahLst/>
              <a:cxnLst>
                <a:cxn ang="T8">
                  <a:pos x="T0" y="T1"/>
                </a:cxn>
                <a:cxn ang="T9">
                  <a:pos x="T2" y="T3"/>
                </a:cxn>
                <a:cxn ang="T10">
                  <a:pos x="T4" y="T5"/>
                </a:cxn>
                <a:cxn ang="T11">
                  <a:pos x="T6" y="T7"/>
                </a:cxn>
              </a:cxnLst>
              <a:rect l="T12" t="T13" r="T14" b="T15"/>
              <a:pathLst>
                <a:path w="24" h="14">
                  <a:moveTo>
                    <a:pt x="20" y="3"/>
                  </a:moveTo>
                  <a:cubicBezTo>
                    <a:pt x="24" y="9"/>
                    <a:pt x="10" y="13"/>
                    <a:pt x="5" y="14"/>
                  </a:cubicBezTo>
                  <a:cubicBezTo>
                    <a:pt x="0" y="5"/>
                    <a:pt x="0" y="5"/>
                    <a:pt x="0" y="5"/>
                  </a:cubicBezTo>
                  <a:cubicBezTo>
                    <a:pt x="5" y="3"/>
                    <a:pt x="15" y="0"/>
                    <a:pt x="20" y="3"/>
                  </a:cubicBezTo>
                </a:path>
              </a:pathLst>
            </a:custGeom>
            <a:solidFill>
              <a:srgbClr val="FBD58B"/>
            </a:solidFill>
            <a:ln w="9525">
              <a:noFill/>
              <a:round/>
              <a:headEnd/>
              <a:tailEnd/>
            </a:ln>
          </p:spPr>
          <p:txBody>
            <a:bodyPr/>
            <a:lstStyle/>
            <a:p>
              <a:endParaRPr lang="en-US" sz="1350"/>
            </a:p>
          </p:txBody>
        </p:sp>
        <p:sp>
          <p:nvSpPr>
            <p:cNvPr id="36925" name="Freeform 66"/>
            <p:cNvSpPr>
              <a:spLocks noChangeAspect="1"/>
            </p:cNvSpPr>
            <p:nvPr/>
          </p:nvSpPr>
          <p:spPr bwMode="auto">
            <a:xfrm>
              <a:off x="3461" y="1532"/>
              <a:ext cx="24" cy="25"/>
            </a:xfrm>
            <a:custGeom>
              <a:avLst/>
              <a:gdLst>
                <a:gd name="T0" fmla="*/ 20 w 12"/>
                <a:gd name="T1" fmla="*/ 4 h 12"/>
                <a:gd name="T2" fmla="*/ 44 w 12"/>
                <a:gd name="T3" fmla="*/ 27 h 12"/>
                <a:gd name="T4" fmla="*/ 24 w 12"/>
                <a:gd name="T5" fmla="*/ 52 h 12"/>
                <a:gd name="T6" fmla="*/ 0 w 12"/>
                <a:gd name="T7" fmla="*/ 31 h 12"/>
                <a:gd name="T8" fmla="*/ 2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5" y="1"/>
                  </a:moveTo>
                  <a:cubicBezTo>
                    <a:pt x="8" y="0"/>
                    <a:pt x="11" y="3"/>
                    <a:pt x="11" y="6"/>
                  </a:cubicBezTo>
                  <a:cubicBezTo>
                    <a:pt x="12" y="8"/>
                    <a:pt x="9" y="11"/>
                    <a:pt x="6" y="12"/>
                  </a:cubicBezTo>
                  <a:cubicBezTo>
                    <a:pt x="4" y="12"/>
                    <a:pt x="1" y="10"/>
                    <a:pt x="0" y="7"/>
                  </a:cubicBezTo>
                  <a:cubicBezTo>
                    <a:pt x="0" y="4"/>
                    <a:pt x="2" y="1"/>
                    <a:pt x="5" y="1"/>
                  </a:cubicBezTo>
                </a:path>
              </a:pathLst>
            </a:custGeom>
            <a:solidFill>
              <a:srgbClr val="98C1E5"/>
            </a:solidFill>
            <a:ln w="9525">
              <a:noFill/>
              <a:round/>
              <a:headEnd/>
              <a:tailEnd/>
            </a:ln>
          </p:spPr>
          <p:txBody>
            <a:bodyPr/>
            <a:lstStyle/>
            <a:p>
              <a:endParaRPr lang="en-US" sz="1350"/>
            </a:p>
          </p:txBody>
        </p:sp>
        <p:sp>
          <p:nvSpPr>
            <p:cNvPr id="36926" name="Freeform 67"/>
            <p:cNvSpPr>
              <a:spLocks noChangeAspect="1"/>
            </p:cNvSpPr>
            <p:nvPr/>
          </p:nvSpPr>
          <p:spPr bwMode="auto">
            <a:xfrm>
              <a:off x="3457" y="1522"/>
              <a:ext cx="58" cy="41"/>
            </a:xfrm>
            <a:custGeom>
              <a:avLst/>
              <a:gdLst>
                <a:gd name="T0" fmla="*/ 108 w 29"/>
                <a:gd name="T1" fmla="*/ 37 h 20"/>
                <a:gd name="T2" fmla="*/ 28 w 29"/>
                <a:gd name="T3" fmla="*/ 4 h 20"/>
                <a:gd name="T4" fmla="*/ 0 w 29"/>
                <a:gd name="T5" fmla="*/ 12 h 20"/>
                <a:gd name="T6" fmla="*/ 20 w 29"/>
                <a:gd name="T7" fmla="*/ 8 h 20"/>
                <a:gd name="T8" fmla="*/ 100 w 29"/>
                <a:gd name="T9" fmla="*/ 37 h 20"/>
                <a:gd name="T10" fmla="*/ 48 w 29"/>
                <a:gd name="T11" fmla="*/ 84 h 20"/>
                <a:gd name="T12" fmla="*/ 28 w 29"/>
                <a:gd name="T13" fmla="*/ 84 h 20"/>
                <a:gd name="T14" fmla="*/ 56 w 29"/>
                <a:gd name="T15" fmla="*/ 84 h 20"/>
                <a:gd name="T16" fmla="*/ 108 w 29"/>
                <a:gd name="T17" fmla="*/ 3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7" y="9"/>
                  </a:moveTo>
                  <a:cubicBezTo>
                    <a:pt x="25" y="4"/>
                    <a:pt x="16" y="0"/>
                    <a:pt x="7" y="1"/>
                  </a:cubicBezTo>
                  <a:cubicBezTo>
                    <a:pt x="4" y="2"/>
                    <a:pt x="2" y="2"/>
                    <a:pt x="0" y="3"/>
                  </a:cubicBezTo>
                  <a:cubicBezTo>
                    <a:pt x="1" y="3"/>
                    <a:pt x="3" y="3"/>
                    <a:pt x="5" y="2"/>
                  </a:cubicBezTo>
                  <a:cubicBezTo>
                    <a:pt x="14" y="1"/>
                    <a:pt x="23" y="4"/>
                    <a:pt x="25" y="9"/>
                  </a:cubicBezTo>
                  <a:cubicBezTo>
                    <a:pt x="27" y="14"/>
                    <a:pt x="21" y="19"/>
                    <a:pt x="12" y="20"/>
                  </a:cubicBezTo>
                  <a:cubicBezTo>
                    <a:pt x="10" y="20"/>
                    <a:pt x="9" y="20"/>
                    <a:pt x="7" y="20"/>
                  </a:cubicBezTo>
                  <a:cubicBezTo>
                    <a:pt x="9" y="20"/>
                    <a:pt x="12" y="20"/>
                    <a:pt x="14" y="20"/>
                  </a:cubicBezTo>
                  <a:cubicBezTo>
                    <a:pt x="23" y="19"/>
                    <a:pt x="29" y="14"/>
                    <a:pt x="27" y="9"/>
                  </a:cubicBezTo>
                  <a:close/>
                </a:path>
              </a:pathLst>
            </a:custGeom>
            <a:solidFill>
              <a:srgbClr val="F6B148"/>
            </a:solidFill>
            <a:ln w="9525">
              <a:noFill/>
              <a:round/>
              <a:headEnd/>
              <a:tailEnd/>
            </a:ln>
          </p:spPr>
          <p:txBody>
            <a:bodyPr/>
            <a:lstStyle/>
            <a:p>
              <a:endParaRPr lang="en-US" sz="1350"/>
            </a:p>
          </p:txBody>
        </p:sp>
        <p:sp>
          <p:nvSpPr>
            <p:cNvPr id="36927" name="Freeform 68"/>
            <p:cNvSpPr>
              <a:spLocks noChangeAspect="1"/>
            </p:cNvSpPr>
            <p:nvPr/>
          </p:nvSpPr>
          <p:spPr bwMode="auto">
            <a:xfrm>
              <a:off x="3442" y="1524"/>
              <a:ext cx="69" cy="41"/>
            </a:xfrm>
            <a:custGeom>
              <a:avLst/>
              <a:gdLst>
                <a:gd name="T0" fmla="*/ 132 w 34"/>
                <a:gd name="T1" fmla="*/ 33 h 20"/>
                <a:gd name="T2" fmla="*/ 83 w 34"/>
                <a:gd name="T3" fmla="*/ 80 h 20"/>
                <a:gd name="T4" fmla="*/ 8 w 34"/>
                <a:gd name="T5" fmla="*/ 47 h 20"/>
                <a:gd name="T6" fmla="*/ 53 w 34"/>
                <a:gd name="T7" fmla="*/ 4 h 20"/>
                <a:gd name="T8" fmla="*/ 132 w 34"/>
                <a:gd name="T9" fmla="*/ 33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2" y="8"/>
                  </a:moveTo>
                  <a:cubicBezTo>
                    <a:pt x="34" y="13"/>
                    <a:pt x="29" y="18"/>
                    <a:pt x="20" y="19"/>
                  </a:cubicBezTo>
                  <a:cubicBezTo>
                    <a:pt x="12" y="20"/>
                    <a:pt x="4" y="16"/>
                    <a:pt x="2" y="11"/>
                  </a:cubicBezTo>
                  <a:cubicBezTo>
                    <a:pt x="0" y="7"/>
                    <a:pt x="5" y="2"/>
                    <a:pt x="13" y="1"/>
                  </a:cubicBezTo>
                  <a:cubicBezTo>
                    <a:pt x="22" y="0"/>
                    <a:pt x="30" y="3"/>
                    <a:pt x="32" y="8"/>
                  </a:cubicBezTo>
                  <a:close/>
                </a:path>
              </a:pathLst>
            </a:custGeom>
            <a:solidFill>
              <a:srgbClr val="FBD58B"/>
            </a:solidFill>
            <a:ln w="9525">
              <a:noFill/>
              <a:round/>
              <a:headEnd/>
              <a:tailEnd/>
            </a:ln>
          </p:spPr>
          <p:txBody>
            <a:bodyPr/>
            <a:lstStyle/>
            <a:p>
              <a:endParaRPr lang="en-US" sz="1350"/>
            </a:p>
          </p:txBody>
        </p:sp>
        <p:sp>
          <p:nvSpPr>
            <p:cNvPr id="36928" name="Freeform 69"/>
            <p:cNvSpPr>
              <a:spLocks noChangeAspect="1"/>
            </p:cNvSpPr>
            <p:nvPr/>
          </p:nvSpPr>
          <p:spPr bwMode="auto">
            <a:xfrm>
              <a:off x="3465" y="1530"/>
              <a:ext cx="22" cy="25"/>
            </a:xfrm>
            <a:custGeom>
              <a:avLst/>
              <a:gdLst>
                <a:gd name="T0" fmla="*/ 28 w 11"/>
                <a:gd name="T1" fmla="*/ 4 h 12"/>
                <a:gd name="T2" fmla="*/ 44 w 11"/>
                <a:gd name="T3" fmla="*/ 35 h 12"/>
                <a:gd name="T4" fmla="*/ 16 w 11"/>
                <a:gd name="T5" fmla="*/ 48 h 12"/>
                <a:gd name="T6" fmla="*/ 4 w 11"/>
                <a:gd name="T7" fmla="*/ 21 h 12"/>
                <a:gd name="T8" fmla="*/ 28 w 11"/>
                <a:gd name="T9" fmla="*/ 4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7" y="1"/>
                  </a:moveTo>
                  <a:cubicBezTo>
                    <a:pt x="10" y="2"/>
                    <a:pt x="11" y="5"/>
                    <a:pt x="11" y="8"/>
                  </a:cubicBezTo>
                  <a:cubicBezTo>
                    <a:pt x="10" y="11"/>
                    <a:pt x="7" y="12"/>
                    <a:pt x="4" y="11"/>
                  </a:cubicBezTo>
                  <a:cubicBezTo>
                    <a:pt x="1" y="11"/>
                    <a:pt x="0" y="8"/>
                    <a:pt x="1" y="5"/>
                  </a:cubicBezTo>
                  <a:cubicBezTo>
                    <a:pt x="1" y="2"/>
                    <a:pt x="4" y="0"/>
                    <a:pt x="7" y="1"/>
                  </a:cubicBezTo>
                  <a:close/>
                </a:path>
              </a:pathLst>
            </a:custGeom>
            <a:solidFill>
              <a:srgbClr val="DF8100"/>
            </a:solidFill>
            <a:ln w="9525">
              <a:noFill/>
              <a:round/>
              <a:headEnd/>
              <a:tailEnd/>
            </a:ln>
          </p:spPr>
          <p:txBody>
            <a:bodyPr/>
            <a:lstStyle/>
            <a:p>
              <a:endParaRPr lang="en-US" sz="1350"/>
            </a:p>
          </p:txBody>
        </p:sp>
        <p:sp>
          <p:nvSpPr>
            <p:cNvPr id="36929" name="Freeform 70"/>
            <p:cNvSpPr>
              <a:spLocks noChangeAspect="1"/>
            </p:cNvSpPr>
            <p:nvPr/>
          </p:nvSpPr>
          <p:spPr bwMode="auto">
            <a:xfrm>
              <a:off x="3467" y="1532"/>
              <a:ext cx="20" cy="23"/>
            </a:xfrm>
            <a:custGeom>
              <a:avLst/>
              <a:gdLst>
                <a:gd name="T0" fmla="*/ 36 w 10"/>
                <a:gd name="T1" fmla="*/ 31 h 11"/>
                <a:gd name="T2" fmla="*/ 12 w 10"/>
                <a:gd name="T3" fmla="*/ 44 h 11"/>
                <a:gd name="T4" fmla="*/ 0 w 10"/>
                <a:gd name="T5" fmla="*/ 17 h 11"/>
                <a:gd name="T6" fmla="*/ 24 w 10"/>
                <a:gd name="T7" fmla="*/ 4 h 11"/>
                <a:gd name="T8" fmla="*/ 36 w 10"/>
                <a:gd name="T9" fmla="*/ 31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9" y="7"/>
                  </a:moveTo>
                  <a:cubicBezTo>
                    <a:pt x="9" y="9"/>
                    <a:pt x="6" y="11"/>
                    <a:pt x="3" y="10"/>
                  </a:cubicBezTo>
                  <a:cubicBezTo>
                    <a:pt x="1" y="10"/>
                    <a:pt x="0" y="7"/>
                    <a:pt x="0" y="4"/>
                  </a:cubicBezTo>
                  <a:cubicBezTo>
                    <a:pt x="1" y="1"/>
                    <a:pt x="4" y="0"/>
                    <a:pt x="6" y="1"/>
                  </a:cubicBezTo>
                  <a:cubicBezTo>
                    <a:pt x="9" y="1"/>
                    <a:pt x="10" y="4"/>
                    <a:pt x="9" y="7"/>
                  </a:cubicBezTo>
                  <a:close/>
                </a:path>
              </a:pathLst>
            </a:custGeom>
            <a:solidFill>
              <a:srgbClr val="F6B148"/>
            </a:solidFill>
            <a:ln w="9525">
              <a:noFill/>
              <a:round/>
              <a:headEnd/>
              <a:tailEnd/>
            </a:ln>
          </p:spPr>
          <p:txBody>
            <a:bodyPr/>
            <a:lstStyle/>
            <a:p>
              <a:endParaRPr lang="en-US" sz="1350"/>
            </a:p>
          </p:txBody>
        </p:sp>
        <p:sp>
          <p:nvSpPr>
            <p:cNvPr id="36930" name="Freeform 71"/>
            <p:cNvSpPr>
              <a:spLocks noChangeAspect="1"/>
            </p:cNvSpPr>
            <p:nvPr/>
          </p:nvSpPr>
          <p:spPr bwMode="auto">
            <a:xfrm>
              <a:off x="3471" y="1532"/>
              <a:ext cx="14" cy="15"/>
            </a:xfrm>
            <a:custGeom>
              <a:avLst/>
              <a:gdLst>
                <a:gd name="T0" fmla="*/ 28 w 7"/>
                <a:gd name="T1" fmla="*/ 19 h 7"/>
                <a:gd name="T2" fmla="*/ 12 w 7"/>
                <a:gd name="T3" fmla="*/ 28 h 7"/>
                <a:gd name="T4" fmla="*/ 0 w 7"/>
                <a:gd name="T5" fmla="*/ 9 h 7"/>
                <a:gd name="T6" fmla="*/ 16 w 7"/>
                <a:gd name="T7" fmla="*/ 4 h 7"/>
                <a:gd name="T8" fmla="*/ 28 w 7"/>
                <a:gd name="T9" fmla="*/ 19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4"/>
                  </a:moveTo>
                  <a:cubicBezTo>
                    <a:pt x="6" y="6"/>
                    <a:pt x="5" y="7"/>
                    <a:pt x="3" y="6"/>
                  </a:cubicBezTo>
                  <a:cubicBezTo>
                    <a:pt x="1" y="5"/>
                    <a:pt x="0" y="4"/>
                    <a:pt x="0" y="2"/>
                  </a:cubicBezTo>
                  <a:cubicBezTo>
                    <a:pt x="1" y="1"/>
                    <a:pt x="2" y="0"/>
                    <a:pt x="4" y="1"/>
                  </a:cubicBezTo>
                  <a:cubicBezTo>
                    <a:pt x="6" y="1"/>
                    <a:pt x="7" y="3"/>
                    <a:pt x="7" y="4"/>
                  </a:cubicBezTo>
                  <a:close/>
                </a:path>
              </a:pathLst>
            </a:custGeom>
            <a:solidFill>
              <a:srgbClr val="FCE5B8"/>
            </a:solidFill>
            <a:ln w="9525">
              <a:noFill/>
              <a:round/>
              <a:headEnd/>
              <a:tailEnd/>
            </a:ln>
          </p:spPr>
          <p:txBody>
            <a:bodyPr/>
            <a:lstStyle/>
            <a:p>
              <a:endParaRPr lang="en-US" sz="1350"/>
            </a:p>
          </p:txBody>
        </p:sp>
        <p:sp>
          <p:nvSpPr>
            <p:cNvPr id="36931" name="Freeform 72"/>
            <p:cNvSpPr>
              <a:spLocks noChangeAspect="1"/>
            </p:cNvSpPr>
            <p:nvPr/>
          </p:nvSpPr>
          <p:spPr bwMode="auto">
            <a:xfrm>
              <a:off x="3058" y="1863"/>
              <a:ext cx="403" cy="157"/>
            </a:xfrm>
            <a:custGeom>
              <a:avLst/>
              <a:gdLst>
                <a:gd name="T0" fmla="*/ 0 w 200"/>
                <a:gd name="T1" fmla="*/ 0 h 78"/>
                <a:gd name="T2" fmla="*/ 4 w 200"/>
                <a:gd name="T3" fmla="*/ 48 h 78"/>
                <a:gd name="T4" fmla="*/ 792 w 200"/>
                <a:gd name="T5" fmla="*/ 312 h 78"/>
                <a:gd name="T6" fmla="*/ 812 w 200"/>
                <a:gd name="T7" fmla="*/ 308 h 78"/>
                <a:gd name="T8" fmla="*/ 808 w 200"/>
                <a:gd name="T9" fmla="*/ 288 h 78"/>
                <a:gd name="T10" fmla="*/ 0 w 200"/>
                <a:gd name="T11" fmla="*/ 0 h 78"/>
                <a:gd name="T12" fmla="*/ 0 60000 65536"/>
                <a:gd name="T13" fmla="*/ 0 60000 65536"/>
                <a:gd name="T14" fmla="*/ 0 60000 65536"/>
                <a:gd name="T15" fmla="*/ 0 60000 65536"/>
                <a:gd name="T16" fmla="*/ 0 60000 65536"/>
                <a:gd name="T17" fmla="*/ 0 60000 65536"/>
                <a:gd name="T18" fmla="*/ 0 w 200"/>
                <a:gd name="T19" fmla="*/ 0 h 78"/>
                <a:gd name="T20" fmla="*/ 200 w 200"/>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00" h="78">
                  <a:moveTo>
                    <a:pt x="0" y="0"/>
                  </a:moveTo>
                  <a:cubicBezTo>
                    <a:pt x="1" y="12"/>
                    <a:pt x="1" y="12"/>
                    <a:pt x="1" y="12"/>
                  </a:cubicBezTo>
                  <a:cubicBezTo>
                    <a:pt x="1" y="12"/>
                    <a:pt x="193" y="76"/>
                    <a:pt x="195" y="77"/>
                  </a:cubicBezTo>
                  <a:cubicBezTo>
                    <a:pt x="198" y="78"/>
                    <a:pt x="200" y="76"/>
                    <a:pt x="200" y="76"/>
                  </a:cubicBezTo>
                  <a:cubicBezTo>
                    <a:pt x="199" y="71"/>
                    <a:pt x="199" y="71"/>
                    <a:pt x="199" y="71"/>
                  </a:cubicBezTo>
                  <a:cubicBezTo>
                    <a:pt x="0" y="0"/>
                    <a:pt x="0" y="0"/>
                    <a:pt x="0" y="0"/>
                  </a:cubicBezTo>
                </a:path>
              </a:pathLst>
            </a:custGeom>
            <a:solidFill>
              <a:srgbClr val="F6B148"/>
            </a:solidFill>
            <a:ln w="9525">
              <a:noFill/>
              <a:round/>
              <a:headEnd/>
              <a:tailEnd/>
            </a:ln>
          </p:spPr>
          <p:txBody>
            <a:bodyPr/>
            <a:lstStyle/>
            <a:p>
              <a:endParaRPr lang="en-US" sz="1350"/>
            </a:p>
          </p:txBody>
        </p:sp>
        <p:sp>
          <p:nvSpPr>
            <p:cNvPr id="36932" name="Freeform 73"/>
            <p:cNvSpPr>
              <a:spLocks noChangeAspect="1"/>
            </p:cNvSpPr>
            <p:nvPr/>
          </p:nvSpPr>
          <p:spPr bwMode="auto">
            <a:xfrm>
              <a:off x="3459" y="1734"/>
              <a:ext cx="203" cy="284"/>
            </a:xfrm>
            <a:custGeom>
              <a:avLst/>
              <a:gdLst>
                <a:gd name="T0" fmla="*/ 404 w 101"/>
                <a:gd name="T1" fmla="*/ 20 h 141"/>
                <a:gd name="T2" fmla="*/ 408 w 101"/>
                <a:gd name="T3" fmla="*/ 48 h 141"/>
                <a:gd name="T4" fmla="*/ 400 w 101"/>
                <a:gd name="T5" fmla="*/ 68 h 141"/>
                <a:gd name="T6" fmla="*/ 4 w 101"/>
                <a:gd name="T7" fmla="*/ 572 h 141"/>
                <a:gd name="T8" fmla="*/ 0 w 101"/>
                <a:gd name="T9" fmla="*/ 548 h 141"/>
                <a:gd name="T10" fmla="*/ 396 w 101"/>
                <a:gd name="T11" fmla="*/ 0 h 141"/>
                <a:gd name="T12" fmla="*/ 404 w 101"/>
                <a:gd name="T13" fmla="*/ 20 h 141"/>
                <a:gd name="T14" fmla="*/ 0 60000 65536"/>
                <a:gd name="T15" fmla="*/ 0 60000 65536"/>
                <a:gd name="T16" fmla="*/ 0 60000 65536"/>
                <a:gd name="T17" fmla="*/ 0 60000 65536"/>
                <a:gd name="T18" fmla="*/ 0 60000 65536"/>
                <a:gd name="T19" fmla="*/ 0 60000 65536"/>
                <a:gd name="T20" fmla="*/ 0 60000 65536"/>
                <a:gd name="T21" fmla="*/ 0 w 101"/>
                <a:gd name="T22" fmla="*/ 0 h 141"/>
                <a:gd name="T23" fmla="*/ 101 w 101"/>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41">
                  <a:moveTo>
                    <a:pt x="100" y="5"/>
                  </a:moveTo>
                  <a:cubicBezTo>
                    <a:pt x="100" y="7"/>
                    <a:pt x="101" y="12"/>
                    <a:pt x="101" y="12"/>
                  </a:cubicBezTo>
                  <a:cubicBezTo>
                    <a:pt x="101" y="12"/>
                    <a:pt x="101" y="15"/>
                    <a:pt x="99" y="17"/>
                  </a:cubicBezTo>
                  <a:cubicBezTo>
                    <a:pt x="98" y="19"/>
                    <a:pt x="1" y="141"/>
                    <a:pt x="1" y="141"/>
                  </a:cubicBezTo>
                  <a:cubicBezTo>
                    <a:pt x="0" y="135"/>
                    <a:pt x="0" y="135"/>
                    <a:pt x="0" y="135"/>
                  </a:cubicBezTo>
                  <a:cubicBezTo>
                    <a:pt x="98" y="0"/>
                    <a:pt x="98" y="0"/>
                    <a:pt x="98" y="0"/>
                  </a:cubicBezTo>
                  <a:cubicBezTo>
                    <a:pt x="98" y="0"/>
                    <a:pt x="100" y="1"/>
                    <a:pt x="100" y="5"/>
                  </a:cubicBezTo>
                  <a:close/>
                </a:path>
              </a:pathLst>
            </a:custGeom>
            <a:solidFill>
              <a:srgbClr val="DF8100"/>
            </a:solidFill>
            <a:ln w="9525">
              <a:noFill/>
              <a:round/>
              <a:headEnd/>
              <a:tailEnd/>
            </a:ln>
          </p:spPr>
          <p:txBody>
            <a:bodyPr/>
            <a:lstStyle/>
            <a:p>
              <a:endParaRPr lang="en-US" sz="1350"/>
            </a:p>
          </p:txBody>
        </p:sp>
        <p:sp>
          <p:nvSpPr>
            <p:cNvPr id="36933" name="Freeform 74"/>
            <p:cNvSpPr>
              <a:spLocks noChangeAspect="1"/>
            </p:cNvSpPr>
            <p:nvPr/>
          </p:nvSpPr>
          <p:spPr bwMode="auto">
            <a:xfrm>
              <a:off x="3058" y="1639"/>
              <a:ext cx="602" cy="369"/>
            </a:xfrm>
            <a:custGeom>
              <a:avLst/>
              <a:gdLst>
                <a:gd name="T0" fmla="*/ 815 w 299"/>
                <a:gd name="T1" fmla="*/ 736 h 183"/>
                <a:gd name="T2" fmla="*/ 1208 w 299"/>
                <a:gd name="T3" fmla="*/ 212 h 183"/>
                <a:gd name="T4" fmla="*/ 1196 w 299"/>
                <a:gd name="T5" fmla="*/ 188 h 183"/>
                <a:gd name="T6" fmla="*/ 360 w 299"/>
                <a:gd name="T7" fmla="*/ 0 h 183"/>
                <a:gd name="T8" fmla="*/ 0 w 299"/>
                <a:gd name="T9" fmla="*/ 452 h 183"/>
                <a:gd name="T10" fmla="*/ 791 w 299"/>
                <a:gd name="T11" fmla="*/ 740 h 183"/>
                <a:gd name="T12" fmla="*/ 815 w 299"/>
                <a:gd name="T13" fmla="*/ 736 h 183"/>
                <a:gd name="T14" fmla="*/ 0 60000 65536"/>
                <a:gd name="T15" fmla="*/ 0 60000 65536"/>
                <a:gd name="T16" fmla="*/ 0 60000 65536"/>
                <a:gd name="T17" fmla="*/ 0 60000 65536"/>
                <a:gd name="T18" fmla="*/ 0 60000 65536"/>
                <a:gd name="T19" fmla="*/ 0 60000 65536"/>
                <a:gd name="T20" fmla="*/ 0 60000 65536"/>
                <a:gd name="T21" fmla="*/ 0 w 299"/>
                <a:gd name="T22" fmla="*/ 0 h 183"/>
                <a:gd name="T23" fmla="*/ 299 w 299"/>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9" h="183">
                  <a:moveTo>
                    <a:pt x="201" y="181"/>
                  </a:moveTo>
                  <a:cubicBezTo>
                    <a:pt x="214" y="164"/>
                    <a:pt x="296" y="54"/>
                    <a:pt x="298" y="52"/>
                  </a:cubicBezTo>
                  <a:cubicBezTo>
                    <a:pt x="299" y="50"/>
                    <a:pt x="299" y="47"/>
                    <a:pt x="295" y="46"/>
                  </a:cubicBezTo>
                  <a:cubicBezTo>
                    <a:pt x="292" y="46"/>
                    <a:pt x="89" y="0"/>
                    <a:pt x="89" y="0"/>
                  </a:cubicBezTo>
                  <a:cubicBezTo>
                    <a:pt x="0" y="111"/>
                    <a:pt x="0" y="111"/>
                    <a:pt x="0" y="111"/>
                  </a:cubicBezTo>
                  <a:cubicBezTo>
                    <a:pt x="195" y="182"/>
                    <a:pt x="195" y="182"/>
                    <a:pt x="195" y="182"/>
                  </a:cubicBezTo>
                  <a:cubicBezTo>
                    <a:pt x="195" y="182"/>
                    <a:pt x="199" y="183"/>
                    <a:pt x="201" y="181"/>
                  </a:cubicBezTo>
                  <a:close/>
                </a:path>
              </a:pathLst>
            </a:custGeom>
            <a:solidFill>
              <a:srgbClr val="E69A37"/>
            </a:solidFill>
            <a:ln w="9525">
              <a:noFill/>
              <a:round/>
              <a:headEnd/>
              <a:tailEnd/>
            </a:ln>
          </p:spPr>
          <p:txBody>
            <a:bodyPr/>
            <a:lstStyle/>
            <a:p>
              <a:endParaRPr lang="en-US" sz="1350"/>
            </a:p>
          </p:txBody>
        </p:sp>
        <p:sp>
          <p:nvSpPr>
            <p:cNvPr id="36934" name="Freeform 75"/>
            <p:cNvSpPr>
              <a:spLocks noChangeAspect="1"/>
            </p:cNvSpPr>
            <p:nvPr/>
          </p:nvSpPr>
          <p:spPr bwMode="auto">
            <a:xfrm>
              <a:off x="3064" y="1857"/>
              <a:ext cx="401" cy="151"/>
            </a:xfrm>
            <a:custGeom>
              <a:avLst/>
              <a:gdLst>
                <a:gd name="T0" fmla="*/ 804 w 199"/>
                <a:gd name="T1" fmla="*/ 284 h 75"/>
                <a:gd name="T2" fmla="*/ 804 w 199"/>
                <a:gd name="T3" fmla="*/ 276 h 75"/>
                <a:gd name="T4" fmla="*/ 0 w 199"/>
                <a:gd name="T5" fmla="*/ 0 h 75"/>
                <a:gd name="T6" fmla="*/ 8 w 199"/>
                <a:gd name="T7" fmla="*/ 20 h 75"/>
                <a:gd name="T8" fmla="*/ 788 w 199"/>
                <a:gd name="T9" fmla="*/ 300 h 75"/>
                <a:gd name="T10" fmla="*/ 804 w 199"/>
                <a:gd name="T11" fmla="*/ 284 h 75"/>
                <a:gd name="T12" fmla="*/ 0 60000 65536"/>
                <a:gd name="T13" fmla="*/ 0 60000 65536"/>
                <a:gd name="T14" fmla="*/ 0 60000 65536"/>
                <a:gd name="T15" fmla="*/ 0 60000 65536"/>
                <a:gd name="T16" fmla="*/ 0 60000 65536"/>
                <a:gd name="T17" fmla="*/ 0 60000 65536"/>
                <a:gd name="T18" fmla="*/ 0 w 199"/>
                <a:gd name="T19" fmla="*/ 0 h 75"/>
                <a:gd name="T20" fmla="*/ 199 w 199"/>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99" h="75">
                  <a:moveTo>
                    <a:pt x="198" y="70"/>
                  </a:moveTo>
                  <a:cubicBezTo>
                    <a:pt x="198" y="70"/>
                    <a:pt x="198" y="69"/>
                    <a:pt x="198" y="68"/>
                  </a:cubicBezTo>
                  <a:cubicBezTo>
                    <a:pt x="179" y="62"/>
                    <a:pt x="0" y="1"/>
                    <a:pt x="0" y="0"/>
                  </a:cubicBezTo>
                  <a:cubicBezTo>
                    <a:pt x="0" y="1"/>
                    <a:pt x="0" y="4"/>
                    <a:pt x="2" y="5"/>
                  </a:cubicBezTo>
                  <a:cubicBezTo>
                    <a:pt x="22" y="13"/>
                    <a:pt x="192" y="73"/>
                    <a:pt x="194" y="74"/>
                  </a:cubicBezTo>
                  <a:cubicBezTo>
                    <a:pt x="196" y="75"/>
                    <a:pt x="199" y="74"/>
                    <a:pt x="198" y="70"/>
                  </a:cubicBezTo>
                  <a:close/>
                </a:path>
              </a:pathLst>
            </a:custGeom>
            <a:solidFill>
              <a:srgbClr val="FBD58B"/>
            </a:solidFill>
            <a:ln w="9525">
              <a:noFill/>
              <a:round/>
              <a:headEnd/>
              <a:tailEnd/>
            </a:ln>
          </p:spPr>
          <p:txBody>
            <a:bodyPr/>
            <a:lstStyle/>
            <a:p>
              <a:endParaRPr lang="en-US" sz="1350"/>
            </a:p>
          </p:txBody>
        </p:sp>
        <p:sp>
          <p:nvSpPr>
            <p:cNvPr id="36935" name="Freeform 76"/>
            <p:cNvSpPr>
              <a:spLocks noChangeAspect="1"/>
            </p:cNvSpPr>
            <p:nvPr/>
          </p:nvSpPr>
          <p:spPr bwMode="auto">
            <a:xfrm>
              <a:off x="3453" y="1732"/>
              <a:ext cx="207" cy="276"/>
            </a:xfrm>
            <a:custGeom>
              <a:avLst/>
              <a:gdLst>
                <a:gd name="T0" fmla="*/ 400 w 103"/>
                <a:gd name="T1" fmla="*/ 0 h 137"/>
                <a:gd name="T2" fmla="*/ 392 w 103"/>
                <a:gd name="T3" fmla="*/ 0 h 137"/>
                <a:gd name="T4" fmla="*/ 4 w 103"/>
                <a:gd name="T5" fmla="*/ 548 h 137"/>
                <a:gd name="T6" fmla="*/ 0 w 103"/>
                <a:gd name="T7" fmla="*/ 552 h 137"/>
                <a:gd name="T8" fmla="*/ 20 w 103"/>
                <a:gd name="T9" fmla="*/ 548 h 137"/>
                <a:gd name="T10" fmla="*/ 412 w 103"/>
                <a:gd name="T11" fmla="*/ 24 h 137"/>
                <a:gd name="T12" fmla="*/ 400 w 103"/>
                <a:gd name="T13" fmla="*/ 0 h 137"/>
                <a:gd name="T14" fmla="*/ 0 60000 65536"/>
                <a:gd name="T15" fmla="*/ 0 60000 65536"/>
                <a:gd name="T16" fmla="*/ 0 60000 65536"/>
                <a:gd name="T17" fmla="*/ 0 60000 65536"/>
                <a:gd name="T18" fmla="*/ 0 60000 65536"/>
                <a:gd name="T19" fmla="*/ 0 60000 65536"/>
                <a:gd name="T20" fmla="*/ 0 60000 65536"/>
                <a:gd name="T21" fmla="*/ 0 w 103"/>
                <a:gd name="T22" fmla="*/ 0 h 137"/>
                <a:gd name="T23" fmla="*/ 103 w 103"/>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137">
                  <a:moveTo>
                    <a:pt x="99" y="0"/>
                  </a:moveTo>
                  <a:cubicBezTo>
                    <a:pt x="99" y="0"/>
                    <a:pt x="98" y="0"/>
                    <a:pt x="97" y="0"/>
                  </a:cubicBezTo>
                  <a:cubicBezTo>
                    <a:pt x="86" y="15"/>
                    <a:pt x="13" y="118"/>
                    <a:pt x="1" y="135"/>
                  </a:cubicBezTo>
                  <a:cubicBezTo>
                    <a:pt x="0" y="135"/>
                    <a:pt x="0" y="136"/>
                    <a:pt x="0" y="136"/>
                  </a:cubicBezTo>
                  <a:cubicBezTo>
                    <a:pt x="1" y="136"/>
                    <a:pt x="4" y="137"/>
                    <a:pt x="5" y="135"/>
                  </a:cubicBezTo>
                  <a:cubicBezTo>
                    <a:pt x="18" y="118"/>
                    <a:pt x="100" y="8"/>
                    <a:pt x="102" y="6"/>
                  </a:cubicBezTo>
                  <a:cubicBezTo>
                    <a:pt x="103" y="4"/>
                    <a:pt x="103" y="1"/>
                    <a:pt x="99" y="0"/>
                  </a:cubicBezTo>
                  <a:close/>
                </a:path>
              </a:pathLst>
            </a:custGeom>
            <a:solidFill>
              <a:srgbClr val="FBD58B"/>
            </a:solidFill>
            <a:ln w="9525">
              <a:noFill/>
              <a:round/>
              <a:headEnd/>
              <a:tailEnd/>
            </a:ln>
          </p:spPr>
          <p:txBody>
            <a:bodyPr/>
            <a:lstStyle/>
            <a:p>
              <a:endParaRPr lang="en-US" sz="1350"/>
            </a:p>
          </p:txBody>
        </p:sp>
        <p:sp>
          <p:nvSpPr>
            <p:cNvPr id="36936" name="Freeform 77"/>
            <p:cNvSpPr>
              <a:spLocks noChangeAspect="1"/>
            </p:cNvSpPr>
            <p:nvPr/>
          </p:nvSpPr>
          <p:spPr bwMode="auto">
            <a:xfrm>
              <a:off x="3354" y="1742"/>
              <a:ext cx="54" cy="34"/>
            </a:xfrm>
            <a:custGeom>
              <a:avLst/>
              <a:gdLst>
                <a:gd name="T0" fmla="*/ 16 w 27"/>
                <a:gd name="T1" fmla="*/ 48 h 17"/>
                <a:gd name="T2" fmla="*/ 4 w 27"/>
                <a:gd name="T3" fmla="*/ 28 h 17"/>
                <a:gd name="T4" fmla="*/ 40 w 27"/>
                <a:gd name="T5" fmla="*/ 8 h 17"/>
                <a:gd name="T6" fmla="*/ 56 w 27"/>
                <a:gd name="T7" fmla="*/ 4 h 17"/>
                <a:gd name="T8" fmla="*/ 100 w 27"/>
                <a:gd name="T9" fmla="*/ 16 h 17"/>
                <a:gd name="T10" fmla="*/ 104 w 27"/>
                <a:gd name="T11" fmla="*/ 28 h 17"/>
                <a:gd name="T12" fmla="*/ 88 w 27"/>
                <a:gd name="T13" fmla="*/ 60 h 17"/>
                <a:gd name="T14" fmla="*/ 76 w 27"/>
                <a:gd name="T15" fmla="*/ 64 h 17"/>
                <a:gd name="T16" fmla="*/ 16 w 27"/>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2"/>
                  </a:moveTo>
                  <a:cubicBezTo>
                    <a:pt x="2" y="11"/>
                    <a:pt x="0" y="9"/>
                    <a:pt x="1" y="7"/>
                  </a:cubicBezTo>
                  <a:cubicBezTo>
                    <a:pt x="10" y="2"/>
                    <a:pt x="10" y="2"/>
                    <a:pt x="10" y="2"/>
                  </a:cubicBezTo>
                  <a:cubicBezTo>
                    <a:pt x="10" y="1"/>
                    <a:pt x="12" y="0"/>
                    <a:pt x="14" y="1"/>
                  </a:cubicBezTo>
                  <a:cubicBezTo>
                    <a:pt x="25" y="4"/>
                    <a:pt x="25" y="4"/>
                    <a:pt x="25" y="4"/>
                  </a:cubicBezTo>
                  <a:cubicBezTo>
                    <a:pt x="27" y="5"/>
                    <a:pt x="27" y="5"/>
                    <a:pt x="26" y="7"/>
                  </a:cubicBezTo>
                  <a:cubicBezTo>
                    <a:pt x="22" y="15"/>
                    <a:pt x="22" y="15"/>
                    <a:pt x="22" y="15"/>
                  </a:cubicBezTo>
                  <a:cubicBezTo>
                    <a:pt x="21" y="16"/>
                    <a:pt x="21" y="17"/>
                    <a:pt x="19" y="16"/>
                  </a:cubicBezTo>
                  <a:cubicBezTo>
                    <a:pt x="19" y="16"/>
                    <a:pt x="4" y="12"/>
                    <a:pt x="4" y="12"/>
                  </a:cubicBezTo>
                  <a:close/>
                </a:path>
              </a:pathLst>
            </a:custGeom>
            <a:solidFill>
              <a:srgbClr val="F6B148"/>
            </a:solidFill>
            <a:ln w="9525">
              <a:noFill/>
              <a:round/>
              <a:headEnd/>
              <a:tailEnd/>
            </a:ln>
          </p:spPr>
          <p:txBody>
            <a:bodyPr/>
            <a:lstStyle/>
            <a:p>
              <a:endParaRPr lang="en-US" sz="1350"/>
            </a:p>
          </p:txBody>
        </p:sp>
        <p:sp>
          <p:nvSpPr>
            <p:cNvPr id="36937" name="Freeform 78"/>
            <p:cNvSpPr>
              <a:spLocks noChangeAspect="1"/>
            </p:cNvSpPr>
            <p:nvPr/>
          </p:nvSpPr>
          <p:spPr bwMode="auto">
            <a:xfrm>
              <a:off x="3392" y="1742"/>
              <a:ext cx="22" cy="34"/>
            </a:xfrm>
            <a:custGeom>
              <a:avLst/>
              <a:gdLst>
                <a:gd name="T0" fmla="*/ 0 w 11"/>
                <a:gd name="T1" fmla="*/ 56 h 17"/>
                <a:gd name="T2" fmla="*/ 4 w 11"/>
                <a:gd name="T3" fmla="*/ 44 h 17"/>
                <a:gd name="T4" fmla="*/ 28 w 11"/>
                <a:gd name="T5" fmla="*/ 8 h 17"/>
                <a:gd name="T6" fmla="*/ 36 w 11"/>
                <a:gd name="T7" fmla="*/ 0 h 17"/>
                <a:gd name="T8" fmla="*/ 44 w 11"/>
                <a:gd name="T9" fmla="*/ 8 h 17"/>
                <a:gd name="T10" fmla="*/ 40 w 11"/>
                <a:gd name="T11" fmla="*/ 20 h 17"/>
                <a:gd name="T12" fmla="*/ 12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2"/>
                    <a:pt x="1" y="11"/>
                  </a:cubicBezTo>
                  <a:cubicBezTo>
                    <a:pt x="7" y="2"/>
                    <a:pt x="7" y="2"/>
                    <a:pt x="7" y="2"/>
                  </a:cubicBezTo>
                  <a:cubicBezTo>
                    <a:pt x="8" y="0"/>
                    <a:pt x="9" y="0"/>
                    <a:pt x="9" y="0"/>
                  </a:cubicBezTo>
                  <a:cubicBezTo>
                    <a:pt x="11" y="2"/>
                    <a:pt x="11" y="2"/>
                    <a:pt x="11" y="2"/>
                  </a:cubicBezTo>
                  <a:cubicBezTo>
                    <a:pt x="11" y="3"/>
                    <a:pt x="11" y="3"/>
                    <a:pt x="10" y="5"/>
                  </a:cubicBezTo>
                  <a:cubicBezTo>
                    <a:pt x="3" y="15"/>
                    <a:pt x="3" y="15"/>
                    <a:pt x="3" y="15"/>
                  </a:cubicBezTo>
                  <a:cubicBezTo>
                    <a:pt x="2" y="16"/>
                    <a:pt x="1" y="17"/>
                    <a:pt x="1" y="17"/>
                  </a:cubicBezTo>
                  <a:lnTo>
                    <a:pt x="0" y="14"/>
                  </a:lnTo>
                  <a:close/>
                </a:path>
              </a:pathLst>
            </a:custGeom>
            <a:solidFill>
              <a:srgbClr val="DF8100"/>
            </a:solidFill>
            <a:ln w="9525">
              <a:noFill/>
              <a:round/>
              <a:headEnd/>
              <a:tailEnd/>
            </a:ln>
          </p:spPr>
          <p:txBody>
            <a:bodyPr/>
            <a:lstStyle/>
            <a:p>
              <a:endParaRPr lang="en-US" sz="1350"/>
            </a:p>
          </p:txBody>
        </p:sp>
        <p:sp>
          <p:nvSpPr>
            <p:cNvPr id="36938" name="Freeform 79"/>
            <p:cNvSpPr>
              <a:spLocks noChangeAspect="1"/>
            </p:cNvSpPr>
            <p:nvPr/>
          </p:nvSpPr>
          <p:spPr bwMode="auto">
            <a:xfrm>
              <a:off x="3388" y="1768"/>
              <a:ext cx="10" cy="8"/>
            </a:xfrm>
            <a:custGeom>
              <a:avLst/>
              <a:gdLst>
                <a:gd name="T0" fmla="*/ 12 w 5"/>
                <a:gd name="T1" fmla="*/ 16 h 4"/>
                <a:gd name="T2" fmla="*/ 4 w 5"/>
                <a:gd name="T3" fmla="*/ 8 h 4"/>
                <a:gd name="T4" fmla="*/ 4 w 5"/>
                <a:gd name="T5" fmla="*/ 4 h 4"/>
                <a:gd name="T6" fmla="*/ 16 w 5"/>
                <a:gd name="T7" fmla="*/ 8 h 4"/>
                <a:gd name="T8" fmla="*/ 12 w 5"/>
                <a:gd name="T9" fmla="*/ 16 h 4"/>
                <a:gd name="T10" fmla="*/ 0 60000 65536"/>
                <a:gd name="T11" fmla="*/ 0 60000 65536"/>
                <a:gd name="T12" fmla="*/ 0 60000 65536"/>
                <a:gd name="T13" fmla="*/ 0 60000 65536"/>
                <a:gd name="T14" fmla="*/ 0 60000 65536"/>
                <a:gd name="T15" fmla="*/ 0 w 5"/>
                <a:gd name="T16" fmla="*/ 0 h 4"/>
                <a:gd name="T17" fmla="*/ 5 w 5"/>
                <a:gd name="T18" fmla="*/ 4 h 4"/>
              </a:gdLst>
              <a:ahLst/>
              <a:cxnLst>
                <a:cxn ang="T10">
                  <a:pos x="T0" y="T1"/>
                </a:cxn>
                <a:cxn ang="T11">
                  <a:pos x="T2" y="T3"/>
                </a:cxn>
                <a:cxn ang="T12">
                  <a:pos x="T4" y="T5"/>
                </a:cxn>
                <a:cxn ang="T13">
                  <a:pos x="T6" y="T7"/>
                </a:cxn>
                <a:cxn ang="T14">
                  <a:pos x="T8" y="T9"/>
                </a:cxn>
              </a:cxnLst>
              <a:rect l="T15" t="T16" r="T17" b="T18"/>
              <a:pathLst>
                <a:path w="5" h="4">
                  <a:moveTo>
                    <a:pt x="3" y="4"/>
                  </a:moveTo>
                  <a:cubicBezTo>
                    <a:pt x="2" y="4"/>
                    <a:pt x="2" y="3"/>
                    <a:pt x="1" y="2"/>
                  </a:cubicBezTo>
                  <a:cubicBezTo>
                    <a:pt x="1" y="1"/>
                    <a:pt x="0" y="1"/>
                    <a:pt x="1" y="1"/>
                  </a:cubicBezTo>
                  <a:cubicBezTo>
                    <a:pt x="3" y="0"/>
                    <a:pt x="4" y="1"/>
                    <a:pt x="4" y="2"/>
                  </a:cubicBezTo>
                  <a:cubicBezTo>
                    <a:pt x="5" y="3"/>
                    <a:pt x="4" y="4"/>
                    <a:pt x="3" y="4"/>
                  </a:cubicBezTo>
                  <a:close/>
                </a:path>
              </a:pathLst>
            </a:custGeom>
            <a:solidFill>
              <a:srgbClr val="F8C170"/>
            </a:solidFill>
            <a:ln w="9525">
              <a:noFill/>
              <a:round/>
              <a:headEnd/>
              <a:tailEnd/>
            </a:ln>
          </p:spPr>
          <p:txBody>
            <a:bodyPr/>
            <a:lstStyle/>
            <a:p>
              <a:endParaRPr lang="en-US" sz="1350"/>
            </a:p>
          </p:txBody>
        </p:sp>
        <p:sp>
          <p:nvSpPr>
            <p:cNvPr id="36939" name="Freeform 80"/>
            <p:cNvSpPr>
              <a:spLocks noChangeAspect="1"/>
            </p:cNvSpPr>
            <p:nvPr/>
          </p:nvSpPr>
          <p:spPr bwMode="auto">
            <a:xfrm>
              <a:off x="3354" y="1730"/>
              <a:ext cx="58" cy="40"/>
            </a:xfrm>
            <a:custGeom>
              <a:avLst/>
              <a:gdLst>
                <a:gd name="T0" fmla="*/ 8 w 29"/>
                <a:gd name="T1" fmla="*/ 60 h 20"/>
                <a:gd name="T2" fmla="*/ 4 w 29"/>
                <a:gd name="T3" fmla="*/ 48 h 20"/>
                <a:gd name="T4" fmla="*/ 32 w 29"/>
                <a:gd name="T5" fmla="*/ 8 h 20"/>
                <a:gd name="T6" fmla="*/ 48 w 29"/>
                <a:gd name="T7" fmla="*/ 4 h 20"/>
                <a:gd name="T8" fmla="*/ 108 w 29"/>
                <a:gd name="T9" fmla="*/ 20 h 20"/>
                <a:gd name="T10" fmla="*/ 112 w 29"/>
                <a:gd name="T11" fmla="*/ 32 h 20"/>
                <a:gd name="T12" fmla="*/ 84 w 29"/>
                <a:gd name="T13" fmla="*/ 72 h 20"/>
                <a:gd name="T14" fmla="*/ 68 w 29"/>
                <a:gd name="T15" fmla="*/ 80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4"/>
                    <a:pt x="1" y="12"/>
                  </a:cubicBezTo>
                  <a:cubicBezTo>
                    <a:pt x="8" y="2"/>
                    <a:pt x="8" y="2"/>
                    <a:pt x="8" y="2"/>
                  </a:cubicBezTo>
                  <a:cubicBezTo>
                    <a:pt x="9" y="1"/>
                    <a:pt x="11" y="0"/>
                    <a:pt x="12" y="1"/>
                  </a:cubicBezTo>
                  <a:cubicBezTo>
                    <a:pt x="27" y="5"/>
                    <a:pt x="27" y="5"/>
                    <a:pt x="27" y="5"/>
                  </a:cubicBezTo>
                  <a:cubicBezTo>
                    <a:pt x="28" y="6"/>
                    <a:pt x="29" y="7"/>
                    <a:pt x="28" y="8"/>
                  </a:cubicBezTo>
                  <a:cubicBezTo>
                    <a:pt x="21" y="18"/>
                    <a:pt x="21" y="18"/>
                    <a:pt x="21" y="18"/>
                  </a:cubicBezTo>
                  <a:cubicBezTo>
                    <a:pt x="20" y="20"/>
                    <a:pt x="18" y="20"/>
                    <a:pt x="17" y="20"/>
                  </a:cubicBezTo>
                  <a:lnTo>
                    <a:pt x="2" y="15"/>
                  </a:lnTo>
                  <a:close/>
                </a:path>
              </a:pathLst>
            </a:custGeom>
            <a:solidFill>
              <a:srgbClr val="F6B148"/>
            </a:solidFill>
            <a:ln w="9525">
              <a:noFill/>
              <a:round/>
              <a:headEnd/>
              <a:tailEnd/>
            </a:ln>
          </p:spPr>
          <p:txBody>
            <a:bodyPr/>
            <a:lstStyle/>
            <a:p>
              <a:endParaRPr lang="en-US" sz="1350"/>
            </a:p>
          </p:txBody>
        </p:sp>
        <p:sp>
          <p:nvSpPr>
            <p:cNvPr id="36940" name="Freeform 81"/>
            <p:cNvSpPr>
              <a:spLocks noChangeAspect="1"/>
            </p:cNvSpPr>
            <p:nvPr/>
          </p:nvSpPr>
          <p:spPr bwMode="auto">
            <a:xfrm>
              <a:off x="3368" y="1736"/>
              <a:ext cx="42" cy="32"/>
            </a:xfrm>
            <a:custGeom>
              <a:avLst/>
              <a:gdLst>
                <a:gd name="T0" fmla="*/ 32 w 21"/>
                <a:gd name="T1" fmla="*/ 12 h 16"/>
                <a:gd name="T2" fmla="*/ 8 w 21"/>
                <a:gd name="T3" fmla="*/ 44 h 16"/>
                <a:gd name="T4" fmla="*/ 4 w 21"/>
                <a:gd name="T5" fmla="*/ 52 h 16"/>
                <a:gd name="T6" fmla="*/ 40 w 21"/>
                <a:gd name="T7" fmla="*/ 64 h 16"/>
                <a:gd name="T8" fmla="*/ 56 w 21"/>
                <a:gd name="T9" fmla="*/ 60 h 16"/>
                <a:gd name="T10" fmla="*/ 80 w 21"/>
                <a:gd name="T11" fmla="*/ 20 h 16"/>
                <a:gd name="T12" fmla="*/ 76 w 21"/>
                <a:gd name="T13" fmla="*/ 12 h 16"/>
                <a:gd name="T14" fmla="*/ 44 w 21"/>
                <a:gd name="T15" fmla="*/ 0 h 16"/>
                <a:gd name="T16" fmla="*/ 32 w 21"/>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3"/>
                  </a:moveTo>
                  <a:cubicBezTo>
                    <a:pt x="8" y="5"/>
                    <a:pt x="9" y="8"/>
                    <a:pt x="2" y="11"/>
                  </a:cubicBezTo>
                  <a:cubicBezTo>
                    <a:pt x="1" y="12"/>
                    <a:pt x="0" y="13"/>
                    <a:pt x="1" y="13"/>
                  </a:cubicBezTo>
                  <a:cubicBezTo>
                    <a:pt x="10" y="16"/>
                    <a:pt x="10" y="16"/>
                    <a:pt x="10" y="16"/>
                  </a:cubicBezTo>
                  <a:cubicBezTo>
                    <a:pt x="12" y="16"/>
                    <a:pt x="13" y="16"/>
                    <a:pt x="14" y="15"/>
                  </a:cubicBezTo>
                  <a:cubicBezTo>
                    <a:pt x="20" y="5"/>
                    <a:pt x="20" y="5"/>
                    <a:pt x="20" y="5"/>
                  </a:cubicBezTo>
                  <a:cubicBezTo>
                    <a:pt x="21" y="4"/>
                    <a:pt x="21" y="3"/>
                    <a:pt x="19" y="3"/>
                  </a:cubicBezTo>
                  <a:cubicBezTo>
                    <a:pt x="11" y="0"/>
                    <a:pt x="11" y="0"/>
                    <a:pt x="11" y="0"/>
                  </a:cubicBezTo>
                  <a:cubicBezTo>
                    <a:pt x="10" y="0"/>
                    <a:pt x="8" y="1"/>
                    <a:pt x="8" y="3"/>
                  </a:cubicBezTo>
                  <a:close/>
                </a:path>
              </a:pathLst>
            </a:custGeom>
            <a:solidFill>
              <a:srgbClr val="FCE5B8"/>
            </a:solidFill>
            <a:ln w="9525">
              <a:noFill/>
              <a:round/>
              <a:headEnd/>
              <a:tailEnd/>
            </a:ln>
          </p:spPr>
          <p:txBody>
            <a:bodyPr/>
            <a:lstStyle/>
            <a:p>
              <a:endParaRPr lang="en-US" sz="1350"/>
            </a:p>
          </p:txBody>
        </p:sp>
        <p:sp>
          <p:nvSpPr>
            <p:cNvPr id="36941" name="Freeform 82"/>
            <p:cNvSpPr>
              <a:spLocks noChangeAspect="1"/>
            </p:cNvSpPr>
            <p:nvPr/>
          </p:nvSpPr>
          <p:spPr bwMode="auto">
            <a:xfrm>
              <a:off x="3354" y="1730"/>
              <a:ext cx="46" cy="38"/>
            </a:xfrm>
            <a:custGeom>
              <a:avLst/>
              <a:gdLst>
                <a:gd name="T0" fmla="*/ 56 w 23"/>
                <a:gd name="T1" fmla="*/ 72 h 19"/>
                <a:gd name="T2" fmla="*/ 16 w 23"/>
                <a:gd name="T3" fmla="*/ 60 h 19"/>
                <a:gd name="T4" fmla="*/ 8 w 23"/>
                <a:gd name="T5" fmla="*/ 48 h 19"/>
                <a:gd name="T6" fmla="*/ 36 w 23"/>
                <a:gd name="T7" fmla="*/ 12 h 19"/>
                <a:gd name="T8" fmla="*/ 52 w 23"/>
                <a:gd name="T9" fmla="*/ 8 h 19"/>
                <a:gd name="T10" fmla="*/ 92 w 23"/>
                <a:gd name="T11" fmla="*/ 20 h 19"/>
                <a:gd name="T12" fmla="*/ 92 w 23"/>
                <a:gd name="T13" fmla="*/ 16 h 19"/>
                <a:gd name="T14" fmla="*/ 48 w 23"/>
                <a:gd name="T15" fmla="*/ 4 h 19"/>
                <a:gd name="T16" fmla="*/ 32 w 23"/>
                <a:gd name="T17" fmla="*/ 8 h 19"/>
                <a:gd name="T18" fmla="*/ 4 w 23"/>
                <a:gd name="T19" fmla="*/ 48 h 19"/>
                <a:gd name="T20" fmla="*/ 12 w 23"/>
                <a:gd name="T21" fmla="*/ 60 h 19"/>
                <a:gd name="T22" fmla="*/ 56 w 23"/>
                <a:gd name="T23" fmla="*/ 76 h 19"/>
                <a:gd name="T24" fmla="*/ 56 w 23"/>
                <a:gd name="T25" fmla="*/ 72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9"/>
                <a:gd name="T41" fmla="*/ 23 w 2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9">
                  <a:moveTo>
                    <a:pt x="14" y="18"/>
                  </a:moveTo>
                  <a:cubicBezTo>
                    <a:pt x="4" y="15"/>
                    <a:pt x="4" y="15"/>
                    <a:pt x="4" y="15"/>
                  </a:cubicBezTo>
                  <a:cubicBezTo>
                    <a:pt x="2" y="14"/>
                    <a:pt x="1" y="13"/>
                    <a:pt x="2" y="12"/>
                  </a:cubicBezTo>
                  <a:cubicBezTo>
                    <a:pt x="9" y="3"/>
                    <a:pt x="9" y="3"/>
                    <a:pt x="9" y="3"/>
                  </a:cubicBezTo>
                  <a:cubicBezTo>
                    <a:pt x="9" y="2"/>
                    <a:pt x="11" y="1"/>
                    <a:pt x="13"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3" y="15"/>
                  </a:cubicBezTo>
                  <a:cubicBezTo>
                    <a:pt x="14" y="19"/>
                    <a:pt x="14" y="19"/>
                    <a:pt x="14" y="19"/>
                  </a:cubicBezTo>
                  <a:lnTo>
                    <a:pt x="14" y="18"/>
                  </a:lnTo>
                  <a:close/>
                </a:path>
              </a:pathLst>
            </a:custGeom>
            <a:solidFill>
              <a:srgbClr val="FFFFFF"/>
            </a:solidFill>
            <a:ln w="9525">
              <a:noFill/>
              <a:round/>
              <a:headEnd/>
              <a:tailEnd/>
            </a:ln>
          </p:spPr>
          <p:txBody>
            <a:bodyPr/>
            <a:lstStyle/>
            <a:p>
              <a:endParaRPr lang="en-US" sz="1350"/>
            </a:p>
          </p:txBody>
        </p:sp>
        <p:sp>
          <p:nvSpPr>
            <p:cNvPr id="36942" name="Freeform 83"/>
            <p:cNvSpPr>
              <a:spLocks noChangeAspect="1"/>
            </p:cNvSpPr>
            <p:nvPr/>
          </p:nvSpPr>
          <p:spPr bwMode="auto">
            <a:xfrm>
              <a:off x="3418" y="1748"/>
              <a:ext cx="57" cy="34"/>
            </a:xfrm>
            <a:custGeom>
              <a:avLst/>
              <a:gdLst>
                <a:gd name="T0" fmla="*/ 20 w 28"/>
                <a:gd name="T1" fmla="*/ 44 h 17"/>
                <a:gd name="T2" fmla="*/ 8 w 28"/>
                <a:gd name="T3" fmla="*/ 24 h 17"/>
                <a:gd name="T4" fmla="*/ 41 w 28"/>
                <a:gd name="T5" fmla="*/ 4 h 17"/>
                <a:gd name="T6" fmla="*/ 59 w 28"/>
                <a:gd name="T7" fmla="*/ 0 h 17"/>
                <a:gd name="T8" fmla="*/ 108 w 28"/>
                <a:gd name="T9" fmla="*/ 16 h 17"/>
                <a:gd name="T10" fmla="*/ 112 w 28"/>
                <a:gd name="T11" fmla="*/ 24 h 17"/>
                <a:gd name="T12" fmla="*/ 96 w 28"/>
                <a:gd name="T13" fmla="*/ 60 h 17"/>
                <a:gd name="T14" fmla="*/ 83 w 28"/>
                <a:gd name="T15" fmla="*/ 64 h 17"/>
                <a:gd name="T16" fmla="*/ 20 w 28"/>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1"/>
                  </a:moveTo>
                  <a:cubicBezTo>
                    <a:pt x="3" y="11"/>
                    <a:pt x="0" y="9"/>
                    <a:pt x="2" y="6"/>
                  </a:cubicBezTo>
                  <a:cubicBezTo>
                    <a:pt x="10" y="1"/>
                    <a:pt x="10" y="1"/>
                    <a:pt x="10" y="1"/>
                  </a:cubicBezTo>
                  <a:cubicBezTo>
                    <a:pt x="11" y="0"/>
                    <a:pt x="13" y="0"/>
                    <a:pt x="14" y="0"/>
                  </a:cubicBezTo>
                  <a:cubicBezTo>
                    <a:pt x="26" y="4"/>
                    <a:pt x="26" y="4"/>
                    <a:pt x="26" y="4"/>
                  </a:cubicBezTo>
                  <a:cubicBezTo>
                    <a:pt x="28" y="4"/>
                    <a:pt x="27" y="5"/>
                    <a:pt x="27" y="6"/>
                  </a:cubicBezTo>
                  <a:cubicBezTo>
                    <a:pt x="23" y="15"/>
                    <a:pt x="23" y="15"/>
                    <a:pt x="23" y="15"/>
                  </a:cubicBezTo>
                  <a:cubicBezTo>
                    <a:pt x="21" y="16"/>
                    <a:pt x="22" y="17"/>
                    <a:pt x="20" y="16"/>
                  </a:cubicBezTo>
                  <a:cubicBezTo>
                    <a:pt x="20" y="16"/>
                    <a:pt x="5" y="11"/>
                    <a:pt x="5" y="11"/>
                  </a:cubicBezTo>
                  <a:close/>
                </a:path>
              </a:pathLst>
            </a:custGeom>
            <a:solidFill>
              <a:srgbClr val="F6B148"/>
            </a:solidFill>
            <a:ln w="9525">
              <a:noFill/>
              <a:round/>
              <a:headEnd/>
              <a:tailEnd/>
            </a:ln>
          </p:spPr>
          <p:txBody>
            <a:bodyPr/>
            <a:lstStyle/>
            <a:p>
              <a:endParaRPr lang="en-US" sz="1350"/>
            </a:p>
          </p:txBody>
        </p:sp>
        <p:sp>
          <p:nvSpPr>
            <p:cNvPr id="36943" name="Freeform 84"/>
            <p:cNvSpPr>
              <a:spLocks noChangeAspect="1"/>
            </p:cNvSpPr>
            <p:nvPr/>
          </p:nvSpPr>
          <p:spPr bwMode="auto">
            <a:xfrm>
              <a:off x="3457" y="1746"/>
              <a:ext cx="24" cy="34"/>
            </a:xfrm>
            <a:custGeom>
              <a:avLst/>
              <a:gdLst>
                <a:gd name="T0" fmla="*/ 4 w 12"/>
                <a:gd name="T1" fmla="*/ 56 h 17"/>
                <a:gd name="T2" fmla="*/ 8 w 12"/>
                <a:gd name="T3" fmla="*/ 48 h 17"/>
                <a:gd name="T4" fmla="*/ 32 w 12"/>
                <a:gd name="T5" fmla="*/ 8 h 17"/>
                <a:gd name="T6" fmla="*/ 40 w 12"/>
                <a:gd name="T7" fmla="*/ 4 h 17"/>
                <a:gd name="T8" fmla="*/ 44 w 12"/>
                <a:gd name="T9" fmla="*/ 12 h 17"/>
                <a:gd name="T10" fmla="*/ 44 w 12"/>
                <a:gd name="T11" fmla="*/ 24 h 17"/>
                <a:gd name="T12" fmla="*/ 16 w 12"/>
                <a:gd name="T13" fmla="*/ 64 h 17"/>
                <a:gd name="T14" fmla="*/ 8 w 12"/>
                <a:gd name="T15" fmla="*/ 68 h 17"/>
                <a:gd name="T16" fmla="*/ 4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3"/>
                    <a:pt x="2" y="12"/>
                  </a:cubicBezTo>
                  <a:cubicBezTo>
                    <a:pt x="8" y="2"/>
                    <a:pt x="8" y="2"/>
                    <a:pt x="8" y="2"/>
                  </a:cubicBezTo>
                  <a:cubicBezTo>
                    <a:pt x="9" y="1"/>
                    <a:pt x="10" y="0"/>
                    <a:pt x="10" y="1"/>
                  </a:cubicBezTo>
                  <a:cubicBezTo>
                    <a:pt x="11" y="3"/>
                    <a:pt x="11" y="3"/>
                    <a:pt x="11" y="3"/>
                  </a:cubicBezTo>
                  <a:cubicBezTo>
                    <a:pt x="12" y="3"/>
                    <a:pt x="12" y="4"/>
                    <a:pt x="11" y="6"/>
                  </a:cubicBezTo>
                  <a:cubicBezTo>
                    <a:pt x="4" y="16"/>
                    <a:pt x="4" y="16"/>
                    <a:pt x="4" y="16"/>
                  </a:cubicBezTo>
                  <a:cubicBezTo>
                    <a:pt x="3" y="17"/>
                    <a:pt x="2" y="17"/>
                    <a:pt x="2" y="17"/>
                  </a:cubicBezTo>
                  <a:lnTo>
                    <a:pt x="1" y="14"/>
                  </a:lnTo>
                  <a:close/>
                </a:path>
              </a:pathLst>
            </a:custGeom>
            <a:solidFill>
              <a:srgbClr val="DF8100"/>
            </a:solidFill>
            <a:ln w="9525">
              <a:noFill/>
              <a:round/>
              <a:headEnd/>
              <a:tailEnd/>
            </a:ln>
          </p:spPr>
          <p:txBody>
            <a:bodyPr/>
            <a:lstStyle/>
            <a:p>
              <a:endParaRPr lang="en-US" sz="1350"/>
            </a:p>
          </p:txBody>
        </p:sp>
        <p:sp>
          <p:nvSpPr>
            <p:cNvPr id="36944" name="Freeform 85"/>
            <p:cNvSpPr>
              <a:spLocks noChangeAspect="1"/>
            </p:cNvSpPr>
            <p:nvPr/>
          </p:nvSpPr>
          <p:spPr bwMode="auto">
            <a:xfrm>
              <a:off x="3455" y="1772"/>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6945" name="Freeform 86"/>
            <p:cNvSpPr>
              <a:spLocks noChangeAspect="1"/>
            </p:cNvSpPr>
            <p:nvPr/>
          </p:nvSpPr>
          <p:spPr bwMode="auto">
            <a:xfrm>
              <a:off x="3420" y="1736"/>
              <a:ext cx="59" cy="40"/>
            </a:xfrm>
            <a:custGeom>
              <a:avLst/>
              <a:gdLst>
                <a:gd name="T0" fmla="*/ 8 w 29"/>
                <a:gd name="T1" fmla="*/ 60 h 20"/>
                <a:gd name="T2" fmla="*/ 4 w 29"/>
                <a:gd name="T3" fmla="*/ 48 h 20"/>
                <a:gd name="T4" fmla="*/ 33 w 29"/>
                <a:gd name="T5" fmla="*/ 8 h 20"/>
                <a:gd name="T6" fmla="*/ 49 w 29"/>
                <a:gd name="T7" fmla="*/ 0 h 20"/>
                <a:gd name="T8" fmla="*/ 108 w 29"/>
                <a:gd name="T9" fmla="*/ 20 h 20"/>
                <a:gd name="T10" fmla="*/ 116 w 29"/>
                <a:gd name="T11" fmla="*/ 32 h 20"/>
                <a:gd name="T12" fmla="*/ 87 w 29"/>
                <a:gd name="T13" fmla="*/ 72 h 20"/>
                <a:gd name="T14" fmla="*/ 71 w 29"/>
                <a:gd name="T15" fmla="*/ 76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4"/>
                    <a:pt x="0" y="13"/>
                    <a:pt x="1" y="12"/>
                  </a:cubicBezTo>
                  <a:cubicBezTo>
                    <a:pt x="8" y="2"/>
                    <a:pt x="8" y="2"/>
                    <a:pt x="8" y="2"/>
                  </a:cubicBezTo>
                  <a:cubicBezTo>
                    <a:pt x="9" y="1"/>
                    <a:pt x="10" y="0"/>
                    <a:pt x="12" y="0"/>
                  </a:cubicBezTo>
                  <a:cubicBezTo>
                    <a:pt x="26" y="5"/>
                    <a:pt x="26" y="5"/>
                    <a:pt x="26" y="5"/>
                  </a:cubicBezTo>
                  <a:cubicBezTo>
                    <a:pt x="28" y="5"/>
                    <a:pt x="29" y="7"/>
                    <a:pt x="28" y="8"/>
                  </a:cubicBezTo>
                  <a:cubicBezTo>
                    <a:pt x="21" y="18"/>
                    <a:pt x="21" y="18"/>
                    <a:pt x="21" y="18"/>
                  </a:cubicBezTo>
                  <a:cubicBezTo>
                    <a:pt x="20" y="19"/>
                    <a:pt x="18" y="20"/>
                    <a:pt x="17" y="19"/>
                  </a:cubicBezTo>
                  <a:lnTo>
                    <a:pt x="2" y="15"/>
                  </a:lnTo>
                  <a:close/>
                </a:path>
              </a:pathLst>
            </a:custGeom>
            <a:solidFill>
              <a:srgbClr val="F6B148"/>
            </a:solidFill>
            <a:ln w="9525">
              <a:noFill/>
              <a:round/>
              <a:headEnd/>
              <a:tailEnd/>
            </a:ln>
          </p:spPr>
          <p:txBody>
            <a:bodyPr/>
            <a:lstStyle/>
            <a:p>
              <a:endParaRPr lang="en-US" sz="1350"/>
            </a:p>
          </p:txBody>
        </p:sp>
        <p:sp>
          <p:nvSpPr>
            <p:cNvPr id="36946" name="Freeform 87"/>
            <p:cNvSpPr>
              <a:spLocks noChangeAspect="1"/>
            </p:cNvSpPr>
            <p:nvPr/>
          </p:nvSpPr>
          <p:spPr bwMode="auto">
            <a:xfrm>
              <a:off x="3434" y="1742"/>
              <a:ext cx="43" cy="32"/>
            </a:xfrm>
            <a:custGeom>
              <a:avLst/>
              <a:gdLst>
                <a:gd name="T0" fmla="*/ 33 w 21"/>
                <a:gd name="T1" fmla="*/ 8 h 16"/>
                <a:gd name="T2" fmla="*/ 8 w 21"/>
                <a:gd name="T3" fmla="*/ 44 h 16"/>
                <a:gd name="T4" fmla="*/ 4 w 21"/>
                <a:gd name="T5" fmla="*/ 52 h 16"/>
                <a:gd name="T6" fmla="*/ 41 w 21"/>
                <a:gd name="T7" fmla="*/ 64 h 16"/>
                <a:gd name="T8" fmla="*/ 55 w 21"/>
                <a:gd name="T9" fmla="*/ 60 h 16"/>
                <a:gd name="T10" fmla="*/ 84 w 21"/>
                <a:gd name="T11" fmla="*/ 20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3"/>
                    <a:pt x="1" y="13"/>
                  </a:cubicBezTo>
                  <a:cubicBezTo>
                    <a:pt x="10" y="16"/>
                    <a:pt x="10" y="16"/>
                    <a:pt x="10" y="16"/>
                  </a:cubicBezTo>
                  <a:cubicBezTo>
                    <a:pt x="11" y="16"/>
                    <a:pt x="12" y="15"/>
                    <a:pt x="13" y="15"/>
                  </a:cubicBezTo>
                  <a:cubicBezTo>
                    <a:pt x="20" y="5"/>
                    <a:pt x="20" y="5"/>
                    <a:pt x="20" y="5"/>
                  </a:cubicBezTo>
                  <a:cubicBezTo>
                    <a:pt x="21"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6947" name="Freeform 88"/>
            <p:cNvSpPr>
              <a:spLocks noChangeAspect="1"/>
            </p:cNvSpPr>
            <p:nvPr/>
          </p:nvSpPr>
          <p:spPr bwMode="auto">
            <a:xfrm>
              <a:off x="3420" y="1736"/>
              <a:ext cx="47" cy="36"/>
            </a:xfrm>
            <a:custGeom>
              <a:avLst/>
              <a:gdLst>
                <a:gd name="T0" fmla="*/ 59 w 23"/>
                <a:gd name="T1" fmla="*/ 72 h 18"/>
                <a:gd name="T2" fmla="*/ 12 w 23"/>
                <a:gd name="T3" fmla="*/ 56 h 18"/>
                <a:gd name="T4" fmla="*/ 8 w 23"/>
                <a:gd name="T5" fmla="*/ 48 h 18"/>
                <a:gd name="T6" fmla="*/ 33 w 23"/>
                <a:gd name="T7" fmla="*/ 8 h 18"/>
                <a:gd name="T8" fmla="*/ 51 w 23"/>
                <a:gd name="T9" fmla="*/ 4 h 18"/>
                <a:gd name="T10" fmla="*/ 96 w 23"/>
                <a:gd name="T11" fmla="*/ 16 h 18"/>
                <a:gd name="T12" fmla="*/ 96 w 23"/>
                <a:gd name="T13" fmla="*/ 16 h 18"/>
                <a:gd name="T14" fmla="*/ 51 w 23"/>
                <a:gd name="T15" fmla="*/ 0 h 18"/>
                <a:gd name="T16" fmla="*/ 33 w 23"/>
                <a:gd name="T17" fmla="*/ 8 h 18"/>
                <a:gd name="T18" fmla="*/ 4 w 23"/>
                <a:gd name="T19" fmla="*/ 48 h 18"/>
                <a:gd name="T20" fmla="*/ 8 w 23"/>
                <a:gd name="T21" fmla="*/ 60 h 18"/>
                <a:gd name="T22" fmla="*/ 55 w 23"/>
                <a:gd name="T23" fmla="*/ 72 h 18"/>
                <a:gd name="T24" fmla="*/ 59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4"/>
                    <a:pt x="3" y="14"/>
                    <a:pt x="3" y="14"/>
                  </a:cubicBezTo>
                  <a:cubicBezTo>
                    <a:pt x="2" y="14"/>
                    <a:pt x="1" y="13"/>
                    <a:pt x="2" y="12"/>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9" y="1"/>
                    <a:pt x="8" y="2"/>
                  </a:cubicBezTo>
                  <a:cubicBezTo>
                    <a:pt x="1" y="12"/>
                    <a:pt x="1" y="12"/>
                    <a:pt x="1" y="12"/>
                  </a:cubicBezTo>
                  <a:cubicBezTo>
                    <a:pt x="0" y="13"/>
                    <a:pt x="1" y="14"/>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36948" name="Freeform 89"/>
            <p:cNvSpPr>
              <a:spLocks noChangeAspect="1"/>
            </p:cNvSpPr>
            <p:nvPr/>
          </p:nvSpPr>
          <p:spPr bwMode="auto">
            <a:xfrm>
              <a:off x="3469" y="1780"/>
              <a:ext cx="56" cy="35"/>
            </a:xfrm>
            <a:custGeom>
              <a:avLst/>
              <a:gdLst>
                <a:gd name="T0" fmla="*/ 20 w 28"/>
                <a:gd name="T1" fmla="*/ 47 h 17"/>
                <a:gd name="T2" fmla="*/ 4 w 28"/>
                <a:gd name="T3" fmla="*/ 25 h 17"/>
                <a:gd name="T4" fmla="*/ 40 w 28"/>
                <a:gd name="T5" fmla="*/ 4 h 17"/>
                <a:gd name="T6" fmla="*/ 56 w 28"/>
                <a:gd name="T7" fmla="*/ 0 h 17"/>
                <a:gd name="T8" fmla="*/ 104 w 28"/>
                <a:gd name="T9" fmla="*/ 16 h 17"/>
                <a:gd name="T10" fmla="*/ 108 w 28"/>
                <a:gd name="T11" fmla="*/ 25 h 17"/>
                <a:gd name="T12" fmla="*/ 88 w 28"/>
                <a:gd name="T13" fmla="*/ 60 h 17"/>
                <a:gd name="T14" fmla="*/ 80 w 28"/>
                <a:gd name="T15" fmla="*/ 68 h 17"/>
                <a:gd name="T16" fmla="*/ 20 w 28"/>
                <a:gd name="T17" fmla="*/ 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1"/>
                  </a:moveTo>
                  <a:cubicBezTo>
                    <a:pt x="3" y="11"/>
                    <a:pt x="0" y="9"/>
                    <a:pt x="1" y="6"/>
                  </a:cubicBezTo>
                  <a:cubicBezTo>
                    <a:pt x="10" y="1"/>
                    <a:pt x="10" y="1"/>
                    <a:pt x="10" y="1"/>
                  </a:cubicBezTo>
                  <a:cubicBezTo>
                    <a:pt x="11" y="0"/>
                    <a:pt x="12" y="0"/>
                    <a:pt x="14" y="0"/>
                  </a:cubicBezTo>
                  <a:cubicBezTo>
                    <a:pt x="26" y="4"/>
                    <a:pt x="26" y="4"/>
                    <a:pt x="26" y="4"/>
                  </a:cubicBezTo>
                  <a:cubicBezTo>
                    <a:pt x="28" y="4"/>
                    <a:pt x="27" y="5"/>
                    <a:pt x="27" y="6"/>
                  </a:cubicBezTo>
                  <a:cubicBezTo>
                    <a:pt x="22" y="14"/>
                    <a:pt x="22" y="14"/>
                    <a:pt x="22" y="14"/>
                  </a:cubicBezTo>
                  <a:cubicBezTo>
                    <a:pt x="21" y="16"/>
                    <a:pt x="22" y="17"/>
                    <a:pt x="20" y="16"/>
                  </a:cubicBezTo>
                  <a:cubicBezTo>
                    <a:pt x="20" y="16"/>
                    <a:pt x="5" y="11"/>
                    <a:pt x="5" y="11"/>
                  </a:cubicBezTo>
                  <a:close/>
                </a:path>
              </a:pathLst>
            </a:custGeom>
            <a:solidFill>
              <a:srgbClr val="F6B148"/>
            </a:solidFill>
            <a:ln w="9525">
              <a:noFill/>
              <a:round/>
              <a:headEnd/>
              <a:tailEnd/>
            </a:ln>
          </p:spPr>
          <p:txBody>
            <a:bodyPr/>
            <a:lstStyle/>
            <a:p>
              <a:endParaRPr lang="en-US" sz="1350"/>
            </a:p>
          </p:txBody>
        </p:sp>
        <p:sp>
          <p:nvSpPr>
            <p:cNvPr id="36949" name="Freeform 90"/>
            <p:cNvSpPr>
              <a:spLocks noChangeAspect="1"/>
            </p:cNvSpPr>
            <p:nvPr/>
          </p:nvSpPr>
          <p:spPr bwMode="auto">
            <a:xfrm>
              <a:off x="3507" y="1778"/>
              <a:ext cx="24" cy="35"/>
            </a:xfrm>
            <a:custGeom>
              <a:avLst/>
              <a:gdLst>
                <a:gd name="T0" fmla="*/ 4 w 12"/>
                <a:gd name="T1" fmla="*/ 60 h 17"/>
                <a:gd name="T2" fmla="*/ 8 w 12"/>
                <a:gd name="T3" fmla="*/ 51 h 17"/>
                <a:gd name="T4" fmla="*/ 32 w 12"/>
                <a:gd name="T5" fmla="*/ 8 h 17"/>
                <a:gd name="T6" fmla="*/ 40 w 12"/>
                <a:gd name="T7" fmla="*/ 4 h 17"/>
                <a:gd name="T8" fmla="*/ 44 w 12"/>
                <a:gd name="T9" fmla="*/ 12 h 17"/>
                <a:gd name="T10" fmla="*/ 44 w 12"/>
                <a:gd name="T11" fmla="*/ 25 h 17"/>
                <a:gd name="T12" fmla="*/ 16 w 12"/>
                <a:gd name="T13" fmla="*/ 68 h 17"/>
                <a:gd name="T14" fmla="*/ 8 w 12"/>
                <a:gd name="T15" fmla="*/ 72 h 17"/>
                <a:gd name="T16" fmla="*/ 4 w 12"/>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3"/>
                    <a:pt x="2" y="12"/>
                  </a:cubicBezTo>
                  <a:cubicBezTo>
                    <a:pt x="8" y="2"/>
                    <a:pt x="8" y="2"/>
                    <a:pt x="8" y="2"/>
                  </a:cubicBezTo>
                  <a:cubicBezTo>
                    <a:pt x="9" y="1"/>
                    <a:pt x="9" y="0"/>
                    <a:pt x="10" y="1"/>
                  </a:cubicBezTo>
                  <a:cubicBezTo>
                    <a:pt x="11" y="3"/>
                    <a:pt x="11" y="3"/>
                    <a:pt x="11" y="3"/>
                  </a:cubicBezTo>
                  <a:cubicBezTo>
                    <a:pt x="12" y="3"/>
                    <a:pt x="12" y="4"/>
                    <a:pt x="11" y="6"/>
                  </a:cubicBezTo>
                  <a:cubicBezTo>
                    <a:pt x="4" y="16"/>
                    <a:pt x="4" y="16"/>
                    <a:pt x="4" y="16"/>
                  </a:cubicBezTo>
                  <a:cubicBezTo>
                    <a:pt x="3" y="17"/>
                    <a:pt x="2" y="17"/>
                    <a:pt x="2" y="17"/>
                  </a:cubicBezTo>
                  <a:lnTo>
                    <a:pt x="1" y="14"/>
                  </a:lnTo>
                  <a:close/>
                </a:path>
              </a:pathLst>
            </a:custGeom>
            <a:solidFill>
              <a:srgbClr val="DF8100"/>
            </a:solidFill>
            <a:ln w="9525">
              <a:noFill/>
              <a:round/>
              <a:headEnd/>
              <a:tailEnd/>
            </a:ln>
          </p:spPr>
          <p:txBody>
            <a:bodyPr/>
            <a:lstStyle/>
            <a:p>
              <a:endParaRPr lang="en-US" sz="1350"/>
            </a:p>
          </p:txBody>
        </p:sp>
        <p:sp>
          <p:nvSpPr>
            <p:cNvPr id="36950" name="Freeform 91"/>
            <p:cNvSpPr>
              <a:spLocks noChangeAspect="1"/>
            </p:cNvSpPr>
            <p:nvPr/>
          </p:nvSpPr>
          <p:spPr bwMode="auto">
            <a:xfrm>
              <a:off x="3505" y="1805"/>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6951" name="Freeform 92"/>
            <p:cNvSpPr>
              <a:spLocks noChangeAspect="1"/>
            </p:cNvSpPr>
            <p:nvPr/>
          </p:nvSpPr>
          <p:spPr bwMode="auto">
            <a:xfrm>
              <a:off x="3471" y="1768"/>
              <a:ext cx="56" cy="41"/>
            </a:xfrm>
            <a:custGeom>
              <a:avLst/>
              <a:gdLst>
                <a:gd name="T0" fmla="*/ 8 w 28"/>
                <a:gd name="T1" fmla="*/ 64 h 20"/>
                <a:gd name="T2" fmla="*/ 4 w 28"/>
                <a:gd name="T3" fmla="*/ 51 h 20"/>
                <a:gd name="T4" fmla="*/ 32 w 28"/>
                <a:gd name="T5" fmla="*/ 8 h 20"/>
                <a:gd name="T6" fmla="*/ 48 w 28"/>
                <a:gd name="T7" fmla="*/ 0 h 20"/>
                <a:gd name="T8" fmla="*/ 104 w 28"/>
                <a:gd name="T9" fmla="*/ 21 h 20"/>
                <a:gd name="T10" fmla="*/ 112 w 28"/>
                <a:gd name="T11" fmla="*/ 33 h 20"/>
                <a:gd name="T12" fmla="*/ 84 w 28"/>
                <a:gd name="T13" fmla="*/ 76 h 20"/>
                <a:gd name="T14" fmla="*/ 64 w 28"/>
                <a:gd name="T15" fmla="*/ 80 h 20"/>
                <a:gd name="T16" fmla="*/ 8 w 28"/>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1" y="14"/>
                    <a:pt x="0" y="13"/>
                    <a:pt x="1" y="12"/>
                  </a:cubicBezTo>
                  <a:cubicBezTo>
                    <a:pt x="8" y="2"/>
                    <a:pt x="8" y="2"/>
                    <a:pt x="8" y="2"/>
                  </a:cubicBezTo>
                  <a:cubicBezTo>
                    <a:pt x="8" y="0"/>
                    <a:pt x="10" y="0"/>
                    <a:pt x="12" y="0"/>
                  </a:cubicBezTo>
                  <a:cubicBezTo>
                    <a:pt x="26" y="5"/>
                    <a:pt x="26" y="5"/>
                    <a:pt x="26" y="5"/>
                  </a:cubicBezTo>
                  <a:cubicBezTo>
                    <a:pt x="28" y="5"/>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36952" name="Freeform 93"/>
            <p:cNvSpPr>
              <a:spLocks noChangeAspect="1"/>
            </p:cNvSpPr>
            <p:nvPr/>
          </p:nvSpPr>
          <p:spPr bwMode="auto">
            <a:xfrm>
              <a:off x="3485" y="1774"/>
              <a:ext cx="42" cy="33"/>
            </a:xfrm>
            <a:custGeom>
              <a:avLst/>
              <a:gdLst>
                <a:gd name="T0" fmla="*/ 32 w 21"/>
                <a:gd name="T1" fmla="*/ 8 h 16"/>
                <a:gd name="T2" fmla="*/ 8 w 21"/>
                <a:gd name="T3" fmla="*/ 47 h 16"/>
                <a:gd name="T4" fmla="*/ 4 w 21"/>
                <a:gd name="T5" fmla="*/ 56 h 16"/>
                <a:gd name="T6" fmla="*/ 40 w 21"/>
                <a:gd name="T7" fmla="*/ 64 h 16"/>
                <a:gd name="T8" fmla="*/ 52 w 21"/>
                <a:gd name="T9" fmla="*/ 64 h 16"/>
                <a:gd name="T10" fmla="*/ 80 w 21"/>
                <a:gd name="T11" fmla="*/ 21 h 16"/>
                <a:gd name="T12" fmla="*/ 76 w 21"/>
                <a:gd name="T13" fmla="*/ 8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2"/>
                    <a:pt x="1" y="13"/>
                  </a:cubicBezTo>
                  <a:cubicBezTo>
                    <a:pt x="10" y="15"/>
                    <a:pt x="10" y="15"/>
                    <a:pt x="10" y="15"/>
                  </a:cubicBezTo>
                  <a:cubicBezTo>
                    <a:pt x="11" y="16"/>
                    <a:pt x="12" y="15"/>
                    <a:pt x="13" y="15"/>
                  </a:cubicBezTo>
                  <a:cubicBezTo>
                    <a:pt x="20" y="5"/>
                    <a:pt x="20" y="5"/>
                    <a:pt x="20" y="5"/>
                  </a:cubicBezTo>
                  <a:cubicBezTo>
                    <a:pt x="21"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6953" name="Freeform 94"/>
            <p:cNvSpPr>
              <a:spLocks noChangeAspect="1"/>
            </p:cNvSpPr>
            <p:nvPr/>
          </p:nvSpPr>
          <p:spPr bwMode="auto">
            <a:xfrm>
              <a:off x="3471" y="1768"/>
              <a:ext cx="46" cy="37"/>
            </a:xfrm>
            <a:custGeom>
              <a:avLst/>
              <a:gdLst>
                <a:gd name="T0" fmla="*/ 56 w 23"/>
                <a:gd name="T1" fmla="*/ 76 h 18"/>
                <a:gd name="T2" fmla="*/ 12 w 23"/>
                <a:gd name="T3" fmla="*/ 60 h 18"/>
                <a:gd name="T4" fmla="*/ 8 w 23"/>
                <a:gd name="T5" fmla="*/ 51 h 18"/>
                <a:gd name="T6" fmla="*/ 32 w 23"/>
                <a:gd name="T7" fmla="*/ 8 h 18"/>
                <a:gd name="T8" fmla="*/ 48 w 23"/>
                <a:gd name="T9" fmla="*/ 4 h 18"/>
                <a:gd name="T10" fmla="*/ 92 w 23"/>
                <a:gd name="T11" fmla="*/ 16 h 18"/>
                <a:gd name="T12" fmla="*/ 92 w 23"/>
                <a:gd name="T13" fmla="*/ 16 h 18"/>
                <a:gd name="T14" fmla="*/ 48 w 23"/>
                <a:gd name="T15" fmla="*/ 0 h 18"/>
                <a:gd name="T16" fmla="*/ 32 w 23"/>
                <a:gd name="T17" fmla="*/ 8 h 18"/>
                <a:gd name="T18" fmla="*/ 4 w 23"/>
                <a:gd name="T19" fmla="*/ 51 h 18"/>
                <a:gd name="T20" fmla="*/ 8 w 23"/>
                <a:gd name="T21" fmla="*/ 64 h 18"/>
                <a:gd name="T22" fmla="*/ 52 w 23"/>
                <a:gd name="T23" fmla="*/ 76 h 18"/>
                <a:gd name="T24" fmla="*/ 56 w 23"/>
                <a:gd name="T25" fmla="*/ 7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4"/>
                    <a:pt x="3" y="14"/>
                    <a:pt x="3" y="14"/>
                  </a:cubicBezTo>
                  <a:cubicBezTo>
                    <a:pt x="2" y="14"/>
                    <a:pt x="1" y="13"/>
                    <a:pt x="2" y="12"/>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8" y="0"/>
                    <a:pt x="8" y="2"/>
                  </a:cubicBezTo>
                  <a:cubicBezTo>
                    <a:pt x="1" y="12"/>
                    <a:pt x="1" y="12"/>
                    <a:pt x="1" y="12"/>
                  </a:cubicBezTo>
                  <a:cubicBezTo>
                    <a:pt x="0" y="13"/>
                    <a:pt x="1" y="14"/>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36954" name="Freeform 95"/>
            <p:cNvSpPr>
              <a:spLocks noChangeAspect="1"/>
            </p:cNvSpPr>
            <p:nvPr/>
          </p:nvSpPr>
          <p:spPr bwMode="auto">
            <a:xfrm>
              <a:off x="3326" y="1782"/>
              <a:ext cx="54" cy="35"/>
            </a:xfrm>
            <a:custGeom>
              <a:avLst/>
              <a:gdLst>
                <a:gd name="T0" fmla="*/ 16 w 27"/>
                <a:gd name="T1" fmla="*/ 51 h 17"/>
                <a:gd name="T2" fmla="*/ 4 w 27"/>
                <a:gd name="T3" fmla="*/ 29 h 17"/>
                <a:gd name="T4" fmla="*/ 40 w 27"/>
                <a:gd name="T5" fmla="*/ 8 h 17"/>
                <a:gd name="T6" fmla="*/ 56 w 27"/>
                <a:gd name="T7" fmla="*/ 4 h 17"/>
                <a:gd name="T8" fmla="*/ 104 w 27"/>
                <a:gd name="T9" fmla="*/ 16 h 17"/>
                <a:gd name="T10" fmla="*/ 104 w 27"/>
                <a:gd name="T11" fmla="*/ 25 h 17"/>
                <a:gd name="T12" fmla="*/ 88 w 27"/>
                <a:gd name="T13" fmla="*/ 64 h 17"/>
                <a:gd name="T14" fmla="*/ 76 w 27"/>
                <a:gd name="T15" fmla="*/ 68 h 17"/>
                <a:gd name="T16" fmla="*/ 16 w 27"/>
                <a:gd name="T17" fmla="*/ 5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2"/>
                  </a:moveTo>
                  <a:cubicBezTo>
                    <a:pt x="2" y="11"/>
                    <a:pt x="0" y="9"/>
                    <a:pt x="1" y="7"/>
                  </a:cubicBezTo>
                  <a:cubicBezTo>
                    <a:pt x="10" y="2"/>
                    <a:pt x="10" y="2"/>
                    <a:pt x="10" y="2"/>
                  </a:cubicBezTo>
                  <a:cubicBezTo>
                    <a:pt x="11" y="0"/>
                    <a:pt x="12" y="0"/>
                    <a:pt x="14" y="1"/>
                  </a:cubicBezTo>
                  <a:cubicBezTo>
                    <a:pt x="26" y="4"/>
                    <a:pt x="26" y="4"/>
                    <a:pt x="26" y="4"/>
                  </a:cubicBezTo>
                  <a:cubicBezTo>
                    <a:pt x="27" y="4"/>
                    <a:pt x="27" y="5"/>
                    <a:pt x="26" y="6"/>
                  </a:cubicBezTo>
                  <a:cubicBezTo>
                    <a:pt x="22" y="15"/>
                    <a:pt x="22" y="15"/>
                    <a:pt x="22" y="15"/>
                  </a:cubicBezTo>
                  <a:cubicBezTo>
                    <a:pt x="21" y="16"/>
                    <a:pt x="21" y="17"/>
                    <a:pt x="19" y="16"/>
                  </a:cubicBezTo>
                  <a:cubicBezTo>
                    <a:pt x="19" y="16"/>
                    <a:pt x="5" y="12"/>
                    <a:pt x="4" y="12"/>
                  </a:cubicBezTo>
                  <a:close/>
                </a:path>
              </a:pathLst>
            </a:custGeom>
            <a:solidFill>
              <a:srgbClr val="F6B148"/>
            </a:solidFill>
            <a:ln w="9525">
              <a:noFill/>
              <a:round/>
              <a:headEnd/>
              <a:tailEnd/>
            </a:ln>
          </p:spPr>
          <p:txBody>
            <a:bodyPr/>
            <a:lstStyle/>
            <a:p>
              <a:endParaRPr lang="en-US" sz="1350"/>
            </a:p>
          </p:txBody>
        </p:sp>
        <p:sp>
          <p:nvSpPr>
            <p:cNvPr id="36955" name="Freeform 96"/>
            <p:cNvSpPr>
              <a:spLocks noChangeAspect="1"/>
            </p:cNvSpPr>
            <p:nvPr/>
          </p:nvSpPr>
          <p:spPr bwMode="auto">
            <a:xfrm>
              <a:off x="3364" y="1782"/>
              <a:ext cx="22" cy="35"/>
            </a:xfrm>
            <a:custGeom>
              <a:avLst/>
              <a:gdLst>
                <a:gd name="T0" fmla="*/ 0 w 11"/>
                <a:gd name="T1" fmla="*/ 60 h 17"/>
                <a:gd name="T2" fmla="*/ 4 w 11"/>
                <a:gd name="T3" fmla="*/ 47 h 17"/>
                <a:gd name="T4" fmla="*/ 28 w 11"/>
                <a:gd name="T5" fmla="*/ 4 h 17"/>
                <a:gd name="T6" fmla="*/ 36 w 11"/>
                <a:gd name="T7" fmla="*/ 0 h 17"/>
                <a:gd name="T8" fmla="*/ 44 w 11"/>
                <a:gd name="T9" fmla="*/ 8 h 17"/>
                <a:gd name="T10" fmla="*/ 40 w 11"/>
                <a:gd name="T11" fmla="*/ 21 h 17"/>
                <a:gd name="T12" fmla="*/ 12 w 11"/>
                <a:gd name="T13" fmla="*/ 64 h 17"/>
                <a:gd name="T14" fmla="*/ 4 w 11"/>
                <a:gd name="T15" fmla="*/ 68 h 17"/>
                <a:gd name="T16" fmla="*/ 0 w 11"/>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3"/>
                    <a:pt x="0" y="12"/>
                    <a:pt x="1" y="11"/>
                  </a:cubicBezTo>
                  <a:cubicBezTo>
                    <a:pt x="7" y="1"/>
                    <a:pt x="7" y="1"/>
                    <a:pt x="7" y="1"/>
                  </a:cubicBezTo>
                  <a:cubicBezTo>
                    <a:pt x="8" y="0"/>
                    <a:pt x="9" y="0"/>
                    <a:pt x="9" y="0"/>
                  </a:cubicBezTo>
                  <a:cubicBezTo>
                    <a:pt x="11" y="2"/>
                    <a:pt x="11" y="2"/>
                    <a:pt x="11" y="2"/>
                  </a:cubicBezTo>
                  <a:cubicBezTo>
                    <a:pt x="11" y="3"/>
                    <a:pt x="11" y="3"/>
                    <a:pt x="10" y="5"/>
                  </a:cubicBezTo>
                  <a:cubicBezTo>
                    <a:pt x="3" y="15"/>
                    <a:pt x="3" y="15"/>
                    <a:pt x="3" y="15"/>
                  </a:cubicBezTo>
                  <a:cubicBezTo>
                    <a:pt x="2" y="16"/>
                    <a:pt x="2" y="17"/>
                    <a:pt x="1" y="16"/>
                  </a:cubicBezTo>
                  <a:lnTo>
                    <a:pt x="0" y="14"/>
                  </a:lnTo>
                  <a:close/>
                </a:path>
              </a:pathLst>
            </a:custGeom>
            <a:solidFill>
              <a:srgbClr val="DF8100"/>
            </a:solidFill>
            <a:ln w="9525">
              <a:noFill/>
              <a:round/>
              <a:headEnd/>
              <a:tailEnd/>
            </a:ln>
          </p:spPr>
          <p:txBody>
            <a:bodyPr/>
            <a:lstStyle/>
            <a:p>
              <a:endParaRPr lang="en-US" sz="1350"/>
            </a:p>
          </p:txBody>
        </p:sp>
        <p:sp>
          <p:nvSpPr>
            <p:cNvPr id="36956" name="Freeform 97"/>
            <p:cNvSpPr>
              <a:spLocks noChangeAspect="1"/>
            </p:cNvSpPr>
            <p:nvPr/>
          </p:nvSpPr>
          <p:spPr bwMode="auto">
            <a:xfrm>
              <a:off x="3362" y="1807"/>
              <a:ext cx="8" cy="10"/>
            </a:xfrm>
            <a:custGeom>
              <a:avLst/>
              <a:gdLst>
                <a:gd name="T0" fmla="*/ 8 w 4"/>
                <a:gd name="T1" fmla="*/ 16 h 5"/>
                <a:gd name="T2" fmla="*/ 0 w 4"/>
                <a:gd name="T3" fmla="*/ 12 h 5"/>
                <a:gd name="T4" fmla="*/ 0 w 4"/>
                <a:gd name="T5" fmla="*/ 4 h 5"/>
                <a:gd name="T6" fmla="*/ 12 w 4"/>
                <a:gd name="T7" fmla="*/ 12 h 5"/>
                <a:gd name="T8" fmla="*/ 8 w 4"/>
                <a:gd name="T9" fmla="*/ 16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2" y="4"/>
                  </a:moveTo>
                  <a:cubicBezTo>
                    <a:pt x="2" y="5"/>
                    <a:pt x="1" y="4"/>
                    <a:pt x="0" y="3"/>
                  </a:cubicBezTo>
                  <a:cubicBezTo>
                    <a:pt x="0" y="2"/>
                    <a:pt x="0" y="2"/>
                    <a:pt x="0" y="1"/>
                  </a:cubicBezTo>
                  <a:cubicBezTo>
                    <a:pt x="2" y="0"/>
                    <a:pt x="3" y="2"/>
                    <a:pt x="3" y="3"/>
                  </a:cubicBezTo>
                  <a:cubicBezTo>
                    <a:pt x="4" y="3"/>
                    <a:pt x="3" y="4"/>
                    <a:pt x="2" y="4"/>
                  </a:cubicBezTo>
                  <a:close/>
                </a:path>
              </a:pathLst>
            </a:custGeom>
            <a:solidFill>
              <a:srgbClr val="F8C170"/>
            </a:solidFill>
            <a:ln w="9525">
              <a:noFill/>
              <a:round/>
              <a:headEnd/>
              <a:tailEnd/>
            </a:ln>
          </p:spPr>
          <p:txBody>
            <a:bodyPr/>
            <a:lstStyle/>
            <a:p>
              <a:endParaRPr lang="en-US" sz="1350"/>
            </a:p>
          </p:txBody>
        </p:sp>
        <p:sp>
          <p:nvSpPr>
            <p:cNvPr id="36957" name="Freeform 98"/>
            <p:cNvSpPr>
              <a:spLocks noChangeAspect="1"/>
            </p:cNvSpPr>
            <p:nvPr/>
          </p:nvSpPr>
          <p:spPr bwMode="auto">
            <a:xfrm>
              <a:off x="3326" y="1770"/>
              <a:ext cx="58" cy="41"/>
            </a:xfrm>
            <a:custGeom>
              <a:avLst/>
              <a:gdLst>
                <a:gd name="T0" fmla="*/ 12 w 29"/>
                <a:gd name="T1" fmla="*/ 64 h 20"/>
                <a:gd name="T2" fmla="*/ 4 w 29"/>
                <a:gd name="T3" fmla="*/ 51 h 20"/>
                <a:gd name="T4" fmla="*/ 32 w 29"/>
                <a:gd name="T5" fmla="*/ 8 h 20"/>
                <a:gd name="T6" fmla="*/ 48 w 29"/>
                <a:gd name="T7" fmla="*/ 4 h 20"/>
                <a:gd name="T8" fmla="*/ 108 w 29"/>
                <a:gd name="T9" fmla="*/ 21 h 20"/>
                <a:gd name="T10" fmla="*/ 112 w 29"/>
                <a:gd name="T11" fmla="*/ 33 h 20"/>
                <a:gd name="T12" fmla="*/ 84 w 29"/>
                <a:gd name="T13" fmla="*/ 76 h 20"/>
                <a:gd name="T14" fmla="*/ 68 w 29"/>
                <a:gd name="T15" fmla="*/ 80 h 20"/>
                <a:gd name="T16" fmla="*/ 12 w 29"/>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3" y="15"/>
                  </a:moveTo>
                  <a:cubicBezTo>
                    <a:pt x="1" y="15"/>
                    <a:pt x="0" y="13"/>
                    <a:pt x="1" y="12"/>
                  </a:cubicBezTo>
                  <a:cubicBezTo>
                    <a:pt x="8" y="2"/>
                    <a:pt x="8" y="2"/>
                    <a:pt x="8" y="2"/>
                  </a:cubicBezTo>
                  <a:cubicBezTo>
                    <a:pt x="9" y="1"/>
                    <a:pt x="11" y="0"/>
                    <a:pt x="12" y="1"/>
                  </a:cubicBezTo>
                  <a:cubicBezTo>
                    <a:pt x="27" y="5"/>
                    <a:pt x="27" y="5"/>
                    <a:pt x="27" y="5"/>
                  </a:cubicBezTo>
                  <a:cubicBezTo>
                    <a:pt x="28" y="6"/>
                    <a:pt x="29" y="7"/>
                    <a:pt x="28" y="8"/>
                  </a:cubicBezTo>
                  <a:cubicBezTo>
                    <a:pt x="21" y="18"/>
                    <a:pt x="21" y="18"/>
                    <a:pt x="21" y="18"/>
                  </a:cubicBezTo>
                  <a:cubicBezTo>
                    <a:pt x="20" y="19"/>
                    <a:pt x="19" y="20"/>
                    <a:pt x="17" y="19"/>
                  </a:cubicBezTo>
                  <a:lnTo>
                    <a:pt x="3" y="15"/>
                  </a:lnTo>
                  <a:close/>
                </a:path>
              </a:pathLst>
            </a:custGeom>
            <a:solidFill>
              <a:srgbClr val="F6B148"/>
            </a:solidFill>
            <a:ln w="9525">
              <a:noFill/>
              <a:round/>
              <a:headEnd/>
              <a:tailEnd/>
            </a:ln>
          </p:spPr>
          <p:txBody>
            <a:bodyPr/>
            <a:lstStyle/>
            <a:p>
              <a:endParaRPr lang="en-US" sz="1350"/>
            </a:p>
          </p:txBody>
        </p:sp>
        <p:sp>
          <p:nvSpPr>
            <p:cNvPr id="36958" name="Freeform 99"/>
            <p:cNvSpPr>
              <a:spLocks noChangeAspect="1"/>
            </p:cNvSpPr>
            <p:nvPr/>
          </p:nvSpPr>
          <p:spPr bwMode="auto">
            <a:xfrm>
              <a:off x="3340" y="1776"/>
              <a:ext cx="42" cy="33"/>
            </a:xfrm>
            <a:custGeom>
              <a:avLst/>
              <a:gdLst>
                <a:gd name="T0" fmla="*/ 32 w 21"/>
                <a:gd name="T1" fmla="*/ 8 h 16"/>
                <a:gd name="T2" fmla="*/ 12 w 21"/>
                <a:gd name="T3" fmla="*/ 47 h 16"/>
                <a:gd name="T4" fmla="*/ 4 w 21"/>
                <a:gd name="T5" fmla="*/ 56 h 16"/>
                <a:gd name="T6" fmla="*/ 40 w 21"/>
                <a:gd name="T7" fmla="*/ 68 h 16"/>
                <a:gd name="T8" fmla="*/ 56 w 21"/>
                <a:gd name="T9" fmla="*/ 64 h 16"/>
                <a:gd name="T10" fmla="*/ 80 w 21"/>
                <a:gd name="T11" fmla="*/ 21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3" y="11"/>
                  </a:cubicBezTo>
                  <a:cubicBezTo>
                    <a:pt x="1" y="12"/>
                    <a:pt x="0" y="13"/>
                    <a:pt x="1" y="13"/>
                  </a:cubicBezTo>
                  <a:cubicBezTo>
                    <a:pt x="10" y="16"/>
                    <a:pt x="10" y="16"/>
                    <a:pt x="10" y="16"/>
                  </a:cubicBezTo>
                  <a:cubicBezTo>
                    <a:pt x="12" y="16"/>
                    <a:pt x="13" y="16"/>
                    <a:pt x="14" y="15"/>
                  </a:cubicBezTo>
                  <a:cubicBezTo>
                    <a:pt x="20" y="5"/>
                    <a:pt x="20" y="5"/>
                    <a:pt x="20" y="5"/>
                  </a:cubicBezTo>
                  <a:cubicBezTo>
                    <a:pt x="21" y="4"/>
                    <a:pt x="21" y="3"/>
                    <a:pt x="19" y="3"/>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6959" name="Freeform 100"/>
            <p:cNvSpPr>
              <a:spLocks noChangeAspect="1"/>
            </p:cNvSpPr>
            <p:nvPr/>
          </p:nvSpPr>
          <p:spPr bwMode="auto">
            <a:xfrm>
              <a:off x="3326" y="1770"/>
              <a:ext cx="46" cy="37"/>
            </a:xfrm>
            <a:custGeom>
              <a:avLst/>
              <a:gdLst>
                <a:gd name="T0" fmla="*/ 56 w 23"/>
                <a:gd name="T1" fmla="*/ 76 h 18"/>
                <a:gd name="T2" fmla="*/ 16 w 23"/>
                <a:gd name="T3" fmla="*/ 64 h 18"/>
                <a:gd name="T4" fmla="*/ 8 w 23"/>
                <a:gd name="T5" fmla="*/ 51 h 18"/>
                <a:gd name="T6" fmla="*/ 36 w 23"/>
                <a:gd name="T7" fmla="*/ 12 h 18"/>
                <a:gd name="T8" fmla="*/ 52 w 23"/>
                <a:gd name="T9" fmla="*/ 8 h 18"/>
                <a:gd name="T10" fmla="*/ 92 w 23"/>
                <a:gd name="T11" fmla="*/ 21 h 18"/>
                <a:gd name="T12" fmla="*/ 92 w 23"/>
                <a:gd name="T13" fmla="*/ 16 h 18"/>
                <a:gd name="T14" fmla="*/ 48 w 23"/>
                <a:gd name="T15" fmla="*/ 4 h 18"/>
                <a:gd name="T16" fmla="*/ 32 w 23"/>
                <a:gd name="T17" fmla="*/ 8 h 18"/>
                <a:gd name="T18" fmla="*/ 4 w 23"/>
                <a:gd name="T19" fmla="*/ 51 h 18"/>
                <a:gd name="T20" fmla="*/ 12 w 23"/>
                <a:gd name="T21" fmla="*/ 64 h 18"/>
                <a:gd name="T22" fmla="*/ 56 w 23"/>
                <a:gd name="T23" fmla="*/ 76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4" y="18"/>
                  </a:moveTo>
                  <a:cubicBezTo>
                    <a:pt x="4" y="15"/>
                    <a:pt x="4" y="15"/>
                    <a:pt x="4" y="15"/>
                  </a:cubicBezTo>
                  <a:cubicBezTo>
                    <a:pt x="2" y="14"/>
                    <a:pt x="2" y="13"/>
                    <a:pt x="2" y="12"/>
                  </a:cubicBezTo>
                  <a:cubicBezTo>
                    <a:pt x="9" y="3"/>
                    <a:pt x="9" y="3"/>
                    <a:pt x="9" y="3"/>
                  </a:cubicBezTo>
                  <a:cubicBezTo>
                    <a:pt x="9" y="1"/>
                    <a:pt x="11" y="1"/>
                    <a:pt x="13"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3" y="15"/>
                  </a:cubicBezTo>
                  <a:cubicBezTo>
                    <a:pt x="14" y="18"/>
                    <a:pt x="14" y="18"/>
                    <a:pt x="14" y="18"/>
                  </a:cubicBezTo>
                  <a:close/>
                </a:path>
              </a:pathLst>
            </a:custGeom>
            <a:solidFill>
              <a:srgbClr val="FFFFFF"/>
            </a:solidFill>
            <a:ln w="9525">
              <a:noFill/>
              <a:round/>
              <a:headEnd/>
              <a:tailEnd/>
            </a:ln>
          </p:spPr>
          <p:txBody>
            <a:bodyPr/>
            <a:lstStyle/>
            <a:p>
              <a:endParaRPr lang="en-US" sz="1350"/>
            </a:p>
          </p:txBody>
        </p:sp>
        <p:sp>
          <p:nvSpPr>
            <p:cNvPr id="36960" name="Freeform 101"/>
            <p:cNvSpPr>
              <a:spLocks noChangeAspect="1"/>
            </p:cNvSpPr>
            <p:nvPr/>
          </p:nvSpPr>
          <p:spPr bwMode="auto">
            <a:xfrm>
              <a:off x="3390" y="1788"/>
              <a:ext cx="56" cy="33"/>
            </a:xfrm>
            <a:custGeom>
              <a:avLst/>
              <a:gdLst>
                <a:gd name="T0" fmla="*/ 20 w 28"/>
                <a:gd name="T1" fmla="*/ 47 h 16"/>
                <a:gd name="T2" fmla="*/ 8 w 28"/>
                <a:gd name="T3" fmla="*/ 25 h 16"/>
                <a:gd name="T4" fmla="*/ 44 w 28"/>
                <a:gd name="T5" fmla="*/ 4 h 16"/>
                <a:gd name="T6" fmla="*/ 56 w 28"/>
                <a:gd name="T7" fmla="*/ 0 h 16"/>
                <a:gd name="T8" fmla="*/ 104 w 28"/>
                <a:gd name="T9" fmla="*/ 12 h 16"/>
                <a:gd name="T10" fmla="*/ 108 w 28"/>
                <a:gd name="T11" fmla="*/ 25 h 16"/>
                <a:gd name="T12" fmla="*/ 92 w 28"/>
                <a:gd name="T13" fmla="*/ 60 h 16"/>
                <a:gd name="T14" fmla="*/ 80 w 28"/>
                <a:gd name="T15" fmla="*/ 68 h 16"/>
                <a:gd name="T16" fmla="*/ 20 w 28"/>
                <a:gd name="T17" fmla="*/ 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6"/>
                <a:gd name="T29" fmla="*/ 28 w 28"/>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6">
                  <a:moveTo>
                    <a:pt x="5" y="11"/>
                  </a:moveTo>
                  <a:cubicBezTo>
                    <a:pt x="3" y="11"/>
                    <a:pt x="0" y="9"/>
                    <a:pt x="2" y="6"/>
                  </a:cubicBezTo>
                  <a:cubicBezTo>
                    <a:pt x="11" y="1"/>
                    <a:pt x="11" y="1"/>
                    <a:pt x="11" y="1"/>
                  </a:cubicBezTo>
                  <a:cubicBezTo>
                    <a:pt x="11" y="0"/>
                    <a:pt x="13" y="0"/>
                    <a:pt x="14" y="0"/>
                  </a:cubicBezTo>
                  <a:cubicBezTo>
                    <a:pt x="26" y="3"/>
                    <a:pt x="26" y="3"/>
                    <a:pt x="26" y="3"/>
                  </a:cubicBezTo>
                  <a:cubicBezTo>
                    <a:pt x="28" y="4"/>
                    <a:pt x="28" y="5"/>
                    <a:pt x="27" y="6"/>
                  </a:cubicBezTo>
                  <a:cubicBezTo>
                    <a:pt x="23" y="14"/>
                    <a:pt x="23" y="14"/>
                    <a:pt x="23" y="14"/>
                  </a:cubicBezTo>
                  <a:cubicBezTo>
                    <a:pt x="22" y="15"/>
                    <a:pt x="22" y="16"/>
                    <a:pt x="20" y="16"/>
                  </a:cubicBezTo>
                  <a:cubicBezTo>
                    <a:pt x="20" y="16"/>
                    <a:pt x="5" y="11"/>
                    <a:pt x="5" y="11"/>
                  </a:cubicBezTo>
                  <a:close/>
                </a:path>
              </a:pathLst>
            </a:custGeom>
            <a:solidFill>
              <a:srgbClr val="F6B148"/>
            </a:solidFill>
            <a:ln w="9525">
              <a:noFill/>
              <a:round/>
              <a:headEnd/>
              <a:tailEnd/>
            </a:ln>
          </p:spPr>
          <p:txBody>
            <a:bodyPr/>
            <a:lstStyle/>
            <a:p>
              <a:endParaRPr lang="en-US" sz="1350"/>
            </a:p>
          </p:txBody>
        </p:sp>
        <p:sp>
          <p:nvSpPr>
            <p:cNvPr id="36961" name="Freeform 102"/>
            <p:cNvSpPr>
              <a:spLocks noChangeAspect="1"/>
            </p:cNvSpPr>
            <p:nvPr/>
          </p:nvSpPr>
          <p:spPr bwMode="auto">
            <a:xfrm>
              <a:off x="3430" y="1786"/>
              <a:ext cx="23" cy="35"/>
            </a:xfrm>
            <a:custGeom>
              <a:avLst/>
              <a:gdLst>
                <a:gd name="T0" fmla="*/ 0 w 11"/>
                <a:gd name="T1" fmla="*/ 60 h 17"/>
                <a:gd name="T2" fmla="*/ 4 w 11"/>
                <a:gd name="T3" fmla="*/ 47 h 17"/>
                <a:gd name="T4" fmla="*/ 31 w 11"/>
                <a:gd name="T5" fmla="*/ 8 h 17"/>
                <a:gd name="T6" fmla="*/ 40 w 11"/>
                <a:gd name="T7" fmla="*/ 0 h 17"/>
                <a:gd name="T8" fmla="*/ 48 w 11"/>
                <a:gd name="T9" fmla="*/ 12 h 17"/>
                <a:gd name="T10" fmla="*/ 44 w 11"/>
                <a:gd name="T11" fmla="*/ 21 h 17"/>
                <a:gd name="T12" fmla="*/ 13 w 11"/>
                <a:gd name="T13" fmla="*/ 64 h 17"/>
                <a:gd name="T14" fmla="*/ 4 w 11"/>
                <a:gd name="T15" fmla="*/ 72 h 17"/>
                <a:gd name="T16" fmla="*/ 0 w 11"/>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1" y="3"/>
                    <a:pt x="11" y="3"/>
                    <a:pt x="11"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sz="1350"/>
            </a:p>
          </p:txBody>
        </p:sp>
        <p:sp>
          <p:nvSpPr>
            <p:cNvPr id="36962" name="Freeform 103"/>
            <p:cNvSpPr>
              <a:spLocks noChangeAspect="1"/>
            </p:cNvSpPr>
            <p:nvPr/>
          </p:nvSpPr>
          <p:spPr bwMode="auto">
            <a:xfrm>
              <a:off x="3426" y="1813"/>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3"/>
                  </a:cubicBezTo>
                  <a:cubicBezTo>
                    <a:pt x="1"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6963" name="Freeform 104"/>
            <p:cNvSpPr>
              <a:spLocks noChangeAspect="1"/>
            </p:cNvSpPr>
            <p:nvPr/>
          </p:nvSpPr>
          <p:spPr bwMode="auto">
            <a:xfrm>
              <a:off x="3392" y="1776"/>
              <a:ext cx="59" cy="39"/>
            </a:xfrm>
            <a:custGeom>
              <a:avLst/>
              <a:gdLst>
                <a:gd name="T0" fmla="*/ 8 w 29"/>
                <a:gd name="T1" fmla="*/ 64 h 19"/>
                <a:gd name="T2" fmla="*/ 4 w 29"/>
                <a:gd name="T3" fmla="*/ 51 h 19"/>
                <a:gd name="T4" fmla="*/ 33 w 29"/>
                <a:gd name="T5" fmla="*/ 4 h 19"/>
                <a:gd name="T6" fmla="*/ 49 w 29"/>
                <a:gd name="T7" fmla="*/ 0 h 19"/>
                <a:gd name="T8" fmla="*/ 112 w 29"/>
                <a:gd name="T9" fmla="*/ 21 h 19"/>
                <a:gd name="T10" fmla="*/ 116 w 29"/>
                <a:gd name="T11" fmla="*/ 33 h 19"/>
                <a:gd name="T12" fmla="*/ 87 w 29"/>
                <a:gd name="T13" fmla="*/ 76 h 19"/>
                <a:gd name="T14" fmla="*/ 71 w 29"/>
                <a:gd name="T15" fmla="*/ 80 h 19"/>
                <a:gd name="T16" fmla="*/ 8 w 29"/>
                <a:gd name="T17" fmla="*/ 64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2" y="15"/>
                  </a:moveTo>
                  <a:cubicBezTo>
                    <a:pt x="1" y="14"/>
                    <a:pt x="0" y="13"/>
                    <a:pt x="1" y="12"/>
                  </a:cubicBezTo>
                  <a:cubicBezTo>
                    <a:pt x="8" y="1"/>
                    <a:pt x="8" y="1"/>
                    <a:pt x="8" y="1"/>
                  </a:cubicBezTo>
                  <a:cubicBezTo>
                    <a:pt x="9" y="0"/>
                    <a:pt x="11" y="0"/>
                    <a:pt x="12" y="0"/>
                  </a:cubicBezTo>
                  <a:cubicBezTo>
                    <a:pt x="27" y="5"/>
                    <a:pt x="27" y="5"/>
                    <a:pt x="27" y="5"/>
                  </a:cubicBezTo>
                  <a:cubicBezTo>
                    <a:pt x="28" y="5"/>
                    <a:pt x="29" y="6"/>
                    <a:pt x="28" y="8"/>
                  </a:cubicBezTo>
                  <a:cubicBezTo>
                    <a:pt x="21" y="18"/>
                    <a:pt x="21" y="18"/>
                    <a:pt x="21" y="18"/>
                  </a:cubicBezTo>
                  <a:cubicBezTo>
                    <a:pt x="20" y="19"/>
                    <a:pt x="18" y="19"/>
                    <a:pt x="17" y="19"/>
                  </a:cubicBezTo>
                  <a:lnTo>
                    <a:pt x="2" y="15"/>
                  </a:lnTo>
                  <a:close/>
                </a:path>
              </a:pathLst>
            </a:custGeom>
            <a:solidFill>
              <a:srgbClr val="F6B148"/>
            </a:solidFill>
            <a:ln w="9525">
              <a:noFill/>
              <a:round/>
              <a:headEnd/>
              <a:tailEnd/>
            </a:ln>
          </p:spPr>
          <p:txBody>
            <a:bodyPr/>
            <a:lstStyle/>
            <a:p>
              <a:endParaRPr lang="en-US" sz="1350"/>
            </a:p>
          </p:txBody>
        </p:sp>
        <p:sp>
          <p:nvSpPr>
            <p:cNvPr id="36964" name="Freeform 105"/>
            <p:cNvSpPr>
              <a:spLocks noChangeAspect="1"/>
            </p:cNvSpPr>
            <p:nvPr/>
          </p:nvSpPr>
          <p:spPr bwMode="auto">
            <a:xfrm>
              <a:off x="3406" y="1782"/>
              <a:ext cx="43" cy="33"/>
            </a:xfrm>
            <a:custGeom>
              <a:avLst/>
              <a:gdLst>
                <a:gd name="T0" fmla="*/ 33 w 21"/>
                <a:gd name="T1" fmla="*/ 8 h 16"/>
                <a:gd name="T2" fmla="*/ 8 w 21"/>
                <a:gd name="T3" fmla="*/ 47 h 16"/>
                <a:gd name="T4" fmla="*/ 4 w 21"/>
                <a:gd name="T5" fmla="*/ 56 h 16"/>
                <a:gd name="T6" fmla="*/ 41 w 21"/>
                <a:gd name="T7" fmla="*/ 64 h 16"/>
                <a:gd name="T8" fmla="*/ 55 w 21"/>
                <a:gd name="T9" fmla="*/ 60 h 16"/>
                <a:gd name="T10" fmla="*/ 84 w 21"/>
                <a:gd name="T11" fmla="*/ 17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1" y="12"/>
                    <a:pt x="0" y="12"/>
                    <a:pt x="1" y="13"/>
                  </a:cubicBezTo>
                  <a:cubicBezTo>
                    <a:pt x="10" y="15"/>
                    <a:pt x="10" y="15"/>
                    <a:pt x="10" y="15"/>
                  </a:cubicBezTo>
                  <a:cubicBezTo>
                    <a:pt x="12" y="16"/>
                    <a:pt x="13" y="15"/>
                    <a:pt x="13" y="14"/>
                  </a:cubicBezTo>
                  <a:cubicBezTo>
                    <a:pt x="20" y="4"/>
                    <a:pt x="20" y="4"/>
                    <a:pt x="20" y="4"/>
                  </a:cubicBezTo>
                  <a:cubicBezTo>
                    <a:pt x="21" y="3"/>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6965" name="Freeform 106"/>
            <p:cNvSpPr>
              <a:spLocks noChangeAspect="1"/>
            </p:cNvSpPr>
            <p:nvPr/>
          </p:nvSpPr>
          <p:spPr bwMode="auto">
            <a:xfrm>
              <a:off x="3392" y="1776"/>
              <a:ext cx="46" cy="37"/>
            </a:xfrm>
            <a:custGeom>
              <a:avLst/>
              <a:gdLst>
                <a:gd name="T0" fmla="*/ 56 w 23"/>
                <a:gd name="T1" fmla="*/ 72 h 18"/>
                <a:gd name="T2" fmla="*/ 16 w 23"/>
                <a:gd name="T3" fmla="*/ 60 h 18"/>
                <a:gd name="T4" fmla="*/ 8 w 23"/>
                <a:gd name="T5" fmla="*/ 51 h 18"/>
                <a:gd name="T6" fmla="*/ 32 w 23"/>
                <a:gd name="T7" fmla="*/ 8 h 18"/>
                <a:gd name="T8" fmla="*/ 52 w 23"/>
                <a:gd name="T9" fmla="*/ 4 h 18"/>
                <a:gd name="T10" fmla="*/ 92 w 23"/>
                <a:gd name="T11" fmla="*/ 16 h 18"/>
                <a:gd name="T12" fmla="*/ 92 w 23"/>
                <a:gd name="T13" fmla="*/ 16 h 18"/>
                <a:gd name="T14" fmla="*/ 48 w 23"/>
                <a:gd name="T15" fmla="*/ 0 h 18"/>
                <a:gd name="T16" fmla="*/ 32 w 23"/>
                <a:gd name="T17" fmla="*/ 4 h 18"/>
                <a:gd name="T18" fmla="*/ 4 w 23"/>
                <a:gd name="T19" fmla="*/ 51 h 18"/>
                <a:gd name="T20" fmla="*/ 8 w 23"/>
                <a:gd name="T21" fmla="*/ 64 h 18"/>
                <a:gd name="T22" fmla="*/ 56 w 23"/>
                <a:gd name="T23" fmla="*/ 76 h 18"/>
                <a:gd name="T24" fmla="*/ 56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4" y="14"/>
                    <a:pt x="4" y="14"/>
                    <a:pt x="4" y="14"/>
                  </a:cubicBezTo>
                  <a:cubicBezTo>
                    <a:pt x="2" y="14"/>
                    <a:pt x="1" y="13"/>
                    <a:pt x="2" y="12"/>
                  </a:cubicBezTo>
                  <a:cubicBezTo>
                    <a:pt x="8" y="2"/>
                    <a:pt x="8" y="2"/>
                    <a:pt x="8" y="2"/>
                  </a:cubicBezTo>
                  <a:cubicBezTo>
                    <a:pt x="9" y="1"/>
                    <a:pt x="11" y="1"/>
                    <a:pt x="13" y="1"/>
                  </a:cubicBezTo>
                  <a:cubicBezTo>
                    <a:pt x="23" y="4"/>
                    <a:pt x="23" y="4"/>
                    <a:pt x="23" y="4"/>
                  </a:cubicBezTo>
                  <a:cubicBezTo>
                    <a:pt x="23" y="4"/>
                    <a:pt x="23" y="4"/>
                    <a:pt x="23" y="4"/>
                  </a:cubicBezTo>
                  <a:cubicBezTo>
                    <a:pt x="12" y="0"/>
                    <a:pt x="12" y="0"/>
                    <a:pt x="12" y="0"/>
                  </a:cubicBezTo>
                  <a:cubicBezTo>
                    <a:pt x="11" y="0"/>
                    <a:pt x="9" y="0"/>
                    <a:pt x="8" y="1"/>
                  </a:cubicBezTo>
                  <a:cubicBezTo>
                    <a:pt x="1" y="12"/>
                    <a:pt x="1" y="12"/>
                    <a:pt x="1" y="12"/>
                  </a:cubicBezTo>
                  <a:cubicBezTo>
                    <a:pt x="0" y="13"/>
                    <a:pt x="1" y="14"/>
                    <a:pt x="2" y="15"/>
                  </a:cubicBezTo>
                  <a:cubicBezTo>
                    <a:pt x="14" y="18"/>
                    <a:pt x="14" y="18"/>
                    <a:pt x="14" y="18"/>
                  </a:cubicBezTo>
                  <a:lnTo>
                    <a:pt x="14" y="17"/>
                  </a:lnTo>
                  <a:close/>
                </a:path>
              </a:pathLst>
            </a:custGeom>
            <a:solidFill>
              <a:srgbClr val="FFFFFF"/>
            </a:solidFill>
            <a:ln w="9525">
              <a:noFill/>
              <a:round/>
              <a:headEnd/>
              <a:tailEnd/>
            </a:ln>
          </p:spPr>
          <p:txBody>
            <a:bodyPr/>
            <a:lstStyle/>
            <a:p>
              <a:endParaRPr lang="en-US" sz="1350"/>
            </a:p>
          </p:txBody>
        </p:sp>
        <p:sp>
          <p:nvSpPr>
            <p:cNvPr id="36966" name="Freeform 107"/>
            <p:cNvSpPr>
              <a:spLocks noChangeAspect="1"/>
            </p:cNvSpPr>
            <p:nvPr/>
          </p:nvSpPr>
          <p:spPr bwMode="auto">
            <a:xfrm>
              <a:off x="3440" y="1819"/>
              <a:ext cx="57" cy="34"/>
            </a:xfrm>
            <a:custGeom>
              <a:avLst/>
              <a:gdLst>
                <a:gd name="T0" fmla="*/ 20 w 28"/>
                <a:gd name="T1" fmla="*/ 48 h 17"/>
                <a:gd name="T2" fmla="*/ 8 w 28"/>
                <a:gd name="T3" fmla="*/ 28 h 17"/>
                <a:gd name="T4" fmla="*/ 41 w 28"/>
                <a:gd name="T5" fmla="*/ 8 h 17"/>
                <a:gd name="T6" fmla="*/ 59 w 28"/>
                <a:gd name="T7" fmla="*/ 4 h 17"/>
                <a:gd name="T8" fmla="*/ 108 w 28"/>
                <a:gd name="T9" fmla="*/ 16 h 17"/>
                <a:gd name="T10" fmla="*/ 112 w 28"/>
                <a:gd name="T11" fmla="*/ 28 h 17"/>
                <a:gd name="T12" fmla="*/ 96 w 28"/>
                <a:gd name="T13" fmla="*/ 60 h 17"/>
                <a:gd name="T14" fmla="*/ 83 w 28"/>
                <a:gd name="T15" fmla="*/ 68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2"/>
                    <a:pt x="0" y="10"/>
                    <a:pt x="2" y="7"/>
                  </a:cubicBezTo>
                  <a:cubicBezTo>
                    <a:pt x="10" y="2"/>
                    <a:pt x="10" y="2"/>
                    <a:pt x="10" y="2"/>
                  </a:cubicBezTo>
                  <a:cubicBezTo>
                    <a:pt x="11" y="1"/>
                    <a:pt x="13" y="0"/>
                    <a:pt x="14" y="1"/>
                  </a:cubicBezTo>
                  <a:cubicBezTo>
                    <a:pt x="26" y="4"/>
                    <a:pt x="26" y="4"/>
                    <a:pt x="26" y="4"/>
                  </a:cubicBezTo>
                  <a:cubicBezTo>
                    <a:pt x="28" y="5"/>
                    <a:pt x="27" y="6"/>
                    <a:pt x="27" y="7"/>
                  </a:cubicBezTo>
                  <a:cubicBezTo>
                    <a:pt x="23" y="15"/>
                    <a:pt x="23" y="15"/>
                    <a:pt x="23" y="15"/>
                  </a:cubicBezTo>
                  <a:cubicBezTo>
                    <a:pt x="21" y="16"/>
                    <a:pt x="22" y="17"/>
                    <a:pt x="20" y="17"/>
                  </a:cubicBezTo>
                  <a:cubicBezTo>
                    <a:pt x="20" y="17"/>
                    <a:pt x="5" y="12"/>
                    <a:pt x="5" y="12"/>
                  </a:cubicBezTo>
                  <a:close/>
                </a:path>
              </a:pathLst>
            </a:custGeom>
            <a:solidFill>
              <a:srgbClr val="F6B148"/>
            </a:solidFill>
            <a:ln w="9525">
              <a:noFill/>
              <a:round/>
              <a:headEnd/>
              <a:tailEnd/>
            </a:ln>
          </p:spPr>
          <p:txBody>
            <a:bodyPr/>
            <a:lstStyle/>
            <a:p>
              <a:endParaRPr lang="en-US" sz="1350"/>
            </a:p>
          </p:txBody>
        </p:sp>
        <p:sp>
          <p:nvSpPr>
            <p:cNvPr id="36967" name="Freeform 108"/>
            <p:cNvSpPr>
              <a:spLocks noChangeAspect="1"/>
            </p:cNvSpPr>
            <p:nvPr/>
          </p:nvSpPr>
          <p:spPr bwMode="auto">
            <a:xfrm>
              <a:off x="3481" y="1819"/>
              <a:ext cx="22" cy="34"/>
            </a:xfrm>
            <a:custGeom>
              <a:avLst/>
              <a:gdLst>
                <a:gd name="T0" fmla="*/ 0 w 11"/>
                <a:gd name="T1" fmla="*/ 56 h 17"/>
                <a:gd name="T2" fmla="*/ 4 w 11"/>
                <a:gd name="T3" fmla="*/ 44 h 17"/>
                <a:gd name="T4" fmla="*/ 28 w 11"/>
                <a:gd name="T5" fmla="*/ 8 h 17"/>
                <a:gd name="T6" fmla="*/ 36 w 11"/>
                <a:gd name="T7" fmla="*/ 0 h 17"/>
                <a:gd name="T8" fmla="*/ 40 w 11"/>
                <a:gd name="T9" fmla="*/ 12 h 17"/>
                <a:gd name="T10" fmla="*/ 40 w 11"/>
                <a:gd name="T11" fmla="*/ 20 h 17"/>
                <a:gd name="T12" fmla="*/ 12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0" y="3"/>
                    <a:pt x="10" y="3"/>
                    <a:pt x="10"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sz="1350"/>
            </a:p>
          </p:txBody>
        </p:sp>
        <p:sp>
          <p:nvSpPr>
            <p:cNvPr id="36968" name="Freeform 109"/>
            <p:cNvSpPr>
              <a:spLocks noChangeAspect="1"/>
            </p:cNvSpPr>
            <p:nvPr/>
          </p:nvSpPr>
          <p:spPr bwMode="auto">
            <a:xfrm>
              <a:off x="3477" y="1845"/>
              <a:ext cx="8" cy="8"/>
            </a:xfrm>
            <a:custGeom>
              <a:avLst/>
              <a:gdLst>
                <a:gd name="T0" fmla="*/ 12 w 4"/>
                <a:gd name="T1" fmla="*/ 16 h 4"/>
                <a:gd name="T2" fmla="*/ 4 w 4"/>
                <a:gd name="T3" fmla="*/ 8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2"/>
                  </a:cubicBezTo>
                  <a:cubicBezTo>
                    <a:pt x="1"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6969" name="Freeform 110"/>
            <p:cNvSpPr>
              <a:spLocks noChangeAspect="1"/>
            </p:cNvSpPr>
            <p:nvPr/>
          </p:nvSpPr>
          <p:spPr bwMode="auto">
            <a:xfrm>
              <a:off x="3442" y="1809"/>
              <a:ext cx="59" cy="38"/>
            </a:xfrm>
            <a:custGeom>
              <a:avLst/>
              <a:gdLst>
                <a:gd name="T0" fmla="*/ 8 w 29"/>
                <a:gd name="T1" fmla="*/ 60 h 19"/>
                <a:gd name="T2" fmla="*/ 4 w 29"/>
                <a:gd name="T3" fmla="*/ 48 h 19"/>
                <a:gd name="T4" fmla="*/ 33 w 29"/>
                <a:gd name="T5" fmla="*/ 4 h 19"/>
                <a:gd name="T6" fmla="*/ 49 w 29"/>
                <a:gd name="T7" fmla="*/ 0 h 19"/>
                <a:gd name="T8" fmla="*/ 108 w 29"/>
                <a:gd name="T9" fmla="*/ 20 h 19"/>
                <a:gd name="T10" fmla="*/ 116 w 29"/>
                <a:gd name="T11" fmla="*/ 28 h 19"/>
                <a:gd name="T12" fmla="*/ 87 w 29"/>
                <a:gd name="T13" fmla="*/ 72 h 19"/>
                <a:gd name="T14" fmla="*/ 71 w 29"/>
                <a:gd name="T15" fmla="*/ 76 h 19"/>
                <a:gd name="T16" fmla="*/ 8 w 29"/>
                <a:gd name="T17" fmla="*/ 6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2" y="15"/>
                  </a:moveTo>
                  <a:cubicBezTo>
                    <a:pt x="1" y="14"/>
                    <a:pt x="0" y="13"/>
                    <a:pt x="1" y="12"/>
                  </a:cubicBezTo>
                  <a:cubicBezTo>
                    <a:pt x="8" y="1"/>
                    <a:pt x="8" y="1"/>
                    <a:pt x="8" y="1"/>
                  </a:cubicBezTo>
                  <a:cubicBezTo>
                    <a:pt x="9" y="0"/>
                    <a:pt x="10" y="0"/>
                    <a:pt x="12" y="0"/>
                  </a:cubicBezTo>
                  <a:cubicBezTo>
                    <a:pt x="26" y="5"/>
                    <a:pt x="26" y="5"/>
                    <a:pt x="26" y="5"/>
                  </a:cubicBezTo>
                  <a:cubicBezTo>
                    <a:pt x="28" y="5"/>
                    <a:pt x="29" y="6"/>
                    <a:pt x="28" y="7"/>
                  </a:cubicBezTo>
                  <a:cubicBezTo>
                    <a:pt x="21" y="18"/>
                    <a:pt x="21" y="18"/>
                    <a:pt x="21" y="18"/>
                  </a:cubicBezTo>
                  <a:cubicBezTo>
                    <a:pt x="20" y="19"/>
                    <a:pt x="18" y="19"/>
                    <a:pt x="17" y="19"/>
                  </a:cubicBezTo>
                  <a:lnTo>
                    <a:pt x="2" y="15"/>
                  </a:lnTo>
                  <a:close/>
                </a:path>
              </a:pathLst>
            </a:custGeom>
            <a:solidFill>
              <a:srgbClr val="F6B148"/>
            </a:solidFill>
            <a:ln w="9525">
              <a:noFill/>
              <a:round/>
              <a:headEnd/>
              <a:tailEnd/>
            </a:ln>
          </p:spPr>
          <p:txBody>
            <a:bodyPr/>
            <a:lstStyle/>
            <a:p>
              <a:endParaRPr lang="en-US" sz="1350"/>
            </a:p>
          </p:txBody>
        </p:sp>
        <p:sp>
          <p:nvSpPr>
            <p:cNvPr id="36970" name="Freeform 111"/>
            <p:cNvSpPr>
              <a:spLocks noChangeAspect="1"/>
            </p:cNvSpPr>
            <p:nvPr/>
          </p:nvSpPr>
          <p:spPr bwMode="auto">
            <a:xfrm>
              <a:off x="3457" y="1815"/>
              <a:ext cx="42" cy="32"/>
            </a:xfrm>
            <a:custGeom>
              <a:avLst/>
              <a:gdLst>
                <a:gd name="T0" fmla="*/ 32 w 21"/>
                <a:gd name="T1" fmla="*/ 8 h 16"/>
                <a:gd name="T2" fmla="*/ 8 w 21"/>
                <a:gd name="T3" fmla="*/ 44 h 16"/>
                <a:gd name="T4" fmla="*/ 4 w 21"/>
                <a:gd name="T5" fmla="*/ 52 h 16"/>
                <a:gd name="T6" fmla="*/ 40 w 21"/>
                <a:gd name="T7" fmla="*/ 60 h 16"/>
                <a:gd name="T8" fmla="*/ 52 w 21"/>
                <a:gd name="T9" fmla="*/ 56 h 16"/>
                <a:gd name="T10" fmla="*/ 80 w 21"/>
                <a:gd name="T11" fmla="*/ 16 h 16"/>
                <a:gd name="T12" fmla="*/ 76 w 21"/>
                <a:gd name="T13" fmla="*/ 8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2"/>
                    <a:pt x="1" y="13"/>
                  </a:cubicBezTo>
                  <a:cubicBezTo>
                    <a:pt x="10" y="15"/>
                    <a:pt x="10" y="15"/>
                    <a:pt x="10" y="15"/>
                  </a:cubicBezTo>
                  <a:cubicBezTo>
                    <a:pt x="11" y="16"/>
                    <a:pt x="12" y="15"/>
                    <a:pt x="13" y="14"/>
                  </a:cubicBezTo>
                  <a:cubicBezTo>
                    <a:pt x="20" y="4"/>
                    <a:pt x="20" y="4"/>
                    <a:pt x="20" y="4"/>
                  </a:cubicBezTo>
                  <a:cubicBezTo>
                    <a:pt x="21" y="3"/>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6971" name="Freeform 112"/>
            <p:cNvSpPr>
              <a:spLocks noChangeAspect="1"/>
            </p:cNvSpPr>
            <p:nvPr/>
          </p:nvSpPr>
          <p:spPr bwMode="auto">
            <a:xfrm>
              <a:off x="3442" y="1809"/>
              <a:ext cx="47" cy="36"/>
            </a:xfrm>
            <a:custGeom>
              <a:avLst/>
              <a:gdLst>
                <a:gd name="T0" fmla="*/ 59 w 23"/>
                <a:gd name="T1" fmla="*/ 68 h 18"/>
                <a:gd name="T2" fmla="*/ 12 w 23"/>
                <a:gd name="T3" fmla="*/ 56 h 18"/>
                <a:gd name="T4" fmla="*/ 8 w 23"/>
                <a:gd name="T5" fmla="*/ 44 h 18"/>
                <a:gd name="T6" fmla="*/ 33 w 23"/>
                <a:gd name="T7" fmla="*/ 8 h 18"/>
                <a:gd name="T8" fmla="*/ 51 w 23"/>
                <a:gd name="T9" fmla="*/ 4 h 18"/>
                <a:gd name="T10" fmla="*/ 96 w 23"/>
                <a:gd name="T11" fmla="*/ 16 h 18"/>
                <a:gd name="T12" fmla="*/ 96 w 23"/>
                <a:gd name="T13" fmla="*/ 16 h 18"/>
                <a:gd name="T14" fmla="*/ 51 w 23"/>
                <a:gd name="T15" fmla="*/ 0 h 18"/>
                <a:gd name="T16" fmla="*/ 33 w 23"/>
                <a:gd name="T17" fmla="*/ 4 h 18"/>
                <a:gd name="T18" fmla="*/ 4 w 23"/>
                <a:gd name="T19" fmla="*/ 48 h 18"/>
                <a:gd name="T20" fmla="*/ 8 w 23"/>
                <a:gd name="T21" fmla="*/ 60 h 18"/>
                <a:gd name="T22" fmla="*/ 55 w 23"/>
                <a:gd name="T23" fmla="*/ 72 h 18"/>
                <a:gd name="T24" fmla="*/ 59 w 23"/>
                <a:gd name="T25" fmla="*/ 6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3" y="14"/>
                    <a:pt x="3" y="14"/>
                    <a:pt x="3" y="14"/>
                  </a:cubicBezTo>
                  <a:cubicBezTo>
                    <a:pt x="2" y="14"/>
                    <a:pt x="1" y="12"/>
                    <a:pt x="2" y="11"/>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9" y="0"/>
                    <a:pt x="8" y="1"/>
                  </a:cubicBezTo>
                  <a:cubicBezTo>
                    <a:pt x="1" y="12"/>
                    <a:pt x="1" y="12"/>
                    <a:pt x="1" y="12"/>
                  </a:cubicBezTo>
                  <a:cubicBezTo>
                    <a:pt x="0" y="13"/>
                    <a:pt x="1" y="14"/>
                    <a:pt x="2" y="15"/>
                  </a:cubicBezTo>
                  <a:cubicBezTo>
                    <a:pt x="13" y="18"/>
                    <a:pt x="13" y="18"/>
                    <a:pt x="13" y="18"/>
                  </a:cubicBezTo>
                  <a:lnTo>
                    <a:pt x="14" y="17"/>
                  </a:lnTo>
                  <a:close/>
                </a:path>
              </a:pathLst>
            </a:custGeom>
            <a:solidFill>
              <a:srgbClr val="FFFFFF"/>
            </a:solidFill>
            <a:ln w="9525">
              <a:noFill/>
              <a:round/>
              <a:headEnd/>
              <a:tailEnd/>
            </a:ln>
          </p:spPr>
          <p:txBody>
            <a:bodyPr/>
            <a:lstStyle/>
            <a:p>
              <a:endParaRPr lang="en-US" sz="1350"/>
            </a:p>
          </p:txBody>
        </p:sp>
        <p:sp>
          <p:nvSpPr>
            <p:cNvPr id="36972" name="Freeform 113"/>
            <p:cNvSpPr>
              <a:spLocks noChangeAspect="1"/>
            </p:cNvSpPr>
            <p:nvPr/>
          </p:nvSpPr>
          <p:spPr bwMode="auto">
            <a:xfrm>
              <a:off x="3295" y="1823"/>
              <a:ext cx="57" cy="34"/>
            </a:xfrm>
            <a:custGeom>
              <a:avLst/>
              <a:gdLst>
                <a:gd name="T0" fmla="*/ 20 w 28"/>
                <a:gd name="T1" fmla="*/ 48 h 17"/>
                <a:gd name="T2" fmla="*/ 8 w 28"/>
                <a:gd name="T3" fmla="*/ 28 h 17"/>
                <a:gd name="T4" fmla="*/ 41 w 28"/>
                <a:gd name="T5" fmla="*/ 8 h 17"/>
                <a:gd name="T6" fmla="*/ 59 w 28"/>
                <a:gd name="T7" fmla="*/ 4 h 17"/>
                <a:gd name="T8" fmla="*/ 108 w 28"/>
                <a:gd name="T9" fmla="*/ 16 h 17"/>
                <a:gd name="T10" fmla="*/ 112 w 28"/>
                <a:gd name="T11" fmla="*/ 24 h 17"/>
                <a:gd name="T12" fmla="*/ 92 w 28"/>
                <a:gd name="T13" fmla="*/ 60 h 17"/>
                <a:gd name="T14" fmla="*/ 83 w 28"/>
                <a:gd name="T15" fmla="*/ 64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2" y="7"/>
                  </a:cubicBezTo>
                  <a:cubicBezTo>
                    <a:pt x="10" y="2"/>
                    <a:pt x="10" y="2"/>
                    <a:pt x="10" y="2"/>
                  </a:cubicBezTo>
                  <a:cubicBezTo>
                    <a:pt x="11" y="1"/>
                    <a:pt x="13" y="0"/>
                    <a:pt x="14" y="1"/>
                  </a:cubicBezTo>
                  <a:cubicBezTo>
                    <a:pt x="26" y="4"/>
                    <a:pt x="26" y="4"/>
                    <a:pt x="26" y="4"/>
                  </a:cubicBezTo>
                  <a:cubicBezTo>
                    <a:pt x="28" y="5"/>
                    <a:pt x="27" y="5"/>
                    <a:pt x="27" y="6"/>
                  </a:cubicBezTo>
                  <a:cubicBezTo>
                    <a:pt x="22" y="15"/>
                    <a:pt x="22" y="15"/>
                    <a:pt x="22"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sz="1350"/>
            </a:p>
          </p:txBody>
        </p:sp>
        <p:sp>
          <p:nvSpPr>
            <p:cNvPr id="36973" name="Freeform 114"/>
            <p:cNvSpPr>
              <a:spLocks noChangeAspect="1"/>
            </p:cNvSpPr>
            <p:nvPr/>
          </p:nvSpPr>
          <p:spPr bwMode="auto">
            <a:xfrm>
              <a:off x="3334" y="1823"/>
              <a:ext cx="24" cy="34"/>
            </a:xfrm>
            <a:custGeom>
              <a:avLst/>
              <a:gdLst>
                <a:gd name="T0" fmla="*/ 4 w 12"/>
                <a:gd name="T1" fmla="*/ 56 h 17"/>
                <a:gd name="T2" fmla="*/ 8 w 12"/>
                <a:gd name="T3" fmla="*/ 44 h 17"/>
                <a:gd name="T4" fmla="*/ 32 w 12"/>
                <a:gd name="T5" fmla="*/ 8 h 17"/>
                <a:gd name="T6" fmla="*/ 40 w 12"/>
                <a:gd name="T7" fmla="*/ 0 h 17"/>
                <a:gd name="T8" fmla="*/ 44 w 12"/>
                <a:gd name="T9" fmla="*/ 8 h 17"/>
                <a:gd name="T10" fmla="*/ 44 w 12"/>
                <a:gd name="T11" fmla="*/ 20 h 17"/>
                <a:gd name="T12" fmla="*/ 16 w 12"/>
                <a:gd name="T13" fmla="*/ 60 h 17"/>
                <a:gd name="T14" fmla="*/ 8 w 12"/>
                <a:gd name="T15" fmla="*/ 68 h 17"/>
                <a:gd name="T16" fmla="*/ 4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2"/>
                    <a:pt x="2" y="11"/>
                  </a:cubicBezTo>
                  <a:cubicBezTo>
                    <a:pt x="8" y="2"/>
                    <a:pt x="8" y="2"/>
                    <a:pt x="8" y="2"/>
                  </a:cubicBezTo>
                  <a:cubicBezTo>
                    <a:pt x="9" y="0"/>
                    <a:pt x="9" y="0"/>
                    <a:pt x="10" y="0"/>
                  </a:cubicBezTo>
                  <a:cubicBezTo>
                    <a:pt x="11" y="2"/>
                    <a:pt x="11" y="2"/>
                    <a:pt x="11" y="2"/>
                  </a:cubicBezTo>
                  <a:cubicBezTo>
                    <a:pt x="12" y="3"/>
                    <a:pt x="12" y="3"/>
                    <a:pt x="11" y="5"/>
                  </a:cubicBezTo>
                  <a:cubicBezTo>
                    <a:pt x="4" y="15"/>
                    <a:pt x="4" y="15"/>
                    <a:pt x="4" y="15"/>
                  </a:cubicBezTo>
                  <a:cubicBezTo>
                    <a:pt x="3" y="16"/>
                    <a:pt x="2" y="17"/>
                    <a:pt x="2" y="17"/>
                  </a:cubicBezTo>
                  <a:lnTo>
                    <a:pt x="1" y="14"/>
                  </a:lnTo>
                  <a:close/>
                </a:path>
              </a:pathLst>
            </a:custGeom>
            <a:solidFill>
              <a:srgbClr val="DF8100"/>
            </a:solidFill>
            <a:ln w="9525">
              <a:noFill/>
              <a:round/>
              <a:headEnd/>
              <a:tailEnd/>
            </a:ln>
          </p:spPr>
          <p:txBody>
            <a:bodyPr/>
            <a:lstStyle/>
            <a:p>
              <a:endParaRPr lang="en-US" sz="1350"/>
            </a:p>
          </p:txBody>
        </p:sp>
        <p:sp>
          <p:nvSpPr>
            <p:cNvPr id="36974" name="Freeform 115"/>
            <p:cNvSpPr>
              <a:spLocks noChangeAspect="1"/>
            </p:cNvSpPr>
            <p:nvPr/>
          </p:nvSpPr>
          <p:spPr bwMode="auto">
            <a:xfrm>
              <a:off x="3332" y="1849"/>
              <a:ext cx="8" cy="8"/>
            </a:xfrm>
            <a:custGeom>
              <a:avLst/>
              <a:gdLst>
                <a:gd name="T0" fmla="*/ 12 w 4"/>
                <a:gd name="T1" fmla="*/ 16 h 4"/>
                <a:gd name="T2" fmla="*/ 4 w 4"/>
                <a:gd name="T3" fmla="*/ 8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2"/>
                  </a:cubicBezTo>
                  <a:cubicBezTo>
                    <a:pt x="0" y="1"/>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6975" name="Freeform 116"/>
            <p:cNvSpPr>
              <a:spLocks noChangeAspect="1"/>
            </p:cNvSpPr>
            <p:nvPr/>
          </p:nvSpPr>
          <p:spPr bwMode="auto">
            <a:xfrm>
              <a:off x="3297" y="1811"/>
              <a:ext cx="59" cy="40"/>
            </a:xfrm>
            <a:custGeom>
              <a:avLst/>
              <a:gdLst>
                <a:gd name="T0" fmla="*/ 8 w 29"/>
                <a:gd name="T1" fmla="*/ 60 h 20"/>
                <a:gd name="T2" fmla="*/ 4 w 29"/>
                <a:gd name="T3" fmla="*/ 48 h 20"/>
                <a:gd name="T4" fmla="*/ 33 w 29"/>
                <a:gd name="T5" fmla="*/ 8 h 20"/>
                <a:gd name="T6" fmla="*/ 49 w 29"/>
                <a:gd name="T7" fmla="*/ 4 h 20"/>
                <a:gd name="T8" fmla="*/ 108 w 29"/>
                <a:gd name="T9" fmla="*/ 20 h 20"/>
                <a:gd name="T10" fmla="*/ 116 w 29"/>
                <a:gd name="T11" fmla="*/ 32 h 20"/>
                <a:gd name="T12" fmla="*/ 87 w 29"/>
                <a:gd name="T13" fmla="*/ 72 h 20"/>
                <a:gd name="T14" fmla="*/ 71 w 29"/>
                <a:gd name="T15" fmla="*/ 80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3"/>
                    <a:pt x="1" y="12"/>
                  </a:cubicBezTo>
                  <a:cubicBezTo>
                    <a:pt x="8" y="2"/>
                    <a:pt x="8" y="2"/>
                    <a:pt x="8" y="2"/>
                  </a:cubicBezTo>
                  <a:cubicBezTo>
                    <a:pt x="8" y="1"/>
                    <a:pt x="10" y="0"/>
                    <a:pt x="12" y="1"/>
                  </a:cubicBezTo>
                  <a:cubicBezTo>
                    <a:pt x="26" y="5"/>
                    <a:pt x="26" y="5"/>
                    <a:pt x="26" y="5"/>
                  </a:cubicBezTo>
                  <a:cubicBezTo>
                    <a:pt x="28" y="6"/>
                    <a:pt x="29" y="7"/>
                    <a:pt x="28" y="8"/>
                  </a:cubicBezTo>
                  <a:cubicBezTo>
                    <a:pt x="21" y="18"/>
                    <a:pt x="21" y="18"/>
                    <a:pt x="21" y="18"/>
                  </a:cubicBezTo>
                  <a:cubicBezTo>
                    <a:pt x="20" y="20"/>
                    <a:pt x="18" y="20"/>
                    <a:pt x="17" y="20"/>
                  </a:cubicBezTo>
                  <a:lnTo>
                    <a:pt x="2" y="15"/>
                  </a:lnTo>
                  <a:close/>
                </a:path>
              </a:pathLst>
            </a:custGeom>
            <a:solidFill>
              <a:srgbClr val="F6B148"/>
            </a:solidFill>
            <a:ln w="9525">
              <a:noFill/>
              <a:round/>
              <a:headEnd/>
              <a:tailEnd/>
            </a:ln>
          </p:spPr>
          <p:txBody>
            <a:bodyPr/>
            <a:lstStyle/>
            <a:p>
              <a:endParaRPr lang="en-US" sz="1350"/>
            </a:p>
          </p:txBody>
        </p:sp>
        <p:sp>
          <p:nvSpPr>
            <p:cNvPr id="36976" name="Freeform 117"/>
            <p:cNvSpPr>
              <a:spLocks noChangeAspect="1"/>
            </p:cNvSpPr>
            <p:nvPr/>
          </p:nvSpPr>
          <p:spPr bwMode="auto">
            <a:xfrm>
              <a:off x="3311" y="1817"/>
              <a:ext cx="43" cy="32"/>
            </a:xfrm>
            <a:custGeom>
              <a:avLst/>
              <a:gdLst>
                <a:gd name="T0" fmla="*/ 33 w 21"/>
                <a:gd name="T1" fmla="*/ 12 h 16"/>
                <a:gd name="T2" fmla="*/ 8 w 21"/>
                <a:gd name="T3" fmla="*/ 44 h 16"/>
                <a:gd name="T4" fmla="*/ 4 w 21"/>
                <a:gd name="T5" fmla="*/ 52 h 16"/>
                <a:gd name="T6" fmla="*/ 41 w 21"/>
                <a:gd name="T7" fmla="*/ 64 h 16"/>
                <a:gd name="T8" fmla="*/ 55 w 21"/>
                <a:gd name="T9" fmla="*/ 60 h 16"/>
                <a:gd name="T10" fmla="*/ 84 w 21"/>
                <a:gd name="T11" fmla="*/ 20 h 16"/>
                <a:gd name="T12" fmla="*/ 80 w 21"/>
                <a:gd name="T13" fmla="*/ 12 h 16"/>
                <a:gd name="T14" fmla="*/ 47 w 21"/>
                <a:gd name="T15" fmla="*/ 0 h 16"/>
                <a:gd name="T16" fmla="*/ 33 w 21"/>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3"/>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1"/>
                    <a:pt x="8" y="3"/>
                  </a:cubicBezTo>
                  <a:close/>
                </a:path>
              </a:pathLst>
            </a:custGeom>
            <a:solidFill>
              <a:srgbClr val="FCE5B8"/>
            </a:solidFill>
            <a:ln w="9525">
              <a:noFill/>
              <a:round/>
              <a:headEnd/>
              <a:tailEnd/>
            </a:ln>
          </p:spPr>
          <p:txBody>
            <a:bodyPr/>
            <a:lstStyle/>
            <a:p>
              <a:endParaRPr lang="en-US" sz="1350"/>
            </a:p>
          </p:txBody>
        </p:sp>
        <p:sp>
          <p:nvSpPr>
            <p:cNvPr id="36977" name="Freeform 118"/>
            <p:cNvSpPr>
              <a:spLocks noChangeAspect="1"/>
            </p:cNvSpPr>
            <p:nvPr/>
          </p:nvSpPr>
          <p:spPr bwMode="auto">
            <a:xfrm>
              <a:off x="3297" y="1811"/>
              <a:ext cx="47" cy="38"/>
            </a:xfrm>
            <a:custGeom>
              <a:avLst/>
              <a:gdLst>
                <a:gd name="T0" fmla="*/ 59 w 23"/>
                <a:gd name="T1" fmla="*/ 72 h 19"/>
                <a:gd name="T2" fmla="*/ 12 w 23"/>
                <a:gd name="T3" fmla="*/ 60 h 19"/>
                <a:gd name="T4" fmla="*/ 8 w 23"/>
                <a:gd name="T5" fmla="*/ 48 h 19"/>
                <a:gd name="T6" fmla="*/ 33 w 23"/>
                <a:gd name="T7" fmla="*/ 12 h 19"/>
                <a:gd name="T8" fmla="*/ 51 w 23"/>
                <a:gd name="T9" fmla="*/ 8 h 19"/>
                <a:gd name="T10" fmla="*/ 96 w 23"/>
                <a:gd name="T11" fmla="*/ 20 h 19"/>
                <a:gd name="T12" fmla="*/ 96 w 23"/>
                <a:gd name="T13" fmla="*/ 16 h 19"/>
                <a:gd name="T14" fmla="*/ 51 w 23"/>
                <a:gd name="T15" fmla="*/ 4 h 19"/>
                <a:gd name="T16" fmla="*/ 33 w 23"/>
                <a:gd name="T17" fmla="*/ 8 h 19"/>
                <a:gd name="T18" fmla="*/ 4 w 23"/>
                <a:gd name="T19" fmla="*/ 48 h 19"/>
                <a:gd name="T20" fmla="*/ 8 w 23"/>
                <a:gd name="T21" fmla="*/ 60 h 19"/>
                <a:gd name="T22" fmla="*/ 55 w 23"/>
                <a:gd name="T23" fmla="*/ 76 h 19"/>
                <a:gd name="T24" fmla="*/ 59 w 23"/>
                <a:gd name="T25" fmla="*/ 72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9"/>
                <a:gd name="T41" fmla="*/ 23 w 2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9">
                  <a:moveTo>
                    <a:pt x="14" y="18"/>
                  </a:moveTo>
                  <a:cubicBezTo>
                    <a:pt x="3" y="15"/>
                    <a:pt x="3" y="15"/>
                    <a:pt x="3" y="15"/>
                  </a:cubicBezTo>
                  <a:cubicBezTo>
                    <a:pt x="2" y="14"/>
                    <a:pt x="1" y="13"/>
                    <a:pt x="2" y="12"/>
                  </a:cubicBezTo>
                  <a:cubicBezTo>
                    <a:pt x="8" y="3"/>
                    <a:pt x="8" y="3"/>
                    <a:pt x="8" y="3"/>
                  </a:cubicBezTo>
                  <a:cubicBezTo>
                    <a:pt x="9" y="2"/>
                    <a:pt x="11" y="1"/>
                    <a:pt x="12" y="2"/>
                  </a:cubicBezTo>
                  <a:cubicBezTo>
                    <a:pt x="23" y="5"/>
                    <a:pt x="23" y="5"/>
                    <a:pt x="23" y="5"/>
                  </a:cubicBezTo>
                  <a:cubicBezTo>
                    <a:pt x="23" y="4"/>
                    <a:pt x="23" y="4"/>
                    <a:pt x="23" y="4"/>
                  </a:cubicBezTo>
                  <a:cubicBezTo>
                    <a:pt x="12" y="1"/>
                    <a:pt x="12" y="1"/>
                    <a:pt x="12" y="1"/>
                  </a:cubicBezTo>
                  <a:cubicBezTo>
                    <a:pt x="10" y="0"/>
                    <a:pt x="9" y="1"/>
                    <a:pt x="8" y="2"/>
                  </a:cubicBezTo>
                  <a:cubicBezTo>
                    <a:pt x="1" y="12"/>
                    <a:pt x="1" y="12"/>
                    <a:pt x="1" y="12"/>
                  </a:cubicBezTo>
                  <a:cubicBezTo>
                    <a:pt x="0" y="13"/>
                    <a:pt x="1" y="15"/>
                    <a:pt x="2" y="15"/>
                  </a:cubicBezTo>
                  <a:cubicBezTo>
                    <a:pt x="13" y="19"/>
                    <a:pt x="13" y="19"/>
                    <a:pt x="13" y="19"/>
                  </a:cubicBezTo>
                  <a:lnTo>
                    <a:pt x="14" y="18"/>
                  </a:lnTo>
                  <a:close/>
                </a:path>
              </a:pathLst>
            </a:custGeom>
            <a:solidFill>
              <a:srgbClr val="FFFFFF"/>
            </a:solidFill>
            <a:ln w="9525">
              <a:noFill/>
              <a:round/>
              <a:headEnd/>
              <a:tailEnd/>
            </a:ln>
          </p:spPr>
          <p:txBody>
            <a:bodyPr/>
            <a:lstStyle/>
            <a:p>
              <a:endParaRPr lang="en-US" sz="1350"/>
            </a:p>
          </p:txBody>
        </p:sp>
        <p:sp>
          <p:nvSpPr>
            <p:cNvPr id="36978" name="Freeform 119"/>
            <p:cNvSpPr>
              <a:spLocks noChangeAspect="1"/>
            </p:cNvSpPr>
            <p:nvPr/>
          </p:nvSpPr>
          <p:spPr bwMode="auto">
            <a:xfrm>
              <a:off x="3362" y="1829"/>
              <a:ext cx="56" cy="34"/>
            </a:xfrm>
            <a:custGeom>
              <a:avLst/>
              <a:gdLst>
                <a:gd name="T0" fmla="*/ 16 w 28"/>
                <a:gd name="T1" fmla="*/ 44 h 17"/>
                <a:gd name="T2" fmla="*/ 4 w 28"/>
                <a:gd name="T3" fmla="*/ 24 h 17"/>
                <a:gd name="T4" fmla="*/ 40 w 28"/>
                <a:gd name="T5" fmla="*/ 4 h 17"/>
                <a:gd name="T6" fmla="*/ 56 w 28"/>
                <a:gd name="T7" fmla="*/ 0 h 17"/>
                <a:gd name="T8" fmla="*/ 104 w 28"/>
                <a:gd name="T9" fmla="*/ 16 h 17"/>
                <a:gd name="T10" fmla="*/ 104 w 28"/>
                <a:gd name="T11" fmla="*/ 24 h 17"/>
                <a:gd name="T12" fmla="*/ 88 w 28"/>
                <a:gd name="T13" fmla="*/ 60 h 17"/>
                <a:gd name="T14" fmla="*/ 80 w 28"/>
                <a:gd name="T15" fmla="*/ 64 h 17"/>
                <a:gd name="T16" fmla="*/ 16 w 28"/>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4" y="11"/>
                  </a:moveTo>
                  <a:cubicBezTo>
                    <a:pt x="3" y="11"/>
                    <a:pt x="0" y="9"/>
                    <a:pt x="1" y="6"/>
                  </a:cubicBezTo>
                  <a:cubicBezTo>
                    <a:pt x="10" y="1"/>
                    <a:pt x="10" y="1"/>
                    <a:pt x="10" y="1"/>
                  </a:cubicBezTo>
                  <a:cubicBezTo>
                    <a:pt x="11" y="0"/>
                    <a:pt x="12" y="0"/>
                    <a:pt x="14" y="0"/>
                  </a:cubicBezTo>
                  <a:cubicBezTo>
                    <a:pt x="26" y="4"/>
                    <a:pt x="26" y="4"/>
                    <a:pt x="26" y="4"/>
                  </a:cubicBezTo>
                  <a:cubicBezTo>
                    <a:pt x="28" y="4"/>
                    <a:pt x="27" y="5"/>
                    <a:pt x="26" y="6"/>
                  </a:cubicBezTo>
                  <a:cubicBezTo>
                    <a:pt x="22" y="15"/>
                    <a:pt x="22" y="15"/>
                    <a:pt x="22" y="15"/>
                  </a:cubicBezTo>
                  <a:cubicBezTo>
                    <a:pt x="21" y="16"/>
                    <a:pt x="21" y="17"/>
                    <a:pt x="20" y="16"/>
                  </a:cubicBezTo>
                  <a:cubicBezTo>
                    <a:pt x="20" y="16"/>
                    <a:pt x="5" y="11"/>
                    <a:pt x="4" y="11"/>
                  </a:cubicBezTo>
                  <a:close/>
                </a:path>
              </a:pathLst>
            </a:custGeom>
            <a:solidFill>
              <a:srgbClr val="F6B148"/>
            </a:solidFill>
            <a:ln w="9525">
              <a:noFill/>
              <a:round/>
              <a:headEnd/>
              <a:tailEnd/>
            </a:ln>
          </p:spPr>
          <p:txBody>
            <a:bodyPr/>
            <a:lstStyle/>
            <a:p>
              <a:endParaRPr lang="en-US" sz="1350"/>
            </a:p>
          </p:txBody>
        </p:sp>
        <p:sp>
          <p:nvSpPr>
            <p:cNvPr id="36979" name="Freeform 120"/>
            <p:cNvSpPr>
              <a:spLocks noChangeAspect="1"/>
            </p:cNvSpPr>
            <p:nvPr/>
          </p:nvSpPr>
          <p:spPr bwMode="auto">
            <a:xfrm>
              <a:off x="3400" y="1827"/>
              <a:ext cx="24" cy="34"/>
            </a:xfrm>
            <a:custGeom>
              <a:avLst/>
              <a:gdLst>
                <a:gd name="T0" fmla="*/ 0 w 12"/>
                <a:gd name="T1" fmla="*/ 56 h 17"/>
                <a:gd name="T2" fmla="*/ 8 w 12"/>
                <a:gd name="T3" fmla="*/ 48 h 17"/>
                <a:gd name="T4" fmla="*/ 32 w 12"/>
                <a:gd name="T5" fmla="*/ 8 h 17"/>
                <a:gd name="T6" fmla="*/ 36 w 12"/>
                <a:gd name="T7" fmla="*/ 4 h 17"/>
                <a:gd name="T8" fmla="*/ 44 w 12"/>
                <a:gd name="T9" fmla="*/ 12 h 17"/>
                <a:gd name="T10" fmla="*/ 40 w 12"/>
                <a:gd name="T11" fmla="*/ 24 h 17"/>
                <a:gd name="T12" fmla="*/ 12 w 12"/>
                <a:gd name="T13" fmla="*/ 64 h 17"/>
                <a:gd name="T14" fmla="*/ 8 w 12"/>
                <a:gd name="T15" fmla="*/ 68 h 17"/>
                <a:gd name="T16" fmla="*/ 0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0" y="14"/>
                  </a:moveTo>
                  <a:cubicBezTo>
                    <a:pt x="0" y="14"/>
                    <a:pt x="1" y="13"/>
                    <a:pt x="2" y="12"/>
                  </a:cubicBezTo>
                  <a:cubicBezTo>
                    <a:pt x="8" y="2"/>
                    <a:pt x="8" y="2"/>
                    <a:pt x="8" y="2"/>
                  </a:cubicBezTo>
                  <a:cubicBezTo>
                    <a:pt x="8" y="1"/>
                    <a:pt x="9" y="0"/>
                    <a:pt x="9" y="1"/>
                  </a:cubicBezTo>
                  <a:cubicBezTo>
                    <a:pt x="11" y="3"/>
                    <a:pt x="11" y="3"/>
                    <a:pt x="11" y="3"/>
                  </a:cubicBezTo>
                  <a:cubicBezTo>
                    <a:pt x="11" y="3"/>
                    <a:pt x="12" y="4"/>
                    <a:pt x="10" y="6"/>
                  </a:cubicBezTo>
                  <a:cubicBezTo>
                    <a:pt x="3" y="16"/>
                    <a:pt x="3" y="16"/>
                    <a:pt x="3" y="16"/>
                  </a:cubicBezTo>
                  <a:cubicBezTo>
                    <a:pt x="3" y="17"/>
                    <a:pt x="2" y="17"/>
                    <a:pt x="2" y="17"/>
                  </a:cubicBezTo>
                  <a:lnTo>
                    <a:pt x="0" y="14"/>
                  </a:lnTo>
                  <a:close/>
                </a:path>
              </a:pathLst>
            </a:custGeom>
            <a:solidFill>
              <a:srgbClr val="DF8100"/>
            </a:solidFill>
            <a:ln w="9525">
              <a:noFill/>
              <a:round/>
              <a:headEnd/>
              <a:tailEnd/>
            </a:ln>
          </p:spPr>
          <p:txBody>
            <a:bodyPr/>
            <a:lstStyle/>
            <a:p>
              <a:endParaRPr lang="en-US" sz="1350"/>
            </a:p>
          </p:txBody>
        </p:sp>
        <p:sp>
          <p:nvSpPr>
            <p:cNvPr id="36980" name="Freeform 121"/>
            <p:cNvSpPr>
              <a:spLocks noChangeAspect="1"/>
            </p:cNvSpPr>
            <p:nvPr/>
          </p:nvSpPr>
          <p:spPr bwMode="auto">
            <a:xfrm>
              <a:off x="3398" y="1853"/>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3" y="1"/>
                    <a:pt x="4" y="2"/>
                  </a:cubicBezTo>
                  <a:cubicBezTo>
                    <a:pt x="4" y="3"/>
                    <a:pt x="3" y="4"/>
                    <a:pt x="3" y="4"/>
                  </a:cubicBezTo>
                  <a:close/>
                </a:path>
              </a:pathLst>
            </a:custGeom>
            <a:solidFill>
              <a:srgbClr val="F8C170"/>
            </a:solidFill>
            <a:ln w="9525">
              <a:noFill/>
              <a:round/>
              <a:headEnd/>
              <a:tailEnd/>
            </a:ln>
          </p:spPr>
          <p:txBody>
            <a:bodyPr/>
            <a:lstStyle/>
            <a:p>
              <a:endParaRPr lang="en-US" sz="1350"/>
            </a:p>
          </p:txBody>
        </p:sp>
        <p:sp>
          <p:nvSpPr>
            <p:cNvPr id="36981" name="Freeform 122"/>
            <p:cNvSpPr>
              <a:spLocks noChangeAspect="1"/>
            </p:cNvSpPr>
            <p:nvPr/>
          </p:nvSpPr>
          <p:spPr bwMode="auto">
            <a:xfrm>
              <a:off x="3364" y="1817"/>
              <a:ext cx="56" cy="40"/>
            </a:xfrm>
            <a:custGeom>
              <a:avLst/>
              <a:gdLst>
                <a:gd name="T0" fmla="*/ 8 w 28"/>
                <a:gd name="T1" fmla="*/ 60 h 20"/>
                <a:gd name="T2" fmla="*/ 0 w 28"/>
                <a:gd name="T3" fmla="*/ 48 h 20"/>
                <a:gd name="T4" fmla="*/ 28 w 28"/>
                <a:gd name="T5" fmla="*/ 8 h 20"/>
                <a:gd name="T6" fmla="*/ 48 w 28"/>
                <a:gd name="T7" fmla="*/ 0 h 20"/>
                <a:gd name="T8" fmla="*/ 104 w 28"/>
                <a:gd name="T9" fmla="*/ 20 h 20"/>
                <a:gd name="T10" fmla="*/ 112 w 28"/>
                <a:gd name="T11" fmla="*/ 32 h 20"/>
                <a:gd name="T12" fmla="*/ 84 w 28"/>
                <a:gd name="T13" fmla="*/ 72 h 20"/>
                <a:gd name="T14" fmla="*/ 64 w 28"/>
                <a:gd name="T15" fmla="*/ 76 h 20"/>
                <a:gd name="T16" fmla="*/ 8 w 28"/>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0" y="14"/>
                    <a:pt x="0" y="13"/>
                    <a:pt x="0" y="12"/>
                  </a:cubicBezTo>
                  <a:cubicBezTo>
                    <a:pt x="7" y="2"/>
                    <a:pt x="7" y="2"/>
                    <a:pt x="7" y="2"/>
                  </a:cubicBezTo>
                  <a:cubicBezTo>
                    <a:pt x="8" y="0"/>
                    <a:pt x="10" y="0"/>
                    <a:pt x="12" y="0"/>
                  </a:cubicBezTo>
                  <a:cubicBezTo>
                    <a:pt x="26" y="5"/>
                    <a:pt x="26" y="5"/>
                    <a:pt x="26" y="5"/>
                  </a:cubicBezTo>
                  <a:cubicBezTo>
                    <a:pt x="28" y="5"/>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36982" name="Freeform 123"/>
            <p:cNvSpPr>
              <a:spLocks noChangeAspect="1"/>
            </p:cNvSpPr>
            <p:nvPr/>
          </p:nvSpPr>
          <p:spPr bwMode="auto">
            <a:xfrm>
              <a:off x="3378" y="1823"/>
              <a:ext cx="40" cy="32"/>
            </a:xfrm>
            <a:custGeom>
              <a:avLst/>
              <a:gdLst>
                <a:gd name="T0" fmla="*/ 32 w 20"/>
                <a:gd name="T1" fmla="*/ 8 h 16"/>
                <a:gd name="T2" fmla="*/ 8 w 20"/>
                <a:gd name="T3" fmla="*/ 44 h 16"/>
                <a:gd name="T4" fmla="*/ 4 w 20"/>
                <a:gd name="T5" fmla="*/ 52 h 16"/>
                <a:gd name="T6" fmla="*/ 40 w 20"/>
                <a:gd name="T7" fmla="*/ 60 h 16"/>
                <a:gd name="T8" fmla="*/ 52 w 20"/>
                <a:gd name="T9" fmla="*/ 60 h 16"/>
                <a:gd name="T10" fmla="*/ 80 w 20"/>
                <a:gd name="T11" fmla="*/ 20 h 16"/>
                <a:gd name="T12" fmla="*/ 76 w 20"/>
                <a:gd name="T13" fmla="*/ 8 h 16"/>
                <a:gd name="T14" fmla="*/ 44 w 20"/>
                <a:gd name="T15" fmla="*/ 0 h 16"/>
                <a:gd name="T16" fmla="*/ 32 w 20"/>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8" y="2"/>
                  </a:moveTo>
                  <a:cubicBezTo>
                    <a:pt x="8" y="5"/>
                    <a:pt x="9" y="7"/>
                    <a:pt x="2" y="11"/>
                  </a:cubicBezTo>
                  <a:cubicBezTo>
                    <a:pt x="0" y="12"/>
                    <a:pt x="0" y="13"/>
                    <a:pt x="1" y="13"/>
                  </a:cubicBezTo>
                  <a:cubicBezTo>
                    <a:pt x="10" y="15"/>
                    <a:pt x="10" y="15"/>
                    <a:pt x="10" y="15"/>
                  </a:cubicBezTo>
                  <a:cubicBezTo>
                    <a:pt x="11" y="16"/>
                    <a:pt x="12" y="15"/>
                    <a:pt x="13" y="15"/>
                  </a:cubicBezTo>
                  <a:cubicBezTo>
                    <a:pt x="20" y="5"/>
                    <a:pt x="20" y="5"/>
                    <a:pt x="20" y="5"/>
                  </a:cubicBezTo>
                  <a:cubicBezTo>
                    <a:pt x="20"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6983" name="Freeform 124"/>
            <p:cNvSpPr>
              <a:spLocks noChangeAspect="1"/>
            </p:cNvSpPr>
            <p:nvPr/>
          </p:nvSpPr>
          <p:spPr bwMode="auto">
            <a:xfrm>
              <a:off x="3364" y="1817"/>
              <a:ext cx="46" cy="36"/>
            </a:xfrm>
            <a:custGeom>
              <a:avLst/>
              <a:gdLst>
                <a:gd name="T0" fmla="*/ 52 w 23"/>
                <a:gd name="T1" fmla="*/ 72 h 18"/>
                <a:gd name="T2" fmla="*/ 12 w 23"/>
                <a:gd name="T3" fmla="*/ 56 h 18"/>
                <a:gd name="T4" fmla="*/ 8 w 23"/>
                <a:gd name="T5" fmla="*/ 48 h 18"/>
                <a:gd name="T6" fmla="*/ 32 w 23"/>
                <a:gd name="T7" fmla="*/ 8 h 18"/>
                <a:gd name="T8" fmla="*/ 48 w 23"/>
                <a:gd name="T9" fmla="*/ 4 h 18"/>
                <a:gd name="T10" fmla="*/ 88 w 23"/>
                <a:gd name="T11" fmla="*/ 16 h 18"/>
                <a:gd name="T12" fmla="*/ 92 w 23"/>
                <a:gd name="T13" fmla="*/ 16 h 18"/>
                <a:gd name="T14" fmla="*/ 48 w 23"/>
                <a:gd name="T15" fmla="*/ 0 h 18"/>
                <a:gd name="T16" fmla="*/ 32 w 23"/>
                <a:gd name="T17" fmla="*/ 8 h 18"/>
                <a:gd name="T18" fmla="*/ 4 w 23"/>
                <a:gd name="T19" fmla="*/ 48 h 18"/>
                <a:gd name="T20" fmla="*/ 8 w 23"/>
                <a:gd name="T21" fmla="*/ 60 h 18"/>
                <a:gd name="T22" fmla="*/ 52 w 23"/>
                <a:gd name="T23" fmla="*/ 7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3" y="18"/>
                  </a:moveTo>
                  <a:cubicBezTo>
                    <a:pt x="3" y="14"/>
                    <a:pt x="3" y="14"/>
                    <a:pt x="3" y="14"/>
                  </a:cubicBezTo>
                  <a:cubicBezTo>
                    <a:pt x="2" y="14"/>
                    <a:pt x="1" y="13"/>
                    <a:pt x="2" y="12"/>
                  </a:cubicBezTo>
                  <a:cubicBezTo>
                    <a:pt x="8" y="2"/>
                    <a:pt x="8" y="2"/>
                    <a:pt x="8" y="2"/>
                  </a:cubicBezTo>
                  <a:cubicBezTo>
                    <a:pt x="9" y="1"/>
                    <a:pt x="11" y="1"/>
                    <a:pt x="12" y="1"/>
                  </a:cubicBezTo>
                  <a:cubicBezTo>
                    <a:pt x="22" y="4"/>
                    <a:pt x="22" y="4"/>
                    <a:pt x="22" y="4"/>
                  </a:cubicBezTo>
                  <a:cubicBezTo>
                    <a:pt x="23" y="4"/>
                    <a:pt x="23" y="4"/>
                    <a:pt x="23" y="4"/>
                  </a:cubicBezTo>
                  <a:cubicBezTo>
                    <a:pt x="12" y="0"/>
                    <a:pt x="12" y="0"/>
                    <a:pt x="12" y="0"/>
                  </a:cubicBezTo>
                  <a:cubicBezTo>
                    <a:pt x="10" y="0"/>
                    <a:pt x="8" y="0"/>
                    <a:pt x="8" y="2"/>
                  </a:cubicBezTo>
                  <a:cubicBezTo>
                    <a:pt x="1" y="12"/>
                    <a:pt x="1" y="12"/>
                    <a:pt x="1" y="12"/>
                  </a:cubicBezTo>
                  <a:cubicBezTo>
                    <a:pt x="0" y="13"/>
                    <a:pt x="0" y="14"/>
                    <a:pt x="2" y="15"/>
                  </a:cubicBezTo>
                  <a:cubicBezTo>
                    <a:pt x="13" y="18"/>
                    <a:pt x="13" y="18"/>
                    <a:pt x="13" y="18"/>
                  </a:cubicBezTo>
                  <a:close/>
                </a:path>
              </a:pathLst>
            </a:custGeom>
            <a:solidFill>
              <a:srgbClr val="FFFFFF"/>
            </a:solidFill>
            <a:ln w="9525">
              <a:noFill/>
              <a:round/>
              <a:headEnd/>
              <a:tailEnd/>
            </a:ln>
          </p:spPr>
          <p:txBody>
            <a:bodyPr/>
            <a:lstStyle/>
            <a:p>
              <a:endParaRPr lang="en-US" sz="1350"/>
            </a:p>
          </p:txBody>
        </p:sp>
        <p:sp>
          <p:nvSpPr>
            <p:cNvPr id="36984" name="Freeform 125"/>
            <p:cNvSpPr>
              <a:spLocks noChangeAspect="1"/>
            </p:cNvSpPr>
            <p:nvPr/>
          </p:nvSpPr>
          <p:spPr bwMode="auto">
            <a:xfrm>
              <a:off x="3412" y="1861"/>
              <a:ext cx="55" cy="34"/>
            </a:xfrm>
            <a:custGeom>
              <a:avLst/>
              <a:gdLst>
                <a:gd name="T0" fmla="*/ 16 w 27"/>
                <a:gd name="T1" fmla="*/ 44 h 17"/>
                <a:gd name="T2" fmla="*/ 4 w 27"/>
                <a:gd name="T3" fmla="*/ 24 h 17"/>
                <a:gd name="T4" fmla="*/ 41 w 27"/>
                <a:gd name="T5" fmla="*/ 4 h 17"/>
                <a:gd name="T6" fmla="*/ 59 w 27"/>
                <a:gd name="T7" fmla="*/ 0 h 17"/>
                <a:gd name="T8" fmla="*/ 108 w 27"/>
                <a:gd name="T9" fmla="*/ 16 h 17"/>
                <a:gd name="T10" fmla="*/ 108 w 27"/>
                <a:gd name="T11" fmla="*/ 24 h 17"/>
                <a:gd name="T12" fmla="*/ 92 w 27"/>
                <a:gd name="T13" fmla="*/ 56 h 17"/>
                <a:gd name="T14" fmla="*/ 84 w 27"/>
                <a:gd name="T15" fmla="*/ 64 h 17"/>
                <a:gd name="T16" fmla="*/ 16 w 27"/>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1"/>
                  </a:moveTo>
                  <a:cubicBezTo>
                    <a:pt x="2" y="11"/>
                    <a:pt x="0" y="9"/>
                    <a:pt x="1" y="6"/>
                  </a:cubicBezTo>
                  <a:cubicBezTo>
                    <a:pt x="10" y="1"/>
                    <a:pt x="10" y="1"/>
                    <a:pt x="10" y="1"/>
                  </a:cubicBezTo>
                  <a:cubicBezTo>
                    <a:pt x="11" y="0"/>
                    <a:pt x="12" y="0"/>
                    <a:pt x="14" y="0"/>
                  </a:cubicBezTo>
                  <a:cubicBezTo>
                    <a:pt x="26" y="4"/>
                    <a:pt x="26" y="4"/>
                    <a:pt x="26" y="4"/>
                  </a:cubicBezTo>
                  <a:cubicBezTo>
                    <a:pt x="27" y="4"/>
                    <a:pt x="27" y="5"/>
                    <a:pt x="26" y="6"/>
                  </a:cubicBezTo>
                  <a:cubicBezTo>
                    <a:pt x="22" y="14"/>
                    <a:pt x="22" y="14"/>
                    <a:pt x="22" y="14"/>
                  </a:cubicBezTo>
                  <a:cubicBezTo>
                    <a:pt x="21" y="16"/>
                    <a:pt x="21" y="17"/>
                    <a:pt x="20" y="16"/>
                  </a:cubicBezTo>
                  <a:cubicBezTo>
                    <a:pt x="20" y="16"/>
                    <a:pt x="5" y="11"/>
                    <a:pt x="4" y="11"/>
                  </a:cubicBezTo>
                  <a:close/>
                </a:path>
              </a:pathLst>
            </a:custGeom>
            <a:solidFill>
              <a:srgbClr val="F6B148"/>
            </a:solidFill>
            <a:ln w="9525">
              <a:noFill/>
              <a:round/>
              <a:headEnd/>
              <a:tailEnd/>
            </a:ln>
          </p:spPr>
          <p:txBody>
            <a:bodyPr/>
            <a:lstStyle/>
            <a:p>
              <a:endParaRPr lang="en-US" sz="1350"/>
            </a:p>
          </p:txBody>
        </p:sp>
        <p:sp>
          <p:nvSpPr>
            <p:cNvPr id="36985" name="Freeform 126"/>
            <p:cNvSpPr>
              <a:spLocks noChangeAspect="1"/>
            </p:cNvSpPr>
            <p:nvPr/>
          </p:nvSpPr>
          <p:spPr bwMode="auto">
            <a:xfrm>
              <a:off x="3451" y="1859"/>
              <a:ext cx="24" cy="34"/>
            </a:xfrm>
            <a:custGeom>
              <a:avLst/>
              <a:gdLst>
                <a:gd name="T0" fmla="*/ 0 w 12"/>
                <a:gd name="T1" fmla="*/ 56 h 17"/>
                <a:gd name="T2" fmla="*/ 4 w 12"/>
                <a:gd name="T3" fmla="*/ 48 h 17"/>
                <a:gd name="T4" fmla="*/ 32 w 12"/>
                <a:gd name="T5" fmla="*/ 8 h 17"/>
                <a:gd name="T6" fmla="*/ 36 w 12"/>
                <a:gd name="T7" fmla="*/ 4 h 17"/>
                <a:gd name="T8" fmla="*/ 44 w 12"/>
                <a:gd name="T9" fmla="*/ 12 h 17"/>
                <a:gd name="T10" fmla="*/ 40 w 12"/>
                <a:gd name="T11" fmla="*/ 24 h 17"/>
                <a:gd name="T12" fmla="*/ 12 w 12"/>
                <a:gd name="T13" fmla="*/ 64 h 17"/>
                <a:gd name="T14" fmla="*/ 4 w 12"/>
                <a:gd name="T15" fmla="*/ 68 h 17"/>
                <a:gd name="T16" fmla="*/ 0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0" y="14"/>
                  </a:moveTo>
                  <a:cubicBezTo>
                    <a:pt x="0" y="14"/>
                    <a:pt x="1" y="13"/>
                    <a:pt x="1" y="12"/>
                  </a:cubicBezTo>
                  <a:cubicBezTo>
                    <a:pt x="8" y="2"/>
                    <a:pt x="8" y="2"/>
                    <a:pt x="8" y="2"/>
                  </a:cubicBezTo>
                  <a:cubicBezTo>
                    <a:pt x="8" y="1"/>
                    <a:pt x="9" y="0"/>
                    <a:pt x="9" y="1"/>
                  </a:cubicBezTo>
                  <a:cubicBezTo>
                    <a:pt x="11" y="3"/>
                    <a:pt x="11" y="3"/>
                    <a:pt x="11" y="3"/>
                  </a:cubicBezTo>
                  <a:cubicBezTo>
                    <a:pt x="11" y="3"/>
                    <a:pt x="12" y="4"/>
                    <a:pt x="10" y="6"/>
                  </a:cubicBezTo>
                  <a:cubicBezTo>
                    <a:pt x="3" y="16"/>
                    <a:pt x="3" y="16"/>
                    <a:pt x="3" y="16"/>
                  </a:cubicBezTo>
                  <a:cubicBezTo>
                    <a:pt x="3" y="17"/>
                    <a:pt x="2" y="17"/>
                    <a:pt x="1" y="17"/>
                  </a:cubicBezTo>
                  <a:lnTo>
                    <a:pt x="0" y="14"/>
                  </a:lnTo>
                  <a:close/>
                </a:path>
              </a:pathLst>
            </a:custGeom>
            <a:solidFill>
              <a:srgbClr val="DF8100"/>
            </a:solidFill>
            <a:ln w="9525">
              <a:noFill/>
              <a:round/>
              <a:headEnd/>
              <a:tailEnd/>
            </a:ln>
          </p:spPr>
          <p:txBody>
            <a:bodyPr/>
            <a:lstStyle/>
            <a:p>
              <a:endParaRPr lang="en-US" sz="1350"/>
            </a:p>
          </p:txBody>
        </p:sp>
        <p:sp>
          <p:nvSpPr>
            <p:cNvPr id="36986" name="Freeform 127"/>
            <p:cNvSpPr>
              <a:spLocks noChangeAspect="1"/>
            </p:cNvSpPr>
            <p:nvPr/>
          </p:nvSpPr>
          <p:spPr bwMode="auto">
            <a:xfrm>
              <a:off x="3449" y="1885"/>
              <a:ext cx="8" cy="8"/>
            </a:xfrm>
            <a:custGeom>
              <a:avLst/>
              <a:gdLst>
                <a:gd name="T0" fmla="*/ 12 w 4"/>
                <a:gd name="T1" fmla="*/ 16 h 4"/>
                <a:gd name="T2" fmla="*/ 0 w 4"/>
                <a:gd name="T3" fmla="*/ 12 h 4"/>
                <a:gd name="T4" fmla="*/ 0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0" y="3"/>
                  </a:cubicBezTo>
                  <a:cubicBezTo>
                    <a:pt x="0" y="2"/>
                    <a:pt x="0" y="1"/>
                    <a:pt x="0" y="1"/>
                  </a:cubicBezTo>
                  <a:cubicBezTo>
                    <a:pt x="2" y="0"/>
                    <a:pt x="3" y="1"/>
                    <a:pt x="4" y="2"/>
                  </a:cubicBezTo>
                  <a:cubicBezTo>
                    <a:pt x="4" y="3"/>
                    <a:pt x="3" y="4"/>
                    <a:pt x="3" y="4"/>
                  </a:cubicBezTo>
                  <a:close/>
                </a:path>
              </a:pathLst>
            </a:custGeom>
            <a:solidFill>
              <a:srgbClr val="F8C170"/>
            </a:solidFill>
            <a:ln w="9525">
              <a:noFill/>
              <a:round/>
              <a:headEnd/>
              <a:tailEnd/>
            </a:ln>
          </p:spPr>
          <p:txBody>
            <a:bodyPr/>
            <a:lstStyle/>
            <a:p>
              <a:endParaRPr lang="en-US" sz="1350"/>
            </a:p>
          </p:txBody>
        </p:sp>
        <p:sp>
          <p:nvSpPr>
            <p:cNvPr id="36987" name="Freeform 128"/>
            <p:cNvSpPr>
              <a:spLocks noChangeAspect="1"/>
            </p:cNvSpPr>
            <p:nvPr/>
          </p:nvSpPr>
          <p:spPr bwMode="auto">
            <a:xfrm>
              <a:off x="3414" y="1849"/>
              <a:ext cx="57" cy="40"/>
            </a:xfrm>
            <a:custGeom>
              <a:avLst/>
              <a:gdLst>
                <a:gd name="T0" fmla="*/ 8 w 28"/>
                <a:gd name="T1" fmla="*/ 60 h 20"/>
                <a:gd name="T2" fmla="*/ 0 w 28"/>
                <a:gd name="T3" fmla="*/ 48 h 20"/>
                <a:gd name="T4" fmla="*/ 29 w 28"/>
                <a:gd name="T5" fmla="*/ 8 h 20"/>
                <a:gd name="T6" fmla="*/ 49 w 28"/>
                <a:gd name="T7" fmla="*/ 0 h 20"/>
                <a:gd name="T8" fmla="*/ 108 w 28"/>
                <a:gd name="T9" fmla="*/ 20 h 20"/>
                <a:gd name="T10" fmla="*/ 112 w 28"/>
                <a:gd name="T11" fmla="*/ 32 h 20"/>
                <a:gd name="T12" fmla="*/ 83 w 28"/>
                <a:gd name="T13" fmla="*/ 72 h 20"/>
                <a:gd name="T14" fmla="*/ 67 w 28"/>
                <a:gd name="T15" fmla="*/ 76 h 20"/>
                <a:gd name="T16" fmla="*/ 8 w 28"/>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0" y="14"/>
                    <a:pt x="0" y="13"/>
                    <a:pt x="0" y="12"/>
                  </a:cubicBezTo>
                  <a:cubicBezTo>
                    <a:pt x="7" y="2"/>
                    <a:pt x="7" y="2"/>
                    <a:pt x="7" y="2"/>
                  </a:cubicBezTo>
                  <a:cubicBezTo>
                    <a:pt x="8" y="0"/>
                    <a:pt x="10" y="0"/>
                    <a:pt x="12" y="0"/>
                  </a:cubicBezTo>
                  <a:cubicBezTo>
                    <a:pt x="26" y="5"/>
                    <a:pt x="26" y="5"/>
                    <a:pt x="26" y="5"/>
                  </a:cubicBezTo>
                  <a:cubicBezTo>
                    <a:pt x="27" y="5"/>
                    <a:pt x="28" y="7"/>
                    <a:pt x="27" y="8"/>
                  </a:cubicBezTo>
                  <a:cubicBezTo>
                    <a:pt x="20" y="18"/>
                    <a:pt x="20" y="18"/>
                    <a:pt x="20"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36988" name="Freeform 129"/>
            <p:cNvSpPr>
              <a:spLocks noChangeAspect="1"/>
            </p:cNvSpPr>
            <p:nvPr/>
          </p:nvSpPr>
          <p:spPr bwMode="auto">
            <a:xfrm>
              <a:off x="3428" y="1855"/>
              <a:ext cx="41" cy="32"/>
            </a:xfrm>
            <a:custGeom>
              <a:avLst/>
              <a:gdLst>
                <a:gd name="T0" fmla="*/ 33 w 20"/>
                <a:gd name="T1" fmla="*/ 8 h 16"/>
                <a:gd name="T2" fmla="*/ 8 w 20"/>
                <a:gd name="T3" fmla="*/ 44 h 16"/>
                <a:gd name="T4" fmla="*/ 4 w 20"/>
                <a:gd name="T5" fmla="*/ 52 h 16"/>
                <a:gd name="T6" fmla="*/ 37 w 20"/>
                <a:gd name="T7" fmla="*/ 60 h 16"/>
                <a:gd name="T8" fmla="*/ 55 w 20"/>
                <a:gd name="T9" fmla="*/ 60 h 16"/>
                <a:gd name="T10" fmla="*/ 84 w 20"/>
                <a:gd name="T11" fmla="*/ 20 h 16"/>
                <a:gd name="T12" fmla="*/ 76 w 20"/>
                <a:gd name="T13" fmla="*/ 8 h 16"/>
                <a:gd name="T14" fmla="*/ 47 w 20"/>
                <a:gd name="T15" fmla="*/ 0 h 16"/>
                <a:gd name="T16" fmla="*/ 33 w 20"/>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8" y="2"/>
                  </a:moveTo>
                  <a:cubicBezTo>
                    <a:pt x="7" y="5"/>
                    <a:pt x="9" y="7"/>
                    <a:pt x="2" y="11"/>
                  </a:cubicBezTo>
                  <a:cubicBezTo>
                    <a:pt x="0" y="12"/>
                    <a:pt x="0" y="12"/>
                    <a:pt x="1" y="13"/>
                  </a:cubicBezTo>
                  <a:cubicBezTo>
                    <a:pt x="9" y="15"/>
                    <a:pt x="9" y="15"/>
                    <a:pt x="9" y="15"/>
                  </a:cubicBezTo>
                  <a:cubicBezTo>
                    <a:pt x="11" y="16"/>
                    <a:pt x="12" y="15"/>
                    <a:pt x="13" y="15"/>
                  </a:cubicBezTo>
                  <a:cubicBezTo>
                    <a:pt x="20" y="5"/>
                    <a:pt x="20" y="5"/>
                    <a:pt x="20" y="5"/>
                  </a:cubicBezTo>
                  <a:cubicBezTo>
                    <a:pt x="20" y="4"/>
                    <a:pt x="20" y="3"/>
                    <a:pt x="18" y="2"/>
                  </a:cubicBezTo>
                  <a:cubicBezTo>
                    <a:pt x="11" y="0"/>
                    <a:pt x="11" y="0"/>
                    <a:pt x="11" y="0"/>
                  </a:cubicBezTo>
                  <a:cubicBezTo>
                    <a:pt x="9" y="0"/>
                    <a:pt x="8" y="0"/>
                    <a:pt x="8" y="2"/>
                  </a:cubicBezTo>
                  <a:close/>
                </a:path>
              </a:pathLst>
            </a:custGeom>
            <a:solidFill>
              <a:srgbClr val="FCE5B8"/>
            </a:solidFill>
            <a:ln w="9525">
              <a:noFill/>
              <a:round/>
              <a:headEnd/>
              <a:tailEnd/>
            </a:ln>
          </p:spPr>
          <p:txBody>
            <a:bodyPr/>
            <a:lstStyle/>
            <a:p>
              <a:endParaRPr lang="en-US" sz="1350"/>
            </a:p>
          </p:txBody>
        </p:sp>
        <p:sp>
          <p:nvSpPr>
            <p:cNvPr id="36989" name="Freeform 130"/>
            <p:cNvSpPr>
              <a:spLocks noChangeAspect="1"/>
            </p:cNvSpPr>
            <p:nvPr/>
          </p:nvSpPr>
          <p:spPr bwMode="auto">
            <a:xfrm>
              <a:off x="3414" y="1849"/>
              <a:ext cx="47" cy="36"/>
            </a:xfrm>
            <a:custGeom>
              <a:avLst/>
              <a:gdLst>
                <a:gd name="T0" fmla="*/ 55 w 23"/>
                <a:gd name="T1" fmla="*/ 72 h 18"/>
                <a:gd name="T2" fmla="*/ 12 w 23"/>
                <a:gd name="T3" fmla="*/ 56 h 18"/>
                <a:gd name="T4" fmla="*/ 4 w 23"/>
                <a:gd name="T5" fmla="*/ 48 h 18"/>
                <a:gd name="T6" fmla="*/ 33 w 23"/>
                <a:gd name="T7" fmla="*/ 8 h 18"/>
                <a:gd name="T8" fmla="*/ 51 w 23"/>
                <a:gd name="T9" fmla="*/ 4 h 18"/>
                <a:gd name="T10" fmla="*/ 92 w 23"/>
                <a:gd name="T11" fmla="*/ 16 h 18"/>
                <a:gd name="T12" fmla="*/ 96 w 23"/>
                <a:gd name="T13" fmla="*/ 16 h 18"/>
                <a:gd name="T14" fmla="*/ 51 w 23"/>
                <a:gd name="T15" fmla="*/ 0 h 18"/>
                <a:gd name="T16" fmla="*/ 29 w 23"/>
                <a:gd name="T17" fmla="*/ 8 h 18"/>
                <a:gd name="T18" fmla="*/ 0 w 23"/>
                <a:gd name="T19" fmla="*/ 48 h 18"/>
                <a:gd name="T20" fmla="*/ 8 w 23"/>
                <a:gd name="T21" fmla="*/ 60 h 18"/>
                <a:gd name="T22" fmla="*/ 55 w 23"/>
                <a:gd name="T23" fmla="*/ 7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3" y="18"/>
                  </a:moveTo>
                  <a:cubicBezTo>
                    <a:pt x="3" y="14"/>
                    <a:pt x="3" y="14"/>
                    <a:pt x="3" y="14"/>
                  </a:cubicBezTo>
                  <a:cubicBezTo>
                    <a:pt x="1" y="14"/>
                    <a:pt x="1" y="13"/>
                    <a:pt x="1" y="12"/>
                  </a:cubicBezTo>
                  <a:cubicBezTo>
                    <a:pt x="8" y="2"/>
                    <a:pt x="8" y="2"/>
                    <a:pt x="8" y="2"/>
                  </a:cubicBezTo>
                  <a:cubicBezTo>
                    <a:pt x="9" y="1"/>
                    <a:pt x="10" y="1"/>
                    <a:pt x="12" y="1"/>
                  </a:cubicBezTo>
                  <a:cubicBezTo>
                    <a:pt x="22" y="4"/>
                    <a:pt x="22" y="4"/>
                    <a:pt x="22" y="4"/>
                  </a:cubicBezTo>
                  <a:cubicBezTo>
                    <a:pt x="23" y="4"/>
                    <a:pt x="23" y="4"/>
                    <a:pt x="23" y="4"/>
                  </a:cubicBezTo>
                  <a:cubicBezTo>
                    <a:pt x="12" y="0"/>
                    <a:pt x="12" y="0"/>
                    <a:pt x="12" y="0"/>
                  </a:cubicBezTo>
                  <a:cubicBezTo>
                    <a:pt x="10" y="0"/>
                    <a:pt x="8" y="0"/>
                    <a:pt x="7" y="2"/>
                  </a:cubicBezTo>
                  <a:cubicBezTo>
                    <a:pt x="0" y="12"/>
                    <a:pt x="0" y="12"/>
                    <a:pt x="0" y="12"/>
                  </a:cubicBezTo>
                  <a:cubicBezTo>
                    <a:pt x="0" y="13"/>
                    <a:pt x="0" y="14"/>
                    <a:pt x="2" y="15"/>
                  </a:cubicBezTo>
                  <a:cubicBezTo>
                    <a:pt x="13" y="18"/>
                    <a:pt x="13" y="18"/>
                    <a:pt x="13" y="18"/>
                  </a:cubicBezTo>
                  <a:close/>
                </a:path>
              </a:pathLst>
            </a:custGeom>
            <a:solidFill>
              <a:srgbClr val="FFFFFF"/>
            </a:solidFill>
            <a:ln w="9525">
              <a:noFill/>
              <a:round/>
              <a:headEnd/>
              <a:tailEnd/>
            </a:ln>
          </p:spPr>
          <p:txBody>
            <a:bodyPr/>
            <a:lstStyle/>
            <a:p>
              <a:endParaRPr lang="en-US" sz="1350"/>
            </a:p>
          </p:txBody>
        </p:sp>
        <p:sp>
          <p:nvSpPr>
            <p:cNvPr id="36990" name="Freeform 131"/>
            <p:cNvSpPr>
              <a:spLocks noChangeAspect="1"/>
            </p:cNvSpPr>
            <p:nvPr/>
          </p:nvSpPr>
          <p:spPr bwMode="auto">
            <a:xfrm>
              <a:off x="3265" y="1861"/>
              <a:ext cx="55" cy="32"/>
            </a:xfrm>
            <a:custGeom>
              <a:avLst/>
              <a:gdLst>
                <a:gd name="T0" fmla="*/ 16 w 27"/>
                <a:gd name="T1" fmla="*/ 44 h 16"/>
                <a:gd name="T2" fmla="*/ 4 w 27"/>
                <a:gd name="T3" fmla="*/ 24 h 16"/>
                <a:gd name="T4" fmla="*/ 41 w 27"/>
                <a:gd name="T5" fmla="*/ 4 h 16"/>
                <a:gd name="T6" fmla="*/ 59 w 27"/>
                <a:gd name="T7" fmla="*/ 0 h 16"/>
                <a:gd name="T8" fmla="*/ 108 w 27"/>
                <a:gd name="T9" fmla="*/ 12 h 16"/>
                <a:gd name="T10" fmla="*/ 108 w 27"/>
                <a:gd name="T11" fmla="*/ 24 h 16"/>
                <a:gd name="T12" fmla="*/ 92 w 27"/>
                <a:gd name="T13" fmla="*/ 56 h 16"/>
                <a:gd name="T14" fmla="*/ 79 w 27"/>
                <a:gd name="T15" fmla="*/ 64 h 16"/>
                <a:gd name="T16" fmla="*/ 16 w 27"/>
                <a:gd name="T17" fmla="*/ 44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4" y="11"/>
                  </a:moveTo>
                  <a:cubicBezTo>
                    <a:pt x="2" y="11"/>
                    <a:pt x="0" y="9"/>
                    <a:pt x="1" y="6"/>
                  </a:cubicBezTo>
                  <a:cubicBezTo>
                    <a:pt x="10" y="1"/>
                    <a:pt x="10" y="1"/>
                    <a:pt x="10" y="1"/>
                  </a:cubicBezTo>
                  <a:cubicBezTo>
                    <a:pt x="11" y="0"/>
                    <a:pt x="12" y="0"/>
                    <a:pt x="14" y="0"/>
                  </a:cubicBezTo>
                  <a:cubicBezTo>
                    <a:pt x="26" y="3"/>
                    <a:pt x="26" y="3"/>
                    <a:pt x="26" y="3"/>
                  </a:cubicBezTo>
                  <a:cubicBezTo>
                    <a:pt x="27" y="4"/>
                    <a:pt x="27" y="5"/>
                    <a:pt x="26" y="6"/>
                  </a:cubicBezTo>
                  <a:cubicBezTo>
                    <a:pt x="22" y="14"/>
                    <a:pt x="22" y="14"/>
                    <a:pt x="22" y="14"/>
                  </a:cubicBezTo>
                  <a:cubicBezTo>
                    <a:pt x="21" y="15"/>
                    <a:pt x="21" y="16"/>
                    <a:pt x="19" y="16"/>
                  </a:cubicBezTo>
                  <a:cubicBezTo>
                    <a:pt x="19" y="16"/>
                    <a:pt x="4" y="11"/>
                    <a:pt x="4" y="11"/>
                  </a:cubicBezTo>
                  <a:close/>
                </a:path>
              </a:pathLst>
            </a:custGeom>
            <a:solidFill>
              <a:srgbClr val="F6B148"/>
            </a:solidFill>
            <a:ln w="9525">
              <a:noFill/>
              <a:round/>
              <a:headEnd/>
              <a:tailEnd/>
            </a:ln>
          </p:spPr>
          <p:txBody>
            <a:bodyPr/>
            <a:lstStyle/>
            <a:p>
              <a:endParaRPr lang="en-US" sz="1350"/>
            </a:p>
          </p:txBody>
        </p:sp>
        <p:sp>
          <p:nvSpPr>
            <p:cNvPr id="36991" name="Freeform 132"/>
            <p:cNvSpPr>
              <a:spLocks noChangeAspect="1"/>
            </p:cNvSpPr>
            <p:nvPr/>
          </p:nvSpPr>
          <p:spPr bwMode="auto">
            <a:xfrm>
              <a:off x="3303" y="1859"/>
              <a:ext cx="23" cy="34"/>
            </a:xfrm>
            <a:custGeom>
              <a:avLst/>
              <a:gdLst>
                <a:gd name="T0" fmla="*/ 0 w 11"/>
                <a:gd name="T1" fmla="*/ 56 h 17"/>
                <a:gd name="T2" fmla="*/ 4 w 11"/>
                <a:gd name="T3" fmla="*/ 44 h 17"/>
                <a:gd name="T4" fmla="*/ 31 w 11"/>
                <a:gd name="T5" fmla="*/ 8 h 17"/>
                <a:gd name="T6" fmla="*/ 40 w 11"/>
                <a:gd name="T7" fmla="*/ 0 h 17"/>
                <a:gd name="T8" fmla="*/ 48 w 11"/>
                <a:gd name="T9" fmla="*/ 12 h 17"/>
                <a:gd name="T10" fmla="*/ 44 w 11"/>
                <a:gd name="T11" fmla="*/ 20 h 17"/>
                <a:gd name="T12" fmla="*/ 13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1" y="3"/>
                    <a:pt x="11" y="3"/>
                    <a:pt x="11"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sz="1350"/>
            </a:p>
          </p:txBody>
        </p:sp>
        <p:sp>
          <p:nvSpPr>
            <p:cNvPr id="36992" name="Freeform 133"/>
            <p:cNvSpPr>
              <a:spLocks noChangeAspect="1"/>
            </p:cNvSpPr>
            <p:nvPr/>
          </p:nvSpPr>
          <p:spPr bwMode="auto">
            <a:xfrm>
              <a:off x="3301" y="1885"/>
              <a:ext cx="8" cy="8"/>
            </a:xfrm>
            <a:custGeom>
              <a:avLst/>
              <a:gdLst>
                <a:gd name="T0" fmla="*/ 8 w 4"/>
                <a:gd name="T1" fmla="*/ 16 h 4"/>
                <a:gd name="T2" fmla="*/ 0 w 4"/>
                <a:gd name="T3" fmla="*/ 8 h 4"/>
                <a:gd name="T4" fmla="*/ 0 w 4"/>
                <a:gd name="T5" fmla="*/ 4 h 4"/>
                <a:gd name="T6" fmla="*/ 12 w 4"/>
                <a:gd name="T7" fmla="*/ 8 h 4"/>
                <a:gd name="T8" fmla="*/ 8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2" y="4"/>
                  </a:moveTo>
                  <a:cubicBezTo>
                    <a:pt x="2" y="4"/>
                    <a:pt x="1" y="3"/>
                    <a:pt x="0" y="2"/>
                  </a:cubicBezTo>
                  <a:cubicBezTo>
                    <a:pt x="0" y="2"/>
                    <a:pt x="0" y="1"/>
                    <a:pt x="0" y="1"/>
                  </a:cubicBezTo>
                  <a:cubicBezTo>
                    <a:pt x="2" y="0"/>
                    <a:pt x="3" y="1"/>
                    <a:pt x="3" y="2"/>
                  </a:cubicBezTo>
                  <a:cubicBezTo>
                    <a:pt x="4" y="3"/>
                    <a:pt x="3" y="4"/>
                    <a:pt x="2" y="4"/>
                  </a:cubicBezTo>
                  <a:close/>
                </a:path>
              </a:pathLst>
            </a:custGeom>
            <a:solidFill>
              <a:srgbClr val="F8C170"/>
            </a:solidFill>
            <a:ln w="9525">
              <a:noFill/>
              <a:round/>
              <a:headEnd/>
              <a:tailEnd/>
            </a:ln>
          </p:spPr>
          <p:txBody>
            <a:bodyPr/>
            <a:lstStyle/>
            <a:p>
              <a:endParaRPr lang="en-US" sz="1350"/>
            </a:p>
          </p:txBody>
        </p:sp>
        <p:sp>
          <p:nvSpPr>
            <p:cNvPr id="36993" name="Freeform 134"/>
            <p:cNvSpPr>
              <a:spLocks noChangeAspect="1"/>
            </p:cNvSpPr>
            <p:nvPr/>
          </p:nvSpPr>
          <p:spPr bwMode="auto">
            <a:xfrm>
              <a:off x="3265" y="1849"/>
              <a:ext cx="59" cy="38"/>
            </a:xfrm>
            <a:custGeom>
              <a:avLst/>
              <a:gdLst>
                <a:gd name="T0" fmla="*/ 12 w 29"/>
                <a:gd name="T1" fmla="*/ 60 h 19"/>
                <a:gd name="T2" fmla="*/ 4 w 29"/>
                <a:gd name="T3" fmla="*/ 48 h 19"/>
                <a:gd name="T4" fmla="*/ 33 w 29"/>
                <a:gd name="T5" fmla="*/ 4 h 19"/>
                <a:gd name="T6" fmla="*/ 49 w 29"/>
                <a:gd name="T7" fmla="*/ 0 h 19"/>
                <a:gd name="T8" fmla="*/ 112 w 29"/>
                <a:gd name="T9" fmla="*/ 20 h 19"/>
                <a:gd name="T10" fmla="*/ 116 w 29"/>
                <a:gd name="T11" fmla="*/ 28 h 19"/>
                <a:gd name="T12" fmla="*/ 87 w 29"/>
                <a:gd name="T13" fmla="*/ 72 h 19"/>
                <a:gd name="T14" fmla="*/ 71 w 29"/>
                <a:gd name="T15" fmla="*/ 76 h 19"/>
                <a:gd name="T16" fmla="*/ 12 w 29"/>
                <a:gd name="T17" fmla="*/ 6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3" y="15"/>
                  </a:moveTo>
                  <a:cubicBezTo>
                    <a:pt x="1" y="14"/>
                    <a:pt x="0" y="13"/>
                    <a:pt x="1" y="12"/>
                  </a:cubicBezTo>
                  <a:cubicBezTo>
                    <a:pt x="8" y="1"/>
                    <a:pt x="8" y="1"/>
                    <a:pt x="8" y="1"/>
                  </a:cubicBezTo>
                  <a:cubicBezTo>
                    <a:pt x="9" y="0"/>
                    <a:pt x="11" y="0"/>
                    <a:pt x="12" y="0"/>
                  </a:cubicBezTo>
                  <a:cubicBezTo>
                    <a:pt x="27" y="5"/>
                    <a:pt x="27" y="5"/>
                    <a:pt x="27" y="5"/>
                  </a:cubicBezTo>
                  <a:cubicBezTo>
                    <a:pt x="28" y="5"/>
                    <a:pt x="29" y="6"/>
                    <a:pt x="28" y="7"/>
                  </a:cubicBezTo>
                  <a:cubicBezTo>
                    <a:pt x="21" y="18"/>
                    <a:pt x="21" y="18"/>
                    <a:pt x="21" y="18"/>
                  </a:cubicBezTo>
                  <a:cubicBezTo>
                    <a:pt x="20" y="19"/>
                    <a:pt x="18" y="19"/>
                    <a:pt x="17" y="19"/>
                  </a:cubicBezTo>
                  <a:lnTo>
                    <a:pt x="3" y="15"/>
                  </a:lnTo>
                  <a:close/>
                </a:path>
              </a:pathLst>
            </a:custGeom>
            <a:solidFill>
              <a:srgbClr val="F6B148"/>
            </a:solidFill>
            <a:ln w="9525">
              <a:noFill/>
              <a:round/>
              <a:headEnd/>
              <a:tailEnd/>
            </a:ln>
          </p:spPr>
          <p:txBody>
            <a:bodyPr/>
            <a:lstStyle/>
            <a:p>
              <a:endParaRPr lang="en-US" sz="1350"/>
            </a:p>
          </p:txBody>
        </p:sp>
        <p:sp>
          <p:nvSpPr>
            <p:cNvPr id="36994" name="Freeform 135"/>
            <p:cNvSpPr>
              <a:spLocks noChangeAspect="1"/>
            </p:cNvSpPr>
            <p:nvPr/>
          </p:nvSpPr>
          <p:spPr bwMode="auto">
            <a:xfrm>
              <a:off x="3279" y="1855"/>
              <a:ext cx="43" cy="32"/>
            </a:xfrm>
            <a:custGeom>
              <a:avLst/>
              <a:gdLst>
                <a:gd name="T0" fmla="*/ 33 w 21"/>
                <a:gd name="T1" fmla="*/ 8 h 16"/>
                <a:gd name="T2" fmla="*/ 8 w 21"/>
                <a:gd name="T3" fmla="*/ 44 h 16"/>
                <a:gd name="T4" fmla="*/ 4 w 21"/>
                <a:gd name="T5" fmla="*/ 52 h 16"/>
                <a:gd name="T6" fmla="*/ 41 w 21"/>
                <a:gd name="T7" fmla="*/ 60 h 16"/>
                <a:gd name="T8" fmla="*/ 59 w 21"/>
                <a:gd name="T9" fmla="*/ 56 h 16"/>
                <a:gd name="T10" fmla="*/ 84 w 21"/>
                <a:gd name="T11" fmla="*/ 16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1" y="12"/>
                    <a:pt x="0" y="12"/>
                    <a:pt x="1" y="13"/>
                  </a:cubicBezTo>
                  <a:cubicBezTo>
                    <a:pt x="10" y="15"/>
                    <a:pt x="10" y="15"/>
                    <a:pt x="10" y="15"/>
                  </a:cubicBezTo>
                  <a:cubicBezTo>
                    <a:pt x="12" y="16"/>
                    <a:pt x="13" y="15"/>
                    <a:pt x="14" y="14"/>
                  </a:cubicBezTo>
                  <a:cubicBezTo>
                    <a:pt x="20" y="4"/>
                    <a:pt x="20" y="4"/>
                    <a:pt x="20" y="4"/>
                  </a:cubicBezTo>
                  <a:cubicBezTo>
                    <a:pt x="21" y="3"/>
                    <a:pt x="21"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6995" name="Freeform 136"/>
            <p:cNvSpPr>
              <a:spLocks noChangeAspect="1"/>
            </p:cNvSpPr>
            <p:nvPr/>
          </p:nvSpPr>
          <p:spPr bwMode="auto">
            <a:xfrm>
              <a:off x="3265" y="1849"/>
              <a:ext cx="46" cy="36"/>
            </a:xfrm>
            <a:custGeom>
              <a:avLst/>
              <a:gdLst>
                <a:gd name="T0" fmla="*/ 56 w 23"/>
                <a:gd name="T1" fmla="*/ 68 h 18"/>
                <a:gd name="T2" fmla="*/ 16 w 23"/>
                <a:gd name="T3" fmla="*/ 56 h 18"/>
                <a:gd name="T4" fmla="*/ 8 w 23"/>
                <a:gd name="T5" fmla="*/ 44 h 18"/>
                <a:gd name="T6" fmla="*/ 36 w 23"/>
                <a:gd name="T7" fmla="*/ 8 h 18"/>
                <a:gd name="T8" fmla="*/ 52 w 23"/>
                <a:gd name="T9" fmla="*/ 4 h 18"/>
                <a:gd name="T10" fmla="*/ 92 w 23"/>
                <a:gd name="T11" fmla="*/ 16 h 18"/>
                <a:gd name="T12" fmla="*/ 92 w 23"/>
                <a:gd name="T13" fmla="*/ 16 h 18"/>
                <a:gd name="T14" fmla="*/ 48 w 23"/>
                <a:gd name="T15" fmla="*/ 0 h 18"/>
                <a:gd name="T16" fmla="*/ 32 w 23"/>
                <a:gd name="T17" fmla="*/ 4 h 18"/>
                <a:gd name="T18" fmla="*/ 4 w 23"/>
                <a:gd name="T19" fmla="*/ 48 h 18"/>
                <a:gd name="T20" fmla="*/ 12 w 23"/>
                <a:gd name="T21" fmla="*/ 60 h 18"/>
                <a:gd name="T22" fmla="*/ 56 w 23"/>
                <a:gd name="T23" fmla="*/ 72 h 18"/>
                <a:gd name="T24" fmla="*/ 56 w 23"/>
                <a:gd name="T25" fmla="*/ 6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4" y="14"/>
                    <a:pt x="4" y="14"/>
                    <a:pt x="4" y="14"/>
                  </a:cubicBezTo>
                  <a:cubicBezTo>
                    <a:pt x="2" y="14"/>
                    <a:pt x="1" y="13"/>
                    <a:pt x="2" y="11"/>
                  </a:cubicBezTo>
                  <a:cubicBezTo>
                    <a:pt x="9" y="2"/>
                    <a:pt x="9" y="2"/>
                    <a:pt x="9" y="2"/>
                  </a:cubicBezTo>
                  <a:cubicBezTo>
                    <a:pt x="9" y="1"/>
                    <a:pt x="11" y="1"/>
                    <a:pt x="13" y="1"/>
                  </a:cubicBezTo>
                  <a:cubicBezTo>
                    <a:pt x="23" y="4"/>
                    <a:pt x="23" y="4"/>
                    <a:pt x="23" y="4"/>
                  </a:cubicBezTo>
                  <a:cubicBezTo>
                    <a:pt x="23" y="4"/>
                    <a:pt x="23" y="4"/>
                    <a:pt x="23" y="4"/>
                  </a:cubicBezTo>
                  <a:cubicBezTo>
                    <a:pt x="12" y="0"/>
                    <a:pt x="12" y="0"/>
                    <a:pt x="12" y="0"/>
                  </a:cubicBezTo>
                  <a:cubicBezTo>
                    <a:pt x="11" y="0"/>
                    <a:pt x="9" y="0"/>
                    <a:pt x="8" y="1"/>
                  </a:cubicBezTo>
                  <a:cubicBezTo>
                    <a:pt x="1" y="12"/>
                    <a:pt x="1" y="12"/>
                    <a:pt x="1" y="12"/>
                  </a:cubicBezTo>
                  <a:cubicBezTo>
                    <a:pt x="0" y="13"/>
                    <a:pt x="1" y="14"/>
                    <a:pt x="3" y="15"/>
                  </a:cubicBezTo>
                  <a:cubicBezTo>
                    <a:pt x="14" y="18"/>
                    <a:pt x="14" y="18"/>
                    <a:pt x="14" y="18"/>
                  </a:cubicBezTo>
                  <a:lnTo>
                    <a:pt x="14" y="17"/>
                  </a:lnTo>
                  <a:close/>
                </a:path>
              </a:pathLst>
            </a:custGeom>
            <a:solidFill>
              <a:srgbClr val="FFFFFF"/>
            </a:solidFill>
            <a:ln w="9525">
              <a:noFill/>
              <a:round/>
              <a:headEnd/>
              <a:tailEnd/>
            </a:ln>
          </p:spPr>
          <p:txBody>
            <a:bodyPr/>
            <a:lstStyle/>
            <a:p>
              <a:endParaRPr lang="en-US" sz="1350"/>
            </a:p>
          </p:txBody>
        </p:sp>
        <p:sp>
          <p:nvSpPr>
            <p:cNvPr id="36996" name="Freeform 137"/>
            <p:cNvSpPr>
              <a:spLocks noChangeAspect="1"/>
            </p:cNvSpPr>
            <p:nvPr/>
          </p:nvSpPr>
          <p:spPr bwMode="auto">
            <a:xfrm>
              <a:off x="3330" y="1865"/>
              <a:ext cx="56" cy="34"/>
            </a:xfrm>
            <a:custGeom>
              <a:avLst/>
              <a:gdLst>
                <a:gd name="T0" fmla="*/ 20 w 28"/>
                <a:gd name="T1" fmla="*/ 48 h 17"/>
                <a:gd name="T2" fmla="*/ 8 w 28"/>
                <a:gd name="T3" fmla="*/ 28 h 17"/>
                <a:gd name="T4" fmla="*/ 40 w 28"/>
                <a:gd name="T5" fmla="*/ 8 h 17"/>
                <a:gd name="T6" fmla="*/ 56 w 28"/>
                <a:gd name="T7" fmla="*/ 4 h 17"/>
                <a:gd name="T8" fmla="*/ 104 w 28"/>
                <a:gd name="T9" fmla="*/ 16 h 17"/>
                <a:gd name="T10" fmla="*/ 108 w 28"/>
                <a:gd name="T11" fmla="*/ 24 h 17"/>
                <a:gd name="T12" fmla="*/ 92 w 28"/>
                <a:gd name="T13" fmla="*/ 60 h 17"/>
                <a:gd name="T14" fmla="*/ 80 w 28"/>
                <a:gd name="T15" fmla="*/ 64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2" y="7"/>
                  </a:cubicBezTo>
                  <a:cubicBezTo>
                    <a:pt x="10" y="2"/>
                    <a:pt x="10" y="2"/>
                    <a:pt x="10" y="2"/>
                  </a:cubicBezTo>
                  <a:cubicBezTo>
                    <a:pt x="11" y="1"/>
                    <a:pt x="13" y="0"/>
                    <a:pt x="14" y="1"/>
                  </a:cubicBezTo>
                  <a:cubicBezTo>
                    <a:pt x="26" y="4"/>
                    <a:pt x="26" y="4"/>
                    <a:pt x="26" y="4"/>
                  </a:cubicBezTo>
                  <a:cubicBezTo>
                    <a:pt x="28" y="5"/>
                    <a:pt x="27" y="5"/>
                    <a:pt x="27" y="6"/>
                  </a:cubicBezTo>
                  <a:cubicBezTo>
                    <a:pt x="23" y="15"/>
                    <a:pt x="23" y="15"/>
                    <a:pt x="23"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sz="1350"/>
            </a:p>
          </p:txBody>
        </p:sp>
        <p:sp>
          <p:nvSpPr>
            <p:cNvPr id="36997" name="Freeform 138"/>
            <p:cNvSpPr>
              <a:spLocks noChangeAspect="1"/>
            </p:cNvSpPr>
            <p:nvPr/>
          </p:nvSpPr>
          <p:spPr bwMode="auto">
            <a:xfrm>
              <a:off x="3370" y="1865"/>
              <a:ext cx="22" cy="34"/>
            </a:xfrm>
            <a:custGeom>
              <a:avLst/>
              <a:gdLst>
                <a:gd name="T0" fmla="*/ 0 w 11"/>
                <a:gd name="T1" fmla="*/ 56 h 17"/>
                <a:gd name="T2" fmla="*/ 4 w 11"/>
                <a:gd name="T3" fmla="*/ 44 h 17"/>
                <a:gd name="T4" fmla="*/ 28 w 11"/>
                <a:gd name="T5" fmla="*/ 4 h 17"/>
                <a:gd name="T6" fmla="*/ 36 w 11"/>
                <a:gd name="T7" fmla="*/ 0 h 17"/>
                <a:gd name="T8" fmla="*/ 40 w 11"/>
                <a:gd name="T9" fmla="*/ 8 h 17"/>
                <a:gd name="T10" fmla="*/ 40 w 11"/>
                <a:gd name="T11" fmla="*/ 20 h 17"/>
                <a:gd name="T12" fmla="*/ 12 w 11"/>
                <a:gd name="T13" fmla="*/ 60 h 17"/>
                <a:gd name="T14" fmla="*/ 4 w 11"/>
                <a:gd name="T15" fmla="*/ 64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3"/>
                    <a:pt x="0" y="12"/>
                    <a:pt x="1" y="11"/>
                  </a:cubicBezTo>
                  <a:cubicBezTo>
                    <a:pt x="7" y="1"/>
                    <a:pt x="7" y="1"/>
                    <a:pt x="7" y="1"/>
                  </a:cubicBezTo>
                  <a:cubicBezTo>
                    <a:pt x="8" y="0"/>
                    <a:pt x="9" y="0"/>
                    <a:pt x="9" y="0"/>
                  </a:cubicBezTo>
                  <a:cubicBezTo>
                    <a:pt x="10" y="2"/>
                    <a:pt x="10" y="2"/>
                    <a:pt x="10" y="2"/>
                  </a:cubicBezTo>
                  <a:cubicBezTo>
                    <a:pt x="11" y="3"/>
                    <a:pt x="11" y="3"/>
                    <a:pt x="10" y="5"/>
                  </a:cubicBezTo>
                  <a:cubicBezTo>
                    <a:pt x="3" y="15"/>
                    <a:pt x="3" y="15"/>
                    <a:pt x="3" y="15"/>
                  </a:cubicBezTo>
                  <a:cubicBezTo>
                    <a:pt x="2" y="16"/>
                    <a:pt x="1" y="17"/>
                    <a:pt x="1" y="16"/>
                  </a:cubicBezTo>
                  <a:lnTo>
                    <a:pt x="0" y="14"/>
                  </a:lnTo>
                  <a:close/>
                </a:path>
              </a:pathLst>
            </a:custGeom>
            <a:solidFill>
              <a:srgbClr val="DF8100"/>
            </a:solidFill>
            <a:ln w="9525">
              <a:noFill/>
              <a:round/>
              <a:headEnd/>
              <a:tailEnd/>
            </a:ln>
          </p:spPr>
          <p:txBody>
            <a:bodyPr/>
            <a:lstStyle/>
            <a:p>
              <a:endParaRPr lang="en-US" sz="1350"/>
            </a:p>
          </p:txBody>
        </p:sp>
        <p:sp>
          <p:nvSpPr>
            <p:cNvPr id="36998" name="Freeform 139"/>
            <p:cNvSpPr>
              <a:spLocks noChangeAspect="1"/>
            </p:cNvSpPr>
            <p:nvPr/>
          </p:nvSpPr>
          <p:spPr bwMode="auto">
            <a:xfrm>
              <a:off x="3366" y="1889"/>
              <a:ext cx="8" cy="10"/>
            </a:xfrm>
            <a:custGeom>
              <a:avLst/>
              <a:gdLst>
                <a:gd name="T0" fmla="*/ 12 w 4"/>
                <a:gd name="T1" fmla="*/ 20 h 5"/>
                <a:gd name="T2" fmla="*/ 4 w 4"/>
                <a:gd name="T3" fmla="*/ 12 h 5"/>
                <a:gd name="T4" fmla="*/ 4 w 4"/>
                <a:gd name="T5" fmla="*/ 4 h 5"/>
                <a:gd name="T6" fmla="*/ 16 w 4"/>
                <a:gd name="T7" fmla="*/ 12 h 5"/>
                <a:gd name="T8" fmla="*/ 12 w 4"/>
                <a:gd name="T9" fmla="*/ 20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3" y="5"/>
                  </a:moveTo>
                  <a:cubicBezTo>
                    <a:pt x="2" y="5"/>
                    <a:pt x="1" y="4"/>
                    <a:pt x="1" y="3"/>
                  </a:cubicBezTo>
                  <a:cubicBezTo>
                    <a:pt x="1" y="2"/>
                    <a:pt x="0" y="2"/>
                    <a:pt x="1" y="1"/>
                  </a:cubicBezTo>
                  <a:cubicBezTo>
                    <a:pt x="3" y="0"/>
                    <a:pt x="4" y="2"/>
                    <a:pt x="4" y="3"/>
                  </a:cubicBezTo>
                  <a:cubicBezTo>
                    <a:pt x="4" y="3"/>
                    <a:pt x="4" y="4"/>
                    <a:pt x="3" y="5"/>
                  </a:cubicBezTo>
                  <a:close/>
                </a:path>
              </a:pathLst>
            </a:custGeom>
            <a:solidFill>
              <a:srgbClr val="F8C170"/>
            </a:solidFill>
            <a:ln w="9525">
              <a:noFill/>
              <a:round/>
              <a:headEnd/>
              <a:tailEnd/>
            </a:ln>
          </p:spPr>
          <p:txBody>
            <a:bodyPr/>
            <a:lstStyle/>
            <a:p>
              <a:endParaRPr lang="en-US" sz="1350"/>
            </a:p>
          </p:txBody>
        </p:sp>
        <p:sp>
          <p:nvSpPr>
            <p:cNvPr id="36999" name="Freeform 140"/>
            <p:cNvSpPr>
              <a:spLocks noChangeAspect="1"/>
            </p:cNvSpPr>
            <p:nvPr/>
          </p:nvSpPr>
          <p:spPr bwMode="auto">
            <a:xfrm>
              <a:off x="3332" y="1853"/>
              <a:ext cx="58" cy="40"/>
            </a:xfrm>
            <a:custGeom>
              <a:avLst/>
              <a:gdLst>
                <a:gd name="T0" fmla="*/ 8 w 29"/>
                <a:gd name="T1" fmla="*/ 60 h 20"/>
                <a:gd name="T2" fmla="*/ 4 w 29"/>
                <a:gd name="T3" fmla="*/ 48 h 20"/>
                <a:gd name="T4" fmla="*/ 32 w 29"/>
                <a:gd name="T5" fmla="*/ 8 h 20"/>
                <a:gd name="T6" fmla="*/ 48 w 29"/>
                <a:gd name="T7" fmla="*/ 4 h 20"/>
                <a:gd name="T8" fmla="*/ 104 w 29"/>
                <a:gd name="T9" fmla="*/ 20 h 20"/>
                <a:gd name="T10" fmla="*/ 112 w 29"/>
                <a:gd name="T11" fmla="*/ 32 h 20"/>
                <a:gd name="T12" fmla="*/ 84 w 29"/>
                <a:gd name="T13" fmla="*/ 72 h 20"/>
                <a:gd name="T14" fmla="*/ 68 w 29"/>
                <a:gd name="T15" fmla="*/ 76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3"/>
                    <a:pt x="1" y="12"/>
                  </a:cubicBezTo>
                  <a:cubicBezTo>
                    <a:pt x="8" y="2"/>
                    <a:pt x="8" y="2"/>
                    <a:pt x="8" y="2"/>
                  </a:cubicBezTo>
                  <a:cubicBezTo>
                    <a:pt x="9" y="1"/>
                    <a:pt x="10" y="0"/>
                    <a:pt x="12" y="1"/>
                  </a:cubicBezTo>
                  <a:cubicBezTo>
                    <a:pt x="26" y="5"/>
                    <a:pt x="26" y="5"/>
                    <a:pt x="26" y="5"/>
                  </a:cubicBezTo>
                  <a:cubicBezTo>
                    <a:pt x="28" y="6"/>
                    <a:pt x="29" y="7"/>
                    <a:pt x="28" y="8"/>
                  </a:cubicBezTo>
                  <a:cubicBezTo>
                    <a:pt x="21" y="18"/>
                    <a:pt x="21" y="18"/>
                    <a:pt x="21" y="18"/>
                  </a:cubicBezTo>
                  <a:cubicBezTo>
                    <a:pt x="20" y="19"/>
                    <a:pt x="18" y="20"/>
                    <a:pt x="17" y="19"/>
                  </a:cubicBezTo>
                  <a:lnTo>
                    <a:pt x="2" y="15"/>
                  </a:lnTo>
                  <a:close/>
                </a:path>
              </a:pathLst>
            </a:custGeom>
            <a:solidFill>
              <a:srgbClr val="F6B148"/>
            </a:solidFill>
            <a:ln w="9525">
              <a:noFill/>
              <a:round/>
              <a:headEnd/>
              <a:tailEnd/>
            </a:ln>
          </p:spPr>
          <p:txBody>
            <a:bodyPr/>
            <a:lstStyle/>
            <a:p>
              <a:endParaRPr lang="en-US" sz="1350"/>
            </a:p>
          </p:txBody>
        </p:sp>
        <p:sp>
          <p:nvSpPr>
            <p:cNvPr id="37000" name="Freeform 141"/>
            <p:cNvSpPr>
              <a:spLocks noChangeAspect="1"/>
            </p:cNvSpPr>
            <p:nvPr/>
          </p:nvSpPr>
          <p:spPr bwMode="auto">
            <a:xfrm>
              <a:off x="3346" y="1859"/>
              <a:ext cx="42" cy="32"/>
            </a:xfrm>
            <a:custGeom>
              <a:avLst/>
              <a:gdLst>
                <a:gd name="T0" fmla="*/ 32 w 21"/>
                <a:gd name="T1" fmla="*/ 8 h 16"/>
                <a:gd name="T2" fmla="*/ 8 w 21"/>
                <a:gd name="T3" fmla="*/ 44 h 16"/>
                <a:gd name="T4" fmla="*/ 4 w 21"/>
                <a:gd name="T5" fmla="*/ 52 h 16"/>
                <a:gd name="T6" fmla="*/ 40 w 21"/>
                <a:gd name="T7" fmla="*/ 64 h 16"/>
                <a:gd name="T8" fmla="*/ 52 w 21"/>
                <a:gd name="T9" fmla="*/ 60 h 16"/>
                <a:gd name="T10" fmla="*/ 80 w 21"/>
                <a:gd name="T11" fmla="*/ 20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1"/>
                    <a:pt x="8" y="2"/>
                  </a:cubicBezTo>
                  <a:close/>
                </a:path>
              </a:pathLst>
            </a:custGeom>
            <a:solidFill>
              <a:srgbClr val="FCE5B8"/>
            </a:solidFill>
            <a:ln w="9525">
              <a:noFill/>
              <a:round/>
              <a:headEnd/>
              <a:tailEnd/>
            </a:ln>
          </p:spPr>
          <p:txBody>
            <a:bodyPr/>
            <a:lstStyle/>
            <a:p>
              <a:endParaRPr lang="en-US" sz="1350"/>
            </a:p>
          </p:txBody>
        </p:sp>
        <p:sp>
          <p:nvSpPr>
            <p:cNvPr id="37001" name="Freeform 142"/>
            <p:cNvSpPr>
              <a:spLocks noChangeAspect="1"/>
            </p:cNvSpPr>
            <p:nvPr/>
          </p:nvSpPr>
          <p:spPr bwMode="auto">
            <a:xfrm>
              <a:off x="3332" y="1853"/>
              <a:ext cx="46" cy="36"/>
            </a:xfrm>
            <a:custGeom>
              <a:avLst/>
              <a:gdLst>
                <a:gd name="T0" fmla="*/ 56 w 23"/>
                <a:gd name="T1" fmla="*/ 72 h 18"/>
                <a:gd name="T2" fmla="*/ 16 w 23"/>
                <a:gd name="T3" fmla="*/ 60 h 18"/>
                <a:gd name="T4" fmla="*/ 8 w 23"/>
                <a:gd name="T5" fmla="*/ 48 h 18"/>
                <a:gd name="T6" fmla="*/ 32 w 23"/>
                <a:gd name="T7" fmla="*/ 12 h 18"/>
                <a:gd name="T8" fmla="*/ 48 w 23"/>
                <a:gd name="T9" fmla="*/ 8 h 18"/>
                <a:gd name="T10" fmla="*/ 92 w 23"/>
                <a:gd name="T11" fmla="*/ 20 h 18"/>
                <a:gd name="T12" fmla="*/ 92 w 23"/>
                <a:gd name="T13" fmla="*/ 16 h 18"/>
                <a:gd name="T14" fmla="*/ 48 w 23"/>
                <a:gd name="T15" fmla="*/ 4 h 18"/>
                <a:gd name="T16" fmla="*/ 32 w 23"/>
                <a:gd name="T17" fmla="*/ 8 h 18"/>
                <a:gd name="T18" fmla="*/ 4 w 23"/>
                <a:gd name="T19" fmla="*/ 48 h 18"/>
                <a:gd name="T20" fmla="*/ 8 w 23"/>
                <a:gd name="T21" fmla="*/ 60 h 18"/>
                <a:gd name="T22" fmla="*/ 52 w 23"/>
                <a:gd name="T23" fmla="*/ 72 h 18"/>
                <a:gd name="T24" fmla="*/ 56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4" y="15"/>
                    <a:pt x="4" y="15"/>
                    <a:pt x="4" y="15"/>
                  </a:cubicBezTo>
                  <a:cubicBezTo>
                    <a:pt x="2" y="14"/>
                    <a:pt x="1" y="13"/>
                    <a:pt x="2" y="12"/>
                  </a:cubicBezTo>
                  <a:cubicBezTo>
                    <a:pt x="8" y="3"/>
                    <a:pt x="8" y="3"/>
                    <a:pt x="8" y="3"/>
                  </a:cubicBezTo>
                  <a:cubicBezTo>
                    <a:pt x="9" y="2"/>
                    <a:pt x="11" y="1"/>
                    <a:pt x="12"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37002" name="Freeform 143"/>
            <p:cNvSpPr>
              <a:spLocks noChangeAspect="1"/>
            </p:cNvSpPr>
            <p:nvPr/>
          </p:nvSpPr>
          <p:spPr bwMode="auto">
            <a:xfrm>
              <a:off x="3380" y="1897"/>
              <a:ext cx="56" cy="35"/>
            </a:xfrm>
            <a:custGeom>
              <a:avLst/>
              <a:gdLst>
                <a:gd name="T0" fmla="*/ 20 w 28"/>
                <a:gd name="T1" fmla="*/ 51 h 17"/>
                <a:gd name="T2" fmla="*/ 4 w 28"/>
                <a:gd name="T3" fmla="*/ 29 h 17"/>
                <a:gd name="T4" fmla="*/ 40 w 28"/>
                <a:gd name="T5" fmla="*/ 8 h 17"/>
                <a:gd name="T6" fmla="*/ 56 w 28"/>
                <a:gd name="T7" fmla="*/ 4 h 17"/>
                <a:gd name="T8" fmla="*/ 104 w 28"/>
                <a:gd name="T9" fmla="*/ 16 h 17"/>
                <a:gd name="T10" fmla="*/ 108 w 28"/>
                <a:gd name="T11" fmla="*/ 25 h 17"/>
                <a:gd name="T12" fmla="*/ 88 w 28"/>
                <a:gd name="T13" fmla="*/ 64 h 17"/>
                <a:gd name="T14" fmla="*/ 80 w 28"/>
                <a:gd name="T15" fmla="*/ 68 h 17"/>
                <a:gd name="T16" fmla="*/ 20 w 28"/>
                <a:gd name="T17" fmla="*/ 5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1" y="7"/>
                  </a:cubicBezTo>
                  <a:cubicBezTo>
                    <a:pt x="10" y="2"/>
                    <a:pt x="10" y="2"/>
                    <a:pt x="10" y="2"/>
                  </a:cubicBezTo>
                  <a:cubicBezTo>
                    <a:pt x="11" y="1"/>
                    <a:pt x="13" y="0"/>
                    <a:pt x="14" y="1"/>
                  </a:cubicBezTo>
                  <a:cubicBezTo>
                    <a:pt x="26" y="4"/>
                    <a:pt x="26" y="4"/>
                    <a:pt x="26" y="4"/>
                  </a:cubicBezTo>
                  <a:cubicBezTo>
                    <a:pt x="28" y="4"/>
                    <a:pt x="27" y="5"/>
                    <a:pt x="27" y="6"/>
                  </a:cubicBezTo>
                  <a:cubicBezTo>
                    <a:pt x="22" y="15"/>
                    <a:pt x="22" y="15"/>
                    <a:pt x="22"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sz="1350"/>
            </a:p>
          </p:txBody>
        </p:sp>
        <p:sp>
          <p:nvSpPr>
            <p:cNvPr id="37003" name="Freeform 144"/>
            <p:cNvSpPr>
              <a:spLocks noChangeAspect="1"/>
            </p:cNvSpPr>
            <p:nvPr/>
          </p:nvSpPr>
          <p:spPr bwMode="auto">
            <a:xfrm>
              <a:off x="3418" y="1897"/>
              <a:ext cx="24" cy="35"/>
            </a:xfrm>
            <a:custGeom>
              <a:avLst/>
              <a:gdLst>
                <a:gd name="T0" fmla="*/ 4 w 12"/>
                <a:gd name="T1" fmla="*/ 60 h 17"/>
                <a:gd name="T2" fmla="*/ 8 w 12"/>
                <a:gd name="T3" fmla="*/ 47 h 17"/>
                <a:gd name="T4" fmla="*/ 32 w 12"/>
                <a:gd name="T5" fmla="*/ 4 h 17"/>
                <a:gd name="T6" fmla="*/ 40 w 12"/>
                <a:gd name="T7" fmla="*/ 0 h 17"/>
                <a:gd name="T8" fmla="*/ 44 w 12"/>
                <a:gd name="T9" fmla="*/ 8 h 17"/>
                <a:gd name="T10" fmla="*/ 44 w 12"/>
                <a:gd name="T11" fmla="*/ 21 h 17"/>
                <a:gd name="T12" fmla="*/ 16 w 12"/>
                <a:gd name="T13" fmla="*/ 64 h 17"/>
                <a:gd name="T14" fmla="*/ 8 w 12"/>
                <a:gd name="T15" fmla="*/ 68 h 17"/>
                <a:gd name="T16" fmla="*/ 4 w 12"/>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3"/>
                    <a:pt x="1" y="12"/>
                    <a:pt x="2" y="11"/>
                  </a:cubicBezTo>
                  <a:cubicBezTo>
                    <a:pt x="8" y="1"/>
                    <a:pt x="8" y="1"/>
                    <a:pt x="8" y="1"/>
                  </a:cubicBezTo>
                  <a:cubicBezTo>
                    <a:pt x="9" y="0"/>
                    <a:pt x="9" y="0"/>
                    <a:pt x="10" y="0"/>
                  </a:cubicBezTo>
                  <a:cubicBezTo>
                    <a:pt x="11" y="2"/>
                    <a:pt x="11" y="2"/>
                    <a:pt x="11" y="2"/>
                  </a:cubicBezTo>
                  <a:cubicBezTo>
                    <a:pt x="12" y="3"/>
                    <a:pt x="12" y="3"/>
                    <a:pt x="11" y="5"/>
                  </a:cubicBezTo>
                  <a:cubicBezTo>
                    <a:pt x="4" y="15"/>
                    <a:pt x="4" y="15"/>
                    <a:pt x="4" y="15"/>
                  </a:cubicBezTo>
                  <a:cubicBezTo>
                    <a:pt x="3" y="16"/>
                    <a:pt x="2" y="17"/>
                    <a:pt x="2" y="16"/>
                  </a:cubicBezTo>
                  <a:lnTo>
                    <a:pt x="1" y="14"/>
                  </a:lnTo>
                  <a:close/>
                </a:path>
              </a:pathLst>
            </a:custGeom>
            <a:solidFill>
              <a:srgbClr val="DF8100"/>
            </a:solidFill>
            <a:ln w="9525">
              <a:noFill/>
              <a:round/>
              <a:headEnd/>
              <a:tailEnd/>
            </a:ln>
          </p:spPr>
          <p:txBody>
            <a:bodyPr/>
            <a:lstStyle/>
            <a:p>
              <a:endParaRPr lang="en-US" sz="1350"/>
            </a:p>
          </p:txBody>
        </p:sp>
        <p:sp>
          <p:nvSpPr>
            <p:cNvPr id="37004" name="Freeform 145"/>
            <p:cNvSpPr>
              <a:spLocks noChangeAspect="1"/>
            </p:cNvSpPr>
            <p:nvPr/>
          </p:nvSpPr>
          <p:spPr bwMode="auto">
            <a:xfrm>
              <a:off x="3416" y="1922"/>
              <a:ext cx="8" cy="10"/>
            </a:xfrm>
            <a:custGeom>
              <a:avLst/>
              <a:gdLst>
                <a:gd name="T0" fmla="*/ 12 w 4"/>
                <a:gd name="T1" fmla="*/ 16 h 5"/>
                <a:gd name="T2" fmla="*/ 4 w 4"/>
                <a:gd name="T3" fmla="*/ 12 h 5"/>
                <a:gd name="T4" fmla="*/ 4 w 4"/>
                <a:gd name="T5" fmla="*/ 4 h 5"/>
                <a:gd name="T6" fmla="*/ 16 w 4"/>
                <a:gd name="T7" fmla="*/ 12 h 5"/>
                <a:gd name="T8" fmla="*/ 12 w 4"/>
                <a:gd name="T9" fmla="*/ 16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3" y="4"/>
                  </a:moveTo>
                  <a:cubicBezTo>
                    <a:pt x="2" y="5"/>
                    <a:pt x="1" y="4"/>
                    <a:pt x="1" y="3"/>
                  </a:cubicBezTo>
                  <a:cubicBezTo>
                    <a:pt x="0" y="2"/>
                    <a:pt x="0" y="2"/>
                    <a:pt x="1" y="1"/>
                  </a:cubicBezTo>
                  <a:cubicBezTo>
                    <a:pt x="3" y="0"/>
                    <a:pt x="4" y="2"/>
                    <a:pt x="4" y="3"/>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37005" name="Freeform 146"/>
            <p:cNvSpPr>
              <a:spLocks noChangeAspect="1"/>
            </p:cNvSpPr>
            <p:nvPr/>
          </p:nvSpPr>
          <p:spPr bwMode="auto">
            <a:xfrm>
              <a:off x="3382" y="1885"/>
              <a:ext cx="56" cy="41"/>
            </a:xfrm>
            <a:custGeom>
              <a:avLst/>
              <a:gdLst>
                <a:gd name="T0" fmla="*/ 8 w 28"/>
                <a:gd name="T1" fmla="*/ 64 h 20"/>
                <a:gd name="T2" fmla="*/ 4 w 28"/>
                <a:gd name="T3" fmla="*/ 51 h 20"/>
                <a:gd name="T4" fmla="*/ 32 w 28"/>
                <a:gd name="T5" fmla="*/ 8 h 20"/>
                <a:gd name="T6" fmla="*/ 48 w 28"/>
                <a:gd name="T7" fmla="*/ 4 h 20"/>
                <a:gd name="T8" fmla="*/ 104 w 28"/>
                <a:gd name="T9" fmla="*/ 21 h 20"/>
                <a:gd name="T10" fmla="*/ 112 w 28"/>
                <a:gd name="T11" fmla="*/ 33 h 20"/>
                <a:gd name="T12" fmla="*/ 84 w 28"/>
                <a:gd name="T13" fmla="*/ 76 h 20"/>
                <a:gd name="T14" fmla="*/ 64 w 28"/>
                <a:gd name="T15" fmla="*/ 80 h 20"/>
                <a:gd name="T16" fmla="*/ 8 w 28"/>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1" y="15"/>
                    <a:pt x="0" y="13"/>
                    <a:pt x="1" y="12"/>
                  </a:cubicBezTo>
                  <a:cubicBezTo>
                    <a:pt x="8" y="2"/>
                    <a:pt x="8" y="2"/>
                    <a:pt x="8" y="2"/>
                  </a:cubicBezTo>
                  <a:cubicBezTo>
                    <a:pt x="8" y="1"/>
                    <a:pt x="10" y="0"/>
                    <a:pt x="12" y="1"/>
                  </a:cubicBezTo>
                  <a:cubicBezTo>
                    <a:pt x="26" y="5"/>
                    <a:pt x="26" y="5"/>
                    <a:pt x="26" y="5"/>
                  </a:cubicBezTo>
                  <a:cubicBezTo>
                    <a:pt x="28" y="6"/>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37006" name="Freeform 147"/>
            <p:cNvSpPr>
              <a:spLocks noChangeAspect="1"/>
            </p:cNvSpPr>
            <p:nvPr/>
          </p:nvSpPr>
          <p:spPr bwMode="auto">
            <a:xfrm>
              <a:off x="3396" y="1891"/>
              <a:ext cx="42" cy="33"/>
            </a:xfrm>
            <a:custGeom>
              <a:avLst/>
              <a:gdLst>
                <a:gd name="T0" fmla="*/ 32 w 21"/>
                <a:gd name="T1" fmla="*/ 8 h 16"/>
                <a:gd name="T2" fmla="*/ 8 w 21"/>
                <a:gd name="T3" fmla="*/ 47 h 16"/>
                <a:gd name="T4" fmla="*/ 4 w 21"/>
                <a:gd name="T5" fmla="*/ 56 h 16"/>
                <a:gd name="T6" fmla="*/ 40 w 21"/>
                <a:gd name="T7" fmla="*/ 68 h 16"/>
                <a:gd name="T8" fmla="*/ 52 w 21"/>
                <a:gd name="T9" fmla="*/ 64 h 16"/>
                <a:gd name="T10" fmla="*/ 80 w 21"/>
                <a:gd name="T11" fmla="*/ 21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37007" name="Freeform 148"/>
            <p:cNvSpPr>
              <a:spLocks noChangeAspect="1"/>
            </p:cNvSpPr>
            <p:nvPr/>
          </p:nvSpPr>
          <p:spPr bwMode="auto">
            <a:xfrm>
              <a:off x="3382" y="1885"/>
              <a:ext cx="46" cy="37"/>
            </a:xfrm>
            <a:custGeom>
              <a:avLst/>
              <a:gdLst>
                <a:gd name="T0" fmla="*/ 56 w 23"/>
                <a:gd name="T1" fmla="*/ 76 h 18"/>
                <a:gd name="T2" fmla="*/ 12 w 23"/>
                <a:gd name="T3" fmla="*/ 64 h 18"/>
                <a:gd name="T4" fmla="*/ 8 w 23"/>
                <a:gd name="T5" fmla="*/ 51 h 18"/>
                <a:gd name="T6" fmla="*/ 32 w 23"/>
                <a:gd name="T7" fmla="*/ 12 h 18"/>
                <a:gd name="T8" fmla="*/ 48 w 23"/>
                <a:gd name="T9" fmla="*/ 8 h 18"/>
                <a:gd name="T10" fmla="*/ 92 w 23"/>
                <a:gd name="T11" fmla="*/ 21 h 18"/>
                <a:gd name="T12" fmla="*/ 92 w 23"/>
                <a:gd name="T13" fmla="*/ 16 h 18"/>
                <a:gd name="T14" fmla="*/ 48 w 23"/>
                <a:gd name="T15" fmla="*/ 4 h 18"/>
                <a:gd name="T16" fmla="*/ 32 w 23"/>
                <a:gd name="T17" fmla="*/ 8 h 18"/>
                <a:gd name="T18" fmla="*/ 4 w 23"/>
                <a:gd name="T19" fmla="*/ 51 h 18"/>
                <a:gd name="T20" fmla="*/ 8 w 23"/>
                <a:gd name="T21" fmla="*/ 64 h 18"/>
                <a:gd name="T22" fmla="*/ 52 w 23"/>
                <a:gd name="T23" fmla="*/ 76 h 18"/>
                <a:gd name="T24" fmla="*/ 56 w 23"/>
                <a:gd name="T25" fmla="*/ 7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5"/>
                    <a:pt x="3" y="15"/>
                    <a:pt x="3" y="15"/>
                  </a:cubicBezTo>
                  <a:cubicBezTo>
                    <a:pt x="2" y="14"/>
                    <a:pt x="1" y="13"/>
                    <a:pt x="2" y="12"/>
                  </a:cubicBezTo>
                  <a:cubicBezTo>
                    <a:pt x="8" y="3"/>
                    <a:pt x="8" y="3"/>
                    <a:pt x="8" y="3"/>
                  </a:cubicBezTo>
                  <a:cubicBezTo>
                    <a:pt x="9" y="1"/>
                    <a:pt x="11" y="1"/>
                    <a:pt x="12" y="2"/>
                  </a:cubicBezTo>
                  <a:cubicBezTo>
                    <a:pt x="23" y="5"/>
                    <a:pt x="23" y="5"/>
                    <a:pt x="23" y="5"/>
                  </a:cubicBezTo>
                  <a:cubicBezTo>
                    <a:pt x="23" y="4"/>
                    <a:pt x="23" y="4"/>
                    <a:pt x="23" y="4"/>
                  </a:cubicBezTo>
                  <a:cubicBezTo>
                    <a:pt x="12" y="1"/>
                    <a:pt x="12" y="1"/>
                    <a:pt x="12" y="1"/>
                  </a:cubicBezTo>
                  <a:cubicBezTo>
                    <a:pt x="10" y="0"/>
                    <a:pt x="8" y="1"/>
                    <a:pt x="8" y="2"/>
                  </a:cubicBezTo>
                  <a:cubicBezTo>
                    <a:pt x="1" y="12"/>
                    <a:pt x="1" y="12"/>
                    <a:pt x="1" y="12"/>
                  </a:cubicBezTo>
                  <a:cubicBezTo>
                    <a:pt x="0" y="13"/>
                    <a:pt x="1" y="15"/>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37008" name="Freeform 149"/>
            <p:cNvSpPr>
              <a:spLocks noChangeAspect="1"/>
            </p:cNvSpPr>
            <p:nvPr/>
          </p:nvSpPr>
          <p:spPr bwMode="auto">
            <a:xfrm>
              <a:off x="3539" y="1589"/>
              <a:ext cx="67" cy="139"/>
            </a:xfrm>
            <a:custGeom>
              <a:avLst/>
              <a:gdLst>
                <a:gd name="T0" fmla="*/ 0 w 33"/>
                <a:gd name="T1" fmla="*/ 276 h 69"/>
                <a:gd name="T2" fmla="*/ 95 w 33"/>
                <a:gd name="T3" fmla="*/ 12 h 69"/>
                <a:gd name="T4" fmla="*/ 128 w 33"/>
                <a:gd name="T5" fmla="*/ 0 h 69"/>
                <a:gd name="T6" fmla="*/ 136 w 33"/>
                <a:gd name="T7" fmla="*/ 20 h 69"/>
                <a:gd name="T8" fmla="*/ 79 w 33"/>
                <a:gd name="T9" fmla="*/ 252 h 69"/>
                <a:gd name="T10" fmla="*/ 41 w 33"/>
                <a:gd name="T11" fmla="*/ 272 h 69"/>
                <a:gd name="T12" fmla="*/ 0 w 33"/>
                <a:gd name="T13" fmla="*/ 276 h 69"/>
                <a:gd name="T14" fmla="*/ 0 60000 65536"/>
                <a:gd name="T15" fmla="*/ 0 60000 65536"/>
                <a:gd name="T16" fmla="*/ 0 60000 65536"/>
                <a:gd name="T17" fmla="*/ 0 60000 65536"/>
                <a:gd name="T18" fmla="*/ 0 60000 65536"/>
                <a:gd name="T19" fmla="*/ 0 60000 65536"/>
                <a:gd name="T20" fmla="*/ 0 60000 65536"/>
                <a:gd name="T21" fmla="*/ 0 w 33"/>
                <a:gd name="T22" fmla="*/ 0 h 69"/>
                <a:gd name="T23" fmla="*/ 33 w 33"/>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69">
                  <a:moveTo>
                    <a:pt x="0" y="68"/>
                  </a:moveTo>
                  <a:cubicBezTo>
                    <a:pt x="23" y="3"/>
                    <a:pt x="23" y="3"/>
                    <a:pt x="23" y="3"/>
                  </a:cubicBezTo>
                  <a:cubicBezTo>
                    <a:pt x="31" y="0"/>
                    <a:pt x="31" y="0"/>
                    <a:pt x="31" y="0"/>
                  </a:cubicBezTo>
                  <a:cubicBezTo>
                    <a:pt x="31" y="0"/>
                    <a:pt x="33" y="2"/>
                    <a:pt x="33" y="5"/>
                  </a:cubicBezTo>
                  <a:cubicBezTo>
                    <a:pt x="33" y="7"/>
                    <a:pt x="19" y="62"/>
                    <a:pt x="19" y="62"/>
                  </a:cubicBezTo>
                  <a:cubicBezTo>
                    <a:pt x="19" y="62"/>
                    <a:pt x="13" y="64"/>
                    <a:pt x="10" y="67"/>
                  </a:cubicBezTo>
                  <a:cubicBezTo>
                    <a:pt x="7" y="69"/>
                    <a:pt x="0" y="68"/>
                    <a:pt x="0" y="68"/>
                  </a:cubicBezTo>
                  <a:close/>
                </a:path>
              </a:pathLst>
            </a:custGeom>
            <a:solidFill>
              <a:srgbClr val="DF8100"/>
            </a:solidFill>
            <a:ln w="9525">
              <a:noFill/>
              <a:round/>
              <a:headEnd/>
              <a:tailEnd/>
            </a:ln>
          </p:spPr>
          <p:txBody>
            <a:bodyPr/>
            <a:lstStyle/>
            <a:p>
              <a:endParaRPr lang="en-US" sz="1350"/>
            </a:p>
          </p:txBody>
        </p:sp>
        <p:sp>
          <p:nvSpPr>
            <p:cNvPr id="37009" name="Freeform 150"/>
            <p:cNvSpPr>
              <a:spLocks noChangeAspect="1"/>
            </p:cNvSpPr>
            <p:nvPr/>
          </p:nvSpPr>
          <p:spPr bwMode="auto">
            <a:xfrm>
              <a:off x="3346" y="1563"/>
              <a:ext cx="242" cy="167"/>
            </a:xfrm>
            <a:custGeom>
              <a:avLst/>
              <a:gdLst>
                <a:gd name="T0" fmla="*/ 488 w 120"/>
                <a:gd name="T1" fmla="*/ 64 h 83"/>
                <a:gd name="T2" fmla="*/ 101 w 120"/>
                <a:gd name="T3" fmla="*/ 4 h 83"/>
                <a:gd name="T4" fmla="*/ 52 w 120"/>
                <a:gd name="T5" fmla="*/ 20 h 83"/>
                <a:gd name="T6" fmla="*/ 12 w 120"/>
                <a:gd name="T7" fmla="*/ 203 h 83"/>
                <a:gd name="T8" fmla="*/ 60 w 120"/>
                <a:gd name="T9" fmla="*/ 252 h 83"/>
                <a:gd name="T10" fmla="*/ 383 w 120"/>
                <a:gd name="T11" fmla="*/ 328 h 83"/>
                <a:gd name="T12" fmla="*/ 432 w 120"/>
                <a:gd name="T13" fmla="*/ 308 h 83"/>
                <a:gd name="T14" fmla="*/ 484 w 120"/>
                <a:gd name="T15" fmla="*/ 80 h 83"/>
                <a:gd name="T16" fmla="*/ 488 w 120"/>
                <a:gd name="T17" fmla="*/ 64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
                <a:gd name="T28" fmla="*/ 0 h 83"/>
                <a:gd name="T29" fmla="*/ 120 w 120"/>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 h="83">
                  <a:moveTo>
                    <a:pt x="120" y="16"/>
                  </a:moveTo>
                  <a:cubicBezTo>
                    <a:pt x="25" y="1"/>
                    <a:pt x="25" y="1"/>
                    <a:pt x="25" y="1"/>
                  </a:cubicBezTo>
                  <a:cubicBezTo>
                    <a:pt x="25" y="1"/>
                    <a:pt x="17" y="0"/>
                    <a:pt x="13" y="5"/>
                  </a:cubicBezTo>
                  <a:cubicBezTo>
                    <a:pt x="13" y="5"/>
                    <a:pt x="5" y="41"/>
                    <a:pt x="3" y="50"/>
                  </a:cubicBezTo>
                  <a:cubicBezTo>
                    <a:pt x="0" y="60"/>
                    <a:pt x="15" y="62"/>
                    <a:pt x="15" y="62"/>
                  </a:cubicBezTo>
                  <a:cubicBezTo>
                    <a:pt x="94" y="81"/>
                    <a:pt x="94" y="81"/>
                    <a:pt x="94" y="81"/>
                  </a:cubicBezTo>
                  <a:cubicBezTo>
                    <a:pt x="94" y="81"/>
                    <a:pt x="103" y="83"/>
                    <a:pt x="106" y="76"/>
                  </a:cubicBezTo>
                  <a:cubicBezTo>
                    <a:pt x="107" y="73"/>
                    <a:pt x="119" y="20"/>
                    <a:pt x="119" y="20"/>
                  </a:cubicBezTo>
                  <a:lnTo>
                    <a:pt x="120" y="16"/>
                  </a:lnTo>
                  <a:close/>
                </a:path>
              </a:pathLst>
            </a:custGeom>
            <a:solidFill>
              <a:srgbClr val="FBD58B"/>
            </a:solidFill>
            <a:ln w="9525">
              <a:noFill/>
              <a:round/>
              <a:headEnd/>
              <a:tailEnd/>
            </a:ln>
          </p:spPr>
          <p:txBody>
            <a:bodyPr/>
            <a:lstStyle/>
            <a:p>
              <a:endParaRPr lang="en-US" sz="1350"/>
            </a:p>
          </p:txBody>
        </p:sp>
        <p:sp>
          <p:nvSpPr>
            <p:cNvPr id="37010" name="Freeform 151"/>
            <p:cNvSpPr>
              <a:spLocks noChangeAspect="1" noEditPoints="1"/>
            </p:cNvSpPr>
            <p:nvPr/>
          </p:nvSpPr>
          <p:spPr bwMode="auto">
            <a:xfrm>
              <a:off x="3360" y="1577"/>
              <a:ext cx="211" cy="139"/>
            </a:xfrm>
            <a:custGeom>
              <a:avLst/>
              <a:gdLst>
                <a:gd name="T0" fmla="*/ 400 w 105"/>
                <a:gd name="T1" fmla="*/ 60 h 69"/>
                <a:gd name="T2" fmla="*/ 64 w 105"/>
                <a:gd name="T3" fmla="*/ 4 h 69"/>
                <a:gd name="T4" fmla="*/ 40 w 105"/>
                <a:gd name="T5" fmla="*/ 20 h 69"/>
                <a:gd name="T6" fmla="*/ 40 w 105"/>
                <a:gd name="T7" fmla="*/ 20 h 69"/>
                <a:gd name="T8" fmla="*/ 8 w 105"/>
                <a:gd name="T9" fmla="*/ 167 h 69"/>
                <a:gd name="T10" fmla="*/ 32 w 105"/>
                <a:gd name="T11" fmla="*/ 199 h 69"/>
                <a:gd name="T12" fmla="*/ 352 w 105"/>
                <a:gd name="T13" fmla="*/ 276 h 69"/>
                <a:gd name="T14" fmla="*/ 372 w 105"/>
                <a:gd name="T15" fmla="*/ 268 h 69"/>
                <a:gd name="T16" fmla="*/ 408 w 105"/>
                <a:gd name="T17" fmla="*/ 113 h 69"/>
                <a:gd name="T18" fmla="*/ 400 w 105"/>
                <a:gd name="T19" fmla="*/ 60 h 69"/>
                <a:gd name="T20" fmla="*/ 392 w 105"/>
                <a:gd name="T21" fmla="*/ 105 h 69"/>
                <a:gd name="T22" fmla="*/ 356 w 105"/>
                <a:gd name="T23" fmla="*/ 248 h 69"/>
                <a:gd name="T24" fmla="*/ 24 w 105"/>
                <a:gd name="T25" fmla="*/ 171 h 69"/>
                <a:gd name="T26" fmla="*/ 72 w 105"/>
                <a:gd name="T27" fmla="*/ 24 h 69"/>
                <a:gd name="T28" fmla="*/ 380 w 105"/>
                <a:gd name="T29" fmla="*/ 77 h 69"/>
                <a:gd name="T30" fmla="*/ 392 w 105"/>
                <a:gd name="T31" fmla="*/ 105 h 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69"/>
                <a:gd name="T50" fmla="*/ 105 w 105"/>
                <a:gd name="T51" fmla="*/ 69 h 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69">
                  <a:moveTo>
                    <a:pt x="99" y="15"/>
                  </a:moveTo>
                  <a:cubicBezTo>
                    <a:pt x="99" y="15"/>
                    <a:pt x="20" y="1"/>
                    <a:pt x="16" y="1"/>
                  </a:cubicBezTo>
                  <a:cubicBezTo>
                    <a:pt x="11" y="0"/>
                    <a:pt x="10" y="5"/>
                    <a:pt x="10" y="5"/>
                  </a:cubicBezTo>
                  <a:cubicBezTo>
                    <a:pt x="10" y="5"/>
                    <a:pt x="10" y="5"/>
                    <a:pt x="10" y="5"/>
                  </a:cubicBezTo>
                  <a:cubicBezTo>
                    <a:pt x="10" y="5"/>
                    <a:pt x="3" y="35"/>
                    <a:pt x="2" y="41"/>
                  </a:cubicBezTo>
                  <a:cubicBezTo>
                    <a:pt x="0" y="48"/>
                    <a:pt x="8" y="49"/>
                    <a:pt x="8" y="49"/>
                  </a:cubicBezTo>
                  <a:cubicBezTo>
                    <a:pt x="8" y="49"/>
                    <a:pt x="83" y="67"/>
                    <a:pt x="87" y="68"/>
                  </a:cubicBezTo>
                  <a:cubicBezTo>
                    <a:pt x="91" y="69"/>
                    <a:pt x="92" y="66"/>
                    <a:pt x="92" y="66"/>
                  </a:cubicBezTo>
                  <a:cubicBezTo>
                    <a:pt x="92" y="66"/>
                    <a:pt x="100" y="34"/>
                    <a:pt x="101" y="28"/>
                  </a:cubicBezTo>
                  <a:cubicBezTo>
                    <a:pt x="105" y="16"/>
                    <a:pt x="99" y="15"/>
                    <a:pt x="99" y="15"/>
                  </a:cubicBezTo>
                  <a:close/>
                  <a:moveTo>
                    <a:pt x="97" y="26"/>
                  </a:moveTo>
                  <a:cubicBezTo>
                    <a:pt x="96" y="31"/>
                    <a:pt x="90" y="54"/>
                    <a:pt x="88" y="61"/>
                  </a:cubicBezTo>
                  <a:cubicBezTo>
                    <a:pt x="6" y="42"/>
                    <a:pt x="6" y="42"/>
                    <a:pt x="6" y="42"/>
                  </a:cubicBezTo>
                  <a:cubicBezTo>
                    <a:pt x="18" y="6"/>
                    <a:pt x="18" y="6"/>
                    <a:pt x="18" y="6"/>
                  </a:cubicBezTo>
                  <a:cubicBezTo>
                    <a:pt x="94" y="19"/>
                    <a:pt x="94" y="19"/>
                    <a:pt x="94" y="19"/>
                  </a:cubicBezTo>
                  <a:cubicBezTo>
                    <a:pt x="94" y="19"/>
                    <a:pt x="99" y="19"/>
                    <a:pt x="97" y="26"/>
                  </a:cubicBezTo>
                  <a:close/>
                </a:path>
              </a:pathLst>
            </a:custGeom>
            <a:solidFill>
              <a:srgbClr val="E38D19"/>
            </a:solidFill>
            <a:ln w="9525">
              <a:noFill/>
              <a:round/>
              <a:headEnd/>
              <a:tailEnd/>
            </a:ln>
          </p:spPr>
          <p:txBody>
            <a:bodyPr/>
            <a:lstStyle/>
            <a:p>
              <a:endParaRPr lang="en-US" sz="1350"/>
            </a:p>
          </p:txBody>
        </p:sp>
        <p:sp>
          <p:nvSpPr>
            <p:cNvPr id="37011" name="Freeform 152"/>
            <p:cNvSpPr>
              <a:spLocks noChangeAspect="1"/>
            </p:cNvSpPr>
            <p:nvPr/>
          </p:nvSpPr>
          <p:spPr bwMode="auto">
            <a:xfrm>
              <a:off x="3390" y="1561"/>
              <a:ext cx="216" cy="42"/>
            </a:xfrm>
            <a:custGeom>
              <a:avLst/>
              <a:gdLst>
                <a:gd name="T0" fmla="*/ 392 w 107"/>
                <a:gd name="T1" fmla="*/ 84 h 21"/>
                <a:gd name="T2" fmla="*/ 432 w 107"/>
                <a:gd name="T3" fmla="*/ 64 h 21"/>
                <a:gd name="T4" fmla="*/ 416 w 107"/>
                <a:gd name="T5" fmla="*/ 52 h 21"/>
                <a:gd name="T6" fmla="*/ 44 w 107"/>
                <a:gd name="T7" fmla="*/ 0 h 21"/>
                <a:gd name="T8" fmla="*/ 0 w 107"/>
                <a:gd name="T9" fmla="*/ 8 h 21"/>
                <a:gd name="T10" fmla="*/ 375 w 107"/>
                <a:gd name="T11" fmla="*/ 68 h 21"/>
                <a:gd name="T12" fmla="*/ 392 w 107"/>
                <a:gd name="T13" fmla="*/ 84 h 21"/>
                <a:gd name="T14" fmla="*/ 0 60000 65536"/>
                <a:gd name="T15" fmla="*/ 0 60000 65536"/>
                <a:gd name="T16" fmla="*/ 0 60000 65536"/>
                <a:gd name="T17" fmla="*/ 0 60000 65536"/>
                <a:gd name="T18" fmla="*/ 0 60000 65536"/>
                <a:gd name="T19" fmla="*/ 0 60000 65536"/>
                <a:gd name="T20" fmla="*/ 0 60000 65536"/>
                <a:gd name="T21" fmla="*/ 0 w 107"/>
                <a:gd name="T22" fmla="*/ 0 h 21"/>
                <a:gd name="T23" fmla="*/ 107 w 107"/>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21">
                  <a:moveTo>
                    <a:pt x="96" y="21"/>
                  </a:moveTo>
                  <a:cubicBezTo>
                    <a:pt x="96" y="21"/>
                    <a:pt x="107" y="17"/>
                    <a:pt x="106" y="16"/>
                  </a:cubicBezTo>
                  <a:cubicBezTo>
                    <a:pt x="105" y="14"/>
                    <a:pt x="104" y="13"/>
                    <a:pt x="102" y="13"/>
                  </a:cubicBezTo>
                  <a:cubicBezTo>
                    <a:pt x="99" y="12"/>
                    <a:pt x="11" y="0"/>
                    <a:pt x="11" y="0"/>
                  </a:cubicBezTo>
                  <a:cubicBezTo>
                    <a:pt x="7" y="0"/>
                    <a:pt x="3" y="1"/>
                    <a:pt x="0" y="2"/>
                  </a:cubicBezTo>
                  <a:cubicBezTo>
                    <a:pt x="2" y="2"/>
                    <a:pt x="57" y="12"/>
                    <a:pt x="92" y="17"/>
                  </a:cubicBezTo>
                  <a:cubicBezTo>
                    <a:pt x="96" y="17"/>
                    <a:pt x="96" y="21"/>
                    <a:pt x="96" y="21"/>
                  </a:cubicBezTo>
                  <a:close/>
                </a:path>
              </a:pathLst>
            </a:custGeom>
            <a:solidFill>
              <a:srgbClr val="F6B148"/>
            </a:solidFill>
            <a:ln w="9525">
              <a:noFill/>
              <a:round/>
              <a:headEnd/>
              <a:tailEnd/>
            </a:ln>
          </p:spPr>
          <p:txBody>
            <a:bodyPr/>
            <a:lstStyle/>
            <a:p>
              <a:endParaRPr lang="en-US" sz="1350"/>
            </a:p>
          </p:txBody>
        </p:sp>
        <p:sp>
          <p:nvSpPr>
            <p:cNvPr id="37012" name="Freeform 153"/>
            <p:cNvSpPr>
              <a:spLocks noChangeAspect="1" noEditPoints="1"/>
            </p:cNvSpPr>
            <p:nvPr/>
          </p:nvSpPr>
          <p:spPr bwMode="auto">
            <a:xfrm>
              <a:off x="2987" y="1883"/>
              <a:ext cx="125" cy="166"/>
            </a:xfrm>
            <a:custGeom>
              <a:avLst/>
              <a:gdLst>
                <a:gd name="T0" fmla="*/ 192 w 62"/>
                <a:gd name="T1" fmla="*/ 0 h 82"/>
                <a:gd name="T2" fmla="*/ 65 w 62"/>
                <a:gd name="T3" fmla="*/ 107 h 82"/>
                <a:gd name="T4" fmla="*/ 135 w 62"/>
                <a:gd name="T5" fmla="*/ 312 h 82"/>
                <a:gd name="T6" fmla="*/ 163 w 62"/>
                <a:gd name="T7" fmla="*/ 61 h 82"/>
                <a:gd name="T8" fmla="*/ 188 w 62"/>
                <a:gd name="T9" fmla="*/ 148 h 82"/>
                <a:gd name="T10" fmla="*/ 188 w 62"/>
                <a:gd name="T11" fmla="*/ 148 h 82"/>
                <a:gd name="T12" fmla="*/ 220 w 62"/>
                <a:gd name="T13" fmla="*/ 148 h 82"/>
                <a:gd name="T14" fmla="*/ 175 w 62"/>
                <a:gd name="T15" fmla="*/ 164 h 82"/>
                <a:gd name="T16" fmla="*/ 216 w 62"/>
                <a:gd name="T17" fmla="*/ 115 h 82"/>
                <a:gd name="T18" fmla="*/ 159 w 62"/>
                <a:gd name="T19" fmla="*/ 132 h 82"/>
                <a:gd name="T20" fmla="*/ 204 w 62"/>
                <a:gd name="T21" fmla="*/ 107 h 82"/>
                <a:gd name="T22" fmla="*/ 188 w 62"/>
                <a:gd name="T23" fmla="*/ 81 h 82"/>
                <a:gd name="T24" fmla="*/ 188 w 62"/>
                <a:gd name="T25" fmla="*/ 81 h 82"/>
                <a:gd name="T26" fmla="*/ 163 w 62"/>
                <a:gd name="T27" fmla="*/ 156 h 82"/>
                <a:gd name="T28" fmla="*/ 36 w 62"/>
                <a:gd name="T29" fmla="*/ 263 h 82"/>
                <a:gd name="T30" fmla="*/ 65 w 62"/>
                <a:gd name="T31" fmla="*/ 225 h 82"/>
                <a:gd name="T32" fmla="*/ 69 w 62"/>
                <a:gd name="T33" fmla="*/ 279 h 82"/>
                <a:gd name="T34" fmla="*/ 69 w 62"/>
                <a:gd name="T35" fmla="*/ 279 h 82"/>
                <a:gd name="T36" fmla="*/ 69 w 62"/>
                <a:gd name="T37" fmla="*/ 279 h 82"/>
                <a:gd name="T38" fmla="*/ 69 w 62"/>
                <a:gd name="T39" fmla="*/ 233 h 82"/>
                <a:gd name="T40" fmla="*/ 65 w 62"/>
                <a:gd name="T41" fmla="*/ 275 h 82"/>
                <a:gd name="T42" fmla="*/ 81 w 62"/>
                <a:gd name="T43" fmla="*/ 245 h 82"/>
                <a:gd name="T44" fmla="*/ 93 w 62"/>
                <a:gd name="T45" fmla="*/ 287 h 82"/>
                <a:gd name="T46" fmla="*/ 93 w 62"/>
                <a:gd name="T47" fmla="*/ 287 h 82"/>
                <a:gd name="T48" fmla="*/ 105 w 62"/>
                <a:gd name="T49" fmla="*/ 255 h 82"/>
                <a:gd name="T50" fmla="*/ 121 w 62"/>
                <a:gd name="T51" fmla="*/ 300 h 82"/>
                <a:gd name="T52" fmla="*/ 113 w 62"/>
                <a:gd name="T53" fmla="*/ 255 h 82"/>
                <a:gd name="T54" fmla="*/ 143 w 62"/>
                <a:gd name="T55" fmla="*/ 287 h 82"/>
                <a:gd name="T56" fmla="*/ 139 w 62"/>
                <a:gd name="T57" fmla="*/ 237 h 82"/>
                <a:gd name="T58" fmla="*/ 163 w 62"/>
                <a:gd name="T59" fmla="*/ 271 h 82"/>
                <a:gd name="T60" fmla="*/ 159 w 62"/>
                <a:gd name="T61" fmla="*/ 237 h 82"/>
                <a:gd name="T62" fmla="*/ 183 w 62"/>
                <a:gd name="T63" fmla="*/ 259 h 82"/>
                <a:gd name="T64" fmla="*/ 171 w 62"/>
                <a:gd name="T65" fmla="*/ 225 h 82"/>
                <a:gd name="T66" fmla="*/ 196 w 62"/>
                <a:gd name="T67" fmla="*/ 245 h 82"/>
                <a:gd name="T68" fmla="*/ 179 w 62"/>
                <a:gd name="T69" fmla="*/ 188 h 82"/>
                <a:gd name="T70" fmla="*/ 179 w 62"/>
                <a:gd name="T71" fmla="*/ 188 h 8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
                <a:gd name="T109" fmla="*/ 0 h 82"/>
                <a:gd name="T110" fmla="*/ 62 w 62"/>
                <a:gd name="T111" fmla="*/ 82 h 8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 h="82">
                  <a:moveTo>
                    <a:pt x="40" y="15"/>
                  </a:moveTo>
                  <a:cubicBezTo>
                    <a:pt x="62" y="10"/>
                    <a:pt x="47" y="0"/>
                    <a:pt x="47" y="0"/>
                  </a:cubicBezTo>
                  <a:cubicBezTo>
                    <a:pt x="47" y="0"/>
                    <a:pt x="22" y="6"/>
                    <a:pt x="28" y="5"/>
                  </a:cubicBezTo>
                  <a:cubicBezTo>
                    <a:pt x="17" y="6"/>
                    <a:pt x="15" y="18"/>
                    <a:pt x="16" y="26"/>
                  </a:cubicBezTo>
                  <a:cubicBezTo>
                    <a:pt x="8" y="30"/>
                    <a:pt x="4" y="50"/>
                    <a:pt x="4" y="50"/>
                  </a:cubicBezTo>
                  <a:cubicBezTo>
                    <a:pt x="2" y="82"/>
                    <a:pt x="33" y="76"/>
                    <a:pt x="33" y="76"/>
                  </a:cubicBezTo>
                  <a:cubicBezTo>
                    <a:pt x="41" y="75"/>
                    <a:pt x="59" y="59"/>
                    <a:pt x="60" y="41"/>
                  </a:cubicBezTo>
                  <a:cubicBezTo>
                    <a:pt x="61" y="22"/>
                    <a:pt x="40" y="15"/>
                    <a:pt x="40" y="15"/>
                  </a:cubicBezTo>
                  <a:close/>
                  <a:moveTo>
                    <a:pt x="54" y="36"/>
                  </a:moveTo>
                  <a:cubicBezTo>
                    <a:pt x="54" y="36"/>
                    <a:pt x="50" y="36"/>
                    <a:pt x="46" y="36"/>
                  </a:cubicBezTo>
                  <a:cubicBezTo>
                    <a:pt x="44" y="37"/>
                    <a:pt x="43" y="38"/>
                    <a:pt x="43" y="38"/>
                  </a:cubicBezTo>
                  <a:cubicBezTo>
                    <a:pt x="43" y="37"/>
                    <a:pt x="44" y="36"/>
                    <a:pt x="46" y="36"/>
                  </a:cubicBezTo>
                  <a:cubicBezTo>
                    <a:pt x="49" y="35"/>
                    <a:pt x="52" y="34"/>
                    <a:pt x="54" y="34"/>
                  </a:cubicBezTo>
                  <a:lnTo>
                    <a:pt x="54" y="36"/>
                  </a:lnTo>
                  <a:close/>
                  <a:moveTo>
                    <a:pt x="55" y="45"/>
                  </a:moveTo>
                  <a:cubicBezTo>
                    <a:pt x="55" y="45"/>
                    <a:pt x="49" y="40"/>
                    <a:pt x="43" y="40"/>
                  </a:cubicBezTo>
                  <a:cubicBezTo>
                    <a:pt x="43" y="40"/>
                    <a:pt x="48" y="37"/>
                    <a:pt x="55" y="45"/>
                  </a:cubicBezTo>
                  <a:close/>
                  <a:moveTo>
                    <a:pt x="53" y="28"/>
                  </a:moveTo>
                  <a:cubicBezTo>
                    <a:pt x="47" y="27"/>
                    <a:pt x="43" y="28"/>
                    <a:pt x="41" y="29"/>
                  </a:cubicBezTo>
                  <a:cubicBezTo>
                    <a:pt x="40" y="30"/>
                    <a:pt x="40" y="31"/>
                    <a:pt x="39" y="32"/>
                  </a:cubicBezTo>
                  <a:cubicBezTo>
                    <a:pt x="39" y="32"/>
                    <a:pt x="39" y="31"/>
                    <a:pt x="41" y="29"/>
                  </a:cubicBezTo>
                  <a:cubicBezTo>
                    <a:pt x="45" y="26"/>
                    <a:pt x="50" y="26"/>
                    <a:pt x="50" y="26"/>
                  </a:cubicBezTo>
                  <a:lnTo>
                    <a:pt x="53" y="28"/>
                  </a:lnTo>
                  <a:close/>
                  <a:moveTo>
                    <a:pt x="46" y="20"/>
                  </a:moveTo>
                  <a:cubicBezTo>
                    <a:pt x="38" y="18"/>
                    <a:pt x="36" y="24"/>
                    <a:pt x="36" y="24"/>
                  </a:cubicBezTo>
                  <a:cubicBezTo>
                    <a:pt x="37" y="16"/>
                    <a:pt x="46" y="20"/>
                    <a:pt x="46" y="20"/>
                  </a:cubicBezTo>
                  <a:close/>
                  <a:moveTo>
                    <a:pt x="25" y="34"/>
                  </a:moveTo>
                  <a:cubicBezTo>
                    <a:pt x="28" y="31"/>
                    <a:pt x="36" y="27"/>
                    <a:pt x="40" y="38"/>
                  </a:cubicBezTo>
                  <a:cubicBezTo>
                    <a:pt x="48" y="65"/>
                    <a:pt x="0" y="65"/>
                    <a:pt x="25" y="34"/>
                  </a:cubicBezTo>
                  <a:close/>
                  <a:moveTo>
                    <a:pt x="9" y="64"/>
                  </a:moveTo>
                  <a:cubicBezTo>
                    <a:pt x="9" y="64"/>
                    <a:pt x="8" y="56"/>
                    <a:pt x="16" y="52"/>
                  </a:cubicBezTo>
                  <a:cubicBezTo>
                    <a:pt x="16" y="55"/>
                    <a:pt x="16" y="55"/>
                    <a:pt x="16" y="55"/>
                  </a:cubicBezTo>
                  <a:cubicBezTo>
                    <a:pt x="16" y="55"/>
                    <a:pt x="8" y="58"/>
                    <a:pt x="9" y="64"/>
                  </a:cubicBezTo>
                  <a:close/>
                  <a:moveTo>
                    <a:pt x="17" y="68"/>
                  </a:moveTo>
                  <a:cubicBezTo>
                    <a:pt x="17" y="68"/>
                    <a:pt x="17" y="67"/>
                    <a:pt x="16" y="67"/>
                  </a:cubicBezTo>
                  <a:cubicBezTo>
                    <a:pt x="16" y="67"/>
                    <a:pt x="17" y="68"/>
                    <a:pt x="17" y="68"/>
                  </a:cubicBezTo>
                  <a:cubicBezTo>
                    <a:pt x="18" y="69"/>
                    <a:pt x="18" y="69"/>
                    <a:pt x="18" y="69"/>
                  </a:cubicBezTo>
                  <a:lnTo>
                    <a:pt x="17" y="68"/>
                  </a:lnTo>
                  <a:close/>
                  <a:moveTo>
                    <a:pt x="16" y="67"/>
                  </a:moveTo>
                  <a:cubicBezTo>
                    <a:pt x="15" y="65"/>
                    <a:pt x="13" y="61"/>
                    <a:pt x="17" y="57"/>
                  </a:cubicBezTo>
                  <a:cubicBezTo>
                    <a:pt x="19" y="57"/>
                    <a:pt x="19" y="57"/>
                    <a:pt x="19" y="57"/>
                  </a:cubicBezTo>
                  <a:cubicBezTo>
                    <a:pt x="19" y="57"/>
                    <a:pt x="13" y="62"/>
                    <a:pt x="16" y="67"/>
                  </a:cubicBezTo>
                  <a:close/>
                  <a:moveTo>
                    <a:pt x="23" y="70"/>
                  </a:moveTo>
                  <a:cubicBezTo>
                    <a:pt x="21" y="69"/>
                    <a:pt x="18" y="66"/>
                    <a:pt x="20" y="60"/>
                  </a:cubicBezTo>
                  <a:cubicBezTo>
                    <a:pt x="22" y="60"/>
                    <a:pt x="22" y="60"/>
                    <a:pt x="22" y="60"/>
                  </a:cubicBezTo>
                  <a:cubicBezTo>
                    <a:pt x="22" y="60"/>
                    <a:pt x="21" y="68"/>
                    <a:pt x="23" y="70"/>
                  </a:cubicBezTo>
                  <a:cubicBezTo>
                    <a:pt x="23" y="71"/>
                    <a:pt x="24" y="71"/>
                    <a:pt x="24" y="71"/>
                  </a:cubicBezTo>
                  <a:cubicBezTo>
                    <a:pt x="23" y="71"/>
                    <a:pt x="23" y="71"/>
                    <a:pt x="23" y="70"/>
                  </a:cubicBezTo>
                  <a:close/>
                  <a:moveTo>
                    <a:pt x="23" y="68"/>
                  </a:moveTo>
                  <a:cubicBezTo>
                    <a:pt x="23" y="68"/>
                    <a:pt x="23" y="62"/>
                    <a:pt x="26" y="62"/>
                  </a:cubicBezTo>
                  <a:cubicBezTo>
                    <a:pt x="25" y="59"/>
                    <a:pt x="25" y="59"/>
                    <a:pt x="25" y="59"/>
                  </a:cubicBezTo>
                  <a:cubicBezTo>
                    <a:pt x="25" y="59"/>
                    <a:pt x="26" y="71"/>
                    <a:pt x="30" y="73"/>
                  </a:cubicBezTo>
                  <a:cubicBezTo>
                    <a:pt x="30" y="73"/>
                    <a:pt x="24" y="71"/>
                    <a:pt x="23" y="68"/>
                  </a:cubicBezTo>
                  <a:close/>
                  <a:moveTo>
                    <a:pt x="28" y="62"/>
                  </a:moveTo>
                  <a:cubicBezTo>
                    <a:pt x="31" y="62"/>
                    <a:pt x="31" y="62"/>
                    <a:pt x="31" y="62"/>
                  </a:cubicBezTo>
                  <a:cubicBezTo>
                    <a:pt x="31" y="62"/>
                    <a:pt x="29" y="67"/>
                    <a:pt x="35" y="70"/>
                  </a:cubicBezTo>
                  <a:cubicBezTo>
                    <a:pt x="35" y="70"/>
                    <a:pt x="26" y="68"/>
                    <a:pt x="28" y="62"/>
                  </a:cubicBezTo>
                  <a:close/>
                  <a:moveTo>
                    <a:pt x="34" y="58"/>
                  </a:moveTo>
                  <a:cubicBezTo>
                    <a:pt x="36" y="58"/>
                    <a:pt x="36" y="58"/>
                    <a:pt x="36" y="58"/>
                  </a:cubicBezTo>
                  <a:cubicBezTo>
                    <a:pt x="36" y="58"/>
                    <a:pt x="34" y="64"/>
                    <a:pt x="40" y="66"/>
                  </a:cubicBezTo>
                  <a:cubicBezTo>
                    <a:pt x="40" y="66"/>
                    <a:pt x="34" y="64"/>
                    <a:pt x="34" y="58"/>
                  </a:cubicBezTo>
                  <a:close/>
                  <a:moveTo>
                    <a:pt x="39" y="58"/>
                  </a:moveTo>
                  <a:cubicBezTo>
                    <a:pt x="39" y="55"/>
                    <a:pt x="39" y="55"/>
                    <a:pt x="39" y="55"/>
                  </a:cubicBezTo>
                  <a:cubicBezTo>
                    <a:pt x="39" y="55"/>
                    <a:pt x="39" y="61"/>
                    <a:pt x="45" y="63"/>
                  </a:cubicBezTo>
                  <a:cubicBezTo>
                    <a:pt x="45" y="63"/>
                    <a:pt x="39" y="61"/>
                    <a:pt x="39" y="58"/>
                  </a:cubicBezTo>
                  <a:close/>
                  <a:moveTo>
                    <a:pt x="42" y="55"/>
                  </a:moveTo>
                  <a:cubicBezTo>
                    <a:pt x="41" y="49"/>
                    <a:pt x="41" y="49"/>
                    <a:pt x="41" y="49"/>
                  </a:cubicBezTo>
                  <a:cubicBezTo>
                    <a:pt x="41" y="49"/>
                    <a:pt x="47" y="54"/>
                    <a:pt x="48" y="60"/>
                  </a:cubicBezTo>
                  <a:cubicBezTo>
                    <a:pt x="48" y="60"/>
                    <a:pt x="44" y="54"/>
                    <a:pt x="42" y="55"/>
                  </a:cubicBezTo>
                  <a:close/>
                  <a:moveTo>
                    <a:pt x="44" y="46"/>
                  </a:moveTo>
                  <a:cubicBezTo>
                    <a:pt x="44" y="46"/>
                    <a:pt x="52" y="45"/>
                    <a:pt x="53" y="56"/>
                  </a:cubicBezTo>
                  <a:cubicBezTo>
                    <a:pt x="53" y="54"/>
                    <a:pt x="51" y="48"/>
                    <a:pt x="44" y="46"/>
                  </a:cubicBezTo>
                  <a:close/>
                </a:path>
              </a:pathLst>
            </a:custGeom>
            <a:solidFill>
              <a:srgbClr val="DF8100"/>
            </a:solidFill>
            <a:ln w="9525">
              <a:noFill/>
              <a:round/>
              <a:headEnd/>
              <a:tailEnd/>
            </a:ln>
          </p:spPr>
          <p:txBody>
            <a:bodyPr/>
            <a:lstStyle/>
            <a:p>
              <a:endParaRPr lang="en-US" sz="1350"/>
            </a:p>
          </p:txBody>
        </p:sp>
        <p:sp>
          <p:nvSpPr>
            <p:cNvPr id="37013" name="Freeform 154"/>
            <p:cNvSpPr>
              <a:spLocks noChangeAspect="1"/>
            </p:cNvSpPr>
            <p:nvPr/>
          </p:nvSpPr>
          <p:spPr bwMode="auto">
            <a:xfrm>
              <a:off x="3207" y="1637"/>
              <a:ext cx="88" cy="61"/>
            </a:xfrm>
            <a:custGeom>
              <a:avLst/>
              <a:gdLst>
                <a:gd name="T0" fmla="*/ 172 w 44"/>
                <a:gd name="T1" fmla="*/ 0 h 30"/>
                <a:gd name="T2" fmla="*/ 176 w 44"/>
                <a:gd name="T3" fmla="*/ 63 h 30"/>
                <a:gd name="T4" fmla="*/ 48 w 44"/>
                <a:gd name="T5" fmla="*/ 112 h 30"/>
                <a:gd name="T6" fmla="*/ 0 w 44"/>
                <a:gd name="T7" fmla="*/ 49 h 30"/>
                <a:gd name="T8" fmla="*/ 172 w 44"/>
                <a:gd name="T9" fmla="*/ 0 h 30"/>
                <a:gd name="T10" fmla="*/ 0 60000 65536"/>
                <a:gd name="T11" fmla="*/ 0 60000 65536"/>
                <a:gd name="T12" fmla="*/ 0 60000 65536"/>
                <a:gd name="T13" fmla="*/ 0 60000 65536"/>
                <a:gd name="T14" fmla="*/ 0 60000 65536"/>
                <a:gd name="T15" fmla="*/ 0 w 44"/>
                <a:gd name="T16" fmla="*/ 0 h 30"/>
                <a:gd name="T17" fmla="*/ 44 w 44"/>
                <a:gd name="T18" fmla="*/ 30 h 30"/>
              </a:gdLst>
              <a:ahLst/>
              <a:cxnLst>
                <a:cxn ang="T10">
                  <a:pos x="T0" y="T1"/>
                </a:cxn>
                <a:cxn ang="T11">
                  <a:pos x="T2" y="T3"/>
                </a:cxn>
                <a:cxn ang="T12">
                  <a:pos x="T4" y="T5"/>
                </a:cxn>
                <a:cxn ang="T13">
                  <a:pos x="T6" y="T7"/>
                </a:cxn>
                <a:cxn ang="T14">
                  <a:pos x="T8" y="T9"/>
                </a:cxn>
              </a:cxnLst>
              <a:rect l="T15" t="T16" r="T17" b="T18"/>
              <a:pathLst>
                <a:path w="44" h="30">
                  <a:moveTo>
                    <a:pt x="43" y="0"/>
                  </a:moveTo>
                  <a:cubicBezTo>
                    <a:pt x="44" y="15"/>
                    <a:pt x="44" y="15"/>
                    <a:pt x="44" y="15"/>
                  </a:cubicBezTo>
                  <a:cubicBezTo>
                    <a:pt x="44" y="15"/>
                    <a:pt x="30" y="30"/>
                    <a:pt x="12" y="27"/>
                  </a:cubicBezTo>
                  <a:cubicBezTo>
                    <a:pt x="7" y="24"/>
                    <a:pt x="1" y="18"/>
                    <a:pt x="0" y="12"/>
                  </a:cubicBezTo>
                  <a:lnTo>
                    <a:pt x="43" y="0"/>
                  </a:lnTo>
                  <a:close/>
                </a:path>
              </a:pathLst>
            </a:custGeom>
            <a:solidFill>
              <a:srgbClr val="DF8100"/>
            </a:solidFill>
            <a:ln w="9525">
              <a:noFill/>
              <a:round/>
              <a:headEnd/>
              <a:tailEnd/>
            </a:ln>
          </p:spPr>
          <p:txBody>
            <a:bodyPr/>
            <a:lstStyle/>
            <a:p>
              <a:endParaRPr lang="en-US" sz="1350"/>
            </a:p>
          </p:txBody>
        </p:sp>
        <p:sp>
          <p:nvSpPr>
            <p:cNvPr id="37014" name="Freeform 155"/>
            <p:cNvSpPr>
              <a:spLocks noChangeAspect="1"/>
            </p:cNvSpPr>
            <p:nvPr/>
          </p:nvSpPr>
          <p:spPr bwMode="auto">
            <a:xfrm>
              <a:off x="2999" y="1613"/>
              <a:ext cx="294" cy="254"/>
            </a:xfrm>
            <a:custGeom>
              <a:avLst/>
              <a:gdLst>
                <a:gd name="T0" fmla="*/ 588 w 146"/>
                <a:gd name="T1" fmla="*/ 0 h 126"/>
                <a:gd name="T2" fmla="*/ 592 w 146"/>
                <a:gd name="T3" fmla="*/ 44 h 126"/>
                <a:gd name="T4" fmla="*/ 441 w 146"/>
                <a:gd name="T5" fmla="*/ 125 h 126"/>
                <a:gd name="T6" fmla="*/ 232 w 146"/>
                <a:gd name="T7" fmla="*/ 357 h 126"/>
                <a:gd name="T8" fmla="*/ 133 w 146"/>
                <a:gd name="T9" fmla="*/ 512 h 126"/>
                <a:gd name="T10" fmla="*/ 8 w 146"/>
                <a:gd name="T11" fmla="*/ 468 h 126"/>
                <a:gd name="T12" fmla="*/ 0 w 146"/>
                <a:gd name="T13" fmla="*/ 452 h 126"/>
                <a:gd name="T14" fmla="*/ 187 w 146"/>
                <a:gd name="T15" fmla="*/ 304 h 126"/>
                <a:gd name="T16" fmla="*/ 455 w 146"/>
                <a:gd name="T17" fmla="*/ 32 h 126"/>
                <a:gd name="T18" fmla="*/ 588 w 146"/>
                <a:gd name="T19" fmla="*/ 0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6"/>
                <a:gd name="T31" fmla="*/ 0 h 126"/>
                <a:gd name="T32" fmla="*/ 146 w 146"/>
                <a:gd name="T33" fmla="*/ 126 h 1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6" h="126">
                  <a:moveTo>
                    <a:pt x="145" y="0"/>
                  </a:moveTo>
                  <a:cubicBezTo>
                    <a:pt x="146" y="11"/>
                    <a:pt x="146" y="11"/>
                    <a:pt x="146" y="11"/>
                  </a:cubicBezTo>
                  <a:cubicBezTo>
                    <a:pt x="146" y="11"/>
                    <a:pt x="145" y="23"/>
                    <a:pt x="109" y="31"/>
                  </a:cubicBezTo>
                  <a:cubicBezTo>
                    <a:pt x="98" y="38"/>
                    <a:pt x="71" y="73"/>
                    <a:pt x="57" y="88"/>
                  </a:cubicBezTo>
                  <a:cubicBezTo>
                    <a:pt x="49" y="102"/>
                    <a:pt x="33" y="126"/>
                    <a:pt x="33" y="126"/>
                  </a:cubicBezTo>
                  <a:cubicBezTo>
                    <a:pt x="2" y="115"/>
                    <a:pt x="2" y="115"/>
                    <a:pt x="2" y="115"/>
                  </a:cubicBezTo>
                  <a:cubicBezTo>
                    <a:pt x="0" y="111"/>
                    <a:pt x="0" y="111"/>
                    <a:pt x="0" y="111"/>
                  </a:cubicBezTo>
                  <a:cubicBezTo>
                    <a:pt x="46" y="75"/>
                    <a:pt x="46" y="75"/>
                    <a:pt x="46" y="75"/>
                  </a:cubicBezTo>
                  <a:cubicBezTo>
                    <a:pt x="112" y="8"/>
                    <a:pt x="112" y="8"/>
                    <a:pt x="112" y="8"/>
                  </a:cubicBezTo>
                  <a:lnTo>
                    <a:pt x="145" y="0"/>
                  </a:lnTo>
                  <a:close/>
                </a:path>
              </a:pathLst>
            </a:custGeom>
            <a:solidFill>
              <a:srgbClr val="DF8100"/>
            </a:solidFill>
            <a:ln w="9525">
              <a:noFill/>
              <a:round/>
              <a:headEnd/>
              <a:tailEnd/>
            </a:ln>
          </p:spPr>
          <p:txBody>
            <a:bodyPr/>
            <a:lstStyle/>
            <a:p>
              <a:endParaRPr lang="en-US" sz="1350"/>
            </a:p>
          </p:txBody>
        </p:sp>
        <p:sp>
          <p:nvSpPr>
            <p:cNvPr id="37015" name="Freeform 156"/>
            <p:cNvSpPr>
              <a:spLocks noChangeAspect="1"/>
            </p:cNvSpPr>
            <p:nvPr/>
          </p:nvSpPr>
          <p:spPr bwMode="auto">
            <a:xfrm>
              <a:off x="3580" y="1587"/>
              <a:ext cx="24" cy="18"/>
            </a:xfrm>
            <a:custGeom>
              <a:avLst/>
              <a:gdLst>
                <a:gd name="T0" fmla="*/ 48 w 12"/>
                <a:gd name="T1" fmla="*/ 12 h 9"/>
                <a:gd name="T2" fmla="*/ 24 w 12"/>
                <a:gd name="T3" fmla="*/ 32 h 9"/>
                <a:gd name="T4" fmla="*/ 8 w 12"/>
                <a:gd name="T5" fmla="*/ 28 h 9"/>
                <a:gd name="T6" fmla="*/ 28 w 12"/>
                <a:gd name="T7" fmla="*/ 4 h 9"/>
                <a:gd name="T8" fmla="*/ 48 w 12"/>
                <a:gd name="T9" fmla="*/ 12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12" y="3"/>
                  </a:moveTo>
                  <a:cubicBezTo>
                    <a:pt x="12" y="5"/>
                    <a:pt x="11" y="7"/>
                    <a:pt x="6" y="8"/>
                  </a:cubicBezTo>
                  <a:cubicBezTo>
                    <a:pt x="4" y="9"/>
                    <a:pt x="3" y="9"/>
                    <a:pt x="2" y="7"/>
                  </a:cubicBezTo>
                  <a:cubicBezTo>
                    <a:pt x="0" y="3"/>
                    <a:pt x="4" y="1"/>
                    <a:pt x="7" y="1"/>
                  </a:cubicBezTo>
                  <a:cubicBezTo>
                    <a:pt x="9" y="0"/>
                    <a:pt x="12" y="2"/>
                    <a:pt x="12" y="3"/>
                  </a:cubicBezTo>
                  <a:close/>
                </a:path>
              </a:pathLst>
            </a:custGeom>
            <a:solidFill>
              <a:srgbClr val="F8C170"/>
            </a:solidFill>
            <a:ln w="9525">
              <a:noFill/>
              <a:round/>
              <a:headEnd/>
              <a:tailEnd/>
            </a:ln>
          </p:spPr>
          <p:txBody>
            <a:bodyPr/>
            <a:lstStyle/>
            <a:p>
              <a:endParaRPr lang="en-US" sz="1350"/>
            </a:p>
          </p:txBody>
        </p:sp>
        <p:sp>
          <p:nvSpPr>
            <p:cNvPr id="37016" name="Freeform 157"/>
            <p:cNvSpPr>
              <a:spLocks noChangeAspect="1"/>
            </p:cNvSpPr>
            <p:nvPr/>
          </p:nvSpPr>
          <p:spPr bwMode="auto">
            <a:xfrm>
              <a:off x="2997" y="1583"/>
              <a:ext cx="294" cy="276"/>
            </a:xfrm>
            <a:custGeom>
              <a:avLst/>
              <a:gdLst>
                <a:gd name="T0" fmla="*/ 592 w 146"/>
                <a:gd name="T1" fmla="*/ 60 h 137"/>
                <a:gd name="T2" fmla="*/ 413 w 146"/>
                <a:gd name="T3" fmla="*/ 0 h 137"/>
                <a:gd name="T4" fmla="*/ 0 w 146"/>
                <a:gd name="T5" fmla="*/ 512 h 137"/>
                <a:gd name="T6" fmla="*/ 121 w 146"/>
                <a:gd name="T7" fmla="*/ 556 h 137"/>
                <a:gd name="T8" fmla="*/ 441 w 146"/>
                <a:gd name="T9" fmla="*/ 159 h 137"/>
                <a:gd name="T10" fmla="*/ 592 w 146"/>
                <a:gd name="T11" fmla="*/ 60 h 137"/>
                <a:gd name="T12" fmla="*/ 0 60000 65536"/>
                <a:gd name="T13" fmla="*/ 0 60000 65536"/>
                <a:gd name="T14" fmla="*/ 0 60000 65536"/>
                <a:gd name="T15" fmla="*/ 0 60000 65536"/>
                <a:gd name="T16" fmla="*/ 0 60000 65536"/>
                <a:gd name="T17" fmla="*/ 0 60000 65536"/>
                <a:gd name="T18" fmla="*/ 0 w 146"/>
                <a:gd name="T19" fmla="*/ 0 h 137"/>
                <a:gd name="T20" fmla="*/ 146 w 146"/>
                <a:gd name="T21" fmla="*/ 137 h 137"/>
              </a:gdLst>
              <a:ahLst/>
              <a:cxnLst>
                <a:cxn ang="T12">
                  <a:pos x="T0" y="T1"/>
                </a:cxn>
                <a:cxn ang="T13">
                  <a:pos x="T2" y="T3"/>
                </a:cxn>
                <a:cxn ang="T14">
                  <a:pos x="T4" y="T5"/>
                </a:cxn>
                <a:cxn ang="T15">
                  <a:pos x="T6" y="T7"/>
                </a:cxn>
                <a:cxn ang="T16">
                  <a:pos x="T8" y="T9"/>
                </a:cxn>
                <a:cxn ang="T17">
                  <a:pos x="T10" y="T11"/>
                </a:cxn>
              </a:cxnLst>
              <a:rect l="T18" t="T19" r="T20" b="T21"/>
              <a:pathLst>
                <a:path w="146" h="137">
                  <a:moveTo>
                    <a:pt x="146" y="15"/>
                  </a:moveTo>
                  <a:cubicBezTo>
                    <a:pt x="146" y="15"/>
                    <a:pt x="113" y="3"/>
                    <a:pt x="102" y="0"/>
                  </a:cubicBezTo>
                  <a:cubicBezTo>
                    <a:pt x="80" y="2"/>
                    <a:pt x="25" y="60"/>
                    <a:pt x="0" y="126"/>
                  </a:cubicBezTo>
                  <a:cubicBezTo>
                    <a:pt x="22" y="135"/>
                    <a:pt x="30" y="137"/>
                    <a:pt x="30" y="137"/>
                  </a:cubicBezTo>
                  <a:cubicBezTo>
                    <a:pt x="30" y="137"/>
                    <a:pt x="63" y="76"/>
                    <a:pt x="109" y="39"/>
                  </a:cubicBezTo>
                  <a:cubicBezTo>
                    <a:pt x="121" y="34"/>
                    <a:pt x="132" y="33"/>
                    <a:pt x="146" y="15"/>
                  </a:cubicBezTo>
                  <a:close/>
                </a:path>
              </a:pathLst>
            </a:custGeom>
            <a:solidFill>
              <a:srgbClr val="F6B148"/>
            </a:solidFill>
            <a:ln w="9525">
              <a:noFill/>
              <a:round/>
              <a:headEnd/>
              <a:tailEnd/>
            </a:ln>
          </p:spPr>
          <p:txBody>
            <a:bodyPr/>
            <a:lstStyle/>
            <a:p>
              <a:endParaRPr lang="en-US" sz="1350"/>
            </a:p>
          </p:txBody>
        </p:sp>
        <p:sp>
          <p:nvSpPr>
            <p:cNvPr id="37017" name="Freeform 158"/>
            <p:cNvSpPr>
              <a:spLocks noChangeAspect="1"/>
            </p:cNvSpPr>
            <p:nvPr/>
          </p:nvSpPr>
          <p:spPr bwMode="auto">
            <a:xfrm>
              <a:off x="3360" y="1583"/>
              <a:ext cx="205" cy="123"/>
            </a:xfrm>
            <a:custGeom>
              <a:avLst/>
              <a:gdLst>
                <a:gd name="T0" fmla="*/ 384 w 102"/>
                <a:gd name="T1" fmla="*/ 159 h 61"/>
                <a:gd name="T2" fmla="*/ 316 w 102"/>
                <a:gd name="T3" fmla="*/ 240 h 61"/>
                <a:gd name="T4" fmla="*/ 44 w 102"/>
                <a:gd name="T5" fmla="*/ 175 h 61"/>
                <a:gd name="T6" fmla="*/ 32 w 102"/>
                <a:gd name="T7" fmla="*/ 85 h 61"/>
                <a:gd name="T8" fmla="*/ 40 w 102"/>
                <a:gd name="T9" fmla="*/ 52 h 61"/>
                <a:gd name="T10" fmla="*/ 92 w 102"/>
                <a:gd name="T11" fmla="*/ 8 h 61"/>
                <a:gd name="T12" fmla="*/ 380 w 102"/>
                <a:gd name="T13" fmla="*/ 56 h 61"/>
                <a:gd name="T14" fmla="*/ 388 w 102"/>
                <a:gd name="T15" fmla="*/ 135 h 61"/>
                <a:gd name="T16" fmla="*/ 384 w 102"/>
                <a:gd name="T17" fmla="*/ 15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61"/>
                <a:gd name="T29" fmla="*/ 102 w 10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61">
                  <a:moveTo>
                    <a:pt x="95" y="39"/>
                  </a:moveTo>
                  <a:cubicBezTo>
                    <a:pt x="90" y="58"/>
                    <a:pt x="91" y="61"/>
                    <a:pt x="78" y="59"/>
                  </a:cubicBezTo>
                  <a:cubicBezTo>
                    <a:pt x="11" y="43"/>
                    <a:pt x="11" y="43"/>
                    <a:pt x="11" y="43"/>
                  </a:cubicBezTo>
                  <a:cubicBezTo>
                    <a:pt x="0" y="41"/>
                    <a:pt x="4" y="37"/>
                    <a:pt x="8" y="21"/>
                  </a:cubicBezTo>
                  <a:cubicBezTo>
                    <a:pt x="10" y="13"/>
                    <a:pt x="10" y="13"/>
                    <a:pt x="10" y="13"/>
                  </a:cubicBezTo>
                  <a:cubicBezTo>
                    <a:pt x="13" y="2"/>
                    <a:pt x="15" y="0"/>
                    <a:pt x="23" y="2"/>
                  </a:cubicBezTo>
                  <a:cubicBezTo>
                    <a:pt x="94" y="14"/>
                    <a:pt x="94" y="14"/>
                    <a:pt x="94" y="14"/>
                  </a:cubicBezTo>
                  <a:cubicBezTo>
                    <a:pt x="102" y="16"/>
                    <a:pt x="99" y="21"/>
                    <a:pt x="96" y="33"/>
                  </a:cubicBezTo>
                  <a:lnTo>
                    <a:pt x="95" y="39"/>
                  </a:lnTo>
                  <a:close/>
                </a:path>
              </a:pathLst>
            </a:custGeom>
            <a:solidFill>
              <a:srgbClr val="FCE5B8"/>
            </a:solidFill>
            <a:ln w="9525">
              <a:noFill/>
              <a:round/>
              <a:headEnd/>
              <a:tailEnd/>
            </a:ln>
          </p:spPr>
          <p:txBody>
            <a:bodyPr/>
            <a:lstStyle/>
            <a:p>
              <a:endParaRPr lang="en-US" sz="1350"/>
            </a:p>
          </p:txBody>
        </p:sp>
        <p:sp>
          <p:nvSpPr>
            <p:cNvPr id="37018" name="Freeform 159"/>
            <p:cNvSpPr>
              <a:spLocks noChangeAspect="1"/>
            </p:cNvSpPr>
            <p:nvPr/>
          </p:nvSpPr>
          <p:spPr bwMode="auto">
            <a:xfrm>
              <a:off x="3053" y="1611"/>
              <a:ext cx="238" cy="248"/>
            </a:xfrm>
            <a:custGeom>
              <a:avLst/>
              <a:gdLst>
                <a:gd name="T0" fmla="*/ 472 w 118"/>
                <a:gd name="T1" fmla="*/ 0 h 123"/>
                <a:gd name="T2" fmla="*/ 321 w 118"/>
                <a:gd name="T3" fmla="*/ 97 h 123"/>
                <a:gd name="T4" fmla="*/ 4 w 118"/>
                <a:gd name="T5" fmla="*/ 500 h 123"/>
                <a:gd name="T6" fmla="*/ 0 w 118"/>
                <a:gd name="T7" fmla="*/ 496 h 123"/>
                <a:gd name="T8" fmla="*/ 8 w 118"/>
                <a:gd name="T9" fmla="*/ 500 h 123"/>
                <a:gd name="T10" fmla="*/ 329 w 118"/>
                <a:gd name="T11" fmla="*/ 101 h 123"/>
                <a:gd name="T12" fmla="*/ 480 w 118"/>
                <a:gd name="T13" fmla="*/ 4 h 123"/>
                <a:gd name="T14" fmla="*/ 472 w 118"/>
                <a:gd name="T15" fmla="*/ 0 h 123"/>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123"/>
                <a:gd name="T26" fmla="*/ 118 w 118"/>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123">
                  <a:moveTo>
                    <a:pt x="116" y="0"/>
                  </a:moveTo>
                  <a:cubicBezTo>
                    <a:pt x="103" y="18"/>
                    <a:pt x="92" y="19"/>
                    <a:pt x="79" y="24"/>
                  </a:cubicBezTo>
                  <a:cubicBezTo>
                    <a:pt x="33" y="61"/>
                    <a:pt x="1" y="123"/>
                    <a:pt x="1" y="123"/>
                  </a:cubicBezTo>
                  <a:cubicBezTo>
                    <a:pt x="0" y="122"/>
                    <a:pt x="0" y="122"/>
                    <a:pt x="0" y="122"/>
                  </a:cubicBezTo>
                  <a:cubicBezTo>
                    <a:pt x="2" y="123"/>
                    <a:pt x="2" y="123"/>
                    <a:pt x="2" y="123"/>
                  </a:cubicBezTo>
                  <a:cubicBezTo>
                    <a:pt x="2" y="123"/>
                    <a:pt x="35" y="62"/>
                    <a:pt x="81" y="25"/>
                  </a:cubicBezTo>
                  <a:cubicBezTo>
                    <a:pt x="93" y="20"/>
                    <a:pt x="104" y="19"/>
                    <a:pt x="118" y="1"/>
                  </a:cubicBezTo>
                  <a:cubicBezTo>
                    <a:pt x="118" y="1"/>
                    <a:pt x="117" y="1"/>
                    <a:pt x="116" y="0"/>
                  </a:cubicBezTo>
                  <a:close/>
                </a:path>
              </a:pathLst>
            </a:custGeom>
            <a:solidFill>
              <a:srgbClr val="F8C170"/>
            </a:solidFill>
            <a:ln w="9525">
              <a:noFill/>
              <a:round/>
              <a:headEnd/>
              <a:tailEnd/>
            </a:ln>
          </p:spPr>
          <p:txBody>
            <a:bodyPr/>
            <a:lstStyle/>
            <a:p>
              <a:endParaRPr lang="en-US" sz="1350"/>
            </a:p>
          </p:txBody>
        </p:sp>
        <p:sp>
          <p:nvSpPr>
            <p:cNvPr id="37019" name="Freeform 160"/>
            <p:cNvSpPr>
              <a:spLocks noChangeAspect="1"/>
            </p:cNvSpPr>
            <p:nvPr/>
          </p:nvSpPr>
          <p:spPr bwMode="auto">
            <a:xfrm>
              <a:off x="3243" y="1710"/>
              <a:ext cx="87" cy="28"/>
            </a:xfrm>
            <a:custGeom>
              <a:avLst/>
              <a:gdLst>
                <a:gd name="T0" fmla="*/ 85 w 87"/>
                <a:gd name="T1" fmla="*/ 28 h 28"/>
                <a:gd name="T2" fmla="*/ 0 w 87"/>
                <a:gd name="T3" fmla="*/ 4 h 28"/>
                <a:gd name="T4" fmla="*/ 0 w 87"/>
                <a:gd name="T5" fmla="*/ 0 h 28"/>
                <a:gd name="T6" fmla="*/ 87 w 87"/>
                <a:gd name="T7" fmla="*/ 26 h 28"/>
                <a:gd name="T8" fmla="*/ 85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5" y="28"/>
                  </a:moveTo>
                  <a:lnTo>
                    <a:pt x="0" y="4"/>
                  </a:lnTo>
                  <a:lnTo>
                    <a:pt x="0" y="0"/>
                  </a:lnTo>
                  <a:lnTo>
                    <a:pt x="87" y="26"/>
                  </a:lnTo>
                  <a:lnTo>
                    <a:pt x="85" y="28"/>
                  </a:lnTo>
                  <a:close/>
                </a:path>
              </a:pathLst>
            </a:custGeom>
            <a:solidFill>
              <a:srgbClr val="DF8100"/>
            </a:solidFill>
            <a:ln w="9525">
              <a:noFill/>
              <a:round/>
              <a:headEnd/>
              <a:tailEnd/>
            </a:ln>
          </p:spPr>
          <p:txBody>
            <a:bodyPr/>
            <a:lstStyle/>
            <a:p>
              <a:endParaRPr lang="en-US" sz="1350"/>
            </a:p>
          </p:txBody>
        </p:sp>
        <p:sp>
          <p:nvSpPr>
            <p:cNvPr id="37020" name="Freeform 161"/>
            <p:cNvSpPr>
              <a:spLocks noChangeAspect="1"/>
            </p:cNvSpPr>
            <p:nvPr/>
          </p:nvSpPr>
          <p:spPr bwMode="auto">
            <a:xfrm>
              <a:off x="3241" y="1714"/>
              <a:ext cx="87" cy="28"/>
            </a:xfrm>
            <a:custGeom>
              <a:avLst/>
              <a:gdLst>
                <a:gd name="T0" fmla="*/ 87 w 87"/>
                <a:gd name="T1" fmla="*/ 28 h 28"/>
                <a:gd name="T2" fmla="*/ 0 w 87"/>
                <a:gd name="T3" fmla="*/ 2 h 28"/>
                <a:gd name="T4" fmla="*/ 2 w 87"/>
                <a:gd name="T5" fmla="*/ 0 h 28"/>
                <a:gd name="T6" fmla="*/ 87 w 87"/>
                <a:gd name="T7" fmla="*/ 24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2"/>
                  </a:lnTo>
                  <a:lnTo>
                    <a:pt x="2" y="0"/>
                  </a:lnTo>
                  <a:lnTo>
                    <a:pt x="87" y="24"/>
                  </a:lnTo>
                  <a:lnTo>
                    <a:pt x="87" y="28"/>
                  </a:lnTo>
                  <a:close/>
                </a:path>
              </a:pathLst>
            </a:custGeom>
            <a:solidFill>
              <a:srgbClr val="FFFFFF"/>
            </a:solidFill>
            <a:ln w="9525">
              <a:noFill/>
              <a:round/>
              <a:headEnd/>
              <a:tailEnd/>
            </a:ln>
          </p:spPr>
          <p:txBody>
            <a:bodyPr/>
            <a:lstStyle/>
            <a:p>
              <a:endParaRPr lang="en-US" sz="1350"/>
            </a:p>
          </p:txBody>
        </p:sp>
        <p:sp>
          <p:nvSpPr>
            <p:cNvPr id="37021" name="Freeform 162"/>
            <p:cNvSpPr>
              <a:spLocks noChangeAspect="1"/>
            </p:cNvSpPr>
            <p:nvPr/>
          </p:nvSpPr>
          <p:spPr bwMode="auto">
            <a:xfrm>
              <a:off x="3233" y="1722"/>
              <a:ext cx="89" cy="28"/>
            </a:xfrm>
            <a:custGeom>
              <a:avLst/>
              <a:gdLst>
                <a:gd name="T0" fmla="*/ 87 w 89"/>
                <a:gd name="T1" fmla="*/ 28 h 28"/>
                <a:gd name="T2" fmla="*/ 0 w 89"/>
                <a:gd name="T3" fmla="*/ 2 h 28"/>
                <a:gd name="T4" fmla="*/ 2 w 89"/>
                <a:gd name="T5" fmla="*/ 0 h 28"/>
                <a:gd name="T6" fmla="*/ 89 w 89"/>
                <a:gd name="T7" fmla="*/ 24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2"/>
                  </a:lnTo>
                  <a:lnTo>
                    <a:pt x="2" y="0"/>
                  </a:lnTo>
                  <a:lnTo>
                    <a:pt x="89" y="24"/>
                  </a:lnTo>
                  <a:lnTo>
                    <a:pt x="87" y="28"/>
                  </a:lnTo>
                  <a:close/>
                </a:path>
              </a:pathLst>
            </a:custGeom>
            <a:solidFill>
              <a:srgbClr val="DF8100"/>
            </a:solidFill>
            <a:ln w="9525">
              <a:noFill/>
              <a:round/>
              <a:headEnd/>
              <a:tailEnd/>
            </a:ln>
          </p:spPr>
          <p:txBody>
            <a:bodyPr/>
            <a:lstStyle/>
            <a:p>
              <a:endParaRPr lang="en-US" sz="1350"/>
            </a:p>
          </p:txBody>
        </p:sp>
        <p:sp>
          <p:nvSpPr>
            <p:cNvPr id="37022" name="Freeform 163"/>
            <p:cNvSpPr>
              <a:spLocks noChangeAspect="1"/>
            </p:cNvSpPr>
            <p:nvPr/>
          </p:nvSpPr>
          <p:spPr bwMode="auto">
            <a:xfrm>
              <a:off x="3233" y="1724"/>
              <a:ext cx="87" cy="28"/>
            </a:xfrm>
            <a:custGeom>
              <a:avLst/>
              <a:gdLst>
                <a:gd name="T0" fmla="*/ 87 w 87"/>
                <a:gd name="T1" fmla="*/ 28 h 28"/>
                <a:gd name="T2" fmla="*/ 0 w 87"/>
                <a:gd name="T3" fmla="*/ 4 h 28"/>
                <a:gd name="T4" fmla="*/ 0 w 87"/>
                <a:gd name="T5" fmla="*/ 0 h 28"/>
                <a:gd name="T6" fmla="*/ 87 w 87"/>
                <a:gd name="T7" fmla="*/ 26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4"/>
                  </a:lnTo>
                  <a:lnTo>
                    <a:pt x="0" y="0"/>
                  </a:lnTo>
                  <a:lnTo>
                    <a:pt x="87" y="26"/>
                  </a:lnTo>
                  <a:lnTo>
                    <a:pt x="87" y="28"/>
                  </a:lnTo>
                  <a:close/>
                </a:path>
              </a:pathLst>
            </a:custGeom>
            <a:solidFill>
              <a:srgbClr val="FFFFFF"/>
            </a:solidFill>
            <a:ln w="9525">
              <a:noFill/>
              <a:round/>
              <a:headEnd/>
              <a:tailEnd/>
            </a:ln>
          </p:spPr>
          <p:txBody>
            <a:bodyPr/>
            <a:lstStyle/>
            <a:p>
              <a:endParaRPr lang="en-US" sz="1350"/>
            </a:p>
          </p:txBody>
        </p:sp>
        <p:sp>
          <p:nvSpPr>
            <p:cNvPr id="37023" name="Freeform 164"/>
            <p:cNvSpPr>
              <a:spLocks noChangeAspect="1"/>
            </p:cNvSpPr>
            <p:nvPr/>
          </p:nvSpPr>
          <p:spPr bwMode="auto">
            <a:xfrm>
              <a:off x="3225" y="1732"/>
              <a:ext cx="88" cy="28"/>
            </a:xfrm>
            <a:custGeom>
              <a:avLst/>
              <a:gdLst>
                <a:gd name="T0" fmla="*/ 86 w 88"/>
                <a:gd name="T1" fmla="*/ 28 h 28"/>
                <a:gd name="T2" fmla="*/ 0 w 88"/>
                <a:gd name="T3" fmla="*/ 4 h 28"/>
                <a:gd name="T4" fmla="*/ 0 w 88"/>
                <a:gd name="T5" fmla="*/ 0 h 28"/>
                <a:gd name="T6" fmla="*/ 88 w 88"/>
                <a:gd name="T7" fmla="*/ 26 h 28"/>
                <a:gd name="T8" fmla="*/ 86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6" y="28"/>
                  </a:moveTo>
                  <a:lnTo>
                    <a:pt x="0" y="4"/>
                  </a:lnTo>
                  <a:lnTo>
                    <a:pt x="0" y="0"/>
                  </a:lnTo>
                  <a:lnTo>
                    <a:pt x="88" y="26"/>
                  </a:lnTo>
                  <a:lnTo>
                    <a:pt x="86" y="28"/>
                  </a:lnTo>
                  <a:close/>
                </a:path>
              </a:pathLst>
            </a:custGeom>
            <a:solidFill>
              <a:srgbClr val="DF8100"/>
            </a:solidFill>
            <a:ln w="9525">
              <a:noFill/>
              <a:round/>
              <a:headEnd/>
              <a:tailEnd/>
            </a:ln>
          </p:spPr>
          <p:txBody>
            <a:bodyPr/>
            <a:lstStyle/>
            <a:p>
              <a:endParaRPr lang="en-US" sz="1350"/>
            </a:p>
          </p:txBody>
        </p:sp>
        <p:sp>
          <p:nvSpPr>
            <p:cNvPr id="37024" name="Freeform 165"/>
            <p:cNvSpPr>
              <a:spLocks noChangeAspect="1"/>
            </p:cNvSpPr>
            <p:nvPr/>
          </p:nvSpPr>
          <p:spPr bwMode="auto">
            <a:xfrm>
              <a:off x="3225" y="1736"/>
              <a:ext cx="86" cy="28"/>
            </a:xfrm>
            <a:custGeom>
              <a:avLst/>
              <a:gdLst>
                <a:gd name="T0" fmla="*/ 86 w 86"/>
                <a:gd name="T1" fmla="*/ 28 h 28"/>
                <a:gd name="T2" fmla="*/ 0 w 86"/>
                <a:gd name="T3" fmla="*/ 2 h 28"/>
                <a:gd name="T4" fmla="*/ 0 w 86"/>
                <a:gd name="T5" fmla="*/ 0 h 28"/>
                <a:gd name="T6" fmla="*/ 86 w 86"/>
                <a:gd name="T7" fmla="*/ 24 h 28"/>
                <a:gd name="T8" fmla="*/ 86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86" y="28"/>
                  </a:moveTo>
                  <a:lnTo>
                    <a:pt x="0" y="2"/>
                  </a:lnTo>
                  <a:lnTo>
                    <a:pt x="0" y="0"/>
                  </a:lnTo>
                  <a:lnTo>
                    <a:pt x="86" y="24"/>
                  </a:lnTo>
                  <a:lnTo>
                    <a:pt x="86" y="28"/>
                  </a:lnTo>
                  <a:close/>
                </a:path>
              </a:pathLst>
            </a:custGeom>
            <a:solidFill>
              <a:srgbClr val="FFFFFF"/>
            </a:solidFill>
            <a:ln w="9525">
              <a:noFill/>
              <a:round/>
              <a:headEnd/>
              <a:tailEnd/>
            </a:ln>
          </p:spPr>
          <p:txBody>
            <a:bodyPr/>
            <a:lstStyle/>
            <a:p>
              <a:endParaRPr lang="en-US" sz="1350"/>
            </a:p>
          </p:txBody>
        </p:sp>
        <p:sp>
          <p:nvSpPr>
            <p:cNvPr id="37025" name="Freeform 166"/>
            <p:cNvSpPr>
              <a:spLocks noChangeAspect="1"/>
            </p:cNvSpPr>
            <p:nvPr/>
          </p:nvSpPr>
          <p:spPr bwMode="auto">
            <a:xfrm>
              <a:off x="3217" y="1744"/>
              <a:ext cx="88" cy="28"/>
            </a:xfrm>
            <a:custGeom>
              <a:avLst/>
              <a:gdLst>
                <a:gd name="T0" fmla="*/ 86 w 88"/>
                <a:gd name="T1" fmla="*/ 28 h 28"/>
                <a:gd name="T2" fmla="*/ 0 w 88"/>
                <a:gd name="T3" fmla="*/ 2 h 28"/>
                <a:gd name="T4" fmla="*/ 0 w 88"/>
                <a:gd name="T5" fmla="*/ 0 h 28"/>
                <a:gd name="T6" fmla="*/ 88 w 88"/>
                <a:gd name="T7" fmla="*/ 24 h 28"/>
                <a:gd name="T8" fmla="*/ 86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6" y="28"/>
                  </a:moveTo>
                  <a:lnTo>
                    <a:pt x="0" y="2"/>
                  </a:lnTo>
                  <a:lnTo>
                    <a:pt x="0" y="0"/>
                  </a:lnTo>
                  <a:lnTo>
                    <a:pt x="88" y="24"/>
                  </a:lnTo>
                  <a:lnTo>
                    <a:pt x="86" y="28"/>
                  </a:lnTo>
                  <a:close/>
                </a:path>
              </a:pathLst>
            </a:custGeom>
            <a:solidFill>
              <a:srgbClr val="DF8100"/>
            </a:solidFill>
            <a:ln w="9525">
              <a:noFill/>
              <a:round/>
              <a:headEnd/>
              <a:tailEnd/>
            </a:ln>
          </p:spPr>
          <p:txBody>
            <a:bodyPr/>
            <a:lstStyle/>
            <a:p>
              <a:endParaRPr lang="en-US" sz="1350"/>
            </a:p>
          </p:txBody>
        </p:sp>
        <p:sp>
          <p:nvSpPr>
            <p:cNvPr id="37026" name="Freeform 167"/>
            <p:cNvSpPr>
              <a:spLocks noChangeAspect="1"/>
            </p:cNvSpPr>
            <p:nvPr/>
          </p:nvSpPr>
          <p:spPr bwMode="auto">
            <a:xfrm>
              <a:off x="3215" y="1746"/>
              <a:ext cx="88" cy="28"/>
            </a:xfrm>
            <a:custGeom>
              <a:avLst/>
              <a:gdLst>
                <a:gd name="T0" fmla="*/ 88 w 88"/>
                <a:gd name="T1" fmla="*/ 28 h 28"/>
                <a:gd name="T2" fmla="*/ 0 w 88"/>
                <a:gd name="T3" fmla="*/ 2 h 28"/>
                <a:gd name="T4" fmla="*/ 2 w 88"/>
                <a:gd name="T5" fmla="*/ 0 h 28"/>
                <a:gd name="T6" fmla="*/ 88 w 88"/>
                <a:gd name="T7" fmla="*/ 26 h 28"/>
                <a:gd name="T8" fmla="*/ 88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8" y="28"/>
                  </a:moveTo>
                  <a:lnTo>
                    <a:pt x="0" y="2"/>
                  </a:lnTo>
                  <a:lnTo>
                    <a:pt x="2" y="0"/>
                  </a:lnTo>
                  <a:lnTo>
                    <a:pt x="88" y="26"/>
                  </a:lnTo>
                  <a:lnTo>
                    <a:pt x="88" y="28"/>
                  </a:lnTo>
                  <a:close/>
                </a:path>
              </a:pathLst>
            </a:custGeom>
            <a:solidFill>
              <a:srgbClr val="FFFFFF"/>
            </a:solidFill>
            <a:ln w="9525">
              <a:noFill/>
              <a:round/>
              <a:headEnd/>
              <a:tailEnd/>
            </a:ln>
          </p:spPr>
          <p:txBody>
            <a:bodyPr/>
            <a:lstStyle/>
            <a:p>
              <a:endParaRPr lang="en-US" sz="1350"/>
            </a:p>
          </p:txBody>
        </p:sp>
        <p:sp>
          <p:nvSpPr>
            <p:cNvPr id="37027" name="Freeform 168"/>
            <p:cNvSpPr>
              <a:spLocks noChangeAspect="1"/>
            </p:cNvSpPr>
            <p:nvPr/>
          </p:nvSpPr>
          <p:spPr bwMode="auto">
            <a:xfrm>
              <a:off x="3209" y="1754"/>
              <a:ext cx="86" cy="28"/>
            </a:xfrm>
            <a:custGeom>
              <a:avLst/>
              <a:gdLst>
                <a:gd name="T0" fmla="*/ 86 w 86"/>
                <a:gd name="T1" fmla="*/ 28 h 28"/>
                <a:gd name="T2" fmla="*/ 0 w 86"/>
                <a:gd name="T3" fmla="*/ 4 h 28"/>
                <a:gd name="T4" fmla="*/ 0 w 86"/>
                <a:gd name="T5" fmla="*/ 0 h 28"/>
                <a:gd name="T6" fmla="*/ 86 w 86"/>
                <a:gd name="T7" fmla="*/ 26 h 28"/>
                <a:gd name="T8" fmla="*/ 86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86" y="28"/>
                  </a:moveTo>
                  <a:lnTo>
                    <a:pt x="0" y="4"/>
                  </a:lnTo>
                  <a:lnTo>
                    <a:pt x="0" y="0"/>
                  </a:lnTo>
                  <a:lnTo>
                    <a:pt x="86" y="26"/>
                  </a:lnTo>
                  <a:lnTo>
                    <a:pt x="86" y="28"/>
                  </a:lnTo>
                  <a:close/>
                </a:path>
              </a:pathLst>
            </a:custGeom>
            <a:solidFill>
              <a:srgbClr val="DF8100"/>
            </a:solidFill>
            <a:ln w="9525">
              <a:noFill/>
              <a:round/>
              <a:headEnd/>
              <a:tailEnd/>
            </a:ln>
          </p:spPr>
          <p:txBody>
            <a:bodyPr/>
            <a:lstStyle/>
            <a:p>
              <a:endParaRPr lang="en-US" sz="1350"/>
            </a:p>
          </p:txBody>
        </p:sp>
        <p:sp>
          <p:nvSpPr>
            <p:cNvPr id="37028" name="Freeform 169"/>
            <p:cNvSpPr>
              <a:spLocks noChangeAspect="1"/>
            </p:cNvSpPr>
            <p:nvPr/>
          </p:nvSpPr>
          <p:spPr bwMode="auto">
            <a:xfrm>
              <a:off x="3207" y="1758"/>
              <a:ext cx="88" cy="28"/>
            </a:xfrm>
            <a:custGeom>
              <a:avLst/>
              <a:gdLst>
                <a:gd name="T0" fmla="*/ 88 w 88"/>
                <a:gd name="T1" fmla="*/ 28 h 28"/>
                <a:gd name="T2" fmla="*/ 0 w 88"/>
                <a:gd name="T3" fmla="*/ 2 h 28"/>
                <a:gd name="T4" fmla="*/ 2 w 88"/>
                <a:gd name="T5" fmla="*/ 0 h 28"/>
                <a:gd name="T6" fmla="*/ 88 w 88"/>
                <a:gd name="T7" fmla="*/ 24 h 28"/>
                <a:gd name="T8" fmla="*/ 88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8" y="28"/>
                  </a:moveTo>
                  <a:lnTo>
                    <a:pt x="0" y="2"/>
                  </a:lnTo>
                  <a:lnTo>
                    <a:pt x="2" y="0"/>
                  </a:lnTo>
                  <a:lnTo>
                    <a:pt x="88" y="24"/>
                  </a:lnTo>
                  <a:lnTo>
                    <a:pt x="88" y="28"/>
                  </a:lnTo>
                  <a:close/>
                </a:path>
              </a:pathLst>
            </a:custGeom>
            <a:solidFill>
              <a:srgbClr val="FFFFFF"/>
            </a:solidFill>
            <a:ln w="9525">
              <a:noFill/>
              <a:round/>
              <a:headEnd/>
              <a:tailEnd/>
            </a:ln>
          </p:spPr>
          <p:txBody>
            <a:bodyPr/>
            <a:lstStyle/>
            <a:p>
              <a:endParaRPr lang="en-US" sz="1350"/>
            </a:p>
          </p:txBody>
        </p:sp>
        <p:sp>
          <p:nvSpPr>
            <p:cNvPr id="37029" name="Freeform 170"/>
            <p:cNvSpPr>
              <a:spLocks noChangeAspect="1"/>
            </p:cNvSpPr>
            <p:nvPr/>
          </p:nvSpPr>
          <p:spPr bwMode="auto">
            <a:xfrm>
              <a:off x="3201" y="1764"/>
              <a:ext cx="86" cy="31"/>
            </a:xfrm>
            <a:custGeom>
              <a:avLst/>
              <a:gdLst>
                <a:gd name="T0" fmla="*/ 86 w 86"/>
                <a:gd name="T1" fmla="*/ 31 h 31"/>
                <a:gd name="T2" fmla="*/ 0 w 86"/>
                <a:gd name="T3" fmla="*/ 4 h 31"/>
                <a:gd name="T4" fmla="*/ 0 w 86"/>
                <a:gd name="T5" fmla="*/ 0 h 31"/>
                <a:gd name="T6" fmla="*/ 86 w 86"/>
                <a:gd name="T7" fmla="*/ 26 h 31"/>
                <a:gd name="T8" fmla="*/ 86 w 86"/>
                <a:gd name="T9" fmla="*/ 31 h 31"/>
                <a:gd name="T10" fmla="*/ 0 60000 65536"/>
                <a:gd name="T11" fmla="*/ 0 60000 65536"/>
                <a:gd name="T12" fmla="*/ 0 60000 65536"/>
                <a:gd name="T13" fmla="*/ 0 60000 65536"/>
                <a:gd name="T14" fmla="*/ 0 60000 65536"/>
                <a:gd name="T15" fmla="*/ 0 w 86"/>
                <a:gd name="T16" fmla="*/ 0 h 31"/>
                <a:gd name="T17" fmla="*/ 86 w 86"/>
                <a:gd name="T18" fmla="*/ 31 h 31"/>
              </a:gdLst>
              <a:ahLst/>
              <a:cxnLst>
                <a:cxn ang="T10">
                  <a:pos x="T0" y="T1"/>
                </a:cxn>
                <a:cxn ang="T11">
                  <a:pos x="T2" y="T3"/>
                </a:cxn>
                <a:cxn ang="T12">
                  <a:pos x="T4" y="T5"/>
                </a:cxn>
                <a:cxn ang="T13">
                  <a:pos x="T6" y="T7"/>
                </a:cxn>
                <a:cxn ang="T14">
                  <a:pos x="T8" y="T9"/>
                </a:cxn>
              </a:cxnLst>
              <a:rect l="T15" t="T16" r="T17" b="T18"/>
              <a:pathLst>
                <a:path w="86" h="31">
                  <a:moveTo>
                    <a:pt x="86" y="31"/>
                  </a:moveTo>
                  <a:lnTo>
                    <a:pt x="0" y="4"/>
                  </a:lnTo>
                  <a:lnTo>
                    <a:pt x="0" y="0"/>
                  </a:lnTo>
                  <a:lnTo>
                    <a:pt x="86" y="26"/>
                  </a:lnTo>
                  <a:lnTo>
                    <a:pt x="86" y="31"/>
                  </a:lnTo>
                  <a:close/>
                </a:path>
              </a:pathLst>
            </a:custGeom>
            <a:solidFill>
              <a:srgbClr val="DF8100"/>
            </a:solidFill>
            <a:ln w="9525">
              <a:noFill/>
              <a:round/>
              <a:headEnd/>
              <a:tailEnd/>
            </a:ln>
          </p:spPr>
          <p:txBody>
            <a:bodyPr/>
            <a:lstStyle/>
            <a:p>
              <a:endParaRPr lang="en-US" sz="1350"/>
            </a:p>
          </p:txBody>
        </p:sp>
        <p:sp>
          <p:nvSpPr>
            <p:cNvPr id="37030" name="Freeform 171"/>
            <p:cNvSpPr>
              <a:spLocks noChangeAspect="1"/>
            </p:cNvSpPr>
            <p:nvPr/>
          </p:nvSpPr>
          <p:spPr bwMode="auto">
            <a:xfrm>
              <a:off x="3199" y="1768"/>
              <a:ext cx="88" cy="29"/>
            </a:xfrm>
            <a:custGeom>
              <a:avLst/>
              <a:gdLst>
                <a:gd name="T0" fmla="*/ 86 w 88"/>
                <a:gd name="T1" fmla="*/ 29 h 29"/>
                <a:gd name="T2" fmla="*/ 0 w 88"/>
                <a:gd name="T3" fmla="*/ 2 h 29"/>
                <a:gd name="T4" fmla="*/ 2 w 88"/>
                <a:gd name="T5" fmla="*/ 0 h 29"/>
                <a:gd name="T6" fmla="*/ 88 w 88"/>
                <a:gd name="T7" fmla="*/ 25 h 29"/>
                <a:gd name="T8" fmla="*/ 86 w 88"/>
                <a:gd name="T9" fmla="*/ 29 h 29"/>
                <a:gd name="T10" fmla="*/ 0 60000 65536"/>
                <a:gd name="T11" fmla="*/ 0 60000 65536"/>
                <a:gd name="T12" fmla="*/ 0 60000 65536"/>
                <a:gd name="T13" fmla="*/ 0 60000 65536"/>
                <a:gd name="T14" fmla="*/ 0 60000 65536"/>
                <a:gd name="T15" fmla="*/ 0 w 88"/>
                <a:gd name="T16" fmla="*/ 0 h 29"/>
                <a:gd name="T17" fmla="*/ 88 w 88"/>
                <a:gd name="T18" fmla="*/ 29 h 29"/>
              </a:gdLst>
              <a:ahLst/>
              <a:cxnLst>
                <a:cxn ang="T10">
                  <a:pos x="T0" y="T1"/>
                </a:cxn>
                <a:cxn ang="T11">
                  <a:pos x="T2" y="T3"/>
                </a:cxn>
                <a:cxn ang="T12">
                  <a:pos x="T4" y="T5"/>
                </a:cxn>
                <a:cxn ang="T13">
                  <a:pos x="T6" y="T7"/>
                </a:cxn>
                <a:cxn ang="T14">
                  <a:pos x="T8" y="T9"/>
                </a:cxn>
              </a:cxnLst>
              <a:rect l="T15" t="T16" r="T17" b="T18"/>
              <a:pathLst>
                <a:path w="88" h="29">
                  <a:moveTo>
                    <a:pt x="86" y="29"/>
                  </a:moveTo>
                  <a:lnTo>
                    <a:pt x="0" y="2"/>
                  </a:lnTo>
                  <a:lnTo>
                    <a:pt x="2" y="0"/>
                  </a:lnTo>
                  <a:lnTo>
                    <a:pt x="88" y="25"/>
                  </a:lnTo>
                  <a:lnTo>
                    <a:pt x="86" y="29"/>
                  </a:lnTo>
                  <a:close/>
                </a:path>
              </a:pathLst>
            </a:custGeom>
            <a:solidFill>
              <a:srgbClr val="FFFFFF"/>
            </a:solidFill>
            <a:ln w="9525">
              <a:noFill/>
              <a:round/>
              <a:headEnd/>
              <a:tailEnd/>
            </a:ln>
          </p:spPr>
          <p:txBody>
            <a:bodyPr/>
            <a:lstStyle/>
            <a:p>
              <a:endParaRPr lang="en-US" sz="1350"/>
            </a:p>
          </p:txBody>
        </p:sp>
        <p:sp>
          <p:nvSpPr>
            <p:cNvPr id="37031" name="Freeform 172"/>
            <p:cNvSpPr>
              <a:spLocks noChangeAspect="1"/>
            </p:cNvSpPr>
            <p:nvPr/>
          </p:nvSpPr>
          <p:spPr bwMode="auto">
            <a:xfrm>
              <a:off x="3193" y="1776"/>
              <a:ext cx="86" cy="29"/>
            </a:xfrm>
            <a:custGeom>
              <a:avLst/>
              <a:gdLst>
                <a:gd name="T0" fmla="*/ 84 w 86"/>
                <a:gd name="T1" fmla="*/ 29 h 29"/>
                <a:gd name="T2" fmla="*/ 0 w 86"/>
                <a:gd name="T3" fmla="*/ 2 h 29"/>
                <a:gd name="T4" fmla="*/ 0 w 86"/>
                <a:gd name="T5" fmla="*/ 0 h 29"/>
                <a:gd name="T6" fmla="*/ 86 w 86"/>
                <a:gd name="T7" fmla="*/ 27 h 29"/>
                <a:gd name="T8" fmla="*/ 84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4" y="29"/>
                  </a:moveTo>
                  <a:lnTo>
                    <a:pt x="0" y="2"/>
                  </a:lnTo>
                  <a:lnTo>
                    <a:pt x="0" y="0"/>
                  </a:lnTo>
                  <a:lnTo>
                    <a:pt x="86" y="27"/>
                  </a:lnTo>
                  <a:lnTo>
                    <a:pt x="84" y="29"/>
                  </a:lnTo>
                  <a:close/>
                </a:path>
              </a:pathLst>
            </a:custGeom>
            <a:solidFill>
              <a:srgbClr val="DF8100"/>
            </a:solidFill>
            <a:ln w="9525">
              <a:noFill/>
              <a:round/>
              <a:headEnd/>
              <a:tailEnd/>
            </a:ln>
          </p:spPr>
          <p:txBody>
            <a:bodyPr/>
            <a:lstStyle/>
            <a:p>
              <a:endParaRPr lang="en-US" sz="1350"/>
            </a:p>
          </p:txBody>
        </p:sp>
        <p:sp>
          <p:nvSpPr>
            <p:cNvPr id="37032" name="Freeform 173"/>
            <p:cNvSpPr>
              <a:spLocks noChangeAspect="1"/>
            </p:cNvSpPr>
            <p:nvPr/>
          </p:nvSpPr>
          <p:spPr bwMode="auto">
            <a:xfrm>
              <a:off x="3191" y="1778"/>
              <a:ext cx="86" cy="29"/>
            </a:xfrm>
            <a:custGeom>
              <a:avLst/>
              <a:gdLst>
                <a:gd name="T0" fmla="*/ 86 w 86"/>
                <a:gd name="T1" fmla="*/ 29 h 29"/>
                <a:gd name="T2" fmla="*/ 0 w 86"/>
                <a:gd name="T3" fmla="*/ 4 h 29"/>
                <a:gd name="T4" fmla="*/ 2 w 86"/>
                <a:gd name="T5" fmla="*/ 0 h 29"/>
                <a:gd name="T6" fmla="*/ 86 w 86"/>
                <a:gd name="T7" fmla="*/ 27 h 29"/>
                <a:gd name="T8" fmla="*/ 86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6" y="29"/>
                  </a:moveTo>
                  <a:lnTo>
                    <a:pt x="0" y="4"/>
                  </a:lnTo>
                  <a:lnTo>
                    <a:pt x="2" y="0"/>
                  </a:lnTo>
                  <a:lnTo>
                    <a:pt x="86" y="27"/>
                  </a:lnTo>
                  <a:lnTo>
                    <a:pt x="86" y="29"/>
                  </a:lnTo>
                  <a:close/>
                </a:path>
              </a:pathLst>
            </a:custGeom>
            <a:solidFill>
              <a:srgbClr val="FFFFFF"/>
            </a:solidFill>
            <a:ln w="9525">
              <a:noFill/>
              <a:round/>
              <a:headEnd/>
              <a:tailEnd/>
            </a:ln>
          </p:spPr>
          <p:txBody>
            <a:bodyPr/>
            <a:lstStyle/>
            <a:p>
              <a:endParaRPr lang="en-US" sz="1350"/>
            </a:p>
          </p:txBody>
        </p:sp>
        <p:sp>
          <p:nvSpPr>
            <p:cNvPr id="37033" name="Freeform 174"/>
            <p:cNvSpPr>
              <a:spLocks noChangeAspect="1"/>
            </p:cNvSpPr>
            <p:nvPr/>
          </p:nvSpPr>
          <p:spPr bwMode="auto">
            <a:xfrm>
              <a:off x="3182" y="1786"/>
              <a:ext cx="89" cy="29"/>
            </a:xfrm>
            <a:custGeom>
              <a:avLst/>
              <a:gdLst>
                <a:gd name="T0" fmla="*/ 87 w 89"/>
                <a:gd name="T1" fmla="*/ 29 h 29"/>
                <a:gd name="T2" fmla="*/ 0 w 89"/>
                <a:gd name="T3" fmla="*/ 4 h 29"/>
                <a:gd name="T4" fmla="*/ 2 w 89"/>
                <a:gd name="T5" fmla="*/ 0 h 29"/>
                <a:gd name="T6" fmla="*/ 89 w 89"/>
                <a:gd name="T7" fmla="*/ 27 h 29"/>
                <a:gd name="T8" fmla="*/ 87 w 89"/>
                <a:gd name="T9" fmla="*/ 29 h 29"/>
                <a:gd name="T10" fmla="*/ 0 60000 65536"/>
                <a:gd name="T11" fmla="*/ 0 60000 65536"/>
                <a:gd name="T12" fmla="*/ 0 60000 65536"/>
                <a:gd name="T13" fmla="*/ 0 60000 65536"/>
                <a:gd name="T14" fmla="*/ 0 60000 65536"/>
                <a:gd name="T15" fmla="*/ 0 w 89"/>
                <a:gd name="T16" fmla="*/ 0 h 29"/>
                <a:gd name="T17" fmla="*/ 89 w 89"/>
                <a:gd name="T18" fmla="*/ 29 h 29"/>
              </a:gdLst>
              <a:ahLst/>
              <a:cxnLst>
                <a:cxn ang="T10">
                  <a:pos x="T0" y="T1"/>
                </a:cxn>
                <a:cxn ang="T11">
                  <a:pos x="T2" y="T3"/>
                </a:cxn>
                <a:cxn ang="T12">
                  <a:pos x="T4" y="T5"/>
                </a:cxn>
                <a:cxn ang="T13">
                  <a:pos x="T6" y="T7"/>
                </a:cxn>
                <a:cxn ang="T14">
                  <a:pos x="T8" y="T9"/>
                </a:cxn>
              </a:cxnLst>
              <a:rect l="T15" t="T16" r="T17" b="T18"/>
              <a:pathLst>
                <a:path w="89" h="29">
                  <a:moveTo>
                    <a:pt x="87" y="29"/>
                  </a:moveTo>
                  <a:lnTo>
                    <a:pt x="0" y="4"/>
                  </a:lnTo>
                  <a:lnTo>
                    <a:pt x="2" y="0"/>
                  </a:lnTo>
                  <a:lnTo>
                    <a:pt x="89" y="27"/>
                  </a:lnTo>
                  <a:lnTo>
                    <a:pt x="87" y="29"/>
                  </a:lnTo>
                  <a:close/>
                </a:path>
              </a:pathLst>
            </a:custGeom>
            <a:solidFill>
              <a:srgbClr val="DF8100"/>
            </a:solidFill>
            <a:ln w="9525">
              <a:noFill/>
              <a:round/>
              <a:headEnd/>
              <a:tailEnd/>
            </a:ln>
          </p:spPr>
          <p:txBody>
            <a:bodyPr/>
            <a:lstStyle/>
            <a:p>
              <a:endParaRPr lang="en-US" sz="1350"/>
            </a:p>
          </p:txBody>
        </p:sp>
        <p:sp>
          <p:nvSpPr>
            <p:cNvPr id="37034" name="Freeform 175"/>
            <p:cNvSpPr>
              <a:spLocks noChangeAspect="1"/>
            </p:cNvSpPr>
            <p:nvPr/>
          </p:nvSpPr>
          <p:spPr bwMode="auto">
            <a:xfrm>
              <a:off x="3182" y="1790"/>
              <a:ext cx="87" cy="29"/>
            </a:xfrm>
            <a:custGeom>
              <a:avLst/>
              <a:gdLst>
                <a:gd name="T0" fmla="*/ 87 w 87"/>
                <a:gd name="T1" fmla="*/ 29 h 29"/>
                <a:gd name="T2" fmla="*/ 0 w 87"/>
                <a:gd name="T3" fmla="*/ 3 h 29"/>
                <a:gd name="T4" fmla="*/ 0 w 87"/>
                <a:gd name="T5" fmla="*/ 0 h 29"/>
                <a:gd name="T6" fmla="*/ 87 w 87"/>
                <a:gd name="T7" fmla="*/ 25 h 29"/>
                <a:gd name="T8" fmla="*/ 87 w 87"/>
                <a:gd name="T9" fmla="*/ 29 h 29"/>
                <a:gd name="T10" fmla="*/ 0 60000 65536"/>
                <a:gd name="T11" fmla="*/ 0 60000 65536"/>
                <a:gd name="T12" fmla="*/ 0 60000 65536"/>
                <a:gd name="T13" fmla="*/ 0 60000 65536"/>
                <a:gd name="T14" fmla="*/ 0 60000 65536"/>
                <a:gd name="T15" fmla="*/ 0 w 87"/>
                <a:gd name="T16" fmla="*/ 0 h 29"/>
                <a:gd name="T17" fmla="*/ 87 w 87"/>
                <a:gd name="T18" fmla="*/ 29 h 29"/>
              </a:gdLst>
              <a:ahLst/>
              <a:cxnLst>
                <a:cxn ang="T10">
                  <a:pos x="T0" y="T1"/>
                </a:cxn>
                <a:cxn ang="T11">
                  <a:pos x="T2" y="T3"/>
                </a:cxn>
                <a:cxn ang="T12">
                  <a:pos x="T4" y="T5"/>
                </a:cxn>
                <a:cxn ang="T13">
                  <a:pos x="T6" y="T7"/>
                </a:cxn>
                <a:cxn ang="T14">
                  <a:pos x="T8" y="T9"/>
                </a:cxn>
              </a:cxnLst>
              <a:rect l="T15" t="T16" r="T17" b="T18"/>
              <a:pathLst>
                <a:path w="87" h="29">
                  <a:moveTo>
                    <a:pt x="87" y="29"/>
                  </a:moveTo>
                  <a:lnTo>
                    <a:pt x="0" y="3"/>
                  </a:lnTo>
                  <a:lnTo>
                    <a:pt x="0" y="0"/>
                  </a:lnTo>
                  <a:lnTo>
                    <a:pt x="87" y="25"/>
                  </a:lnTo>
                  <a:lnTo>
                    <a:pt x="87" y="29"/>
                  </a:lnTo>
                  <a:close/>
                </a:path>
              </a:pathLst>
            </a:custGeom>
            <a:solidFill>
              <a:srgbClr val="FFFFFF"/>
            </a:solidFill>
            <a:ln w="9525">
              <a:noFill/>
              <a:round/>
              <a:headEnd/>
              <a:tailEnd/>
            </a:ln>
          </p:spPr>
          <p:txBody>
            <a:bodyPr/>
            <a:lstStyle/>
            <a:p>
              <a:endParaRPr lang="en-US" sz="1350"/>
            </a:p>
          </p:txBody>
        </p:sp>
        <p:sp>
          <p:nvSpPr>
            <p:cNvPr id="37035" name="Freeform 176"/>
            <p:cNvSpPr>
              <a:spLocks noChangeAspect="1"/>
            </p:cNvSpPr>
            <p:nvPr/>
          </p:nvSpPr>
          <p:spPr bwMode="auto">
            <a:xfrm>
              <a:off x="3174" y="1799"/>
              <a:ext cx="89" cy="28"/>
            </a:xfrm>
            <a:custGeom>
              <a:avLst/>
              <a:gdLst>
                <a:gd name="T0" fmla="*/ 87 w 89"/>
                <a:gd name="T1" fmla="*/ 28 h 28"/>
                <a:gd name="T2" fmla="*/ 0 w 89"/>
                <a:gd name="T3" fmla="*/ 2 h 28"/>
                <a:gd name="T4" fmla="*/ 0 w 89"/>
                <a:gd name="T5" fmla="*/ 0 h 28"/>
                <a:gd name="T6" fmla="*/ 89 w 89"/>
                <a:gd name="T7" fmla="*/ 24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2"/>
                  </a:lnTo>
                  <a:lnTo>
                    <a:pt x="0" y="0"/>
                  </a:lnTo>
                  <a:lnTo>
                    <a:pt x="89" y="24"/>
                  </a:lnTo>
                  <a:lnTo>
                    <a:pt x="87" y="28"/>
                  </a:lnTo>
                  <a:close/>
                </a:path>
              </a:pathLst>
            </a:custGeom>
            <a:solidFill>
              <a:srgbClr val="DF8100"/>
            </a:solidFill>
            <a:ln w="9525">
              <a:noFill/>
              <a:round/>
              <a:headEnd/>
              <a:tailEnd/>
            </a:ln>
          </p:spPr>
          <p:txBody>
            <a:bodyPr/>
            <a:lstStyle/>
            <a:p>
              <a:endParaRPr lang="en-US" sz="1350"/>
            </a:p>
          </p:txBody>
        </p:sp>
        <p:sp>
          <p:nvSpPr>
            <p:cNvPr id="37036" name="Freeform 177"/>
            <p:cNvSpPr>
              <a:spLocks noChangeAspect="1"/>
            </p:cNvSpPr>
            <p:nvPr/>
          </p:nvSpPr>
          <p:spPr bwMode="auto">
            <a:xfrm>
              <a:off x="3174" y="1801"/>
              <a:ext cx="87" cy="28"/>
            </a:xfrm>
            <a:custGeom>
              <a:avLst/>
              <a:gdLst>
                <a:gd name="T0" fmla="*/ 87 w 87"/>
                <a:gd name="T1" fmla="*/ 28 h 28"/>
                <a:gd name="T2" fmla="*/ 0 w 87"/>
                <a:gd name="T3" fmla="*/ 4 h 28"/>
                <a:gd name="T4" fmla="*/ 0 w 87"/>
                <a:gd name="T5" fmla="*/ 0 h 28"/>
                <a:gd name="T6" fmla="*/ 87 w 87"/>
                <a:gd name="T7" fmla="*/ 26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4"/>
                  </a:lnTo>
                  <a:lnTo>
                    <a:pt x="0" y="0"/>
                  </a:lnTo>
                  <a:lnTo>
                    <a:pt x="87" y="26"/>
                  </a:lnTo>
                  <a:lnTo>
                    <a:pt x="87" y="28"/>
                  </a:lnTo>
                  <a:close/>
                </a:path>
              </a:pathLst>
            </a:custGeom>
            <a:solidFill>
              <a:srgbClr val="FFFFFF"/>
            </a:solidFill>
            <a:ln w="9525">
              <a:noFill/>
              <a:round/>
              <a:headEnd/>
              <a:tailEnd/>
            </a:ln>
          </p:spPr>
          <p:txBody>
            <a:bodyPr/>
            <a:lstStyle/>
            <a:p>
              <a:endParaRPr lang="en-US" sz="1350"/>
            </a:p>
          </p:txBody>
        </p:sp>
        <p:sp>
          <p:nvSpPr>
            <p:cNvPr id="37037" name="Freeform 178"/>
            <p:cNvSpPr>
              <a:spLocks noChangeAspect="1"/>
            </p:cNvSpPr>
            <p:nvPr/>
          </p:nvSpPr>
          <p:spPr bwMode="auto">
            <a:xfrm>
              <a:off x="3166" y="1809"/>
              <a:ext cx="89" cy="28"/>
            </a:xfrm>
            <a:custGeom>
              <a:avLst/>
              <a:gdLst>
                <a:gd name="T0" fmla="*/ 87 w 89"/>
                <a:gd name="T1" fmla="*/ 28 h 28"/>
                <a:gd name="T2" fmla="*/ 0 w 89"/>
                <a:gd name="T3" fmla="*/ 4 h 28"/>
                <a:gd name="T4" fmla="*/ 0 w 89"/>
                <a:gd name="T5" fmla="*/ 0 h 28"/>
                <a:gd name="T6" fmla="*/ 89 w 89"/>
                <a:gd name="T7" fmla="*/ 26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4"/>
                  </a:lnTo>
                  <a:lnTo>
                    <a:pt x="0" y="0"/>
                  </a:lnTo>
                  <a:lnTo>
                    <a:pt x="89" y="26"/>
                  </a:lnTo>
                  <a:lnTo>
                    <a:pt x="87" y="28"/>
                  </a:lnTo>
                  <a:close/>
                </a:path>
              </a:pathLst>
            </a:custGeom>
            <a:solidFill>
              <a:srgbClr val="DF8100"/>
            </a:solidFill>
            <a:ln w="9525">
              <a:noFill/>
              <a:round/>
              <a:headEnd/>
              <a:tailEnd/>
            </a:ln>
          </p:spPr>
          <p:txBody>
            <a:bodyPr/>
            <a:lstStyle/>
            <a:p>
              <a:endParaRPr lang="en-US" sz="1350"/>
            </a:p>
          </p:txBody>
        </p:sp>
        <p:sp>
          <p:nvSpPr>
            <p:cNvPr id="37038" name="Freeform 179"/>
            <p:cNvSpPr>
              <a:spLocks noChangeAspect="1"/>
            </p:cNvSpPr>
            <p:nvPr/>
          </p:nvSpPr>
          <p:spPr bwMode="auto">
            <a:xfrm>
              <a:off x="3164" y="1813"/>
              <a:ext cx="89" cy="28"/>
            </a:xfrm>
            <a:custGeom>
              <a:avLst/>
              <a:gdLst>
                <a:gd name="T0" fmla="*/ 89 w 89"/>
                <a:gd name="T1" fmla="*/ 28 h 28"/>
                <a:gd name="T2" fmla="*/ 0 w 89"/>
                <a:gd name="T3" fmla="*/ 2 h 28"/>
                <a:gd name="T4" fmla="*/ 2 w 89"/>
                <a:gd name="T5" fmla="*/ 0 h 28"/>
                <a:gd name="T6" fmla="*/ 89 w 89"/>
                <a:gd name="T7" fmla="*/ 24 h 28"/>
                <a:gd name="T8" fmla="*/ 89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9" y="28"/>
                  </a:moveTo>
                  <a:lnTo>
                    <a:pt x="0" y="2"/>
                  </a:lnTo>
                  <a:lnTo>
                    <a:pt x="2" y="0"/>
                  </a:lnTo>
                  <a:lnTo>
                    <a:pt x="89" y="24"/>
                  </a:lnTo>
                  <a:lnTo>
                    <a:pt x="89" y="28"/>
                  </a:lnTo>
                  <a:close/>
                </a:path>
              </a:pathLst>
            </a:custGeom>
            <a:solidFill>
              <a:srgbClr val="FFFFFF"/>
            </a:solidFill>
            <a:ln w="9525">
              <a:noFill/>
              <a:round/>
              <a:headEnd/>
              <a:tailEnd/>
            </a:ln>
          </p:spPr>
          <p:txBody>
            <a:bodyPr/>
            <a:lstStyle/>
            <a:p>
              <a:endParaRPr lang="en-US" sz="1350"/>
            </a:p>
          </p:txBody>
        </p:sp>
        <p:sp>
          <p:nvSpPr>
            <p:cNvPr id="37039" name="Freeform 180"/>
            <p:cNvSpPr>
              <a:spLocks noChangeAspect="1"/>
            </p:cNvSpPr>
            <p:nvPr/>
          </p:nvSpPr>
          <p:spPr bwMode="auto">
            <a:xfrm>
              <a:off x="3158" y="1821"/>
              <a:ext cx="87" cy="28"/>
            </a:xfrm>
            <a:custGeom>
              <a:avLst/>
              <a:gdLst>
                <a:gd name="T0" fmla="*/ 87 w 87"/>
                <a:gd name="T1" fmla="*/ 28 h 28"/>
                <a:gd name="T2" fmla="*/ 0 w 87"/>
                <a:gd name="T3" fmla="*/ 2 h 28"/>
                <a:gd name="T4" fmla="*/ 0 w 87"/>
                <a:gd name="T5" fmla="*/ 0 h 28"/>
                <a:gd name="T6" fmla="*/ 87 w 87"/>
                <a:gd name="T7" fmla="*/ 24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2"/>
                  </a:lnTo>
                  <a:lnTo>
                    <a:pt x="0" y="0"/>
                  </a:lnTo>
                  <a:lnTo>
                    <a:pt x="87" y="24"/>
                  </a:lnTo>
                  <a:lnTo>
                    <a:pt x="87" y="28"/>
                  </a:lnTo>
                  <a:close/>
                </a:path>
              </a:pathLst>
            </a:custGeom>
            <a:solidFill>
              <a:srgbClr val="DF8100"/>
            </a:solidFill>
            <a:ln w="9525">
              <a:noFill/>
              <a:round/>
              <a:headEnd/>
              <a:tailEnd/>
            </a:ln>
          </p:spPr>
          <p:txBody>
            <a:bodyPr/>
            <a:lstStyle/>
            <a:p>
              <a:endParaRPr lang="en-US" sz="1350"/>
            </a:p>
          </p:txBody>
        </p:sp>
        <p:sp>
          <p:nvSpPr>
            <p:cNvPr id="37040" name="Freeform 181"/>
            <p:cNvSpPr>
              <a:spLocks noChangeAspect="1"/>
            </p:cNvSpPr>
            <p:nvPr/>
          </p:nvSpPr>
          <p:spPr bwMode="auto">
            <a:xfrm>
              <a:off x="3156" y="1823"/>
              <a:ext cx="89" cy="28"/>
            </a:xfrm>
            <a:custGeom>
              <a:avLst/>
              <a:gdLst>
                <a:gd name="T0" fmla="*/ 89 w 89"/>
                <a:gd name="T1" fmla="*/ 28 h 28"/>
                <a:gd name="T2" fmla="*/ 0 w 89"/>
                <a:gd name="T3" fmla="*/ 2 h 28"/>
                <a:gd name="T4" fmla="*/ 2 w 89"/>
                <a:gd name="T5" fmla="*/ 0 h 28"/>
                <a:gd name="T6" fmla="*/ 89 w 89"/>
                <a:gd name="T7" fmla="*/ 26 h 28"/>
                <a:gd name="T8" fmla="*/ 89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9" y="28"/>
                  </a:moveTo>
                  <a:lnTo>
                    <a:pt x="0" y="2"/>
                  </a:lnTo>
                  <a:lnTo>
                    <a:pt x="2" y="0"/>
                  </a:lnTo>
                  <a:lnTo>
                    <a:pt x="89" y="26"/>
                  </a:lnTo>
                  <a:lnTo>
                    <a:pt x="89" y="28"/>
                  </a:lnTo>
                  <a:close/>
                </a:path>
              </a:pathLst>
            </a:custGeom>
            <a:solidFill>
              <a:srgbClr val="FFFFFF"/>
            </a:solidFill>
            <a:ln w="9525">
              <a:noFill/>
              <a:round/>
              <a:headEnd/>
              <a:tailEnd/>
            </a:ln>
          </p:spPr>
          <p:txBody>
            <a:bodyPr/>
            <a:lstStyle/>
            <a:p>
              <a:endParaRPr lang="en-US" sz="1350"/>
            </a:p>
          </p:txBody>
        </p:sp>
      </p:grpSp>
      <p:pic>
        <p:nvPicPr>
          <p:cNvPr id="36915" name="Picture 305" descr="66"/>
          <p:cNvPicPr>
            <a:picLocks noChangeAspect="1" noChangeArrowheads="1"/>
          </p:cNvPicPr>
          <p:nvPr/>
        </p:nvPicPr>
        <p:blipFill>
          <a:blip r:embed="rId5" cstate="print"/>
          <a:srcRect/>
          <a:stretch>
            <a:fillRect/>
          </a:stretch>
        </p:blipFill>
        <p:spPr bwMode="auto">
          <a:xfrm>
            <a:off x="3545110" y="2775292"/>
            <a:ext cx="308372" cy="503237"/>
          </a:xfrm>
          <a:prstGeom prst="rect">
            <a:avLst/>
          </a:prstGeom>
          <a:noFill/>
          <a:ln w="9525">
            <a:noFill/>
            <a:miter lim="800000"/>
            <a:headEnd/>
            <a:tailEnd/>
          </a:ln>
        </p:spPr>
      </p:pic>
      <p:sp>
        <p:nvSpPr>
          <p:cNvPr id="1665330" name="Line 306"/>
          <p:cNvSpPr>
            <a:spLocks noChangeShapeType="1"/>
          </p:cNvSpPr>
          <p:nvPr/>
        </p:nvSpPr>
        <p:spPr bwMode="auto">
          <a:xfrm>
            <a:off x="3368878" y="2361408"/>
            <a:ext cx="237088" cy="394027"/>
          </a:xfrm>
          <a:prstGeom prst="line">
            <a:avLst/>
          </a:prstGeom>
          <a:noFill/>
          <a:ln w="9525">
            <a:solidFill>
              <a:schemeClr val="tx2"/>
            </a:solidFill>
            <a:prstDash val="dash"/>
            <a:round/>
            <a:headEnd type="triangle" w="med" len="med"/>
            <a:tailEnd type="triangle" w="med" len="med"/>
          </a:ln>
        </p:spPr>
        <p:txBody>
          <a:bodyPr wrap="square">
            <a:spAutoFit/>
          </a:bodyPr>
          <a:lstStyle/>
          <a:p>
            <a:endParaRPr lang="en-US" sz="1350"/>
          </a:p>
        </p:txBody>
      </p:sp>
      <p:sp>
        <p:nvSpPr>
          <p:cNvPr id="36917" name="Text Box 307"/>
          <p:cNvSpPr txBox="1">
            <a:spLocks noChangeArrowheads="1"/>
          </p:cNvSpPr>
          <p:nvPr/>
        </p:nvSpPr>
        <p:spPr bwMode="auto">
          <a:xfrm>
            <a:off x="3381063" y="3222725"/>
            <a:ext cx="729687" cy="230832"/>
          </a:xfrm>
          <a:prstGeom prst="rect">
            <a:avLst/>
          </a:prstGeom>
          <a:noFill/>
          <a:ln w="9525" algn="ctr">
            <a:noFill/>
            <a:miter lim="800000"/>
            <a:headEnd/>
            <a:tailEnd/>
          </a:ln>
        </p:spPr>
        <p:txBody>
          <a:bodyPr wrap="none">
            <a:spAutoFit/>
          </a:bodyPr>
          <a:lstStyle/>
          <a:p>
            <a:r>
              <a:rPr lang="en-US" altLang="zh-CN" sz="900" dirty="0"/>
              <a:t>DNS/ENUM</a:t>
            </a:r>
          </a:p>
        </p:txBody>
      </p:sp>
      <p:pic>
        <p:nvPicPr>
          <p:cNvPr id="36918" name="Picture 308" descr="24"/>
          <p:cNvPicPr>
            <a:picLocks noChangeAspect="1" noChangeArrowheads="1"/>
          </p:cNvPicPr>
          <p:nvPr/>
        </p:nvPicPr>
        <p:blipFill>
          <a:blip r:embed="rId6" cstate="print"/>
          <a:srcRect/>
          <a:stretch>
            <a:fillRect/>
          </a:stretch>
        </p:blipFill>
        <p:spPr bwMode="auto">
          <a:xfrm>
            <a:off x="5440019" y="5400415"/>
            <a:ext cx="291703" cy="660400"/>
          </a:xfrm>
          <a:prstGeom prst="rect">
            <a:avLst/>
          </a:prstGeom>
          <a:noFill/>
          <a:ln w="9525">
            <a:noFill/>
            <a:miter lim="800000"/>
            <a:headEnd/>
            <a:tailEnd/>
          </a:ln>
        </p:spPr>
      </p:pic>
      <p:sp>
        <p:nvSpPr>
          <p:cNvPr id="2" name="Rectangle 1"/>
          <p:cNvSpPr/>
          <p:nvPr/>
        </p:nvSpPr>
        <p:spPr>
          <a:xfrm>
            <a:off x="1600200" y="1397002"/>
            <a:ext cx="4340946" cy="4870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7" name="Rectangle 176"/>
          <p:cNvSpPr/>
          <p:nvPr/>
        </p:nvSpPr>
        <p:spPr>
          <a:xfrm>
            <a:off x="5927682" y="1397002"/>
            <a:ext cx="4664118" cy="4870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2" name="Line 4"/>
          <p:cNvSpPr>
            <a:spLocks noChangeShapeType="1"/>
          </p:cNvSpPr>
          <p:nvPr/>
        </p:nvSpPr>
        <p:spPr bwMode="auto">
          <a:xfrm>
            <a:off x="7717077" y="3379517"/>
            <a:ext cx="548878" cy="0"/>
          </a:xfrm>
          <a:prstGeom prst="line">
            <a:avLst/>
          </a:prstGeom>
          <a:noFill/>
          <a:ln w="25400">
            <a:solidFill>
              <a:srgbClr val="0000FF"/>
            </a:solidFill>
            <a:round/>
            <a:headEnd/>
            <a:tailEnd type="triangle" w="med" len="med"/>
          </a:ln>
        </p:spPr>
        <p:txBody>
          <a:bodyPr/>
          <a:lstStyle/>
          <a:p>
            <a:endParaRPr lang="en-US" sz="1350"/>
          </a:p>
        </p:txBody>
      </p:sp>
      <p:sp>
        <p:nvSpPr>
          <p:cNvPr id="363" name="Line 5"/>
          <p:cNvSpPr>
            <a:spLocks noChangeShapeType="1"/>
          </p:cNvSpPr>
          <p:nvPr/>
        </p:nvSpPr>
        <p:spPr bwMode="auto">
          <a:xfrm>
            <a:off x="8513605" y="2600524"/>
            <a:ext cx="0" cy="503239"/>
          </a:xfrm>
          <a:prstGeom prst="line">
            <a:avLst/>
          </a:prstGeom>
          <a:noFill/>
          <a:ln w="19050">
            <a:solidFill>
              <a:schemeClr val="tx2"/>
            </a:solidFill>
            <a:prstDash val="dash"/>
            <a:round/>
            <a:headEnd type="triangle" w="med" len="med"/>
            <a:tailEnd type="triangle" w="med" len="med"/>
          </a:ln>
        </p:spPr>
        <p:txBody>
          <a:bodyPr/>
          <a:lstStyle/>
          <a:p>
            <a:endParaRPr lang="en-US" sz="1350"/>
          </a:p>
        </p:txBody>
      </p:sp>
      <p:sp>
        <p:nvSpPr>
          <p:cNvPr id="364" name="Line 8"/>
          <p:cNvSpPr>
            <a:spLocks noChangeShapeType="1"/>
          </p:cNvSpPr>
          <p:nvPr/>
        </p:nvSpPr>
        <p:spPr bwMode="auto">
          <a:xfrm>
            <a:off x="8160864" y="1481584"/>
            <a:ext cx="32277" cy="4690616"/>
          </a:xfrm>
          <a:prstGeom prst="line">
            <a:avLst/>
          </a:prstGeom>
          <a:noFill/>
          <a:ln w="9525" cap="rnd">
            <a:solidFill>
              <a:schemeClr val="tx1"/>
            </a:solidFill>
            <a:prstDash val="sysDash"/>
            <a:round/>
            <a:headEnd/>
            <a:tailEnd/>
          </a:ln>
        </p:spPr>
        <p:txBody>
          <a:bodyPr/>
          <a:lstStyle/>
          <a:p>
            <a:endParaRPr lang="en-US" sz="1350"/>
          </a:p>
        </p:txBody>
      </p:sp>
      <p:sp>
        <p:nvSpPr>
          <p:cNvPr id="365" name="Rectangle 13"/>
          <p:cNvSpPr>
            <a:spLocks noChangeArrowheads="1"/>
          </p:cNvSpPr>
          <p:nvPr/>
        </p:nvSpPr>
        <p:spPr bwMode="auto">
          <a:xfrm>
            <a:off x="7719766" y="3052961"/>
            <a:ext cx="534121" cy="230832"/>
          </a:xfrm>
          <a:prstGeom prst="rect">
            <a:avLst/>
          </a:prstGeom>
          <a:noFill/>
          <a:ln w="9525">
            <a:noFill/>
            <a:miter lim="800000"/>
            <a:headEnd/>
            <a:tailEnd/>
          </a:ln>
        </p:spPr>
        <p:txBody>
          <a:bodyPr wrap="none">
            <a:spAutoFit/>
          </a:bodyPr>
          <a:lstStyle/>
          <a:p>
            <a:pPr fontAlgn="base"/>
            <a:r>
              <a:rPr kumimoji="1" lang="en-US" altLang="zh-CN" sz="900" dirty="0"/>
              <a:t>Invite 5</a:t>
            </a:r>
          </a:p>
        </p:txBody>
      </p:sp>
      <p:sp>
        <p:nvSpPr>
          <p:cNvPr id="366" name="Line 16"/>
          <p:cNvSpPr>
            <a:spLocks noChangeShapeType="1"/>
          </p:cNvSpPr>
          <p:nvPr/>
        </p:nvSpPr>
        <p:spPr bwMode="auto">
          <a:xfrm flipH="1" flipV="1">
            <a:off x="9141953" y="4872710"/>
            <a:ext cx="159543" cy="661667"/>
          </a:xfrm>
          <a:prstGeom prst="line">
            <a:avLst/>
          </a:prstGeom>
          <a:noFill/>
          <a:ln w="25400">
            <a:solidFill>
              <a:srgbClr val="0000FF"/>
            </a:solidFill>
            <a:round/>
            <a:headEnd/>
            <a:tailEnd type="triangle" w="med" len="med"/>
          </a:ln>
        </p:spPr>
        <p:txBody>
          <a:bodyPr/>
          <a:lstStyle/>
          <a:p>
            <a:endParaRPr lang="en-US" sz="1350"/>
          </a:p>
        </p:txBody>
      </p:sp>
      <p:sp>
        <p:nvSpPr>
          <p:cNvPr id="367" name="Line 17"/>
          <p:cNvSpPr>
            <a:spLocks noChangeShapeType="1"/>
          </p:cNvSpPr>
          <p:nvPr/>
        </p:nvSpPr>
        <p:spPr bwMode="auto">
          <a:xfrm flipV="1">
            <a:off x="9361332" y="3651449"/>
            <a:ext cx="199437" cy="687948"/>
          </a:xfrm>
          <a:prstGeom prst="line">
            <a:avLst/>
          </a:prstGeom>
          <a:noFill/>
          <a:ln w="25400">
            <a:solidFill>
              <a:srgbClr val="0000FF"/>
            </a:solidFill>
            <a:round/>
            <a:headEnd/>
            <a:tailEnd type="triangle" w="med" len="med"/>
          </a:ln>
        </p:spPr>
        <p:txBody>
          <a:bodyPr/>
          <a:lstStyle/>
          <a:p>
            <a:endParaRPr lang="en-US" sz="1350"/>
          </a:p>
        </p:txBody>
      </p:sp>
      <p:sp>
        <p:nvSpPr>
          <p:cNvPr id="368" name="Rectangle 18"/>
          <p:cNvSpPr>
            <a:spLocks noChangeArrowheads="1"/>
          </p:cNvSpPr>
          <p:nvPr/>
        </p:nvSpPr>
        <p:spPr bwMode="auto">
          <a:xfrm>
            <a:off x="8873478" y="5206856"/>
            <a:ext cx="377428" cy="230832"/>
          </a:xfrm>
          <a:prstGeom prst="rect">
            <a:avLst/>
          </a:prstGeom>
          <a:noFill/>
          <a:ln w="9525">
            <a:noFill/>
            <a:miter lim="800000"/>
            <a:headEnd/>
            <a:tailEnd/>
          </a:ln>
        </p:spPr>
        <p:txBody>
          <a:bodyPr wrap="square">
            <a:spAutoFit/>
          </a:bodyPr>
          <a:lstStyle/>
          <a:p>
            <a:pPr fontAlgn="base"/>
            <a:r>
              <a:rPr kumimoji="1" lang="en-US" altLang="zh-CN" sz="900" dirty="0"/>
              <a:t>183</a:t>
            </a:r>
          </a:p>
        </p:txBody>
      </p:sp>
      <p:sp>
        <p:nvSpPr>
          <p:cNvPr id="369" name="Rectangle 19"/>
          <p:cNvSpPr>
            <a:spLocks noChangeArrowheads="1"/>
          </p:cNvSpPr>
          <p:nvPr/>
        </p:nvSpPr>
        <p:spPr bwMode="auto">
          <a:xfrm>
            <a:off x="9093138" y="3904553"/>
            <a:ext cx="357790" cy="230832"/>
          </a:xfrm>
          <a:prstGeom prst="rect">
            <a:avLst/>
          </a:prstGeom>
          <a:noFill/>
          <a:ln w="9525">
            <a:noFill/>
            <a:miter lim="800000"/>
            <a:headEnd/>
            <a:tailEnd/>
          </a:ln>
        </p:spPr>
        <p:txBody>
          <a:bodyPr wrap="none">
            <a:spAutoFit/>
          </a:bodyPr>
          <a:lstStyle/>
          <a:p>
            <a:pPr fontAlgn="base"/>
            <a:r>
              <a:rPr kumimoji="1" lang="en-US" altLang="zh-CN" sz="900" dirty="0"/>
              <a:t>183</a:t>
            </a:r>
          </a:p>
        </p:txBody>
      </p:sp>
      <p:sp>
        <p:nvSpPr>
          <p:cNvPr id="370" name="Line 21"/>
          <p:cNvSpPr>
            <a:spLocks noChangeShapeType="1"/>
          </p:cNvSpPr>
          <p:nvPr/>
        </p:nvSpPr>
        <p:spPr bwMode="auto">
          <a:xfrm flipH="1">
            <a:off x="6952252" y="3697702"/>
            <a:ext cx="395080" cy="1023735"/>
          </a:xfrm>
          <a:prstGeom prst="line">
            <a:avLst/>
          </a:prstGeom>
          <a:noFill/>
          <a:ln w="25400">
            <a:solidFill>
              <a:srgbClr val="0000FF"/>
            </a:solidFill>
            <a:round/>
            <a:headEnd/>
            <a:tailEnd type="triangle" w="med" len="med"/>
          </a:ln>
        </p:spPr>
        <p:txBody>
          <a:bodyPr/>
          <a:lstStyle/>
          <a:p>
            <a:endParaRPr lang="en-US" sz="1350"/>
          </a:p>
        </p:txBody>
      </p:sp>
      <p:sp>
        <p:nvSpPr>
          <p:cNvPr id="371" name="Line 24"/>
          <p:cNvSpPr>
            <a:spLocks noChangeShapeType="1"/>
          </p:cNvSpPr>
          <p:nvPr/>
        </p:nvSpPr>
        <p:spPr bwMode="auto">
          <a:xfrm>
            <a:off x="6968564" y="5236573"/>
            <a:ext cx="52151" cy="429357"/>
          </a:xfrm>
          <a:prstGeom prst="line">
            <a:avLst/>
          </a:prstGeom>
          <a:noFill/>
          <a:ln w="25400">
            <a:solidFill>
              <a:srgbClr val="0000FF"/>
            </a:solidFill>
            <a:round/>
            <a:headEnd/>
            <a:tailEnd type="triangle" w="med" len="med"/>
          </a:ln>
        </p:spPr>
        <p:txBody>
          <a:bodyPr/>
          <a:lstStyle/>
          <a:p>
            <a:endParaRPr lang="en-US" sz="1350"/>
          </a:p>
        </p:txBody>
      </p:sp>
      <p:sp>
        <p:nvSpPr>
          <p:cNvPr id="372" name="Rectangle 25"/>
          <p:cNvSpPr>
            <a:spLocks noChangeArrowheads="1"/>
          </p:cNvSpPr>
          <p:nvPr/>
        </p:nvSpPr>
        <p:spPr bwMode="auto">
          <a:xfrm>
            <a:off x="7085270" y="4122765"/>
            <a:ext cx="357790" cy="230832"/>
          </a:xfrm>
          <a:prstGeom prst="rect">
            <a:avLst/>
          </a:prstGeom>
          <a:noFill/>
          <a:ln w="9525">
            <a:noFill/>
            <a:miter lim="800000"/>
            <a:headEnd/>
            <a:tailEnd/>
          </a:ln>
        </p:spPr>
        <p:txBody>
          <a:bodyPr wrap="none">
            <a:spAutoFit/>
          </a:bodyPr>
          <a:lstStyle/>
          <a:p>
            <a:pPr fontAlgn="base"/>
            <a:r>
              <a:rPr kumimoji="1" lang="en-US" altLang="zh-CN" sz="900" dirty="0"/>
              <a:t>183</a:t>
            </a:r>
          </a:p>
        </p:txBody>
      </p:sp>
      <p:sp>
        <p:nvSpPr>
          <p:cNvPr id="373" name="Rectangle 27"/>
          <p:cNvSpPr>
            <a:spLocks noChangeArrowheads="1"/>
          </p:cNvSpPr>
          <p:nvPr/>
        </p:nvSpPr>
        <p:spPr bwMode="auto">
          <a:xfrm>
            <a:off x="6931224" y="5280428"/>
            <a:ext cx="357790" cy="230832"/>
          </a:xfrm>
          <a:prstGeom prst="rect">
            <a:avLst/>
          </a:prstGeom>
          <a:noFill/>
          <a:ln w="9525">
            <a:noFill/>
            <a:miter lim="800000"/>
            <a:headEnd/>
            <a:tailEnd/>
          </a:ln>
        </p:spPr>
        <p:txBody>
          <a:bodyPr wrap="none">
            <a:spAutoFit/>
          </a:bodyPr>
          <a:lstStyle/>
          <a:p>
            <a:pPr fontAlgn="base"/>
            <a:r>
              <a:rPr kumimoji="1" lang="en-US" altLang="zh-CN" sz="900" dirty="0"/>
              <a:t>183</a:t>
            </a:r>
          </a:p>
        </p:txBody>
      </p:sp>
      <p:sp>
        <p:nvSpPr>
          <p:cNvPr id="374" name="Freeform 29"/>
          <p:cNvSpPr>
            <a:spLocks/>
          </p:cNvSpPr>
          <p:nvPr/>
        </p:nvSpPr>
        <p:spPr bwMode="auto">
          <a:xfrm>
            <a:off x="7098374" y="5954762"/>
            <a:ext cx="2066504" cy="60959"/>
          </a:xfrm>
          <a:custGeom>
            <a:avLst/>
            <a:gdLst>
              <a:gd name="T0" fmla="*/ 0 w 4128"/>
              <a:gd name="T1" fmla="*/ 6185837 h 528"/>
              <a:gd name="T2" fmla="*/ 2147483647 w 4128"/>
              <a:gd name="T3" fmla="*/ 878681 h 528"/>
              <a:gd name="T4" fmla="*/ 2147483647 w 4128"/>
              <a:gd name="T5" fmla="*/ 878681 h 528"/>
              <a:gd name="T6" fmla="*/ 2147483647 w 4128"/>
              <a:gd name="T7" fmla="*/ 6185837 h 528"/>
              <a:gd name="T8" fmla="*/ 0 60000 65536"/>
              <a:gd name="T9" fmla="*/ 0 60000 65536"/>
              <a:gd name="T10" fmla="*/ 0 60000 65536"/>
              <a:gd name="T11" fmla="*/ 0 60000 65536"/>
              <a:gd name="T12" fmla="*/ 0 w 4128"/>
              <a:gd name="T13" fmla="*/ 0 h 528"/>
              <a:gd name="T14" fmla="*/ 4128 w 4128"/>
              <a:gd name="T15" fmla="*/ 528 h 528"/>
            </a:gdLst>
            <a:ahLst/>
            <a:cxnLst>
              <a:cxn ang="T8">
                <a:pos x="T0" y="T1"/>
              </a:cxn>
              <a:cxn ang="T9">
                <a:pos x="T2" y="T3"/>
              </a:cxn>
              <a:cxn ang="T10">
                <a:pos x="T4" y="T5"/>
              </a:cxn>
              <a:cxn ang="T11">
                <a:pos x="T6" y="T7"/>
              </a:cxn>
            </a:cxnLst>
            <a:rect l="T12" t="T13" r="T14" b="T15"/>
            <a:pathLst>
              <a:path w="4128" h="528">
                <a:moveTo>
                  <a:pt x="0" y="528"/>
                </a:moveTo>
                <a:cubicBezTo>
                  <a:pt x="404" y="339"/>
                  <a:pt x="809" y="150"/>
                  <a:pt x="1270" y="75"/>
                </a:cubicBezTo>
                <a:cubicBezTo>
                  <a:pt x="1731" y="0"/>
                  <a:pt x="2291" y="0"/>
                  <a:pt x="2767" y="75"/>
                </a:cubicBezTo>
                <a:cubicBezTo>
                  <a:pt x="3243" y="150"/>
                  <a:pt x="3685" y="339"/>
                  <a:pt x="4128" y="528"/>
                </a:cubicBezTo>
              </a:path>
            </a:pathLst>
          </a:custGeom>
          <a:noFill/>
          <a:ln w="28575" cap="flat" cmpd="sng">
            <a:solidFill>
              <a:schemeClr val="folHlink"/>
            </a:solidFill>
            <a:prstDash val="dashDot"/>
            <a:round/>
            <a:headEnd type="none" w="med" len="med"/>
            <a:tailEnd type="none" w="med" len="med"/>
          </a:ln>
        </p:spPr>
        <p:txBody>
          <a:bodyPr/>
          <a:lstStyle/>
          <a:p>
            <a:endParaRPr lang="en-US" sz="1350"/>
          </a:p>
        </p:txBody>
      </p:sp>
      <p:sp>
        <p:nvSpPr>
          <p:cNvPr id="375" name="Rectangle 30"/>
          <p:cNvSpPr>
            <a:spLocks noChangeArrowheads="1"/>
          </p:cNvSpPr>
          <p:nvPr/>
        </p:nvSpPr>
        <p:spPr bwMode="auto">
          <a:xfrm>
            <a:off x="7614921" y="5927326"/>
            <a:ext cx="1002506" cy="276999"/>
          </a:xfrm>
          <a:prstGeom prst="rect">
            <a:avLst/>
          </a:prstGeom>
          <a:noFill/>
          <a:ln w="9525">
            <a:noFill/>
            <a:miter lim="800000"/>
            <a:headEnd/>
            <a:tailEnd/>
          </a:ln>
        </p:spPr>
        <p:txBody>
          <a:bodyPr>
            <a:spAutoFit/>
          </a:bodyPr>
          <a:lstStyle/>
          <a:p>
            <a:pPr fontAlgn="base"/>
            <a:r>
              <a:rPr kumimoji="1" lang="en-US" altLang="zh-CN" sz="1200" dirty="0"/>
              <a:t>IP </a:t>
            </a:r>
            <a:r>
              <a:rPr kumimoji="1" lang="en-US" altLang="zh-CN" sz="1200" dirty="0"/>
              <a:t>media</a:t>
            </a:r>
            <a:endParaRPr kumimoji="1" lang="en-US" altLang="zh-CN" sz="1200" dirty="0"/>
          </a:p>
        </p:txBody>
      </p:sp>
      <p:sp>
        <p:nvSpPr>
          <p:cNvPr id="376" name="Text Box 31"/>
          <p:cNvSpPr txBox="1">
            <a:spLocks noChangeArrowheads="1"/>
          </p:cNvSpPr>
          <p:nvPr/>
        </p:nvSpPr>
        <p:spPr bwMode="auto">
          <a:xfrm>
            <a:off x="6727937" y="3204191"/>
            <a:ext cx="530236"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S-CSCF-A</a:t>
            </a:r>
          </a:p>
        </p:txBody>
      </p:sp>
      <p:pic>
        <p:nvPicPr>
          <p:cNvPr id="377" name="Picture 32" descr="未标题-1"/>
          <p:cNvPicPr>
            <a:picLocks noChangeAspect="1" noChangeArrowheads="1"/>
          </p:cNvPicPr>
          <p:nvPr/>
        </p:nvPicPr>
        <p:blipFill>
          <a:blip r:embed="rId7" cstate="print"/>
          <a:srcRect/>
          <a:stretch>
            <a:fillRect/>
          </a:stretch>
        </p:blipFill>
        <p:spPr bwMode="auto">
          <a:xfrm>
            <a:off x="7207897" y="3208551"/>
            <a:ext cx="477440" cy="479425"/>
          </a:xfrm>
          <a:prstGeom prst="rect">
            <a:avLst/>
          </a:prstGeom>
          <a:noFill/>
          <a:ln w="9525">
            <a:noFill/>
            <a:miter lim="800000"/>
            <a:headEnd/>
            <a:tailEnd/>
          </a:ln>
        </p:spPr>
      </p:pic>
      <p:pic>
        <p:nvPicPr>
          <p:cNvPr id="378" name="Picture 33" descr="未标题-1"/>
          <p:cNvPicPr>
            <a:picLocks noChangeAspect="1" noChangeArrowheads="1"/>
          </p:cNvPicPr>
          <p:nvPr/>
        </p:nvPicPr>
        <p:blipFill>
          <a:blip r:embed="rId8" cstate="print"/>
          <a:srcRect/>
          <a:stretch>
            <a:fillRect/>
          </a:stretch>
        </p:blipFill>
        <p:spPr bwMode="auto">
          <a:xfrm>
            <a:off x="6211220" y="2936309"/>
            <a:ext cx="419100" cy="482600"/>
          </a:xfrm>
          <a:prstGeom prst="rect">
            <a:avLst/>
          </a:prstGeom>
          <a:noFill/>
          <a:ln w="9525">
            <a:noFill/>
            <a:miter lim="800000"/>
            <a:headEnd/>
            <a:tailEnd/>
          </a:ln>
        </p:spPr>
      </p:pic>
      <p:sp>
        <p:nvSpPr>
          <p:cNvPr id="379" name="Text Box 34"/>
          <p:cNvSpPr txBox="1">
            <a:spLocks noChangeArrowheads="1"/>
          </p:cNvSpPr>
          <p:nvPr/>
        </p:nvSpPr>
        <p:spPr bwMode="auto">
          <a:xfrm>
            <a:off x="6187393" y="3439411"/>
            <a:ext cx="392378"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HSS-A</a:t>
            </a:r>
          </a:p>
        </p:txBody>
      </p:sp>
      <p:pic>
        <p:nvPicPr>
          <p:cNvPr id="380" name="Picture 36" descr="未标题-1"/>
          <p:cNvPicPr>
            <a:picLocks noChangeAspect="1" noChangeArrowheads="1"/>
          </p:cNvPicPr>
          <p:nvPr/>
        </p:nvPicPr>
        <p:blipFill>
          <a:blip r:embed="rId9" cstate="print"/>
          <a:srcRect/>
          <a:stretch>
            <a:fillRect/>
          </a:stretch>
        </p:blipFill>
        <p:spPr bwMode="auto">
          <a:xfrm>
            <a:off x="6657921" y="4710916"/>
            <a:ext cx="478631" cy="481013"/>
          </a:xfrm>
          <a:prstGeom prst="rect">
            <a:avLst/>
          </a:prstGeom>
          <a:noFill/>
          <a:ln w="9525">
            <a:noFill/>
            <a:miter lim="800000"/>
            <a:headEnd/>
            <a:tailEnd/>
          </a:ln>
        </p:spPr>
      </p:pic>
      <p:sp>
        <p:nvSpPr>
          <p:cNvPr id="381" name="Text Box 37"/>
          <p:cNvSpPr txBox="1">
            <a:spLocks noChangeArrowheads="1"/>
          </p:cNvSpPr>
          <p:nvPr/>
        </p:nvSpPr>
        <p:spPr bwMode="auto">
          <a:xfrm>
            <a:off x="6232037" y="4662944"/>
            <a:ext cx="651272" cy="194424"/>
          </a:xfrm>
          <a:prstGeom prst="rect">
            <a:avLst/>
          </a:prstGeom>
          <a:noFill/>
          <a:ln w="9525" algn="ctr">
            <a:noFill/>
            <a:miter lim="800000"/>
            <a:headEnd/>
            <a:tailEnd/>
          </a:ln>
        </p:spPr>
        <p:txBody>
          <a:bodyPr lIns="55385" tIns="27692" rIns="55385" bIns="27692">
            <a:spAutoFit/>
          </a:bodyPr>
          <a:lstStyle/>
          <a:p>
            <a:pPr algn="l" fontAlgn="base"/>
            <a:r>
              <a:rPr lang="en-US" altLang="zh-CN" sz="900" dirty="0"/>
              <a:t>P-CSCF-A</a:t>
            </a:r>
          </a:p>
        </p:txBody>
      </p:sp>
      <p:pic>
        <p:nvPicPr>
          <p:cNvPr id="382" name="Picture 38" descr="未标题-1"/>
          <p:cNvPicPr>
            <a:picLocks noChangeAspect="1" noChangeArrowheads="1"/>
          </p:cNvPicPr>
          <p:nvPr/>
        </p:nvPicPr>
        <p:blipFill>
          <a:blip r:embed="rId10" cstate="print"/>
          <a:srcRect/>
          <a:stretch>
            <a:fillRect/>
          </a:stretch>
        </p:blipFill>
        <p:spPr bwMode="auto">
          <a:xfrm>
            <a:off x="6104287" y="3812161"/>
            <a:ext cx="425053" cy="425451"/>
          </a:xfrm>
          <a:prstGeom prst="rect">
            <a:avLst/>
          </a:prstGeom>
          <a:noFill/>
          <a:ln w="9525">
            <a:noFill/>
            <a:miter lim="800000"/>
            <a:headEnd/>
            <a:tailEnd/>
          </a:ln>
        </p:spPr>
      </p:pic>
      <p:sp>
        <p:nvSpPr>
          <p:cNvPr id="383" name="Text Box 39"/>
          <p:cNvSpPr txBox="1">
            <a:spLocks noChangeArrowheads="1"/>
          </p:cNvSpPr>
          <p:nvPr/>
        </p:nvSpPr>
        <p:spPr bwMode="auto">
          <a:xfrm>
            <a:off x="6020373" y="4196004"/>
            <a:ext cx="506190"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I-CSCF-A</a:t>
            </a:r>
          </a:p>
        </p:txBody>
      </p:sp>
      <p:pic>
        <p:nvPicPr>
          <p:cNvPr id="384" name="Picture 40" descr="未标题-1"/>
          <p:cNvPicPr>
            <a:picLocks noChangeAspect="1" noChangeArrowheads="1"/>
          </p:cNvPicPr>
          <p:nvPr/>
        </p:nvPicPr>
        <p:blipFill>
          <a:blip r:embed="rId11" cstate="print"/>
          <a:srcRect/>
          <a:stretch>
            <a:fillRect/>
          </a:stretch>
        </p:blipFill>
        <p:spPr bwMode="auto">
          <a:xfrm>
            <a:off x="8273101" y="3172026"/>
            <a:ext cx="478631" cy="479425"/>
          </a:xfrm>
          <a:prstGeom prst="rect">
            <a:avLst/>
          </a:prstGeom>
          <a:noFill/>
          <a:ln w="9525">
            <a:noFill/>
            <a:miter lim="800000"/>
            <a:headEnd/>
            <a:tailEnd/>
          </a:ln>
        </p:spPr>
      </p:pic>
      <p:sp>
        <p:nvSpPr>
          <p:cNvPr id="385" name="Text Box 41"/>
          <p:cNvSpPr txBox="1">
            <a:spLocks noChangeArrowheads="1"/>
          </p:cNvSpPr>
          <p:nvPr/>
        </p:nvSpPr>
        <p:spPr bwMode="auto">
          <a:xfrm>
            <a:off x="8273099" y="3660973"/>
            <a:ext cx="501382"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a:t>I-CSCF-B</a:t>
            </a:r>
          </a:p>
        </p:txBody>
      </p:sp>
      <p:pic>
        <p:nvPicPr>
          <p:cNvPr id="386" name="Picture 42" descr="未标题-1"/>
          <p:cNvPicPr>
            <a:picLocks noChangeAspect="1" noChangeArrowheads="1"/>
          </p:cNvPicPr>
          <p:nvPr/>
        </p:nvPicPr>
        <p:blipFill>
          <a:blip r:embed="rId12" cstate="print"/>
          <a:srcRect/>
          <a:stretch>
            <a:fillRect/>
          </a:stretch>
        </p:blipFill>
        <p:spPr bwMode="auto">
          <a:xfrm>
            <a:off x="8265957" y="1998863"/>
            <a:ext cx="458391" cy="530225"/>
          </a:xfrm>
          <a:prstGeom prst="rect">
            <a:avLst/>
          </a:prstGeom>
          <a:noFill/>
          <a:ln w="9525">
            <a:noFill/>
            <a:miter lim="800000"/>
            <a:headEnd/>
            <a:tailEnd/>
          </a:ln>
        </p:spPr>
      </p:pic>
      <p:sp>
        <p:nvSpPr>
          <p:cNvPr id="387" name="Text Box 43"/>
          <p:cNvSpPr txBox="1">
            <a:spLocks noChangeArrowheads="1"/>
          </p:cNvSpPr>
          <p:nvPr/>
        </p:nvSpPr>
        <p:spPr bwMode="auto">
          <a:xfrm>
            <a:off x="8538609" y="2560837"/>
            <a:ext cx="387568"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a:t>HSS-B</a:t>
            </a:r>
          </a:p>
        </p:txBody>
      </p:sp>
      <p:pic>
        <p:nvPicPr>
          <p:cNvPr id="388" name="Picture 44" descr="未标题-1"/>
          <p:cNvPicPr>
            <a:picLocks noChangeAspect="1" noChangeArrowheads="1"/>
          </p:cNvPicPr>
          <p:nvPr/>
        </p:nvPicPr>
        <p:blipFill>
          <a:blip r:embed="rId11" cstate="print"/>
          <a:srcRect/>
          <a:stretch>
            <a:fillRect/>
          </a:stretch>
        </p:blipFill>
        <p:spPr bwMode="auto">
          <a:xfrm>
            <a:off x="9448249" y="3229175"/>
            <a:ext cx="478631" cy="479425"/>
          </a:xfrm>
          <a:prstGeom prst="rect">
            <a:avLst/>
          </a:prstGeom>
          <a:noFill/>
          <a:ln w="9525">
            <a:noFill/>
            <a:miter lim="800000"/>
            <a:headEnd/>
            <a:tailEnd/>
          </a:ln>
        </p:spPr>
      </p:pic>
      <p:sp>
        <p:nvSpPr>
          <p:cNvPr id="389" name="Text Box 45"/>
          <p:cNvSpPr txBox="1">
            <a:spLocks noChangeArrowheads="1"/>
          </p:cNvSpPr>
          <p:nvPr/>
        </p:nvSpPr>
        <p:spPr bwMode="auto">
          <a:xfrm>
            <a:off x="9863043" y="3379517"/>
            <a:ext cx="525426"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S-CSCF-B</a:t>
            </a:r>
          </a:p>
        </p:txBody>
      </p:sp>
      <p:pic>
        <p:nvPicPr>
          <p:cNvPr id="390" name="Picture 46" descr="未标题-1"/>
          <p:cNvPicPr>
            <a:picLocks noChangeAspect="1" noChangeArrowheads="1"/>
          </p:cNvPicPr>
          <p:nvPr/>
        </p:nvPicPr>
        <p:blipFill>
          <a:blip r:embed="rId11" cstate="print"/>
          <a:srcRect/>
          <a:stretch>
            <a:fillRect/>
          </a:stretch>
        </p:blipFill>
        <p:spPr bwMode="auto">
          <a:xfrm>
            <a:off x="9038754" y="4379914"/>
            <a:ext cx="478631" cy="479425"/>
          </a:xfrm>
          <a:prstGeom prst="rect">
            <a:avLst/>
          </a:prstGeom>
          <a:noFill/>
          <a:ln w="9525">
            <a:noFill/>
            <a:miter lim="800000"/>
            <a:headEnd/>
            <a:tailEnd/>
          </a:ln>
        </p:spPr>
      </p:pic>
      <p:sp>
        <p:nvSpPr>
          <p:cNvPr id="391" name="Text Box 47"/>
          <p:cNvSpPr txBox="1">
            <a:spLocks noChangeArrowheads="1"/>
          </p:cNvSpPr>
          <p:nvPr/>
        </p:nvSpPr>
        <p:spPr bwMode="auto">
          <a:xfrm>
            <a:off x="8633305" y="4311051"/>
            <a:ext cx="531839"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dirty="0"/>
              <a:t>P-CSCF-B</a:t>
            </a:r>
          </a:p>
        </p:txBody>
      </p:sp>
      <p:sp>
        <p:nvSpPr>
          <p:cNvPr id="392" name="Line 50"/>
          <p:cNvSpPr>
            <a:spLocks noChangeShapeType="1"/>
          </p:cNvSpPr>
          <p:nvPr/>
        </p:nvSpPr>
        <p:spPr bwMode="auto">
          <a:xfrm flipV="1">
            <a:off x="6870662" y="3688257"/>
            <a:ext cx="385106" cy="980591"/>
          </a:xfrm>
          <a:prstGeom prst="line">
            <a:avLst/>
          </a:prstGeom>
          <a:noFill/>
          <a:ln w="25400">
            <a:solidFill>
              <a:srgbClr val="0000FF"/>
            </a:solidFill>
            <a:round/>
            <a:headEnd/>
            <a:tailEnd type="triangle" w="med" len="med"/>
          </a:ln>
        </p:spPr>
        <p:txBody>
          <a:bodyPr/>
          <a:lstStyle/>
          <a:p>
            <a:endParaRPr lang="en-US" sz="1350"/>
          </a:p>
        </p:txBody>
      </p:sp>
      <p:sp>
        <p:nvSpPr>
          <p:cNvPr id="393" name="Line 52"/>
          <p:cNvSpPr>
            <a:spLocks noChangeShapeType="1"/>
          </p:cNvSpPr>
          <p:nvPr/>
        </p:nvSpPr>
        <p:spPr bwMode="auto">
          <a:xfrm flipH="1" flipV="1">
            <a:off x="6847318" y="5219400"/>
            <a:ext cx="59440" cy="468851"/>
          </a:xfrm>
          <a:prstGeom prst="line">
            <a:avLst/>
          </a:prstGeom>
          <a:noFill/>
          <a:ln w="25400">
            <a:solidFill>
              <a:srgbClr val="0000FF"/>
            </a:solidFill>
            <a:round/>
            <a:headEnd/>
            <a:tailEnd type="triangle" w="med" len="med"/>
          </a:ln>
        </p:spPr>
        <p:txBody>
          <a:bodyPr/>
          <a:lstStyle/>
          <a:p>
            <a:endParaRPr lang="en-US" sz="1350"/>
          </a:p>
        </p:txBody>
      </p:sp>
      <p:sp>
        <p:nvSpPr>
          <p:cNvPr id="394" name="Rectangle 53"/>
          <p:cNvSpPr>
            <a:spLocks noChangeArrowheads="1"/>
          </p:cNvSpPr>
          <p:nvPr/>
        </p:nvSpPr>
        <p:spPr bwMode="auto">
          <a:xfrm>
            <a:off x="6361050" y="5387772"/>
            <a:ext cx="534121" cy="230832"/>
          </a:xfrm>
          <a:prstGeom prst="rect">
            <a:avLst/>
          </a:prstGeom>
          <a:noFill/>
          <a:ln w="9525">
            <a:noFill/>
            <a:miter lim="800000"/>
            <a:headEnd/>
            <a:tailEnd/>
          </a:ln>
        </p:spPr>
        <p:txBody>
          <a:bodyPr wrap="none">
            <a:spAutoFit/>
          </a:bodyPr>
          <a:lstStyle/>
          <a:p>
            <a:pPr fontAlgn="base"/>
            <a:r>
              <a:rPr kumimoji="1" lang="en-US" altLang="zh-CN" sz="900" dirty="0"/>
              <a:t>Invite 1</a:t>
            </a:r>
          </a:p>
        </p:txBody>
      </p:sp>
      <p:sp>
        <p:nvSpPr>
          <p:cNvPr id="395" name="Rectangle 54"/>
          <p:cNvSpPr>
            <a:spLocks noChangeArrowheads="1"/>
          </p:cNvSpPr>
          <p:nvPr/>
        </p:nvSpPr>
        <p:spPr bwMode="auto">
          <a:xfrm>
            <a:off x="6575197" y="3955885"/>
            <a:ext cx="585788" cy="230832"/>
          </a:xfrm>
          <a:prstGeom prst="rect">
            <a:avLst/>
          </a:prstGeom>
          <a:noFill/>
          <a:ln w="9525">
            <a:noFill/>
            <a:miter lim="800000"/>
            <a:headEnd/>
            <a:tailEnd/>
          </a:ln>
        </p:spPr>
        <p:txBody>
          <a:bodyPr>
            <a:spAutoFit/>
          </a:bodyPr>
          <a:lstStyle/>
          <a:p>
            <a:pPr fontAlgn="base"/>
            <a:r>
              <a:rPr kumimoji="1" lang="en-US" altLang="zh-CN" sz="900" dirty="0"/>
              <a:t>Invite 2</a:t>
            </a:r>
          </a:p>
        </p:txBody>
      </p:sp>
      <p:sp>
        <p:nvSpPr>
          <p:cNvPr id="396" name="Line 55"/>
          <p:cNvSpPr>
            <a:spLocks noChangeShapeType="1"/>
          </p:cNvSpPr>
          <p:nvPr/>
        </p:nvSpPr>
        <p:spPr bwMode="auto">
          <a:xfrm>
            <a:off x="7336077" y="2617788"/>
            <a:ext cx="0" cy="501651"/>
          </a:xfrm>
          <a:prstGeom prst="line">
            <a:avLst/>
          </a:prstGeom>
          <a:noFill/>
          <a:ln w="25400">
            <a:solidFill>
              <a:srgbClr val="0000FF"/>
            </a:solidFill>
            <a:round/>
            <a:headEnd type="triangle" w="med" len="med"/>
            <a:tailEnd/>
          </a:ln>
        </p:spPr>
        <p:txBody>
          <a:bodyPr/>
          <a:lstStyle/>
          <a:p>
            <a:endParaRPr lang="en-US" sz="1350"/>
          </a:p>
        </p:txBody>
      </p:sp>
      <p:sp>
        <p:nvSpPr>
          <p:cNvPr id="397" name="Line 56"/>
          <p:cNvSpPr>
            <a:spLocks noChangeShapeType="1"/>
          </p:cNvSpPr>
          <p:nvPr/>
        </p:nvSpPr>
        <p:spPr bwMode="auto">
          <a:xfrm>
            <a:off x="7434431" y="2629100"/>
            <a:ext cx="0" cy="474663"/>
          </a:xfrm>
          <a:prstGeom prst="line">
            <a:avLst/>
          </a:prstGeom>
          <a:noFill/>
          <a:ln w="25400">
            <a:solidFill>
              <a:srgbClr val="0000FF"/>
            </a:solidFill>
            <a:round/>
            <a:headEnd/>
            <a:tailEnd type="triangle" w="med" len="med"/>
          </a:ln>
        </p:spPr>
        <p:txBody>
          <a:bodyPr/>
          <a:lstStyle/>
          <a:p>
            <a:endParaRPr lang="en-US" sz="1350"/>
          </a:p>
        </p:txBody>
      </p:sp>
      <p:sp>
        <p:nvSpPr>
          <p:cNvPr id="398" name="Line 57"/>
          <p:cNvSpPr>
            <a:spLocks noChangeShapeType="1"/>
          </p:cNvSpPr>
          <p:nvPr/>
        </p:nvSpPr>
        <p:spPr bwMode="auto">
          <a:xfrm>
            <a:off x="9567309" y="2687838"/>
            <a:ext cx="0" cy="488951"/>
          </a:xfrm>
          <a:prstGeom prst="line">
            <a:avLst/>
          </a:prstGeom>
          <a:noFill/>
          <a:ln w="25400">
            <a:solidFill>
              <a:srgbClr val="0000FF"/>
            </a:solidFill>
            <a:round/>
            <a:headEnd type="triangle" w="med" len="med"/>
            <a:tailEnd/>
          </a:ln>
        </p:spPr>
        <p:txBody>
          <a:bodyPr/>
          <a:lstStyle/>
          <a:p>
            <a:endParaRPr lang="en-US" sz="1350"/>
          </a:p>
        </p:txBody>
      </p:sp>
      <p:sp>
        <p:nvSpPr>
          <p:cNvPr id="399" name="Line 59"/>
          <p:cNvSpPr>
            <a:spLocks noChangeShapeType="1"/>
          </p:cNvSpPr>
          <p:nvPr/>
        </p:nvSpPr>
        <p:spPr bwMode="auto">
          <a:xfrm flipH="1">
            <a:off x="9448249" y="3730824"/>
            <a:ext cx="216693" cy="692151"/>
          </a:xfrm>
          <a:prstGeom prst="line">
            <a:avLst/>
          </a:prstGeom>
          <a:noFill/>
          <a:ln w="25400">
            <a:solidFill>
              <a:srgbClr val="0000FF"/>
            </a:solidFill>
            <a:round/>
            <a:headEnd/>
            <a:tailEnd type="triangle" w="med" len="med"/>
          </a:ln>
        </p:spPr>
        <p:txBody>
          <a:bodyPr/>
          <a:lstStyle/>
          <a:p>
            <a:endParaRPr lang="en-US" sz="1350"/>
          </a:p>
        </p:txBody>
      </p:sp>
      <p:sp>
        <p:nvSpPr>
          <p:cNvPr id="400" name="Line 61"/>
          <p:cNvSpPr>
            <a:spLocks noChangeShapeType="1"/>
          </p:cNvSpPr>
          <p:nvPr/>
        </p:nvSpPr>
        <p:spPr bwMode="auto">
          <a:xfrm>
            <a:off x="9294228" y="4893073"/>
            <a:ext cx="137350" cy="652265"/>
          </a:xfrm>
          <a:prstGeom prst="line">
            <a:avLst/>
          </a:prstGeom>
          <a:noFill/>
          <a:ln w="25400">
            <a:solidFill>
              <a:srgbClr val="0000FF"/>
            </a:solidFill>
            <a:round/>
            <a:headEnd/>
            <a:tailEnd type="triangle" w="med" len="med"/>
          </a:ln>
        </p:spPr>
        <p:txBody>
          <a:bodyPr/>
          <a:lstStyle/>
          <a:p>
            <a:endParaRPr lang="en-US" sz="1350"/>
          </a:p>
        </p:txBody>
      </p:sp>
      <p:sp>
        <p:nvSpPr>
          <p:cNvPr id="401" name="Rectangle 62"/>
          <p:cNvSpPr>
            <a:spLocks noChangeArrowheads="1"/>
          </p:cNvSpPr>
          <p:nvPr/>
        </p:nvSpPr>
        <p:spPr bwMode="auto">
          <a:xfrm>
            <a:off x="9502526" y="4024885"/>
            <a:ext cx="534121" cy="230832"/>
          </a:xfrm>
          <a:prstGeom prst="rect">
            <a:avLst/>
          </a:prstGeom>
          <a:noFill/>
          <a:ln w="9525">
            <a:noFill/>
            <a:miter lim="800000"/>
            <a:headEnd/>
            <a:tailEnd/>
          </a:ln>
        </p:spPr>
        <p:txBody>
          <a:bodyPr wrap="none">
            <a:spAutoFit/>
          </a:bodyPr>
          <a:lstStyle/>
          <a:p>
            <a:pPr fontAlgn="base"/>
            <a:r>
              <a:rPr kumimoji="1" lang="en-US" altLang="zh-CN" sz="900" dirty="0"/>
              <a:t>Invite 9</a:t>
            </a:r>
          </a:p>
        </p:txBody>
      </p:sp>
      <p:sp>
        <p:nvSpPr>
          <p:cNvPr id="402" name="Rectangle 63"/>
          <p:cNvSpPr>
            <a:spLocks noChangeArrowheads="1"/>
          </p:cNvSpPr>
          <p:nvPr/>
        </p:nvSpPr>
        <p:spPr bwMode="auto">
          <a:xfrm>
            <a:off x="9317851" y="5012565"/>
            <a:ext cx="591829" cy="230832"/>
          </a:xfrm>
          <a:prstGeom prst="rect">
            <a:avLst/>
          </a:prstGeom>
          <a:noFill/>
          <a:ln w="9525">
            <a:noFill/>
            <a:miter lim="800000"/>
            <a:headEnd/>
            <a:tailEnd/>
          </a:ln>
        </p:spPr>
        <p:txBody>
          <a:bodyPr wrap="none">
            <a:spAutoFit/>
          </a:bodyPr>
          <a:lstStyle/>
          <a:p>
            <a:pPr fontAlgn="base"/>
            <a:r>
              <a:rPr kumimoji="1" lang="en-US" altLang="zh-CN" sz="900"/>
              <a:t>Invite 10</a:t>
            </a:r>
          </a:p>
        </p:txBody>
      </p:sp>
      <p:sp>
        <p:nvSpPr>
          <p:cNvPr id="403" name="Line 64"/>
          <p:cNvSpPr>
            <a:spLocks noChangeShapeType="1"/>
          </p:cNvSpPr>
          <p:nvPr/>
        </p:nvSpPr>
        <p:spPr bwMode="auto">
          <a:xfrm>
            <a:off x="9705421" y="2727525"/>
            <a:ext cx="0" cy="461963"/>
          </a:xfrm>
          <a:prstGeom prst="line">
            <a:avLst/>
          </a:prstGeom>
          <a:noFill/>
          <a:ln w="25400">
            <a:solidFill>
              <a:srgbClr val="0000FF"/>
            </a:solidFill>
            <a:round/>
            <a:headEnd/>
            <a:tailEnd type="triangle" w="med" len="med"/>
          </a:ln>
        </p:spPr>
        <p:txBody>
          <a:bodyPr/>
          <a:lstStyle/>
          <a:p>
            <a:endParaRPr lang="en-US" sz="1350"/>
          </a:p>
        </p:txBody>
      </p:sp>
      <p:pic>
        <p:nvPicPr>
          <p:cNvPr id="404" name="Picture 65" descr="35"/>
          <p:cNvPicPr>
            <a:picLocks noChangeAspect="1" noChangeArrowheads="1"/>
          </p:cNvPicPr>
          <p:nvPr/>
        </p:nvPicPr>
        <p:blipFill>
          <a:blip r:embed="rId13" cstate="print"/>
          <a:srcRect/>
          <a:stretch>
            <a:fillRect/>
          </a:stretch>
        </p:blipFill>
        <p:spPr bwMode="auto">
          <a:xfrm>
            <a:off x="7239749" y="2057213"/>
            <a:ext cx="302419" cy="547688"/>
          </a:xfrm>
          <a:prstGeom prst="rect">
            <a:avLst/>
          </a:prstGeom>
          <a:noFill/>
          <a:ln w="9525">
            <a:noFill/>
            <a:miter lim="800000"/>
            <a:headEnd/>
            <a:tailEnd/>
          </a:ln>
        </p:spPr>
      </p:pic>
      <p:pic>
        <p:nvPicPr>
          <p:cNvPr id="405" name="Picture 66" descr="35"/>
          <p:cNvPicPr>
            <a:picLocks noChangeAspect="1" noChangeArrowheads="1"/>
          </p:cNvPicPr>
          <p:nvPr/>
        </p:nvPicPr>
        <p:blipFill>
          <a:blip r:embed="rId14" cstate="print"/>
          <a:srcRect/>
          <a:stretch>
            <a:fillRect/>
          </a:stretch>
        </p:blipFill>
        <p:spPr bwMode="auto">
          <a:xfrm>
            <a:off x="9493492" y="2071888"/>
            <a:ext cx="291703" cy="547687"/>
          </a:xfrm>
          <a:prstGeom prst="rect">
            <a:avLst/>
          </a:prstGeom>
          <a:noFill/>
          <a:ln w="9525">
            <a:noFill/>
            <a:miter lim="800000"/>
            <a:headEnd/>
            <a:tailEnd/>
          </a:ln>
        </p:spPr>
      </p:pic>
      <p:sp>
        <p:nvSpPr>
          <p:cNvPr id="406" name="Text Box 67"/>
          <p:cNvSpPr txBox="1">
            <a:spLocks noChangeArrowheads="1"/>
          </p:cNvSpPr>
          <p:nvPr/>
        </p:nvSpPr>
        <p:spPr bwMode="auto">
          <a:xfrm>
            <a:off x="7223621" y="1847720"/>
            <a:ext cx="334670"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a:t>AS-A</a:t>
            </a:r>
          </a:p>
        </p:txBody>
      </p:sp>
      <p:sp>
        <p:nvSpPr>
          <p:cNvPr id="407" name="Text Box 68"/>
          <p:cNvSpPr txBox="1">
            <a:spLocks noChangeArrowheads="1"/>
          </p:cNvSpPr>
          <p:nvPr/>
        </p:nvSpPr>
        <p:spPr bwMode="auto">
          <a:xfrm>
            <a:off x="9844724" y="2132212"/>
            <a:ext cx="329860" cy="194424"/>
          </a:xfrm>
          <a:prstGeom prst="rect">
            <a:avLst/>
          </a:prstGeom>
          <a:noFill/>
          <a:ln w="9525" algn="ctr">
            <a:noFill/>
            <a:miter lim="800000"/>
            <a:headEnd/>
            <a:tailEnd/>
          </a:ln>
        </p:spPr>
        <p:txBody>
          <a:bodyPr wrap="none" lIns="55385" tIns="27692" rIns="55385" bIns="27692">
            <a:spAutoFit/>
          </a:bodyPr>
          <a:lstStyle/>
          <a:p>
            <a:pPr algn="l" fontAlgn="base"/>
            <a:r>
              <a:rPr lang="en-US" altLang="zh-CN" sz="900"/>
              <a:t>AS-B</a:t>
            </a:r>
          </a:p>
        </p:txBody>
      </p:sp>
      <p:sp>
        <p:nvSpPr>
          <p:cNvPr id="408" name="Line 69"/>
          <p:cNvSpPr>
            <a:spLocks noChangeShapeType="1"/>
          </p:cNvSpPr>
          <p:nvPr/>
        </p:nvSpPr>
        <p:spPr bwMode="auto">
          <a:xfrm>
            <a:off x="8837456" y="3392687"/>
            <a:ext cx="594122" cy="0"/>
          </a:xfrm>
          <a:prstGeom prst="line">
            <a:avLst/>
          </a:prstGeom>
          <a:noFill/>
          <a:ln w="25400">
            <a:solidFill>
              <a:srgbClr val="0000FF"/>
            </a:solidFill>
            <a:round/>
            <a:headEnd/>
            <a:tailEnd type="triangle" w="med" len="med"/>
          </a:ln>
        </p:spPr>
        <p:txBody>
          <a:bodyPr/>
          <a:lstStyle/>
          <a:p>
            <a:endParaRPr lang="en-US" sz="1350"/>
          </a:p>
        </p:txBody>
      </p:sp>
      <p:sp>
        <p:nvSpPr>
          <p:cNvPr id="409" name="Line 71"/>
          <p:cNvSpPr>
            <a:spLocks noChangeShapeType="1"/>
          </p:cNvSpPr>
          <p:nvPr/>
        </p:nvSpPr>
        <p:spPr bwMode="auto">
          <a:xfrm flipH="1" flipV="1">
            <a:off x="7717077" y="3490643"/>
            <a:ext cx="470296" cy="0"/>
          </a:xfrm>
          <a:prstGeom prst="line">
            <a:avLst/>
          </a:prstGeom>
          <a:noFill/>
          <a:ln w="25400">
            <a:solidFill>
              <a:srgbClr val="0000FF"/>
            </a:solidFill>
            <a:round/>
            <a:headEnd/>
            <a:tailEnd type="triangle" w="med" len="med"/>
          </a:ln>
        </p:spPr>
        <p:txBody>
          <a:bodyPr/>
          <a:lstStyle/>
          <a:p>
            <a:endParaRPr lang="en-US" sz="1350"/>
          </a:p>
        </p:txBody>
      </p:sp>
      <p:sp>
        <p:nvSpPr>
          <p:cNvPr id="410" name="Rectangle 72"/>
          <p:cNvSpPr>
            <a:spLocks noChangeArrowheads="1"/>
          </p:cNvSpPr>
          <p:nvPr/>
        </p:nvSpPr>
        <p:spPr bwMode="auto">
          <a:xfrm>
            <a:off x="7758384" y="3533804"/>
            <a:ext cx="357790" cy="230832"/>
          </a:xfrm>
          <a:prstGeom prst="rect">
            <a:avLst/>
          </a:prstGeom>
          <a:noFill/>
          <a:ln w="9525">
            <a:noFill/>
            <a:miter lim="800000"/>
            <a:headEnd/>
            <a:tailEnd/>
          </a:ln>
        </p:spPr>
        <p:txBody>
          <a:bodyPr wrap="none">
            <a:spAutoFit/>
          </a:bodyPr>
          <a:lstStyle/>
          <a:p>
            <a:pPr fontAlgn="base"/>
            <a:r>
              <a:rPr kumimoji="1" lang="en-US" altLang="zh-CN" sz="900" dirty="0"/>
              <a:t>183</a:t>
            </a:r>
          </a:p>
        </p:txBody>
      </p:sp>
      <p:sp>
        <p:nvSpPr>
          <p:cNvPr id="411" name="Line 73"/>
          <p:cNvSpPr>
            <a:spLocks noChangeShapeType="1"/>
          </p:cNvSpPr>
          <p:nvPr/>
        </p:nvSpPr>
        <p:spPr bwMode="auto">
          <a:xfrm>
            <a:off x="8837456" y="3537148"/>
            <a:ext cx="594122" cy="0"/>
          </a:xfrm>
          <a:prstGeom prst="line">
            <a:avLst/>
          </a:prstGeom>
          <a:noFill/>
          <a:ln w="25400">
            <a:solidFill>
              <a:srgbClr val="0000FF"/>
            </a:solidFill>
            <a:round/>
            <a:headEnd type="triangle" w="med" len="med"/>
            <a:tailEnd/>
          </a:ln>
        </p:spPr>
        <p:txBody>
          <a:bodyPr/>
          <a:lstStyle/>
          <a:p>
            <a:endParaRPr lang="en-US" sz="1350"/>
          </a:p>
        </p:txBody>
      </p:sp>
      <p:grpSp>
        <p:nvGrpSpPr>
          <p:cNvPr id="5" name="Group 76"/>
          <p:cNvGrpSpPr>
            <a:grpSpLocks noChangeAspect="1"/>
          </p:cNvGrpSpPr>
          <p:nvPr/>
        </p:nvGrpSpPr>
        <p:grpSpPr bwMode="auto">
          <a:xfrm>
            <a:off x="6679491" y="5715724"/>
            <a:ext cx="434579" cy="452437"/>
            <a:chOff x="2987" y="1522"/>
            <a:chExt cx="675" cy="527"/>
          </a:xfrm>
        </p:grpSpPr>
        <p:sp>
          <p:nvSpPr>
            <p:cNvPr id="413" name="Freeform 77"/>
            <p:cNvSpPr>
              <a:spLocks noChangeAspect="1"/>
            </p:cNvSpPr>
            <p:nvPr/>
          </p:nvSpPr>
          <p:spPr bwMode="auto">
            <a:xfrm>
              <a:off x="3465" y="1553"/>
              <a:ext cx="52" cy="32"/>
            </a:xfrm>
            <a:custGeom>
              <a:avLst/>
              <a:gdLst>
                <a:gd name="T0" fmla="*/ 0 w 52"/>
                <a:gd name="T1" fmla="*/ 32 h 32"/>
                <a:gd name="T2" fmla="*/ 4 w 52"/>
                <a:gd name="T3" fmla="*/ 4 h 32"/>
                <a:gd name="T4" fmla="*/ 50 w 52"/>
                <a:gd name="T5" fmla="*/ 0 h 32"/>
                <a:gd name="T6" fmla="*/ 52 w 52"/>
                <a:gd name="T7" fmla="*/ 28 h 32"/>
                <a:gd name="T8" fmla="*/ 0 w 52"/>
                <a:gd name="T9" fmla="*/ 32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0" y="32"/>
                  </a:moveTo>
                  <a:lnTo>
                    <a:pt x="4" y="4"/>
                  </a:lnTo>
                  <a:lnTo>
                    <a:pt x="50" y="0"/>
                  </a:lnTo>
                  <a:lnTo>
                    <a:pt x="52" y="28"/>
                  </a:lnTo>
                  <a:lnTo>
                    <a:pt x="0" y="32"/>
                  </a:lnTo>
                  <a:close/>
                </a:path>
              </a:pathLst>
            </a:custGeom>
            <a:solidFill>
              <a:srgbClr val="FBD58B"/>
            </a:solidFill>
            <a:ln w="9525">
              <a:noFill/>
              <a:round/>
              <a:headEnd/>
              <a:tailEnd/>
            </a:ln>
          </p:spPr>
          <p:txBody>
            <a:bodyPr/>
            <a:lstStyle/>
            <a:p>
              <a:endParaRPr lang="en-US" sz="1350"/>
            </a:p>
          </p:txBody>
        </p:sp>
        <p:sp>
          <p:nvSpPr>
            <p:cNvPr id="414" name="Freeform 78"/>
            <p:cNvSpPr>
              <a:spLocks noChangeAspect="1"/>
            </p:cNvSpPr>
            <p:nvPr/>
          </p:nvSpPr>
          <p:spPr bwMode="auto">
            <a:xfrm>
              <a:off x="3465" y="1553"/>
              <a:ext cx="52" cy="32"/>
            </a:xfrm>
            <a:custGeom>
              <a:avLst/>
              <a:gdLst>
                <a:gd name="T0" fmla="*/ 0 w 52"/>
                <a:gd name="T1" fmla="*/ 32 h 32"/>
                <a:gd name="T2" fmla="*/ 4 w 52"/>
                <a:gd name="T3" fmla="*/ 4 h 32"/>
                <a:gd name="T4" fmla="*/ 50 w 52"/>
                <a:gd name="T5" fmla="*/ 0 h 32"/>
                <a:gd name="T6" fmla="*/ 52 w 52"/>
                <a:gd name="T7" fmla="*/ 28 h 32"/>
                <a:gd name="T8" fmla="*/ 0 w 52"/>
                <a:gd name="T9" fmla="*/ 32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0" y="32"/>
                  </a:moveTo>
                  <a:lnTo>
                    <a:pt x="4" y="4"/>
                  </a:lnTo>
                  <a:lnTo>
                    <a:pt x="50" y="0"/>
                  </a:lnTo>
                  <a:lnTo>
                    <a:pt x="52" y="28"/>
                  </a:lnTo>
                  <a:lnTo>
                    <a:pt x="0" y="32"/>
                  </a:lnTo>
                </a:path>
              </a:pathLst>
            </a:custGeom>
            <a:noFill/>
            <a:ln w="9525">
              <a:noFill/>
              <a:round/>
              <a:headEnd/>
              <a:tailEnd/>
            </a:ln>
          </p:spPr>
          <p:txBody>
            <a:bodyPr/>
            <a:lstStyle/>
            <a:p>
              <a:endParaRPr lang="en-US" sz="1350"/>
            </a:p>
          </p:txBody>
        </p:sp>
        <p:sp>
          <p:nvSpPr>
            <p:cNvPr id="415" name="Freeform 79"/>
            <p:cNvSpPr>
              <a:spLocks noChangeAspect="1"/>
            </p:cNvSpPr>
            <p:nvPr/>
          </p:nvSpPr>
          <p:spPr bwMode="auto">
            <a:xfrm>
              <a:off x="3509" y="1555"/>
              <a:ext cx="6" cy="22"/>
            </a:xfrm>
            <a:custGeom>
              <a:avLst/>
              <a:gdLst>
                <a:gd name="T0" fmla="*/ 2 w 6"/>
                <a:gd name="T1" fmla="*/ 22 h 22"/>
                <a:gd name="T2" fmla="*/ 0 w 6"/>
                <a:gd name="T3" fmla="*/ 22 h 22"/>
                <a:gd name="T4" fmla="*/ 4 w 6"/>
                <a:gd name="T5" fmla="*/ 0 h 22"/>
                <a:gd name="T6" fmla="*/ 6 w 6"/>
                <a:gd name="T7" fmla="*/ 0 h 22"/>
                <a:gd name="T8" fmla="*/ 2 w 6"/>
                <a:gd name="T9" fmla="*/ 22 h 22"/>
                <a:gd name="T10" fmla="*/ 0 60000 65536"/>
                <a:gd name="T11" fmla="*/ 0 60000 65536"/>
                <a:gd name="T12" fmla="*/ 0 60000 65536"/>
                <a:gd name="T13" fmla="*/ 0 60000 65536"/>
                <a:gd name="T14" fmla="*/ 0 60000 65536"/>
                <a:gd name="T15" fmla="*/ 0 w 6"/>
                <a:gd name="T16" fmla="*/ 0 h 22"/>
                <a:gd name="T17" fmla="*/ 6 w 6"/>
                <a:gd name="T18" fmla="*/ 22 h 22"/>
              </a:gdLst>
              <a:ahLst/>
              <a:cxnLst>
                <a:cxn ang="T10">
                  <a:pos x="T0" y="T1"/>
                </a:cxn>
                <a:cxn ang="T11">
                  <a:pos x="T2" y="T3"/>
                </a:cxn>
                <a:cxn ang="T12">
                  <a:pos x="T4" y="T5"/>
                </a:cxn>
                <a:cxn ang="T13">
                  <a:pos x="T6" y="T7"/>
                </a:cxn>
                <a:cxn ang="T14">
                  <a:pos x="T8" y="T9"/>
                </a:cxn>
              </a:cxnLst>
              <a:rect l="T15" t="T16" r="T17" b="T18"/>
              <a:pathLst>
                <a:path w="6" h="22">
                  <a:moveTo>
                    <a:pt x="2" y="22"/>
                  </a:moveTo>
                  <a:lnTo>
                    <a:pt x="0" y="22"/>
                  </a:lnTo>
                  <a:lnTo>
                    <a:pt x="4" y="0"/>
                  </a:lnTo>
                  <a:lnTo>
                    <a:pt x="6" y="0"/>
                  </a:lnTo>
                  <a:lnTo>
                    <a:pt x="2" y="22"/>
                  </a:lnTo>
                  <a:close/>
                </a:path>
              </a:pathLst>
            </a:custGeom>
            <a:solidFill>
              <a:srgbClr val="F6B148"/>
            </a:solidFill>
            <a:ln w="9525">
              <a:noFill/>
              <a:round/>
              <a:headEnd/>
              <a:tailEnd/>
            </a:ln>
          </p:spPr>
          <p:txBody>
            <a:bodyPr/>
            <a:lstStyle/>
            <a:p>
              <a:endParaRPr lang="en-US" sz="1350"/>
            </a:p>
          </p:txBody>
        </p:sp>
        <p:sp>
          <p:nvSpPr>
            <p:cNvPr id="416" name="Freeform 80"/>
            <p:cNvSpPr>
              <a:spLocks noChangeAspect="1"/>
            </p:cNvSpPr>
            <p:nvPr/>
          </p:nvSpPr>
          <p:spPr bwMode="auto">
            <a:xfrm>
              <a:off x="3511" y="1532"/>
              <a:ext cx="26" cy="51"/>
            </a:xfrm>
            <a:custGeom>
              <a:avLst/>
              <a:gdLst>
                <a:gd name="T0" fmla="*/ 0 w 13"/>
                <a:gd name="T1" fmla="*/ 100 h 25"/>
                <a:gd name="T2" fmla="*/ 32 w 13"/>
                <a:gd name="T3" fmla="*/ 96 h 25"/>
                <a:gd name="T4" fmla="*/ 44 w 13"/>
                <a:gd name="T5" fmla="*/ 8 h 25"/>
                <a:gd name="T6" fmla="*/ 8 w 13"/>
                <a:gd name="T7" fmla="*/ 37 h 25"/>
                <a:gd name="T8" fmla="*/ 0 w 13"/>
                <a:gd name="T9" fmla="*/ 10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4"/>
                  </a:moveTo>
                  <a:cubicBezTo>
                    <a:pt x="0" y="24"/>
                    <a:pt x="7" y="25"/>
                    <a:pt x="8" y="23"/>
                  </a:cubicBezTo>
                  <a:cubicBezTo>
                    <a:pt x="10" y="19"/>
                    <a:pt x="13" y="8"/>
                    <a:pt x="11" y="2"/>
                  </a:cubicBezTo>
                  <a:cubicBezTo>
                    <a:pt x="10" y="0"/>
                    <a:pt x="2" y="9"/>
                    <a:pt x="2" y="9"/>
                  </a:cubicBezTo>
                  <a:cubicBezTo>
                    <a:pt x="0" y="24"/>
                    <a:pt x="0" y="24"/>
                    <a:pt x="0" y="24"/>
                  </a:cubicBezTo>
                </a:path>
              </a:pathLst>
            </a:custGeom>
            <a:solidFill>
              <a:srgbClr val="DF8100"/>
            </a:solidFill>
            <a:ln w="9525">
              <a:noFill/>
              <a:round/>
              <a:headEnd/>
              <a:tailEnd/>
            </a:ln>
          </p:spPr>
          <p:txBody>
            <a:bodyPr/>
            <a:lstStyle/>
            <a:p>
              <a:endParaRPr lang="en-US" sz="1350"/>
            </a:p>
          </p:txBody>
        </p:sp>
        <p:sp>
          <p:nvSpPr>
            <p:cNvPr id="417" name="Freeform 81"/>
            <p:cNvSpPr>
              <a:spLocks noChangeAspect="1"/>
            </p:cNvSpPr>
            <p:nvPr/>
          </p:nvSpPr>
          <p:spPr bwMode="auto">
            <a:xfrm>
              <a:off x="3455" y="1524"/>
              <a:ext cx="80" cy="35"/>
            </a:xfrm>
            <a:custGeom>
              <a:avLst/>
              <a:gdLst>
                <a:gd name="T0" fmla="*/ 68 w 40"/>
                <a:gd name="T1" fmla="*/ 0 h 17"/>
                <a:gd name="T2" fmla="*/ 0 w 40"/>
                <a:gd name="T3" fmla="*/ 12 h 17"/>
                <a:gd name="T4" fmla="*/ 88 w 40"/>
                <a:gd name="T5" fmla="*/ 72 h 17"/>
                <a:gd name="T6" fmla="*/ 156 w 40"/>
                <a:gd name="T7" fmla="*/ 25 h 17"/>
                <a:gd name="T8" fmla="*/ 68 w 40"/>
                <a:gd name="T9" fmla="*/ 0 h 17"/>
                <a:gd name="T10" fmla="*/ 0 60000 65536"/>
                <a:gd name="T11" fmla="*/ 0 60000 65536"/>
                <a:gd name="T12" fmla="*/ 0 60000 65536"/>
                <a:gd name="T13" fmla="*/ 0 60000 65536"/>
                <a:gd name="T14" fmla="*/ 0 60000 65536"/>
                <a:gd name="T15" fmla="*/ 0 w 40"/>
                <a:gd name="T16" fmla="*/ 0 h 17"/>
                <a:gd name="T17" fmla="*/ 40 w 40"/>
                <a:gd name="T18" fmla="*/ 17 h 17"/>
              </a:gdLst>
              <a:ahLst/>
              <a:cxnLst>
                <a:cxn ang="T10">
                  <a:pos x="T0" y="T1"/>
                </a:cxn>
                <a:cxn ang="T11">
                  <a:pos x="T2" y="T3"/>
                </a:cxn>
                <a:cxn ang="T12">
                  <a:pos x="T4" y="T5"/>
                </a:cxn>
                <a:cxn ang="T13">
                  <a:pos x="T6" y="T7"/>
                </a:cxn>
                <a:cxn ang="T14">
                  <a:pos x="T8" y="T9"/>
                </a:cxn>
              </a:cxnLst>
              <a:rect l="T15" t="T16" r="T17" b="T18"/>
              <a:pathLst>
                <a:path w="40" h="17">
                  <a:moveTo>
                    <a:pt x="17" y="0"/>
                  </a:moveTo>
                  <a:cubicBezTo>
                    <a:pt x="5" y="0"/>
                    <a:pt x="0" y="3"/>
                    <a:pt x="0" y="3"/>
                  </a:cubicBezTo>
                  <a:cubicBezTo>
                    <a:pt x="22" y="17"/>
                    <a:pt x="22" y="17"/>
                    <a:pt x="22" y="17"/>
                  </a:cubicBezTo>
                  <a:cubicBezTo>
                    <a:pt x="27" y="16"/>
                    <a:pt x="40" y="13"/>
                    <a:pt x="39" y="6"/>
                  </a:cubicBezTo>
                  <a:cubicBezTo>
                    <a:pt x="38" y="2"/>
                    <a:pt x="29" y="0"/>
                    <a:pt x="17" y="0"/>
                  </a:cubicBezTo>
                  <a:close/>
                </a:path>
              </a:pathLst>
            </a:custGeom>
            <a:solidFill>
              <a:srgbClr val="F6B148"/>
            </a:solidFill>
            <a:ln w="9525">
              <a:noFill/>
              <a:round/>
              <a:headEnd/>
              <a:tailEnd/>
            </a:ln>
          </p:spPr>
          <p:txBody>
            <a:bodyPr/>
            <a:lstStyle/>
            <a:p>
              <a:endParaRPr lang="en-US" sz="1350"/>
            </a:p>
          </p:txBody>
        </p:sp>
        <p:sp>
          <p:nvSpPr>
            <p:cNvPr id="418" name="Freeform 82"/>
            <p:cNvSpPr>
              <a:spLocks noChangeAspect="1"/>
            </p:cNvSpPr>
            <p:nvPr/>
          </p:nvSpPr>
          <p:spPr bwMode="auto">
            <a:xfrm>
              <a:off x="3491" y="1526"/>
              <a:ext cx="48" cy="29"/>
            </a:xfrm>
            <a:custGeom>
              <a:avLst/>
              <a:gdLst>
                <a:gd name="T0" fmla="*/ 80 w 24"/>
                <a:gd name="T1" fmla="*/ 12 h 14"/>
                <a:gd name="T2" fmla="*/ 20 w 24"/>
                <a:gd name="T3" fmla="*/ 60 h 14"/>
                <a:gd name="T4" fmla="*/ 0 w 24"/>
                <a:gd name="T5" fmla="*/ 21 h 14"/>
                <a:gd name="T6" fmla="*/ 80 w 24"/>
                <a:gd name="T7" fmla="*/ 12 h 14"/>
                <a:gd name="T8" fmla="*/ 0 60000 65536"/>
                <a:gd name="T9" fmla="*/ 0 60000 65536"/>
                <a:gd name="T10" fmla="*/ 0 60000 65536"/>
                <a:gd name="T11" fmla="*/ 0 60000 65536"/>
                <a:gd name="T12" fmla="*/ 0 w 24"/>
                <a:gd name="T13" fmla="*/ 0 h 14"/>
                <a:gd name="T14" fmla="*/ 24 w 24"/>
                <a:gd name="T15" fmla="*/ 14 h 14"/>
              </a:gdLst>
              <a:ahLst/>
              <a:cxnLst>
                <a:cxn ang="T8">
                  <a:pos x="T0" y="T1"/>
                </a:cxn>
                <a:cxn ang="T9">
                  <a:pos x="T2" y="T3"/>
                </a:cxn>
                <a:cxn ang="T10">
                  <a:pos x="T4" y="T5"/>
                </a:cxn>
                <a:cxn ang="T11">
                  <a:pos x="T6" y="T7"/>
                </a:cxn>
              </a:cxnLst>
              <a:rect l="T12" t="T13" r="T14" b="T15"/>
              <a:pathLst>
                <a:path w="24" h="14">
                  <a:moveTo>
                    <a:pt x="20" y="3"/>
                  </a:moveTo>
                  <a:cubicBezTo>
                    <a:pt x="24" y="9"/>
                    <a:pt x="10" y="13"/>
                    <a:pt x="5" y="14"/>
                  </a:cubicBezTo>
                  <a:cubicBezTo>
                    <a:pt x="0" y="5"/>
                    <a:pt x="0" y="5"/>
                    <a:pt x="0" y="5"/>
                  </a:cubicBezTo>
                  <a:cubicBezTo>
                    <a:pt x="5" y="3"/>
                    <a:pt x="15" y="0"/>
                    <a:pt x="20" y="3"/>
                  </a:cubicBezTo>
                </a:path>
              </a:pathLst>
            </a:custGeom>
            <a:solidFill>
              <a:srgbClr val="FBD58B"/>
            </a:solidFill>
            <a:ln w="9525">
              <a:noFill/>
              <a:round/>
              <a:headEnd/>
              <a:tailEnd/>
            </a:ln>
          </p:spPr>
          <p:txBody>
            <a:bodyPr/>
            <a:lstStyle/>
            <a:p>
              <a:endParaRPr lang="en-US" sz="1350"/>
            </a:p>
          </p:txBody>
        </p:sp>
        <p:sp>
          <p:nvSpPr>
            <p:cNvPr id="419" name="Freeform 83"/>
            <p:cNvSpPr>
              <a:spLocks noChangeAspect="1"/>
            </p:cNvSpPr>
            <p:nvPr/>
          </p:nvSpPr>
          <p:spPr bwMode="auto">
            <a:xfrm>
              <a:off x="3461" y="1532"/>
              <a:ext cx="24" cy="25"/>
            </a:xfrm>
            <a:custGeom>
              <a:avLst/>
              <a:gdLst>
                <a:gd name="T0" fmla="*/ 20 w 12"/>
                <a:gd name="T1" fmla="*/ 4 h 12"/>
                <a:gd name="T2" fmla="*/ 44 w 12"/>
                <a:gd name="T3" fmla="*/ 27 h 12"/>
                <a:gd name="T4" fmla="*/ 24 w 12"/>
                <a:gd name="T5" fmla="*/ 52 h 12"/>
                <a:gd name="T6" fmla="*/ 0 w 12"/>
                <a:gd name="T7" fmla="*/ 31 h 12"/>
                <a:gd name="T8" fmla="*/ 2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5" y="1"/>
                  </a:moveTo>
                  <a:cubicBezTo>
                    <a:pt x="8" y="0"/>
                    <a:pt x="11" y="3"/>
                    <a:pt x="11" y="6"/>
                  </a:cubicBezTo>
                  <a:cubicBezTo>
                    <a:pt x="12" y="8"/>
                    <a:pt x="9" y="11"/>
                    <a:pt x="6" y="12"/>
                  </a:cubicBezTo>
                  <a:cubicBezTo>
                    <a:pt x="4" y="12"/>
                    <a:pt x="1" y="10"/>
                    <a:pt x="0" y="7"/>
                  </a:cubicBezTo>
                  <a:cubicBezTo>
                    <a:pt x="0" y="4"/>
                    <a:pt x="2" y="1"/>
                    <a:pt x="5" y="1"/>
                  </a:cubicBezTo>
                </a:path>
              </a:pathLst>
            </a:custGeom>
            <a:solidFill>
              <a:srgbClr val="98C1E5"/>
            </a:solidFill>
            <a:ln w="9525">
              <a:noFill/>
              <a:round/>
              <a:headEnd/>
              <a:tailEnd/>
            </a:ln>
          </p:spPr>
          <p:txBody>
            <a:bodyPr/>
            <a:lstStyle/>
            <a:p>
              <a:endParaRPr lang="en-US" sz="1350"/>
            </a:p>
          </p:txBody>
        </p:sp>
        <p:sp>
          <p:nvSpPr>
            <p:cNvPr id="420" name="Freeform 84"/>
            <p:cNvSpPr>
              <a:spLocks noChangeAspect="1"/>
            </p:cNvSpPr>
            <p:nvPr/>
          </p:nvSpPr>
          <p:spPr bwMode="auto">
            <a:xfrm>
              <a:off x="3457" y="1522"/>
              <a:ext cx="58" cy="41"/>
            </a:xfrm>
            <a:custGeom>
              <a:avLst/>
              <a:gdLst>
                <a:gd name="T0" fmla="*/ 108 w 29"/>
                <a:gd name="T1" fmla="*/ 37 h 20"/>
                <a:gd name="T2" fmla="*/ 28 w 29"/>
                <a:gd name="T3" fmla="*/ 4 h 20"/>
                <a:gd name="T4" fmla="*/ 0 w 29"/>
                <a:gd name="T5" fmla="*/ 12 h 20"/>
                <a:gd name="T6" fmla="*/ 20 w 29"/>
                <a:gd name="T7" fmla="*/ 8 h 20"/>
                <a:gd name="T8" fmla="*/ 100 w 29"/>
                <a:gd name="T9" fmla="*/ 37 h 20"/>
                <a:gd name="T10" fmla="*/ 48 w 29"/>
                <a:gd name="T11" fmla="*/ 84 h 20"/>
                <a:gd name="T12" fmla="*/ 28 w 29"/>
                <a:gd name="T13" fmla="*/ 84 h 20"/>
                <a:gd name="T14" fmla="*/ 56 w 29"/>
                <a:gd name="T15" fmla="*/ 84 h 20"/>
                <a:gd name="T16" fmla="*/ 108 w 29"/>
                <a:gd name="T17" fmla="*/ 3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7" y="9"/>
                  </a:moveTo>
                  <a:cubicBezTo>
                    <a:pt x="25" y="4"/>
                    <a:pt x="16" y="0"/>
                    <a:pt x="7" y="1"/>
                  </a:cubicBezTo>
                  <a:cubicBezTo>
                    <a:pt x="4" y="2"/>
                    <a:pt x="2" y="2"/>
                    <a:pt x="0" y="3"/>
                  </a:cubicBezTo>
                  <a:cubicBezTo>
                    <a:pt x="1" y="3"/>
                    <a:pt x="3" y="3"/>
                    <a:pt x="5" y="2"/>
                  </a:cubicBezTo>
                  <a:cubicBezTo>
                    <a:pt x="14" y="1"/>
                    <a:pt x="23" y="4"/>
                    <a:pt x="25" y="9"/>
                  </a:cubicBezTo>
                  <a:cubicBezTo>
                    <a:pt x="27" y="14"/>
                    <a:pt x="21" y="19"/>
                    <a:pt x="12" y="20"/>
                  </a:cubicBezTo>
                  <a:cubicBezTo>
                    <a:pt x="10" y="20"/>
                    <a:pt x="9" y="20"/>
                    <a:pt x="7" y="20"/>
                  </a:cubicBezTo>
                  <a:cubicBezTo>
                    <a:pt x="9" y="20"/>
                    <a:pt x="12" y="20"/>
                    <a:pt x="14" y="20"/>
                  </a:cubicBezTo>
                  <a:cubicBezTo>
                    <a:pt x="23" y="19"/>
                    <a:pt x="29" y="14"/>
                    <a:pt x="27" y="9"/>
                  </a:cubicBezTo>
                  <a:close/>
                </a:path>
              </a:pathLst>
            </a:custGeom>
            <a:solidFill>
              <a:srgbClr val="F6B148"/>
            </a:solidFill>
            <a:ln w="9525">
              <a:noFill/>
              <a:round/>
              <a:headEnd/>
              <a:tailEnd/>
            </a:ln>
          </p:spPr>
          <p:txBody>
            <a:bodyPr/>
            <a:lstStyle/>
            <a:p>
              <a:endParaRPr lang="en-US" sz="1350"/>
            </a:p>
          </p:txBody>
        </p:sp>
        <p:sp>
          <p:nvSpPr>
            <p:cNvPr id="421" name="Freeform 85"/>
            <p:cNvSpPr>
              <a:spLocks noChangeAspect="1"/>
            </p:cNvSpPr>
            <p:nvPr/>
          </p:nvSpPr>
          <p:spPr bwMode="auto">
            <a:xfrm>
              <a:off x="3442" y="1524"/>
              <a:ext cx="69" cy="41"/>
            </a:xfrm>
            <a:custGeom>
              <a:avLst/>
              <a:gdLst>
                <a:gd name="T0" fmla="*/ 132 w 34"/>
                <a:gd name="T1" fmla="*/ 33 h 20"/>
                <a:gd name="T2" fmla="*/ 83 w 34"/>
                <a:gd name="T3" fmla="*/ 80 h 20"/>
                <a:gd name="T4" fmla="*/ 8 w 34"/>
                <a:gd name="T5" fmla="*/ 47 h 20"/>
                <a:gd name="T6" fmla="*/ 53 w 34"/>
                <a:gd name="T7" fmla="*/ 4 h 20"/>
                <a:gd name="T8" fmla="*/ 132 w 34"/>
                <a:gd name="T9" fmla="*/ 33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2" y="8"/>
                  </a:moveTo>
                  <a:cubicBezTo>
                    <a:pt x="34" y="13"/>
                    <a:pt x="29" y="18"/>
                    <a:pt x="20" y="19"/>
                  </a:cubicBezTo>
                  <a:cubicBezTo>
                    <a:pt x="12" y="20"/>
                    <a:pt x="4" y="16"/>
                    <a:pt x="2" y="11"/>
                  </a:cubicBezTo>
                  <a:cubicBezTo>
                    <a:pt x="0" y="7"/>
                    <a:pt x="5" y="2"/>
                    <a:pt x="13" y="1"/>
                  </a:cubicBezTo>
                  <a:cubicBezTo>
                    <a:pt x="22" y="0"/>
                    <a:pt x="30" y="3"/>
                    <a:pt x="32" y="8"/>
                  </a:cubicBezTo>
                  <a:close/>
                </a:path>
              </a:pathLst>
            </a:custGeom>
            <a:solidFill>
              <a:srgbClr val="FBD58B"/>
            </a:solidFill>
            <a:ln w="9525">
              <a:noFill/>
              <a:round/>
              <a:headEnd/>
              <a:tailEnd/>
            </a:ln>
          </p:spPr>
          <p:txBody>
            <a:bodyPr/>
            <a:lstStyle/>
            <a:p>
              <a:endParaRPr lang="en-US" sz="1350"/>
            </a:p>
          </p:txBody>
        </p:sp>
        <p:sp>
          <p:nvSpPr>
            <p:cNvPr id="422" name="Freeform 86"/>
            <p:cNvSpPr>
              <a:spLocks noChangeAspect="1"/>
            </p:cNvSpPr>
            <p:nvPr/>
          </p:nvSpPr>
          <p:spPr bwMode="auto">
            <a:xfrm>
              <a:off x="3465" y="1530"/>
              <a:ext cx="22" cy="25"/>
            </a:xfrm>
            <a:custGeom>
              <a:avLst/>
              <a:gdLst>
                <a:gd name="T0" fmla="*/ 28 w 11"/>
                <a:gd name="T1" fmla="*/ 4 h 12"/>
                <a:gd name="T2" fmla="*/ 44 w 11"/>
                <a:gd name="T3" fmla="*/ 35 h 12"/>
                <a:gd name="T4" fmla="*/ 16 w 11"/>
                <a:gd name="T5" fmla="*/ 48 h 12"/>
                <a:gd name="T6" fmla="*/ 4 w 11"/>
                <a:gd name="T7" fmla="*/ 21 h 12"/>
                <a:gd name="T8" fmla="*/ 28 w 11"/>
                <a:gd name="T9" fmla="*/ 4 h 12"/>
                <a:gd name="T10" fmla="*/ 0 60000 65536"/>
                <a:gd name="T11" fmla="*/ 0 60000 65536"/>
                <a:gd name="T12" fmla="*/ 0 60000 65536"/>
                <a:gd name="T13" fmla="*/ 0 60000 65536"/>
                <a:gd name="T14" fmla="*/ 0 60000 65536"/>
                <a:gd name="T15" fmla="*/ 0 w 11"/>
                <a:gd name="T16" fmla="*/ 0 h 12"/>
                <a:gd name="T17" fmla="*/ 11 w 11"/>
                <a:gd name="T18" fmla="*/ 12 h 12"/>
              </a:gdLst>
              <a:ahLst/>
              <a:cxnLst>
                <a:cxn ang="T10">
                  <a:pos x="T0" y="T1"/>
                </a:cxn>
                <a:cxn ang="T11">
                  <a:pos x="T2" y="T3"/>
                </a:cxn>
                <a:cxn ang="T12">
                  <a:pos x="T4" y="T5"/>
                </a:cxn>
                <a:cxn ang="T13">
                  <a:pos x="T6" y="T7"/>
                </a:cxn>
                <a:cxn ang="T14">
                  <a:pos x="T8" y="T9"/>
                </a:cxn>
              </a:cxnLst>
              <a:rect l="T15" t="T16" r="T17" b="T18"/>
              <a:pathLst>
                <a:path w="11" h="12">
                  <a:moveTo>
                    <a:pt x="7" y="1"/>
                  </a:moveTo>
                  <a:cubicBezTo>
                    <a:pt x="10" y="2"/>
                    <a:pt x="11" y="5"/>
                    <a:pt x="11" y="8"/>
                  </a:cubicBezTo>
                  <a:cubicBezTo>
                    <a:pt x="10" y="11"/>
                    <a:pt x="7" y="12"/>
                    <a:pt x="4" y="11"/>
                  </a:cubicBezTo>
                  <a:cubicBezTo>
                    <a:pt x="1" y="11"/>
                    <a:pt x="0" y="8"/>
                    <a:pt x="1" y="5"/>
                  </a:cubicBezTo>
                  <a:cubicBezTo>
                    <a:pt x="1" y="2"/>
                    <a:pt x="4" y="0"/>
                    <a:pt x="7" y="1"/>
                  </a:cubicBezTo>
                  <a:close/>
                </a:path>
              </a:pathLst>
            </a:custGeom>
            <a:solidFill>
              <a:srgbClr val="DF8100"/>
            </a:solidFill>
            <a:ln w="9525">
              <a:noFill/>
              <a:round/>
              <a:headEnd/>
              <a:tailEnd/>
            </a:ln>
          </p:spPr>
          <p:txBody>
            <a:bodyPr/>
            <a:lstStyle/>
            <a:p>
              <a:endParaRPr lang="en-US" sz="1350"/>
            </a:p>
          </p:txBody>
        </p:sp>
        <p:sp>
          <p:nvSpPr>
            <p:cNvPr id="423" name="Freeform 87"/>
            <p:cNvSpPr>
              <a:spLocks noChangeAspect="1"/>
            </p:cNvSpPr>
            <p:nvPr/>
          </p:nvSpPr>
          <p:spPr bwMode="auto">
            <a:xfrm>
              <a:off x="3467" y="1532"/>
              <a:ext cx="20" cy="23"/>
            </a:xfrm>
            <a:custGeom>
              <a:avLst/>
              <a:gdLst>
                <a:gd name="T0" fmla="*/ 36 w 10"/>
                <a:gd name="T1" fmla="*/ 31 h 11"/>
                <a:gd name="T2" fmla="*/ 12 w 10"/>
                <a:gd name="T3" fmla="*/ 44 h 11"/>
                <a:gd name="T4" fmla="*/ 0 w 10"/>
                <a:gd name="T5" fmla="*/ 17 h 11"/>
                <a:gd name="T6" fmla="*/ 24 w 10"/>
                <a:gd name="T7" fmla="*/ 4 h 11"/>
                <a:gd name="T8" fmla="*/ 36 w 10"/>
                <a:gd name="T9" fmla="*/ 31 h 11"/>
                <a:gd name="T10" fmla="*/ 0 60000 65536"/>
                <a:gd name="T11" fmla="*/ 0 60000 65536"/>
                <a:gd name="T12" fmla="*/ 0 60000 65536"/>
                <a:gd name="T13" fmla="*/ 0 60000 65536"/>
                <a:gd name="T14" fmla="*/ 0 60000 65536"/>
                <a:gd name="T15" fmla="*/ 0 w 10"/>
                <a:gd name="T16" fmla="*/ 0 h 11"/>
                <a:gd name="T17" fmla="*/ 10 w 10"/>
                <a:gd name="T18" fmla="*/ 11 h 11"/>
              </a:gdLst>
              <a:ahLst/>
              <a:cxnLst>
                <a:cxn ang="T10">
                  <a:pos x="T0" y="T1"/>
                </a:cxn>
                <a:cxn ang="T11">
                  <a:pos x="T2" y="T3"/>
                </a:cxn>
                <a:cxn ang="T12">
                  <a:pos x="T4" y="T5"/>
                </a:cxn>
                <a:cxn ang="T13">
                  <a:pos x="T6" y="T7"/>
                </a:cxn>
                <a:cxn ang="T14">
                  <a:pos x="T8" y="T9"/>
                </a:cxn>
              </a:cxnLst>
              <a:rect l="T15" t="T16" r="T17" b="T18"/>
              <a:pathLst>
                <a:path w="10" h="11">
                  <a:moveTo>
                    <a:pt x="9" y="7"/>
                  </a:moveTo>
                  <a:cubicBezTo>
                    <a:pt x="9" y="9"/>
                    <a:pt x="6" y="11"/>
                    <a:pt x="3" y="10"/>
                  </a:cubicBezTo>
                  <a:cubicBezTo>
                    <a:pt x="1" y="10"/>
                    <a:pt x="0" y="7"/>
                    <a:pt x="0" y="4"/>
                  </a:cubicBezTo>
                  <a:cubicBezTo>
                    <a:pt x="1" y="1"/>
                    <a:pt x="4" y="0"/>
                    <a:pt x="6" y="1"/>
                  </a:cubicBezTo>
                  <a:cubicBezTo>
                    <a:pt x="9" y="1"/>
                    <a:pt x="10" y="4"/>
                    <a:pt x="9" y="7"/>
                  </a:cubicBezTo>
                  <a:close/>
                </a:path>
              </a:pathLst>
            </a:custGeom>
            <a:solidFill>
              <a:srgbClr val="F6B148"/>
            </a:solidFill>
            <a:ln w="9525">
              <a:noFill/>
              <a:round/>
              <a:headEnd/>
              <a:tailEnd/>
            </a:ln>
          </p:spPr>
          <p:txBody>
            <a:bodyPr/>
            <a:lstStyle/>
            <a:p>
              <a:endParaRPr lang="en-US" sz="1350"/>
            </a:p>
          </p:txBody>
        </p:sp>
        <p:sp>
          <p:nvSpPr>
            <p:cNvPr id="424" name="Freeform 88"/>
            <p:cNvSpPr>
              <a:spLocks noChangeAspect="1"/>
            </p:cNvSpPr>
            <p:nvPr/>
          </p:nvSpPr>
          <p:spPr bwMode="auto">
            <a:xfrm>
              <a:off x="3471" y="1532"/>
              <a:ext cx="14" cy="15"/>
            </a:xfrm>
            <a:custGeom>
              <a:avLst/>
              <a:gdLst>
                <a:gd name="T0" fmla="*/ 28 w 7"/>
                <a:gd name="T1" fmla="*/ 19 h 7"/>
                <a:gd name="T2" fmla="*/ 12 w 7"/>
                <a:gd name="T3" fmla="*/ 28 h 7"/>
                <a:gd name="T4" fmla="*/ 0 w 7"/>
                <a:gd name="T5" fmla="*/ 9 h 7"/>
                <a:gd name="T6" fmla="*/ 16 w 7"/>
                <a:gd name="T7" fmla="*/ 4 h 7"/>
                <a:gd name="T8" fmla="*/ 28 w 7"/>
                <a:gd name="T9" fmla="*/ 19 h 7"/>
                <a:gd name="T10" fmla="*/ 0 60000 65536"/>
                <a:gd name="T11" fmla="*/ 0 60000 65536"/>
                <a:gd name="T12" fmla="*/ 0 60000 65536"/>
                <a:gd name="T13" fmla="*/ 0 60000 65536"/>
                <a:gd name="T14" fmla="*/ 0 60000 65536"/>
                <a:gd name="T15" fmla="*/ 0 w 7"/>
                <a:gd name="T16" fmla="*/ 0 h 7"/>
                <a:gd name="T17" fmla="*/ 7 w 7"/>
                <a:gd name="T18" fmla="*/ 7 h 7"/>
              </a:gdLst>
              <a:ahLst/>
              <a:cxnLst>
                <a:cxn ang="T10">
                  <a:pos x="T0" y="T1"/>
                </a:cxn>
                <a:cxn ang="T11">
                  <a:pos x="T2" y="T3"/>
                </a:cxn>
                <a:cxn ang="T12">
                  <a:pos x="T4" y="T5"/>
                </a:cxn>
                <a:cxn ang="T13">
                  <a:pos x="T6" y="T7"/>
                </a:cxn>
                <a:cxn ang="T14">
                  <a:pos x="T8" y="T9"/>
                </a:cxn>
              </a:cxnLst>
              <a:rect l="T15" t="T16" r="T17" b="T18"/>
              <a:pathLst>
                <a:path w="7" h="7">
                  <a:moveTo>
                    <a:pt x="7" y="4"/>
                  </a:moveTo>
                  <a:cubicBezTo>
                    <a:pt x="6" y="6"/>
                    <a:pt x="5" y="7"/>
                    <a:pt x="3" y="6"/>
                  </a:cubicBezTo>
                  <a:cubicBezTo>
                    <a:pt x="1" y="5"/>
                    <a:pt x="0" y="4"/>
                    <a:pt x="0" y="2"/>
                  </a:cubicBezTo>
                  <a:cubicBezTo>
                    <a:pt x="1" y="1"/>
                    <a:pt x="2" y="0"/>
                    <a:pt x="4" y="1"/>
                  </a:cubicBezTo>
                  <a:cubicBezTo>
                    <a:pt x="6" y="1"/>
                    <a:pt x="7" y="3"/>
                    <a:pt x="7" y="4"/>
                  </a:cubicBezTo>
                  <a:close/>
                </a:path>
              </a:pathLst>
            </a:custGeom>
            <a:solidFill>
              <a:srgbClr val="FCE5B8"/>
            </a:solidFill>
            <a:ln w="9525">
              <a:noFill/>
              <a:round/>
              <a:headEnd/>
              <a:tailEnd/>
            </a:ln>
          </p:spPr>
          <p:txBody>
            <a:bodyPr/>
            <a:lstStyle/>
            <a:p>
              <a:endParaRPr lang="en-US" sz="1350"/>
            </a:p>
          </p:txBody>
        </p:sp>
        <p:sp>
          <p:nvSpPr>
            <p:cNvPr id="425" name="Freeform 89"/>
            <p:cNvSpPr>
              <a:spLocks noChangeAspect="1"/>
            </p:cNvSpPr>
            <p:nvPr/>
          </p:nvSpPr>
          <p:spPr bwMode="auto">
            <a:xfrm>
              <a:off x="3058" y="1863"/>
              <a:ext cx="403" cy="157"/>
            </a:xfrm>
            <a:custGeom>
              <a:avLst/>
              <a:gdLst>
                <a:gd name="T0" fmla="*/ 0 w 200"/>
                <a:gd name="T1" fmla="*/ 0 h 78"/>
                <a:gd name="T2" fmla="*/ 4 w 200"/>
                <a:gd name="T3" fmla="*/ 48 h 78"/>
                <a:gd name="T4" fmla="*/ 792 w 200"/>
                <a:gd name="T5" fmla="*/ 312 h 78"/>
                <a:gd name="T6" fmla="*/ 812 w 200"/>
                <a:gd name="T7" fmla="*/ 308 h 78"/>
                <a:gd name="T8" fmla="*/ 808 w 200"/>
                <a:gd name="T9" fmla="*/ 288 h 78"/>
                <a:gd name="T10" fmla="*/ 0 w 200"/>
                <a:gd name="T11" fmla="*/ 0 h 78"/>
                <a:gd name="T12" fmla="*/ 0 60000 65536"/>
                <a:gd name="T13" fmla="*/ 0 60000 65536"/>
                <a:gd name="T14" fmla="*/ 0 60000 65536"/>
                <a:gd name="T15" fmla="*/ 0 60000 65536"/>
                <a:gd name="T16" fmla="*/ 0 60000 65536"/>
                <a:gd name="T17" fmla="*/ 0 60000 65536"/>
                <a:gd name="T18" fmla="*/ 0 w 200"/>
                <a:gd name="T19" fmla="*/ 0 h 78"/>
                <a:gd name="T20" fmla="*/ 200 w 200"/>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00" h="78">
                  <a:moveTo>
                    <a:pt x="0" y="0"/>
                  </a:moveTo>
                  <a:cubicBezTo>
                    <a:pt x="1" y="12"/>
                    <a:pt x="1" y="12"/>
                    <a:pt x="1" y="12"/>
                  </a:cubicBezTo>
                  <a:cubicBezTo>
                    <a:pt x="1" y="12"/>
                    <a:pt x="193" y="76"/>
                    <a:pt x="195" y="77"/>
                  </a:cubicBezTo>
                  <a:cubicBezTo>
                    <a:pt x="198" y="78"/>
                    <a:pt x="200" y="76"/>
                    <a:pt x="200" y="76"/>
                  </a:cubicBezTo>
                  <a:cubicBezTo>
                    <a:pt x="199" y="71"/>
                    <a:pt x="199" y="71"/>
                    <a:pt x="199" y="71"/>
                  </a:cubicBezTo>
                  <a:cubicBezTo>
                    <a:pt x="0" y="0"/>
                    <a:pt x="0" y="0"/>
                    <a:pt x="0" y="0"/>
                  </a:cubicBezTo>
                </a:path>
              </a:pathLst>
            </a:custGeom>
            <a:solidFill>
              <a:srgbClr val="F6B148"/>
            </a:solidFill>
            <a:ln w="9525">
              <a:noFill/>
              <a:round/>
              <a:headEnd/>
              <a:tailEnd/>
            </a:ln>
          </p:spPr>
          <p:txBody>
            <a:bodyPr/>
            <a:lstStyle/>
            <a:p>
              <a:endParaRPr lang="en-US" sz="1350"/>
            </a:p>
          </p:txBody>
        </p:sp>
        <p:sp>
          <p:nvSpPr>
            <p:cNvPr id="426" name="Freeform 90"/>
            <p:cNvSpPr>
              <a:spLocks noChangeAspect="1"/>
            </p:cNvSpPr>
            <p:nvPr/>
          </p:nvSpPr>
          <p:spPr bwMode="auto">
            <a:xfrm>
              <a:off x="3459" y="1734"/>
              <a:ext cx="203" cy="284"/>
            </a:xfrm>
            <a:custGeom>
              <a:avLst/>
              <a:gdLst>
                <a:gd name="T0" fmla="*/ 404 w 101"/>
                <a:gd name="T1" fmla="*/ 20 h 141"/>
                <a:gd name="T2" fmla="*/ 408 w 101"/>
                <a:gd name="T3" fmla="*/ 48 h 141"/>
                <a:gd name="T4" fmla="*/ 400 w 101"/>
                <a:gd name="T5" fmla="*/ 68 h 141"/>
                <a:gd name="T6" fmla="*/ 4 w 101"/>
                <a:gd name="T7" fmla="*/ 572 h 141"/>
                <a:gd name="T8" fmla="*/ 0 w 101"/>
                <a:gd name="T9" fmla="*/ 548 h 141"/>
                <a:gd name="T10" fmla="*/ 396 w 101"/>
                <a:gd name="T11" fmla="*/ 0 h 141"/>
                <a:gd name="T12" fmla="*/ 404 w 101"/>
                <a:gd name="T13" fmla="*/ 20 h 141"/>
                <a:gd name="T14" fmla="*/ 0 60000 65536"/>
                <a:gd name="T15" fmla="*/ 0 60000 65536"/>
                <a:gd name="T16" fmla="*/ 0 60000 65536"/>
                <a:gd name="T17" fmla="*/ 0 60000 65536"/>
                <a:gd name="T18" fmla="*/ 0 60000 65536"/>
                <a:gd name="T19" fmla="*/ 0 60000 65536"/>
                <a:gd name="T20" fmla="*/ 0 60000 65536"/>
                <a:gd name="T21" fmla="*/ 0 w 101"/>
                <a:gd name="T22" fmla="*/ 0 h 141"/>
                <a:gd name="T23" fmla="*/ 101 w 101"/>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41">
                  <a:moveTo>
                    <a:pt x="100" y="5"/>
                  </a:moveTo>
                  <a:cubicBezTo>
                    <a:pt x="100" y="7"/>
                    <a:pt x="101" y="12"/>
                    <a:pt x="101" y="12"/>
                  </a:cubicBezTo>
                  <a:cubicBezTo>
                    <a:pt x="101" y="12"/>
                    <a:pt x="101" y="15"/>
                    <a:pt x="99" y="17"/>
                  </a:cubicBezTo>
                  <a:cubicBezTo>
                    <a:pt x="98" y="19"/>
                    <a:pt x="1" y="141"/>
                    <a:pt x="1" y="141"/>
                  </a:cubicBezTo>
                  <a:cubicBezTo>
                    <a:pt x="0" y="135"/>
                    <a:pt x="0" y="135"/>
                    <a:pt x="0" y="135"/>
                  </a:cubicBezTo>
                  <a:cubicBezTo>
                    <a:pt x="98" y="0"/>
                    <a:pt x="98" y="0"/>
                    <a:pt x="98" y="0"/>
                  </a:cubicBezTo>
                  <a:cubicBezTo>
                    <a:pt x="98" y="0"/>
                    <a:pt x="100" y="1"/>
                    <a:pt x="100" y="5"/>
                  </a:cubicBezTo>
                  <a:close/>
                </a:path>
              </a:pathLst>
            </a:custGeom>
            <a:solidFill>
              <a:srgbClr val="DF8100"/>
            </a:solidFill>
            <a:ln w="9525">
              <a:noFill/>
              <a:round/>
              <a:headEnd/>
              <a:tailEnd/>
            </a:ln>
          </p:spPr>
          <p:txBody>
            <a:bodyPr/>
            <a:lstStyle/>
            <a:p>
              <a:endParaRPr lang="en-US" sz="1350"/>
            </a:p>
          </p:txBody>
        </p:sp>
        <p:sp>
          <p:nvSpPr>
            <p:cNvPr id="427" name="Freeform 91"/>
            <p:cNvSpPr>
              <a:spLocks noChangeAspect="1"/>
            </p:cNvSpPr>
            <p:nvPr/>
          </p:nvSpPr>
          <p:spPr bwMode="auto">
            <a:xfrm>
              <a:off x="3058" y="1639"/>
              <a:ext cx="602" cy="369"/>
            </a:xfrm>
            <a:custGeom>
              <a:avLst/>
              <a:gdLst>
                <a:gd name="T0" fmla="*/ 815 w 299"/>
                <a:gd name="T1" fmla="*/ 736 h 183"/>
                <a:gd name="T2" fmla="*/ 1208 w 299"/>
                <a:gd name="T3" fmla="*/ 212 h 183"/>
                <a:gd name="T4" fmla="*/ 1196 w 299"/>
                <a:gd name="T5" fmla="*/ 188 h 183"/>
                <a:gd name="T6" fmla="*/ 360 w 299"/>
                <a:gd name="T7" fmla="*/ 0 h 183"/>
                <a:gd name="T8" fmla="*/ 0 w 299"/>
                <a:gd name="T9" fmla="*/ 452 h 183"/>
                <a:gd name="T10" fmla="*/ 791 w 299"/>
                <a:gd name="T11" fmla="*/ 740 h 183"/>
                <a:gd name="T12" fmla="*/ 815 w 299"/>
                <a:gd name="T13" fmla="*/ 736 h 183"/>
                <a:gd name="T14" fmla="*/ 0 60000 65536"/>
                <a:gd name="T15" fmla="*/ 0 60000 65536"/>
                <a:gd name="T16" fmla="*/ 0 60000 65536"/>
                <a:gd name="T17" fmla="*/ 0 60000 65536"/>
                <a:gd name="T18" fmla="*/ 0 60000 65536"/>
                <a:gd name="T19" fmla="*/ 0 60000 65536"/>
                <a:gd name="T20" fmla="*/ 0 60000 65536"/>
                <a:gd name="T21" fmla="*/ 0 w 299"/>
                <a:gd name="T22" fmla="*/ 0 h 183"/>
                <a:gd name="T23" fmla="*/ 299 w 299"/>
                <a:gd name="T24" fmla="*/ 183 h 1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9" h="183">
                  <a:moveTo>
                    <a:pt x="201" y="181"/>
                  </a:moveTo>
                  <a:cubicBezTo>
                    <a:pt x="214" y="164"/>
                    <a:pt x="296" y="54"/>
                    <a:pt x="298" y="52"/>
                  </a:cubicBezTo>
                  <a:cubicBezTo>
                    <a:pt x="299" y="50"/>
                    <a:pt x="299" y="47"/>
                    <a:pt x="295" y="46"/>
                  </a:cubicBezTo>
                  <a:cubicBezTo>
                    <a:pt x="292" y="46"/>
                    <a:pt x="89" y="0"/>
                    <a:pt x="89" y="0"/>
                  </a:cubicBezTo>
                  <a:cubicBezTo>
                    <a:pt x="0" y="111"/>
                    <a:pt x="0" y="111"/>
                    <a:pt x="0" y="111"/>
                  </a:cubicBezTo>
                  <a:cubicBezTo>
                    <a:pt x="195" y="182"/>
                    <a:pt x="195" y="182"/>
                    <a:pt x="195" y="182"/>
                  </a:cubicBezTo>
                  <a:cubicBezTo>
                    <a:pt x="195" y="182"/>
                    <a:pt x="199" y="183"/>
                    <a:pt x="201" y="181"/>
                  </a:cubicBezTo>
                  <a:close/>
                </a:path>
              </a:pathLst>
            </a:custGeom>
            <a:solidFill>
              <a:srgbClr val="E69A37"/>
            </a:solidFill>
            <a:ln w="9525">
              <a:noFill/>
              <a:round/>
              <a:headEnd/>
              <a:tailEnd/>
            </a:ln>
          </p:spPr>
          <p:txBody>
            <a:bodyPr/>
            <a:lstStyle/>
            <a:p>
              <a:endParaRPr lang="en-US" sz="1350"/>
            </a:p>
          </p:txBody>
        </p:sp>
        <p:sp>
          <p:nvSpPr>
            <p:cNvPr id="428" name="Freeform 92"/>
            <p:cNvSpPr>
              <a:spLocks noChangeAspect="1"/>
            </p:cNvSpPr>
            <p:nvPr/>
          </p:nvSpPr>
          <p:spPr bwMode="auto">
            <a:xfrm>
              <a:off x="3064" y="1857"/>
              <a:ext cx="401" cy="151"/>
            </a:xfrm>
            <a:custGeom>
              <a:avLst/>
              <a:gdLst>
                <a:gd name="T0" fmla="*/ 804 w 199"/>
                <a:gd name="T1" fmla="*/ 284 h 75"/>
                <a:gd name="T2" fmla="*/ 804 w 199"/>
                <a:gd name="T3" fmla="*/ 276 h 75"/>
                <a:gd name="T4" fmla="*/ 0 w 199"/>
                <a:gd name="T5" fmla="*/ 0 h 75"/>
                <a:gd name="T6" fmla="*/ 8 w 199"/>
                <a:gd name="T7" fmla="*/ 20 h 75"/>
                <a:gd name="T8" fmla="*/ 788 w 199"/>
                <a:gd name="T9" fmla="*/ 300 h 75"/>
                <a:gd name="T10" fmla="*/ 804 w 199"/>
                <a:gd name="T11" fmla="*/ 284 h 75"/>
                <a:gd name="T12" fmla="*/ 0 60000 65536"/>
                <a:gd name="T13" fmla="*/ 0 60000 65536"/>
                <a:gd name="T14" fmla="*/ 0 60000 65536"/>
                <a:gd name="T15" fmla="*/ 0 60000 65536"/>
                <a:gd name="T16" fmla="*/ 0 60000 65536"/>
                <a:gd name="T17" fmla="*/ 0 60000 65536"/>
                <a:gd name="T18" fmla="*/ 0 w 199"/>
                <a:gd name="T19" fmla="*/ 0 h 75"/>
                <a:gd name="T20" fmla="*/ 199 w 199"/>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199" h="75">
                  <a:moveTo>
                    <a:pt x="198" y="70"/>
                  </a:moveTo>
                  <a:cubicBezTo>
                    <a:pt x="198" y="70"/>
                    <a:pt x="198" y="69"/>
                    <a:pt x="198" y="68"/>
                  </a:cubicBezTo>
                  <a:cubicBezTo>
                    <a:pt x="179" y="62"/>
                    <a:pt x="0" y="1"/>
                    <a:pt x="0" y="0"/>
                  </a:cubicBezTo>
                  <a:cubicBezTo>
                    <a:pt x="0" y="1"/>
                    <a:pt x="0" y="4"/>
                    <a:pt x="2" y="5"/>
                  </a:cubicBezTo>
                  <a:cubicBezTo>
                    <a:pt x="22" y="13"/>
                    <a:pt x="192" y="73"/>
                    <a:pt x="194" y="74"/>
                  </a:cubicBezTo>
                  <a:cubicBezTo>
                    <a:pt x="196" y="75"/>
                    <a:pt x="199" y="74"/>
                    <a:pt x="198" y="70"/>
                  </a:cubicBezTo>
                  <a:close/>
                </a:path>
              </a:pathLst>
            </a:custGeom>
            <a:solidFill>
              <a:srgbClr val="FBD58B"/>
            </a:solidFill>
            <a:ln w="9525">
              <a:noFill/>
              <a:round/>
              <a:headEnd/>
              <a:tailEnd/>
            </a:ln>
          </p:spPr>
          <p:txBody>
            <a:bodyPr/>
            <a:lstStyle/>
            <a:p>
              <a:endParaRPr lang="en-US" sz="1350"/>
            </a:p>
          </p:txBody>
        </p:sp>
        <p:sp>
          <p:nvSpPr>
            <p:cNvPr id="429" name="Freeform 93"/>
            <p:cNvSpPr>
              <a:spLocks noChangeAspect="1"/>
            </p:cNvSpPr>
            <p:nvPr/>
          </p:nvSpPr>
          <p:spPr bwMode="auto">
            <a:xfrm>
              <a:off x="3453" y="1732"/>
              <a:ext cx="207" cy="276"/>
            </a:xfrm>
            <a:custGeom>
              <a:avLst/>
              <a:gdLst>
                <a:gd name="T0" fmla="*/ 400 w 103"/>
                <a:gd name="T1" fmla="*/ 0 h 137"/>
                <a:gd name="T2" fmla="*/ 392 w 103"/>
                <a:gd name="T3" fmla="*/ 0 h 137"/>
                <a:gd name="T4" fmla="*/ 4 w 103"/>
                <a:gd name="T5" fmla="*/ 548 h 137"/>
                <a:gd name="T6" fmla="*/ 0 w 103"/>
                <a:gd name="T7" fmla="*/ 552 h 137"/>
                <a:gd name="T8" fmla="*/ 20 w 103"/>
                <a:gd name="T9" fmla="*/ 548 h 137"/>
                <a:gd name="T10" fmla="*/ 412 w 103"/>
                <a:gd name="T11" fmla="*/ 24 h 137"/>
                <a:gd name="T12" fmla="*/ 400 w 103"/>
                <a:gd name="T13" fmla="*/ 0 h 137"/>
                <a:gd name="T14" fmla="*/ 0 60000 65536"/>
                <a:gd name="T15" fmla="*/ 0 60000 65536"/>
                <a:gd name="T16" fmla="*/ 0 60000 65536"/>
                <a:gd name="T17" fmla="*/ 0 60000 65536"/>
                <a:gd name="T18" fmla="*/ 0 60000 65536"/>
                <a:gd name="T19" fmla="*/ 0 60000 65536"/>
                <a:gd name="T20" fmla="*/ 0 60000 65536"/>
                <a:gd name="T21" fmla="*/ 0 w 103"/>
                <a:gd name="T22" fmla="*/ 0 h 137"/>
                <a:gd name="T23" fmla="*/ 103 w 103"/>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137">
                  <a:moveTo>
                    <a:pt x="99" y="0"/>
                  </a:moveTo>
                  <a:cubicBezTo>
                    <a:pt x="99" y="0"/>
                    <a:pt x="98" y="0"/>
                    <a:pt x="97" y="0"/>
                  </a:cubicBezTo>
                  <a:cubicBezTo>
                    <a:pt x="86" y="15"/>
                    <a:pt x="13" y="118"/>
                    <a:pt x="1" y="135"/>
                  </a:cubicBezTo>
                  <a:cubicBezTo>
                    <a:pt x="0" y="135"/>
                    <a:pt x="0" y="136"/>
                    <a:pt x="0" y="136"/>
                  </a:cubicBezTo>
                  <a:cubicBezTo>
                    <a:pt x="1" y="136"/>
                    <a:pt x="4" y="137"/>
                    <a:pt x="5" y="135"/>
                  </a:cubicBezTo>
                  <a:cubicBezTo>
                    <a:pt x="18" y="118"/>
                    <a:pt x="100" y="8"/>
                    <a:pt x="102" y="6"/>
                  </a:cubicBezTo>
                  <a:cubicBezTo>
                    <a:pt x="103" y="4"/>
                    <a:pt x="103" y="1"/>
                    <a:pt x="99" y="0"/>
                  </a:cubicBezTo>
                  <a:close/>
                </a:path>
              </a:pathLst>
            </a:custGeom>
            <a:solidFill>
              <a:srgbClr val="FBD58B"/>
            </a:solidFill>
            <a:ln w="9525">
              <a:noFill/>
              <a:round/>
              <a:headEnd/>
              <a:tailEnd/>
            </a:ln>
          </p:spPr>
          <p:txBody>
            <a:bodyPr/>
            <a:lstStyle/>
            <a:p>
              <a:endParaRPr lang="en-US" sz="1350"/>
            </a:p>
          </p:txBody>
        </p:sp>
        <p:sp>
          <p:nvSpPr>
            <p:cNvPr id="430" name="Freeform 94"/>
            <p:cNvSpPr>
              <a:spLocks noChangeAspect="1"/>
            </p:cNvSpPr>
            <p:nvPr/>
          </p:nvSpPr>
          <p:spPr bwMode="auto">
            <a:xfrm>
              <a:off x="3354" y="1742"/>
              <a:ext cx="54" cy="34"/>
            </a:xfrm>
            <a:custGeom>
              <a:avLst/>
              <a:gdLst>
                <a:gd name="T0" fmla="*/ 16 w 27"/>
                <a:gd name="T1" fmla="*/ 48 h 17"/>
                <a:gd name="T2" fmla="*/ 4 w 27"/>
                <a:gd name="T3" fmla="*/ 28 h 17"/>
                <a:gd name="T4" fmla="*/ 40 w 27"/>
                <a:gd name="T5" fmla="*/ 8 h 17"/>
                <a:gd name="T6" fmla="*/ 56 w 27"/>
                <a:gd name="T7" fmla="*/ 4 h 17"/>
                <a:gd name="T8" fmla="*/ 100 w 27"/>
                <a:gd name="T9" fmla="*/ 16 h 17"/>
                <a:gd name="T10" fmla="*/ 104 w 27"/>
                <a:gd name="T11" fmla="*/ 28 h 17"/>
                <a:gd name="T12" fmla="*/ 88 w 27"/>
                <a:gd name="T13" fmla="*/ 60 h 17"/>
                <a:gd name="T14" fmla="*/ 76 w 27"/>
                <a:gd name="T15" fmla="*/ 64 h 17"/>
                <a:gd name="T16" fmla="*/ 16 w 27"/>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2"/>
                  </a:moveTo>
                  <a:cubicBezTo>
                    <a:pt x="2" y="11"/>
                    <a:pt x="0" y="9"/>
                    <a:pt x="1" y="7"/>
                  </a:cubicBezTo>
                  <a:cubicBezTo>
                    <a:pt x="10" y="2"/>
                    <a:pt x="10" y="2"/>
                    <a:pt x="10" y="2"/>
                  </a:cubicBezTo>
                  <a:cubicBezTo>
                    <a:pt x="10" y="1"/>
                    <a:pt x="12" y="0"/>
                    <a:pt x="14" y="1"/>
                  </a:cubicBezTo>
                  <a:cubicBezTo>
                    <a:pt x="25" y="4"/>
                    <a:pt x="25" y="4"/>
                    <a:pt x="25" y="4"/>
                  </a:cubicBezTo>
                  <a:cubicBezTo>
                    <a:pt x="27" y="5"/>
                    <a:pt x="27" y="5"/>
                    <a:pt x="26" y="7"/>
                  </a:cubicBezTo>
                  <a:cubicBezTo>
                    <a:pt x="22" y="15"/>
                    <a:pt x="22" y="15"/>
                    <a:pt x="22" y="15"/>
                  </a:cubicBezTo>
                  <a:cubicBezTo>
                    <a:pt x="21" y="16"/>
                    <a:pt x="21" y="17"/>
                    <a:pt x="19" y="16"/>
                  </a:cubicBezTo>
                  <a:cubicBezTo>
                    <a:pt x="19" y="16"/>
                    <a:pt x="4" y="12"/>
                    <a:pt x="4" y="12"/>
                  </a:cubicBezTo>
                  <a:close/>
                </a:path>
              </a:pathLst>
            </a:custGeom>
            <a:solidFill>
              <a:srgbClr val="F6B148"/>
            </a:solidFill>
            <a:ln w="9525">
              <a:noFill/>
              <a:round/>
              <a:headEnd/>
              <a:tailEnd/>
            </a:ln>
          </p:spPr>
          <p:txBody>
            <a:bodyPr/>
            <a:lstStyle/>
            <a:p>
              <a:endParaRPr lang="en-US" sz="1350"/>
            </a:p>
          </p:txBody>
        </p:sp>
        <p:sp>
          <p:nvSpPr>
            <p:cNvPr id="431" name="Freeform 95"/>
            <p:cNvSpPr>
              <a:spLocks noChangeAspect="1"/>
            </p:cNvSpPr>
            <p:nvPr/>
          </p:nvSpPr>
          <p:spPr bwMode="auto">
            <a:xfrm>
              <a:off x="3392" y="1742"/>
              <a:ext cx="22" cy="34"/>
            </a:xfrm>
            <a:custGeom>
              <a:avLst/>
              <a:gdLst>
                <a:gd name="T0" fmla="*/ 0 w 11"/>
                <a:gd name="T1" fmla="*/ 56 h 17"/>
                <a:gd name="T2" fmla="*/ 4 w 11"/>
                <a:gd name="T3" fmla="*/ 44 h 17"/>
                <a:gd name="T4" fmla="*/ 28 w 11"/>
                <a:gd name="T5" fmla="*/ 8 h 17"/>
                <a:gd name="T6" fmla="*/ 36 w 11"/>
                <a:gd name="T7" fmla="*/ 0 h 17"/>
                <a:gd name="T8" fmla="*/ 44 w 11"/>
                <a:gd name="T9" fmla="*/ 8 h 17"/>
                <a:gd name="T10" fmla="*/ 40 w 11"/>
                <a:gd name="T11" fmla="*/ 20 h 17"/>
                <a:gd name="T12" fmla="*/ 12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2"/>
                    <a:pt x="1" y="11"/>
                  </a:cubicBezTo>
                  <a:cubicBezTo>
                    <a:pt x="7" y="2"/>
                    <a:pt x="7" y="2"/>
                    <a:pt x="7" y="2"/>
                  </a:cubicBezTo>
                  <a:cubicBezTo>
                    <a:pt x="8" y="0"/>
                    <a:pt x="9" y="0"/>
                    <a:pt x="9" y="0"/>
                  </a:cubicBezTo>
                  <a:cubicBezTo>
                    <a:pt x="11" y="2"/>
                    <a:pt x="11" y="2"/>
                    <a:pt x="11" y="2"/>
                  </a:cubicBezTo>
                  <a:cubicBezTo>
                    <a:pt x="11" y="3"/>
                    <a:pt x="11" y="3"/>
                    <a:pt x="10" y="5"/>
                  </a:cubicBezTo>
                  <a:cubicBezTo>
                    <a:pt x="3" y="15"/>
                    <a:pt x="3" y="15"/>
                    <a:pt x="3" y="15"/>
                  </a:cubicBezTo>
                  <a:cubicBezTo>
                    <a:pt x="2" y="16"/>
                    <a:pt x="1" y="17"/>
                    <a:pt x="1" y="17"/>
                  </a:cubicBezTo>
                  <a:lnTo>
                    <a:pt x="0" y="14"/>
                  </a:lnTo>
                  <a:close/>
                </a:path>
              </a:pathLst>
            </a:custGeom>
            <a:solidFill>
              <a:srgbClr val="DF8100"/>
            </a:solidFill>
            <a:ln w="9525">
              <a:noFill/>
              <a:round/>
              <a:headEnd/>
              <a:tailEnd/>
            </a:ln>
          </p:spPr>
          <p:txBody>
            <a:bodyPr/>
            <a:lstStyle/>
            <a:p>
              <a:endParaRPr lang="en-US" sz="1350"/>
            </a:p>
          </p:txBody>
        </p:sp>
        <p:sp>
          <p:nvSpPr>
            <p:cNvPr id="432" name="Freeform 96"/>
            <p:cNvSpPr>
              <a:spLocks noChangeAspect="1"/>
            </p:cNvSpPr>
            <p:nvPr/>
          </p:nvSpPr>
          <p:spPr bwMode="auto">
            <a:xfrm>
              <a:off x="3388" y="1768"/>
              <a:ext cx="10" cy="8"/>
            </a:xfrm>
            <a:custGeom>
              <a:avLst/>
              <a:gdLst>
                <a:gd name="T0" fmla="*/ 12 w 5"/>
                <a:gd name="T1" fmla="*/ 16 h 4"/>
                <a:gd name="T2" fmla="*/ 4 w 5"/>
                <a:gd name="T3" fmla="*/ 8 h 4"/>
                <a:gd name="T4" fmla="*/ 4 w 5"/>
                <a:gd name="T5" fmla="*/ 4 h 4"/>
                <a:gd name="T6" fmla="*/ 16 w 5"/>
                <a:gd name="T7" fmla="*/ 8 h 4"/>
                <a:gd name="T8" fmla="*/ 12 w 5"/>
                <a:gd name="T9" fmla="*/ 16 h 4"/>
                <a:gd name="T10" fmla="*/ 0 60000 65536"/>
                <a:gd name="T11" fmla="*/ 0 60000 65536"/>
                <a:gd name="T12" fmla="*/ 0 60000 65536"/>
                <a:gd name="T13" fmla="*/ 0 60000 65536"/>
                <a:gd name="T14" fmla="*/ 0 60000 65536"/>
                <a:gd name="T15" fmla="*/ 0 w 5"/>
                <a:gd name="T16" fmla="*/ 0 h 4"/>
                <a:gd name="T17" fmla="*/ 5 w 5"/>
                <a:gd name="T18" fmla="*/ 4 h 4"/>
              </a:gdLst>
              <a:ahLst/>
              <a:cxnLst>
                <a:cxn ang="T10">
                  <a:pos x="T0" y="T1"/>
                </a:cxn>
                <a:cxn ang="T11">
                  <a:pos x="T2" y="T3"/>
                </a:cxn>
                <a:cxn ang="T12">
                  <a:pos x="T4" y="T5"/>
                </a:cxn>
                <a:cxn ang="T13">
                  <a:pos x="T6" y="T7"/>
                </a:cxn>
                <a:cxn ang="T14">
                  <a:pos x="T8" y="T9"/>
                </a:cxn>
              </a:cxnLst>
              <a:rect l="T15" t="T16" r="T17" b="T18"/>
              <a:pathLst>
                <a:path w="5" h="4">
                  <a:moveTo>
                    <a:pt x="3" y="4"/>
                  </a:moveTo>
                  <a:cubicBezTo>
                    <a:pt x="2" y="4"/>
                    <a:pt x="2" y="3"/>
                    <a:pt x="1" y="2"/>
                  </a:cubicBezTo>
                  <a:cubicBezTo>
                    <a:pt x="1" y="1"/>
                    <a:pt x="0" y="1"/>
                    <a:pt x="1" y="1"/>
                  </a:cubicBezTo>
                  <a:cubicBezTo>
                    <a:pt x="3" y="0"/>
                    <a:pt x="4" y="1"/>
                    <a:pt x="4" y="2"/>
                  </a:cubicBezTo>
                  <a:cubicBezTo>
                    <a:pt x="5" y="3"/>
                    <a:pt x="4" y="4"/>
                    <a:pt x="3" y="4"/>
                  </a:cubicBezTo>
                  <a:close/>
                </a:path>
              </a:pathLst>
            </a:custGeom>
            <a:solidFill>
              <a:srgbClr val="F8C170"/>
            </a:solidFill>
            <a:ln w="9525">
              <a:noFill/>
              <a:round/>
              <a:headEnd/>
              <a:tailEnd/>
            </a:ln>
          </p:spPr>
          <p:txBody>
            <a:bodyPr/>
            <a:lstStyle/>
            <a:p>
              <a:endParaRPr lang="en-US" sz="1350"/>
            </a:p>
          </p:txBody>
        </p:sp>
        <p:sp>
          <p:nvSpPr>
            <p:cNvPr id="433" name="Freeform 97"/>
            <p:cNvSpPr>
              <a:spLocks noChangeAspect="1"/>
            </p:cNvSpPr>
            <p:nvPr/>
          </p:nvSpPr>
          <p:spPr bwMode="auto">
            <a:xfrm>
              <a:off x="3354" y="1730"/>
              <a:ext cx="58" cy="40"/>
            </a:xfrm>
            <a:custGeom>
              <a:avLst/>
              <a:gdLst>
                <a:gd name="T0" fmla="*/ 8 w 29"/>
                <a:gd name="T1" fmla="*/ 60 h 20"/>
                <a:gd name="T2" fmla="*/ 4 w 29"/>
                <a:gd name="T3" fmla="*/ 48 h 20"/>
                <a:gd name="T4" fmla="*/ 32 w 29"/>
                <a:gd name="T5" fmla="*/ 8 h 20"/>
                <a:gd name="T6" fmla="*/ 48 w 29"/>
                <a:gd name="T7" fmla="*/ 4 h 20"/>
                <a:gd name="T8" fmla="*/ 108 w 29"/>
                <a:gd name="T9" fmla="*/ 20 h 20"/>
                <a:gd name="T10" fmla="*/ 112 w 29"/>
                <a:gd name="T11" fmla="*/ 32 h 20"/>
                <a:gd name="T12" fmla="*/ 84 w 29"/>
                <a:gd name="T13" fmla="*/ 72 h 20"/>
                <a:gd name="T14" fmla="*/ 68 w 29"/>
                <a:gd name="T15" fmla="*/ 80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4"/>
                    <a:pt x="1" y="12"/>
                  </a:cubicBezTo>
                  <a:cubicBezTo>
                    <a:pt x="8" y="2"/>
                    <a:pt x="8" y="2"/>
                    <a:pt x="8" y="2"/>
                  </a:cubicBezTo>
                  <a:cubicBezTo>
                    <a:pt x="9" y="1"/>
                    <a:pt x="11" y="0"/>
                    <a:pt x="12" y="1"/>
                  </a:cubicBezTo>
                  <a:cubicBezTo>
                    <a:pt x="27" y="5"/>
                    <a:pt x="27" y="5"/>
                    <a:pt x="27" y="5"/>
                  </a:cubicBezTo>
                  <a:cubicBezTo>
                    <a:pt x="28" y="6"/>
                    <a:pt x="29" y="7"/>
                    <a:pt x="28" y="8"/>
                  </a:cubicBezTo>
                  <a:cubicBezTo>
                    <a:pt x="21" y="18"/>
                    <a:pt x="21" y="18"/>
                    <a:pt x="21" y="18"/>
                  </a:cubicBezTo>
                  <a:cubicBezTo>
                    <a:pt x="20" y="20"/>
                    <a:pt x="18" y="20"/>
                    <a:pt x="17" y="20"/>
                  </a:cubicBezTo>
                  <a:lnTo>
                    <a:pt x="2" y="15"/>
                  </a:lnTo>
                  <a:close/>
                </a:path>
              </a:pathLst>
            </a:custGeom>
            <a:solidFill>
              <a:srgbClr val="F6B148"/>
            </a:solidFill>
            <a:ln w="9525">
              <a:noFill/>
              <a:round/>
              <a:headEnd/>
              <a:tailEnd/>
            </a:ln>
          </p:spPr>
          <p:txBody>
            <a:bodyPr/>
            <a:lstStyle/>
            <a:p>
              <a:endParaRPr lang="en-US" sz="1350"/>
            </a:p>
          </p:txBody>
        </p:sp>
        <p:sp>
          <p:nvSpPr>
            <p:cNvPr id="434" name="Freeform 98"/>
            <p:cNvSpPr>
              <a:spLocks noChangeAspect="1"/>
            </p:cNvSpPr>
            <p:nvPr/>
          </p:nvSpPr>
          <p:spPr bwMode="auto">
            <a:xfrm>
              <a:off x="3368" y="1736"/>
              <a:ext cx="42" cy="32"/>
            </a:xfrm>
            <a:custGeom>
              <a:avLst/>
              <a:gdLst>
                <a:gd name="T0" fmla="*/ 32 w 21"/>
                <a:gd name="T1" fmla="*/ 12 h 16"/>
                <a:gd name="T2" fmla="*/ 8 w 21"/>
                <a:gd name="T3" fmla="*/ 44 h 16"/>
                <a:gd name="T4" fmla="*/ 4 w 21"/>
                <a:gd name="T5" fmla="*/ 52 h 16"/>
                <a:gd name="T6" fmla="*/ 40 w 21"/>
                <a:gd name="T7" fmla="*/ 64 h 16"/>
                <a:gd name="T8" fmla="*/ 56 w 21"/>
                <a:gd name="T9" fmla="*/ 60 h 16"/>
                <a:gd name="T10" fmla="*/ 80 w 21"/>
                <a:gd name="T11" fmla="*/ 20 h 16"/>
                <a:gd name="T12" fmla="*/ 76 w 21"/>
                <a:gd name="T13" fmla="*/ 12 h 16"/>
                <a:gd name="T14" fmla="*/ 44 w 21"/>
                <a:gd name="T15" fmla="*/ 0 h 16"/>
                <a:gd name="T16" fmla="*/ 32 w 21"/>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3"/>
                  </a:moveTo>
                  <a:cubicBezTo>
                    <a:pt x="8" y="5"/>
                    <a:pt x="9" y="8"/>
                    <a:pt x="2" y="11"/>
                  </a:cubicBezTo>
                  <a:cubicBezTo>
                    <a:pt x="1" y="12"/>
                    <a:pt x="0" y="13"/>
                    <a:pt x="1" y="13"/>
                  </a:cubicBezTo>
                  <a:cubicBezTo>
                    <a:pt x="10" y="16"/>
                    <a:pt x="10" y="16"/>
                    <a:pt x="10" y="16"/>
                  </a:cubicBezTo>
                  <a:cubicBezTo>
                    <a:pt x="12" y="16"/>
                    <a:pt x="13" y="16"/>
                    <a:pt x="14" y="15"/>
                  </a:cubicBezTo>
                  <a:cubicBezTo>
                    <a:pt x="20" y="5"/>
                    <a:pt x="20" y="5"/>
                    <a:pt x="20" y="5"/>
                  </a:cubicBezTo>
                  <a:cubicBezTo>
                    <a:pt x="21" y="4"/>
                    <a:pt x="21" y="3"/>
                    <a:pt x="19" y="3"/>
                  </a:cubicBezTo>
                  <a:cubicBezTo>
                    <a:pt x="11" y="0"/>
                    <a:pt x="11" y="0"/>
                    <a:pt x="11" y="0"/>
                  </a:cubicBezTo>
                  <a:cubicBezTo>
                    <a:pt x="10" y="0"/>
                    <a:pt x="8" y="1"/>
                    <a:pt x="8" y="3"/>
                  </a:cubicBezTo>
                  <a:close/>
                </a:path>
              </a:pathLst>
            </a:custGeom>
            <a:solidFill>
              <a:srgbClr val="FCE5B8"/>
            </a:solidFill>
            <a:ln w="9525">
              <a:noFill/>
              <a:round/>
              <a:headEnd/>
              <a:tailEnd/>
            </a:ln>
          </p:spPr>
          <p:txBody>
            <a:bodyPr/>
            <a:lstStyle/>
            <a:p>
              <a:endParaRPr lang="en-US" sz="1350"/>
            </a:p>
          </p:txBody>
        </p:sp>
        <p:sp>
          <p:nvSpPr>
            <p:cNvPr id="435" name="Freeform 99"/>
            <p:cNvSpPr>
              <a:spLocks noChangeAspect="1"/>
            </p:cNvSpPr>
            <p:nvPr/>
          </p:nvSpPr>
          <p:spPr bwMode="auto">
            <a:xfrm>
              <a:off x="3354" y="1730"/>
              <a:ext cx="46" cy="38"/>
            </a:xfrm>
            <a:custGeom>
              <a:avLst/>
              <a:gdLst>
                <a:gd name="T0" fmla="*/ 56 w 23"/>
                <a:gd name="T1" fmla="*/ 72 h 19"/>
                <a:gd name="T2" fmla="*/ 16 w 23"/>
                <a:gd name="T3" fmla="*/ 60 h 19"/>
                <a:gd name="T4" fmla="*/ 8 w 23"/>
                <a:gd name="T5" fmla="*/ 48 h 19"/>
                <a:gd name="T6" fmla="*/ 36 w 23"/>
                <a:gd name="T7" fmla="*/ 12 h 19"/>
                <a:gd name="T8" fmla="*/ 52 w 23"/>
                <a:gd name="T9" fmla="*/ 8 h 19"/>
                <a:gd name="T10" fmla="*/ 92 w 23"/>
                <a:gd name="T11" fmla="*/ 20 h 19"/>
                <a:gd name="T12" fmla="*/ 92 w 23"/>
                <a:gd name="T13" fmla="*/ 16 h 19"/>
                <a:gd name="T14" fmla="*/ 48 w 23"/>
                <a:gd name="T15" fmla="*/ 4 h 19"/>
                <a:gd name="T16" fmla="*/ 32 w 23"/>
                <a:gd name="T17" fmla="*/ 8 h 19"/>
                <a:gd name="T18" fmla="*/ 4 w 23"/>
                <a:gd name="T19" fmla="*/ 48 h 19"/>
                <a:gd name="T20" fmla="*/ 12 w 23"/>
                <a:gd name="T21" fmla="*/ 60 h 19"/>
                <a:gd name="T22" fmla="*/ 56 w 23"/>
                <a:gd name="T23" fmla="*/ 76 h 19"/>
                <a:gd name="T24" fmla="*/ 56 w 23"/>
                <a:gd name="T25" fmla="*/ 72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9"/>
                <a:gd name="T41" fmla="*/ 23 w 2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9">
                  <a:moveTo>
                    <a:pt x="14" y="18"/>
                  </a:moveTo>
                  <a:cubicBezTo>
                    <a:pt x="4" y="15"/>
                    <a:pt x="4" y="15"/>
                    <a:pt x="4" y="15"/>
                  </a:cubicBezTo>
                  <a:cubicBezTo>
                    <a:pt x="2" y="14"/>
                    <a:pt x="1" y="13"/>
                    <a:pt x="2" y="12"/>
                  </a:cubicBezTo>
                  <a:cubicBezTo>
                    <a:pt x="9" y="3"/>
                    <a:pt x="9" y="3"/>
                    <a:pt x="9" y="3"/>
                  </a:cubicBezTo>
                  <a:cubicBezTo>
                    <a:pt x="9" y="2"/>
                    <a:pt x="11" y="1"/>
                    <a:pt x="13"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3" y="15"/>
                  </a:cubicBezTo>
                  <a:cubicBezTo>
                    <a:pt x="14" y="19"/>
                    <a:pt x="14" y="19"/>
                    <a:pt x="14" y="19"/>
                  </a:cubicBezTo>
                  <a:lnTo>
                    <a:pt x="14" y="18"/>
                  </a:lnTo>
                  <a:close/>
                </a:path>
              </a:pathLst>
            </a:custGeom>
            <a:solidFill>
              <a:srgbClr val="FFFFFF"/>
            </a:solidFill>
            <a:ln w="9525">
              <a:noFill/>
              <a:round/>
              <a:headEnd/>
              <a:tailEnd/>
            </a:ln>
          </p:spPr>
          <p:txBody>
            <a:bodyPr/>
            <a:lstStyle/>
            <a:p>
              <a:endParaRPr lang="en-US" sz="1350"/>
            </a:p>
          </p:txBody>
        </p:sp>
        <p:sp>
          <p:nvSpPr>
            <p:cNvPr id="436" name="Freeform 100"/>
            <p:cNvSpPr>
              <a:spLocks noChangeAspect="1"/>
            </p:cNvSpPr>
            <p:nvPr/>
          </p:nvSpPr>
          <p:spPr bwMode="auto">
            <a:xfrm>
              <a:off x="3418" y="1748"/>
              <a:ext cx="57" cy="34"/>
            </a:xfrm>
            <a:custGeom>
              <a:avLst/>
              <a:gdLst>
                <a:gd name="T0" fmla="*/ 20 w 28"/>
                <a:gd name="T1" fmla="*/ 44 h 17"/>
                <a:gd name="T2" fmla="*/ 8 w 28"/>
                <a:gd name="T3" fmla="*/ 24 h 17"/>
                <a:gd name="T4" fmla="*/ 41 w 28"/>
                <a:gd name="T5" fmla="*/ 4 h 17"/>
                <a:gd name="T6" fmla="*/ 59 w 28"/>
                <a:gd name="T7" fmla="*/ 0 h 17"/>
                <a:gd name="T8" fmla="*/ 108 w 28"/>
                <a:gd name="T9" fmla="*/ 16 h 17"/>
                <a:gd name="T10" fmla="*/ 112 w 28"/>
                <a:gd name="T11" fmla="*/ 24 h 17"/>
                <a:gd name="T12" fmla="*/ 96 w 28"/>
                <a:gd name="T13" fmla="*/ 60 h 17"/>
                <a:gd name="T14" fmla="*/ 83 w 28"/>
                <a:gd name="T15" fmla="*/ 64 h 17"/>
                <a:gd name="T16" fmla="*/ 20 w 28"/>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1"/>
                  </a:moveTo>
                  <a:cubicBezTo>
                    <a:pt x="3" y="11"/>
                    <a:pt x="0" y="9"/>
                    <a:pt x="2" y="6"/>
                  </a:cubicBezTo>
                  <a:cubicBezTo>
                    <a:pt x="10" y="1"/>
                    <a:pt x="10" y="1"/>
                    <a:pt x="10" y="1"/>
                  </a:cubicBezTo>
                  <a:cubicBezTo>
                    <a:pt x="11" y="0"/>
                    <a:pt x="13" y="0"/>
                    <a:pt x="14" y="0"/>
                  </a:cubicBezTo>
                  <a:cubicBezTo>
                    <a:pt x="26" y="4"/>
                    <a:pt x="26" y="4"/>
                    <a:pt x="26" y="4"/>
                  </a:cubicBezTo>
                  <a:cubicBezTo>
                    <a:pt x="28" y="4"/>
                    <a:pt x="27" y="5"/>
                    <a:pt x="27" y="6"/>
                  </a:cubicBezTo>
                  <a:cubicBezTo>
                    <a:pt x="23" y="15"/>
                    <a:pt x="23" y="15"/>
                    <a:pt x="23" y="15"/>
                  </a:cubicBezTo>
                  <a:cubicBezTo>
                    <a:pt x="21" y="16"/>
                    <a:pt x="22" y="17"/>
                    <a:pt x="20" y="16"/>
                  </a:cubicBezTo>
                  <a:cubicBezTo>
                    <a:pt x="20" y="16"/>
                    <a:pt x="5" y="11"/>
                    <a:pt x="5" y="11"/>
                  </a:cubicBezTo>
                  <a:close/>
                </a:path>
              </a:pathLst>
            </a:custGeom>
            <a:solidFill>
              <a:srgbClr val="F6B148"/>
            </a:solidFill>
            <a:ln w="9525">
              <a:noFill/>
              <a:round/>
              <a:headEnd/>
              <a:tailEnd/>
            </a:ln>
          </p:spPr>
          <p:txBody>
            <a:bodyPr/>
            <a:lstStyle/>
            <a:p>
              <a:endParaRPr lang="en-US" sz="1350"/>
            </a:p>
          </p:txBody>
        </p:sp>
        <p:sp>
          <p:nvSpPr>
            <p:cNvPr id="437" name="Freeform 101"/>
            <p:cNvSpPr>
              <a:spLocks noChangeAspect="1"/>
            </p:cNvSpPr>
            <p:nvPr/>
          </p:nvSpPr>
          <p:spPr bwMode="auto">
            <a:xfrm>
              <a:off x="3457" y="1746"/>
              <a:ext cx="24" cy="34"/>
            </a:xfrm>
            <a:custGeom>
              <a:avLst/>
              <a:gdLst>
                <a:gd name="T0" fmla="*/ 4 w 12"/>
                <a:gd name="T1" fmla="*/ 56 h 17"/>
                <a:gd name="T2" fmla="*/ 8 w 12"/>
                <a:gd name="T3" fmla="*/ 48 h 17"/>
                <a:gd name="T4" fmla="*/ 32 w 12"/>
                <a:gd name="T5" fmla="*/ 8 h 17"/>
                <a:gd name="T6" fmla="*/ 40 w 12"/>
                <a:gd name="T7" fmla="*/ 4 h 17"/>
                <a:gd name="T8" fmla="*/ 44 w 12"/>
                <a:gd name="T9" fmla="*/ 12 h 17"/>
                <a:gd name="T10" fmla="*/ 44 w 12"/>
                <a:gd name="T11" fmla="*/ 24 h 17"/>
                <a:gd name="T12" fmla="*/ 16 w 12"/>
                <a:gd name="T13" fmla="*/ 64 h 17"/>
                <a:gd name="T14" fmla="*/ 8 w 12"/>
                <a:gd name="T15" fmla="*/ 68 h 17"/>
                <a:gd name="T16" fmla="*/ 4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3"/>
                    <a:pt x="2" y="12"/>
                  </a:cubicBezTo>
                  <a:cubicBezTo>
                    <a:pt x="8" y="2"/>
                    <a:pt x="8" y="2"/>
                    <a:pt x="8" y="2"/>
                  </a:cubicBezTo>
                  <a:cubicBezTo>
                    <a:pt x="9" y="1"/>
                    <a:pt x="10" y="0"/>
                    <a:pt x="10" y="1"/>
                  </a:cubicBezTo>
                  <a:cubicBezTo>
                    <a:pt x="11" y="3"/>
                    <a:pt x="11" y="3"/>
                    <a:pt x="11" y="3"/>
                  </a:cubicBezTo>
                  <a:cubicBezTo>
                    <a:pt x="12" y="3"/>
                    <a:pt x="12" y="4"/>
                    <a:pt x="11" y="6"/>
                  </a:cubicBezTo>
                  <a:cubicBezTo>
                    <a:pt x="4" y="16"/>
                    <a:pt x="4" y="16"/>
                    <a:pt x="4" y="16"/>
                  </a:cubicBezTo>
                  <a:cubicBezTo>
                    <a:pt x="3" y="17"/>
                    <a:pt x="2" y="17"/>
                    <a:pt x="2" y="17"/>
                  </a:cubicBezTo>
                  <a:lnTo>
                    <a:pt x="1" y="14"/>
                  </a:lnTo>
                  <a:close/>
                </a:path>
              </a:pathLst>
            </a:custGeom>
            <a:solidFill>
              <a:srgbClr val="DF8100"/>
            </a:solidFill>
            <a:ln w="9525">
              <a:noFill/>
              <a:round/>
              <a:headEnd/>
              <a:tailEnd/>
            </a:ln>
          </p:spPr>
          <p:txBody>
            <a:bodyPr/>
            <a:lstStyle/>
            <a:p>
              <a:endParaRPr lang="en-US" sz="1350"/>
            </a:p>
          </p:txBody>
        </p:sp>
        <p:sp>
          <p:nvSpPr>
            <p:cNvPr id="438" name="Freeform 102"/>
            <p:cNvSpPr>
              <a:spLocks noChangeAspect="1"/>
            </p:cNvSpPr>
            <p:nvPr/>
          </p:nvSpPr>
          <p:spPr bwMode="auto">
            <a:xfrm>
              <a:off x="3455" y="1772"/>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439" name="Freeform 103"/>
            <p:cNvSpPr>
              <a:spLocks noChangeAspect="1"/>
            </p:cNvSpPr>
            <p:nvPr/>
          </p:nvSpPr>
          <p:spPr bwMode="auto">
            <a:xfrm>
              <a:off x="3420" y="1736"/>
              <a:ext cx="59" cy="40"/>
            </a:xfrm>
            <a:custGeom>
              <a:avLst/>
              <a:gdLst>
                <a:gd name="T0" fmla="*/ 8 w 29"/>
                <a:gd name="T1" fmla="*/ 60 h 20"/>
                <a:gd name="T2" fmla="*/ 4 w 29"/>
                <a:gd name="T3" fmla="*/ 48 h 20"/>
                <a:gd name="T4" fmla="*/ 33 w 29"/>
                <a:gd name="T5" fmla="*/ 8 h 20"/>
                <a:gd name="T6" fmla="*/ 49 w 29"/>
                <a:gd name="T7" fmla="*/ 0 h 20"/>
                <a:gd name="T8" fmla="*/ 108 w 29"/>
                <a:gd name="T9" fmla="*/ 20 h 20"/>
                <a:gd name="T10" fmla="*/ 116 w 29"/>
                <a:gd name="T11" fmla="*/ 32 h 20"/>
                <a:gd name="T12" fmla="*/ 87 w 29"/>
                <a:gd name="T13" fmla="*/ 72 h 20"/>
                <a:gd name="T14" fmla="*/ 71 w 29"/>
                <a:gd name="T15" fmla="*/ 76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4"/>
                    <a:pt x="0" y="13"/>
                    <a:pt x="1" y="12"/>
                  </a:cubicBezTo>
                  <a:cubicBezTo>
                    <a:pt x="8" y="2"/>
                    <a:pt x="8" y="2"/>
                    <a:pt x="8" y="2"/>
                  </a:cubicBezTo>
                  <a:cubicBezTo>
                    <a:pt x="9" y="1"/>
                    <a:pt x="10" y="0"/>
                    <a:pt x="12" y="0"/>
                  </a:cubicBezTo>
                  <a:cubicBezTo>
                    <a:pt x="26" y="5"/>
                    <a:pt x="26" y="5"/>
                    <a:pt x="26" y="5"/>
                  </a:cubicBezTo>
                  <a:cubicBezTo>
                    <a:pt x="28" y="5"/>
                    <a:pt x="29" y="7"/>
                    <a:pt x="28" y="8"/>
                  </a:cubicBezTo>
                  <a:cubicBezTo>
                    <a:pt x="21" y="18"/>
                    <a:pt x="21" y="18"/>
                    <a:pt x="21" y="18"/>
                  </a:cubicBezTo>
                  <a:cubicBezTo>
                    <a:pt x="20" y="19"/>
                    <a:pt x="18" y="20"/>
                    <a:pt x="17" y="19"/>
                  </a:cubicBezTo>
                  <a:lnTo>
                    <a:pt x="2" y="15"/>
                  </a:lnTo>
                  <a:close/>
                </a:path>
              </a:pathLst>
            </a:custGeom>
            <a:solidFill>
              <a:srgbClr val="F6B148"/>
            </a:solidFill>
            <a:ln w="9525">
              <a:noFill/>
              <a:round/>
              <a:headEnd/>
              <a:tailEnd/>
            </a:ln>
          </p:spPr>
          <p:txBody>
            <a:bodyPr/>
            <a:lstStyle/>
            <a:p>
              <a:endParaRPr lang="en-US" sz="1350"/>
            </a:p>
          </p:txBody>
        </p:sp>
        <p:sp>
          <p:nvSpPr>
            <p:cNvPr id="440" name="Freeform 104"/>
            <p:cNvSpPr>
              <a:spLocks noChangeAspect="1"/>
            </p:cNvSpPr>
            <p:nvPr/>
          </p:nvSpPr>
          <p:spPr bwMode="auto">
            <a:xfrm>
              <a:off x="3434" y="1742"/>
              <a:ext cx="43" cy="32"/>
            </a:xfrm>
            <a:custGeom>
              <a:avLst/>
              <a:gdLst>
                <a:gd name="T0" fmla="*/ 33 w 21"/>
                <a:gd name="T1" fmla="*/ 8 h 16"/>
                <a:gd name="T2" fmla="*/ 8 w 21"/>
                <a:gd name="T3" fmla="*/ 44 h 16"/>
                <a:gd name="T4" fmla="*/ 4 w 21"/>
                <a:gd name="T5" fmla="*/ 52 h 16"/>
                <a:gd name="T6" fmla="*/ 41 w 21"/>
                <a:gd name="T7" fmla="*/ 64 h 16"/>
                <a:gd name="T8" fmla="*/ 55 w 21"/>
                <a:gd name="T9" fmla="*/ 60 h 16"/>
                <a:gd name="T10" fmla="*/ 84 w 21"/>
                <a:gd name="T11" fmla="*/ 20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3"/>
                    <a:pt x="1" y="13"/>
                  </a:cubicBezTo>
                  <a:cubicBezTo>
                    <a:pt x="10" y="16"/>
                    <a:pt x="10" y="16"/>
                    <a:pt x="10" y="16"/>
                  </a:cubicBezTo>
                  <a:cubicBezTo>
                    <a:pt x="11" y="16"/>
                    <a:pt x="12" y="15"/>
                    <a:pt x="13" y="15"/>
                  </a:cubicBezTo>
                  <a:cubicBezTo>
                    <a:pt x="20" y="5"/>
                    <a:pt x="20" y="5"/>
                    <a:pt x="20" y="5"/>
                  </a:cubicBezTo>
                  <a:cubicBezTo>
                    <a:pt x="21"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441" name="Freeform 105"/>
            <p:cNvSpPr>
              <a:spLocks noChangeAspect="1"/>
            </p:cNvSpPr>
            <p:nvPr/>
          </p:nvSpPr>
          <p:spPr bwMode="auto">
            <a:xfrm>
              <a:off x="3420" y="1736"/>
              <a:ext cx="47" cy="36"/>
            </a:xfrm>
            <a:custGeom>
              <a:avLst/>
              <a:gdLst>
                <a:gd name="T0" fmla="*/ 59 w 23"/>
                <a:gd name="T1" fmla="*/ 72 h 18"/>
                <a:gd name="T2" fmla="*/ 12 w 23"/>
                <a:gd name="T3" fmla="*/ 56 h 18"/>
                <a:gd name="T4" fmla="*/ 8 w 23"/>
                <a:gd name="T5" fmla="*/ 48 h 18"/>
                <a:gd name="T6" fmla="*/ 33 w 23"/>
                <a:gd name="T7" fmla="*/ 8 h 18"/>
                <a:gd name="T8" fmla="*/ 51 w 23"/>
                <a:gd name="T9" fmla="*/ 4 h 18"/>
                <a:gd name="T10" fmla="*/ 96 w 23"/>
                <a:gd name="T11" fmla="*/ 16 h 18"/>
                <a:gd name="T12" fmla="*/ 96 w 23"/>
                <a:gd name="T13" fmla="*/ 16 h 18"/>
                <a:gd name="T14" fmla="*/ 51 w 23"/>
                <a:gd name="T15" fmla="*/ 0 h 18"/>
                <a:gd name="T16" fmla="*/ 33 w 23"/>
                <a:gd name="T17" fmla="*/ 8 h 18"/>
                <a:gd name="T18" fmla="*/ 4 w 23"/>
                <a:gd name="T19" fmla="*/ 48 h 18"/>
                <a:gd name="T20" fmla="*/ 8 w 23"/>
                <a:gd name="T21" fmla="*/ 60 h 18"/>
                <a:gd name="T22" fmla="*/ 55 w 23"/>
                <a:gd name="T23" fmla="*/ 72 h 18"/>
                <a:gd name="T24" fmla="*/ 59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4"/>
                    <a:pt x="3" y="14"/>
                    <a:pt x="3" y="14"/>
                  </a:cubicBezTo>
                  <a:cubicBezTo>
                    <a:pt x="2" y="14"/>
                    <a:pt x="1" y="13"/>
                    <a:pt x="2" y="12"/>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9" y="1"/>
                    <a:pt x="8" y="2"/>
                  </a:cubicBezTo>
                  <a:cubicBezTo>
                    <a:pt x="1" y="12"/>
                    <a:pt x="1" y="12"/>
                    <a:pt x="1" y="12"/>
                  </a:cubicBezTo>
                  <a:cubicBezTo>
                    <a:pt x="0" y="13"/>
                    <a:pt x="1" y="14"/>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442" name="Freeform 106"/>
            <p:cNvSpPr>
              <a:spLocks noChangeAspect="1"/>
            </p:cNvSpPr>
            <p:nvPr/>
          </p:nvSpPr>
          <p:spPr bwMode="auto">
            <a:xfrm>
              <a:off x="3469" y="1780"/>
              <a:ext cx="56" cy="35"/>
            </a:xfrm>
            <a:custGeom>
              <a:avLst/>
              <a:gdLst>
                <a:gd name="T0" fmla="*/ 20 w 28"/>
                <a:gd name="T1" fmla="*/ 47 h 17"/>
                <a:gd name="T2" fmla="*/ 4 w 28"/>
                <a:gd name="T3" fmla="*/ 25 h 17"/>
                <a:gd name="T4" fmla="*/ 40 w 28"/>
                <a:gd name="T5" fmla="*/ 4 h 17"/>
                <a:gd name="T6" fmla="*/ 56 w 28"/>
                <a:gd name="T7" fmla="*/ 0 h 17"/>
                <a:gd name="T8" fmla="*/ 104 w 28"/>
                <a:gd name="T9" fmla="*/ 16 h 17"/>
                <a:gd name="T10" fmla="*/ 108 w 28"/>
                <a:gd name="T11" fmla="*/ 25 h 17"/>
                <a:gd name="T12" fmla="*/ 88 w 28"/>
                <a:gd name="T13" fmla="*/ 60 h 17"/>
                <a:gd name="T14" fmla="*/ 80 w 28"/>
                <a:gd name="T15" fmla="*/ 68 h 17"/>
                <a:gd name="T16" fmla="*/ 20 w 28"/>
                <a:gd name="T17" fmla="*/ 4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1"/>
                  </a:moveTo>
                  <a:cubicBezTo>
                    <a:pt x="3" y="11"/>
                    <a:pt x="0" y="9"/>
                    <a:pt x="1" y="6"/>
                  </a:cubicBezTo>
                  <a:cubicBezTo>
                    <a:pt x="10" y="1"/>
                    <a:pt x="10" y="1"/>
                    <a:pt x="10" y="1"/>
                  </a:cubicBezTo>
                  <a:cubicBezTo>
                    <a:pt x="11" y="0"/>
                    <a:pt x="12" y="0"/>
                    <a:pt x="14" y="0"/>
                  </a:cubicBezTo>
                  <a:cubicBezTo>
                    <a:pt x="26" y="4"/>
                    <a:pt x="26" y="4"/>
                    <a:pt x="26" y="4"/>
                  </a:cubicBezTo>
                  <a:cubicBezTo>
                    <a:pt x="28" y="4"/>
                    <a:pt x="27" y="5"/>
                    <a:pt x="27" y="6"/>
                  </a:cubicBezTo>
                  <a:cubicBezTo>
                    <a:pt x="22" y="14"/>
                    <a:pt x="22" y="14"/>
                    <a:pt x="22" y="14"/>
                  </a:cubicBezTo>
                  <a:cubicBezTo>
                    <a:pt x="21" y="16"/>
                    <a:pt x="22" y="17"/>
                    <a:pt x="20" y="16"/>
                  </a:cubicBezTo>
                  <a:cubicBezTo>
                    <a:pt x="20" y="16"/>
                    <a:pt x="5" y="11"/>
                    <a:pt x="5" y="11"/>
                  </a:cubicBezTo>
                  <a:close/>
                </a:path>
              </a:pathLst>
            </a:custGeom>
            <a:solidFill>
              <a:srgbClr val="F6B148"/>
            </a:solidFill>
            <a:ln w="9525">
              <a:noFill/>
              <a:round/>
              <a:headEnd/>
              <a:tailEnd/>
            </a:ln>
          </p:spPr>
          <p:txBody>
            <a:bodyPr/>
            <a:lstStyle/>
            <a:p>
              <a:endParaRPr lang="en-US" sz="1350"/>
            </a:p>
          </p:txBody>
        </p:sp>
        <p:sp>
          <p:nvSpPr>
            <p:cNvPr id="443" name="Freeform 107"/>
            <p:cNvSpPr>
              <a:spLocks noChangeAspect="1"/>
            </p:cNvSpPr>
            <p:nvPr/>
          </p:nvSpPr>
          <p:spPr bwMode="auto">
            <a:xfrm>
              <a:off x="3507" y="1778"/>
              <a:ext cx="24" cy="35"/>
            </a:xfrm>
            <a:custGeom>
              <a:avLst/>
              <a:gdLst>
                <a:gd name="T0" fmla="*/ 4 w 12"/>
                <a:gd name="T1" fmla="*/ 60 h 17"/>
                <a:gd name="T2" fmla="*/ 8 w 12"/>
                <a:gd name="T3" fmla="*/ 51 h 17"/>
                <a:gd name="T4" fmla="*/ 32 w 12"/>
                <a:gd name="T5" fmla="*/ 8 h 17"/>
                <a:gd name="T6" fmla="*/ 40 w 12"/>
                <a:gd name="T7" fmla="*/ 4 h 17"/>
                <a:gd name="T8" fmla="*/ 44 w 12"/>
                <a:gd name="T9" fmla="*/ 12 h 17"/>
                <a:gd name="T10" fmla="*/ 44 w 12"/>
                <a:gd name="T11" fmla="*/ 25 h 17"/>
                <a:gd name="T12" fmla="*/ 16 w 12"/>
                <a:gd name="T13" fmla="*/ 68 h 17"/>
                <a:gd name="T14" fmla="*/ 8 w 12"/>
                <a:gd name="T15" fmla="*/ 72 h 17"/>
                <a:gd name="T16" fmla="*/ 4 w 12"/>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3"/>
                    <a:pt x="2" y="12"/>
                  </a:cubicBezTo>
                  <a:cubicBezTo>
                    <a:pt x="8" y="2"/>
                    <a:pt x="8" y="2"/>
                    <a:pt x="8" y="2"/>
                  </a:cubicBezTo>
                  <a:cubicBezTo>
                    <a:pt x="9" y="1"/>
                    <a:pt x="9" y="0"/>
                    <a:pt x="10" y="1"/>
                  </a:cubicBezTo>
                  <a:cubicBezTo>
                    <a:pt x="11" y="3"/>
                    <a:pt x="11" y="3"/>
                    <a:pt x="11" y="3"/>
                  </a:cubicBezTo>
                  <a:cubicBezTo>
                    <a:pt x="12" y="3"/>
                    <a:pt x="12" y="4"/>
                    <a:pt x="11" y="6"/>
                  </a:cubicBezTo>
                  <a:cubicBezTo>
                    <a:pt x="4" y="16"/>
                    <a:pt x="4" y="16"/>
                    <a:pt x="4" y="16"/>
                  </a:cubicBezTo>
                  <a:cubicBezTo>
                    <a:pt x="3" y="17"/>
                    <a:pt x="2" y="17"/>
                    <a:pt x="2" y="17"/>
                  </a:cubicBezTo>
                  <a:lnTo>
                    <a:pt x="1" y="14"/>
                  </a:lnTo>
                  <a:close/>
                </a:path>
              </a:pathLst>
            </a:custGeom>
            <a:solidFill>
              <a:srgbClr val="DF8100"/>
            </a:solidFill>
            <a:ln w="9525">
              <a:noFill/>
              <a:round/>
              <a:headEnd/>
              <a:tailEnd/>
            </a:ln>
          </p:spPr>
          <p:txBody>
            <a:bodyPr/>
            <a:lstStyle/>
            <a:p>
              <a:endParaRPr lang="en-US" sz="1350"/>
            </a:p>
          </p:txBody>
        </p:sp>
        <p:sp>
          <p:nvSpPr>
            <p:cNvPr id="444" name="Freeform 108"/>
            <p:cNvSpPr>
              <a:spLocks noChangeAspect="1"/>
            </p:cNvSpPr>
            <p:nvPr/>
          </p:nvSpPr>
          <p:spPr bwMode="auto">
            <a:xfrm>
              <a:off x="3505" y="1805"/>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445" name="Freeform 109"/>
            <p:cNvSpPr>
              <a:spLocks noChangeAspect="1"/>
            </p:cNvSpPr>
            <p:nvPr/>
          </p:nvSpPr>
          <p:spPr bwMode="auto">
            <a:xfrm>
              <a:off x="3471" y="1768"/>
              <a:ext cx="56" cy="41"/>
            </a:xfrm>
            <a:custGeom>
              <a:avLst/>
              <a:gdLst>
                <a:gd name="T0" fmla="*/ 8 w 28"/>
                <a:gd name="T1" fmla="*/ 64 h 20"/>
                <a:gd name="T2" fmla="*/ 4 w 28"/>
                <a:gd name="T3" fmla="*/ 51 h 20"/>
                <a:gd name="T4" fmla="*/ 32 w 28"/>
                <a:gd name="T5" fmla="*/ 8 h 20"/>
                <a:gd name="T6" fmla="*/ 48 w 28"/>
                <a:gd name="T7" fmla="*/ 0 h 20"/>
                <a:gd name="T8" fmla="*/ 104 w 28"/>
                <a:gd name="T9" fmla="*/ 21 h 20"/>
                <a:gd name="T10" fmla="*/ 112 w 28"/>
                <a:gd name="T11" fmla="*/ 33 h 20"/>
                <a:gd name="T12" fmla="*/ 84 w 28"/>
                <a:gd name="T13" fmla="*/ 76 h 20"/>
                <a:gd name="T14" fmla="*/ 64 w 28"/>
                <a:gd name="T15" fmla="*/ 80 h 20"/>
                <a:gd name="T16" fmla="*/ 8 w 28"/>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1" y="14"/>
                    <a:pt x="0" y="13"/>
                    <a:pt x="1" y="12"/>
                  </a:cubicBezTo>
                  <a:cubicBezTo>
                    <a:pt x="8" y="2"/>
                    <a:pt x="8" y="2"/>
                    <a:pt x="8" y="2"/>
                  </a:cubicBezTo>
                  <a:cubicBezTo>
                    <a:pt x="8" y="0"/>
                    <a:pt x="10" y="0"/>
                    <a:pt x="12" y="0"/>
                  </a:cubicBezTo>
                  <a:cubicBezTo>
                    <a:pt x="26" y="5"/>
                    <a:pt x="26" y="5"/>
                    <a:pt x="26" y="5"/>
                  </a:cubicBezTo>
                  <a:cubicBezTo>
                    <a:pt x="28" y="5"/>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446" name="Freeform 110"/>
            <p:cNvSpPr>
              <a:spLocks noChangeAspect="1"/>
            </p:cNvSpPr>
            <p:nvPr/>
          </p:nvSpPr>
          <p:spPr bwMode="auto">
            <a:xfrm>
              <a:off x="3485" y="1774"/>
              <a:ext cx="42" cy="33"/>
            </a:xfrm>
            <a:custGeom>
              <a:avLst/>
              <a:gdLst>
                <a:gd name="T0" fmla="*/ 32 w 21"/>
                <a:gd name="T1" fmla="*/ 8 h 16"/>
                <a:gd name="T2" fmla="*/ 8 w 21"/>
                <a:gd name="T3" fmla="*/ 47 h 16"/>
                <a:gd name="T4" fmla="*/ 4 w 21"/>
                <a:gd name="T5" fmla="*/ 56 h 16"/>
                <a:gd name="T6" fmla="*/ 40 w 21"/>
                <a:gd name="T7" fmla="*/ 64 h 16"/>
                <a:gd name="T8" fmla="*/ 52 w 21"/>
                <a:gd name="T9" fmla="*/ 64 h 16"/>
                <a:gd name="T10" fmla="*/ 80 w 21"/>
                <a:gd name="T11" fmla="*/ 21 h 16"/>
                <a:gd name="T12" fmla="*/ 76 w 21"/>
                <a:gd name="T13" fmla="*/ 8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2"/>
                    <a:pt x="1" y="13"/>
                  </a:cubicBezTo>
                  <a:cubicBezTo>
                    <a:pt x="10" y="15"/>
                    <a:pt x="10" y="15"/>
                    <a:pt x="10" y="15"/>
                  </a:cubicBezTo>
                  <a:cubicBezTo>
                    <a:pt x="11" y="16"/>
                    <a:pt x="12" y="15"/>
                    <a:pt x="13" y="15"/>
                  </a:cubicBezTo>
                  <a:cubicBezTo>
                    <a:pt x="20" y="5"/>
                    <a:pt x="20" y="5"/>
                    <a:pt x="20" y="5"/>
                  </a:cubicBezTo>
                  <a:cubicBezTo>
                    <a:pt x="21"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447" name="Freeform 111"/>
            <p:cNvSpPr>
              <a:spLocks noChangeAspect="1"/>
            </p:cNvSpPr>
            <p:nvPr/>
          </p:nvSpPr>
          <p:spPr bwMode="auto">
            <a:xfrm>
              <a:off x="3471" y="1768"/>
              <a:ext cx="46" cy="37"/>
            </a:xfrm>
            <a:custGeom>
              <a:avLst/>
              <a:gdLst>
                <a:gd name="T0" fmla="*/ 56 w 23"/>
                <a:gd name="T1" fmla="*/ 76 h 18"/>
                <a:gd name="T2" fmla="*/ 12 w 23"/>
                <a:gd name="T3" fmla="*/ 60 h 18"/>
                <a:gd name="T4" fmla="*/ 8 w 23"/>
                <a:gd name="T5" fmla="*/ 51 h 18"/>
                <a:gd name="T6" fmla="*/ 32 w 23"/>
                <a:gd name="T7" fmla="*/ 8 h 18"/>
                <a:gd name="T8" fmla="*/ 48 w 23"/>
                <a:gd name="T9" fmla="*/ 4 h 18"/>
                <a:gd name="T10" fmla="*/ 92 w 23"/>
                <a:gd name="T11" fmla="*/ 16 h 18"/>
                <a:gd name="T12" fmla="*/ 92 w 23"/>
                <a:gd name="T13" fmla="*/ 16 h 18"/>
                <a:gd name="T14" fmla="*/ 48 w 23"/>
                <a:gd name="T15" fmla="*/ 0 h 18"/>
                <a:gd name="T16" fmla="*/ 32 w 23"/>
                <a:gd name="T17" fmla="*/ 8 h 18"/>
                <a:gd name="T18" fmla="*/ 4 w 23"/>
                <a:gd name="T19" fmla="*/ 51 h 18"/>
                <a:gd name="T20" fmla="*/ 8 w 23"/>
                <a:gd name="T21" fmla="*/ 64 h 18"/>
                <a:gd name="T22" fmla="*/ 52 w 23"/>
                <a:gd name="T23" fmla="*/ 76 h 18"/>
                <a:gd name="T24" fmla="*/ 56 w 23"/>
                <a:gd name="T25" fmla="*/ 7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4"/>
                    <a:pt x="3" y="14"/>
                    <a:pt x="3" y="14"/>
                  </a:cubicBezTo>
                  <a:cubicBezTo>
                    <a:pt x="2" y="14"/>
                    <a:pt x="1" y="13"/>
                    <a:pt x="2" y="12"/>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8" y="0"/>
                    <a:pt x="8" y="2"/>
                  </a:cubicBezTo>
                  <a:cubicBezTo>
                    <a:pt x="1" y="12"/>
                    <a:pt x="1" y="12"/>
                    <a:pt x="1" y="12"/>
                  </a:cubicBezTo>
                  <a:cubicBezTo>
                    <a:pt x="0" y="13"/>
                    <a:pt x="1" y="14"/>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448" name="Freeform 112"/>
            <p:cNvSpPr>
              <a:spLocks noChangeAspect="1"/>
            </p:cNvSpPr>
            <p:nvPr/>
          </p:nvSpPr>
          <p:spPr bwMode="auto">
            <a:xfrm>
              <a:off x="3326" y="1782"/>
              <a:ext cx="54" cy="35"/>
            </a:xfrm>
            <a:custGeom>
              <a:avLst/>
              <a:gdLst>
                <a:gd name="T0" fmla="*/ 16 w 27"/>
                <a:gd name="T1" fmla="*/ 51 h 17"/>
                <a:gd name="T2" fmla="*/ 4 w 27"/>
                <a:gd name="T3" fmla="*/ 29 h 17"/>
                <a:gd name="T4" fmla="*/ 40 w 27"/>
                <a:gd name="T5" fmla="*/ 8 h 17"/>
                <a:gd name="T6" fmla="*/ 56 w 27"/>
                <a:gd name="T7" fmla="*/ 4 h 17"/>
                <a:gd name="T8" fmla="*/ 104 w 27"/>
                <a:gd name="T9" fmla="*/ 16 h 17"/>
                <a:gd name="T10" fmla="*/ 104 w 27"/>
                <a:gd name="T11" fmla="*/ 25 h 17"/>
                <a:gd name="T12" fmla="*/ 88 w 27"/>
                <a:gd name="T13" fmla="*/ 64 h 17"/>
                <a:gd name="T14" fmla="*/ 76 w 27"/>
                <a:gd name="T15" fmla="*/ 68 h 17"/>
                <a:gd name="T16" fmla="*/ 16 w 27"/>
                <a:gd name="T17" fmla="*/ 5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2"/>
                  </a:moveTo>
                  <a:cubicBezTo>
                    <a:pt x="2" y="11"/>
                    <a:pt x="0" y="9"/>
                    <a:pt x="1" y="7"/>
                  </a:cubicBezTo>
                  <a:cubicBezTo>
                    <a:pt x="10" y="2"/>
                    <a:pt x="10" y="2"/>
                    <a:pt x="10" y="2"/>
                  </a:cubicBezTo>
                  <a:cubicBezTo>
                    <a:pt x="11" y="0"/>
                    <a:pt x="12" y="0"/>
                    <a:pt x="14" y="1"/>
                  </a:cubicBezTo>
                  <a:cubicBezTo>
                    <a:pt x="26" y="4"/>
                    <a:pt x="26" y="4"/>
                    <a:pt x="26" y="4"/>
                  </a:cubicBezTo>
                  <a:cubicBezTo>
                    <a:pt x="27" y="4"/>
                    <a:pt x="27" y="5"/>
                    <a:pt x="26" y="6"/>
                  </a:cubicBezTo>
                  <a:cubicBezTo>
                    <a:pt x="22" y="15"/>
                    <a:pt x="22" y="15"/>
                    <a:pt x="22" y="15"/>
                  </a:cubicBezTo>
                  <a:cubicBezTo>
                    <a:pt x="21" y="16"/>
                    <a:pt x="21" y="17"/>
                    <a:pt x="19" y="16"/>
                  </a:cubicBezTo>
                  <a:cubicBezTo>
                    <a:pt x="19" y="16"/>
                    <a:pt x="5" y="12"/>
                    <a:pt x="4" y="12"/>
                  </a:cubicBezTo>
                  <a:close/>
                </a:path>
              </a:pathLst>
            </a:custGeom>
            <a:solidFill>
              <a:srgbClr val="F6B148"/>
            </a:solidFill>
            <a:ln w="9525">
              <a:noFill/>
              <a:round/>
              <a:headEnd/>
              <a:tailEnd/>
            </a:ln>
          </p:spPr>
          <p:txBody>
            <a:bodyPr/>
            <a:lstStyle/>
            <a:p>
              <a:endParaRPr lang="en-US" sz="1350"/>
            </a:p>
          </p:txBody>
        </p:sp>
        <p:sp>
          <p:nvSpPr>
            <p:cNvPr id="449" name="Freeform 113"/>
            <p:cNvSpPr>
              <a:spLocks noChangeAspect="1"/>
            </p:cNvSpPr>
            <p:nvPr/>
          </p:nvSpPr>
          <p:spPr bwMode="auto">
            <a:xfrm>
              <a:off x="3364" y="1782"/>
              <a:ext cx="22" cy="35"/>
            </a:xfrm>
            <a:custGeom>
              <a:avLst/>
              <a:gdLst>
                <a:gd name="T0" fmla="*/ 0 w 11"/>
                <a:gd name="T1" fmla="*/ 60 h 17"/>
                <a:gd name="T2" fmla="*/ 4 w 11"/>
                <a:gd name="T3" fmla="*/ 47 h 17"/>
                <a:gd name="T4" fmla="*/ 28 w 11"/>
                <a:gd name="T5" fmla="*/ 4 h 17"/>
                <a:gd name="T6" fmla="*/ 36 w 11"/>
                <a:gd name="T7" fmla="*/ 0 h 17"/>
                <a:gd name="T8" fmla="*/ 44 w 11"/>
                <a:gd name="T9" fmla="*/ 8 h 17"/>
                <a:gd name="T10" fmla="*/ 40 w 11"/>
                <a:gd name="T11" fmla="*/ 21 h 17"/>
                <a:gd name="T12" fmla="*/ 12 w 11"/>
                <a:gd name="T13" fmla="*/ 64 h 17"/>
                <a:gd name="T14" fmla="*/ 4 w 11"/>
                <a:gd name="T15" fmla="*/ 68 h 17"/>
                <a:gd name="T16" fmla="*/ 0 w 11"/>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3"/>
                    <a:pt x="0" y="12"/>
                    <a:pt x="1" y="11"/>
                  </a:cubicBezTo>
                  <a:cubicBezTo>
                    <a:pt x="7" y="1"/>
                    <a:pt x="7" y="1"/>
                    <a:pt x="7" y="1"/>
                  </a:cubicBezTo>
                  <a:cubicBezTo>
                    <a:pt x="8" y="0"/>
                    <a:pt x="9" y="0"/>
                    <a:pt x="9" y="0"/>
                  </a:cubicBezTo>
                  <a:cubicBezTo>
                    <a:pt x="11" y="2"/>
                    <a:pt x="11" y="2"/>
                    <a:pt x="11" y="2"/>
                  </a:cubicBezTo>
                  <a:cubicBezTo>
                    <a:pt x="11" y="3"/>
                    <a:pt x="11" y="3"/>
                    <a:pt x="10" y="5"/>
                  </a:cubicBezTo>
                  <a:cubicBezTo>
                    <a:pt x="3" y="15"/>
                    <a:pt x="3" y="15"/>
                    <a:pt x="3" y="15"/>
                  </a:cubicBezTo>
                  <a:cubicBezTo>
                    <a:pt x="2" y="16"/>
                    <a:pt x="2" y="17"/>
                    <a:pt x="1" y="16"/>
                  </a:cubicBezTo>
                  <a:lnTo>
                    <a:pt x="0" y="14"/>
                  </a:lnTo>
                  <a:close/>
                </a:path>
              </a:pathLst>
            </a:custGeom>
            <a:solidFill>
              <a:srgbClr val="DF8100"/>
            </a:solidFill>
            <a:ln w="9525">
              <a:noFill/>
              <a:round/>
              <a:headEnd/>
              <a:tailEnd/>
            </a:ln>
          </p:spPr>
          <p:txBody>
            <a:bodyPr/>
            <a:lstStyle/>
            <a:p>
              <a:endParaRPr lang="en-US" sz="1350"/>
            </a:p>
          </p:txBody>
        </p:sp>
        <p:sp>
          <p:nvSpPr>
            <p:cNvPr id="450" name="Freeform 114"/>
            <p:cNvSpPr>
              <a:spLocks noChangeAspect="1"/>
            </p:cNvSpPr>
            <p:nvPr/>
          </p:nvSpPr>
          <p:spPr bwMode="auto">
            <a:xfrm>
              <a:off x="3362" y="1807"/>
              <a:ext cx="8" cy="10"/>
            </a:xfrm>
            <a:custGeom>
              <a:avLst/>
              <a:gdLst>
                <a:gd name="T0" fmla="*/ 8 w 4"/>
                <a:gd name="T1" fmla="*/ 16 h 5"/>
                <a:gd name="T2" fmla="*/ 0 w 4"/>
                <a:gd name="T3" fmla="*/ 12 h 5"/>
                <a:gd name="T4" fmla="*/ 0 w 4"/>
                <a:gd name="T5" fmla="*/ 4 h 5"/>
                <a:gd name="T6" fmla="*/ 12 w 4"/>
                <a:gd name="T7" fmla="*/ 12 h 5"/>
                <a:gd name="T8" fmla="*/ 8 w 4"/>
                <a:gd name="T9" fmla="*/ 16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2" y="4"/>
                  </a:moveTo>
                  <a:cubicBezTo>
                    <a:pt x="2" y="5"/>
                    <a:pt x="1" y="4"/>
                    <a:pt x="0" y="3"/>
                  </a:cubicBezTo>
                  <a:cubicBezTo>
                    <a:pt x="0" y="2"/>
                    <a:pt x="0" y="2"/>
                    <a:pt x="0" y="1"/>
                  </a:cubicBezTo>
                  <a:cubicBezTo>
                    <a:pt x="2" y="0"/>
                    <a:pt x="3" y="2"/>
                    <a:pt x="3" y="3"/>
                  </a:cubicBezTo>
                  <a:cubicBezTo>
                    <a:pt x="4" y="3"/>
                    <a:pt x="3" y="4"/>
                    <a:pt x="2" y="4"/>
                  </a:cubicBezTo>
                  <a:close/>
                </a:path>
              </a:pathLst>
            </a:custGeom>
            <a:solidFill>
              <a:srgbClr val="F8C170"/>
            </a:solidFill>
            <a:ln w="9525">
              <a:noFill/>
              <a:round/>
              <a:headEnd/>
              <a:tailEnd/>
            </a:ln>
          </p:spPr>
          <p:txBody>
            <a:bodyPr/>
            <a:lstStyle/>
            <a:p>
              <a:endParaRPr lang="en-US" sz="1350"/>
            </a:p>
          </p:txBody>
        </p:sp>
        <p:sp>
          <p:nvSpPr>
            <p:cNvPr id="451" name="Freeform 115"/>
            <p:cNvSpPr>
              <a:spLocks noChangeAspect="1"/>
            </p:cNvSpPr>
            <p:nvPr/>
          </p:nvSpPr>
          <p:spPr bwMode="auto">
            <a:xfrm>
              <a:off x="3326" y="1770"/>
              <a:ext cx="58" cy="41"/>
            </a:xfrm>
            <a:custGeom>
              <a:avLst/>
              <a:gdLst>
                <a:gd name="T0" fmla="*/ 12 w 29"/>
                <a:gd name="T1" fmla="*/ 64 h 20"/>
                <a:gd name="T2" fmla="*/ 4 w 29"/>
                <a:gd name="T3" fmla="*/ 51 h 20"/>
                <a:gd name="T4" fmla="*/ 32 w 29"/>
                <a:gd name="T5" fmla="*/ 8 h 20"/>
                <a:gd name="T6" fmla="*/ 48 w 29"/>
                <a:gd name="T7" fmla="*/ 4 h 20"/>
                <a:gd name="T8" fmla="*/ 108 w 29"/>
                <a:gd name="T9" fmla="*/ 21 h 20"/>
                <a:gd name="T10" fmla="*/ 112 w 29"/>
                <a:gd name="T11" fmla="*/ 33 h 20"/>
                <a:gd name="T12" fmla="*/ 84 w 29"/>
                <a:gd name="T13" fmla="*/ 76 h 20"/>
                <a:gd name="T14" fmla="*/ 68 w 29"/>
                <a:gd name="T15" fmla="*/ 80 h 20"/>
                <a:gd name="T16" fmla="*/ 12 w 29"/>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3" y="15"/>
                  </a:moveTo>
                  <a:cubicBezTo>
                    <a:pt x="1" y="15"/>
                    <a:pt x="0" y="13"/>
                    <a:pt x="1" y="12"/>
                  </a:cubicBezTo>
                  <a:cubicBezTo>
                    <a:pt x="8" y="2"/>
                    <a:pt x="8" y="2"/>
                    <a:pt x="8" y="2"/>
                  </a:cubicBezTo>
                  <a:cubicBezTo>
                    <a:pt x="9" y="1"/>
                    <a:pt x="11" y="0"/>
                    <a:pt x="12" y="1"/>
                  </a:cubicBezTo>
                  <a:cubicBezTo>
                    <a:pt x="27" y="5"/>
                    <a:pt x="27" y="5"/>
                    <a:pt x="27" y="5"/>
                  </a:cubicBezTo>
                  <a:cubicBezTo>
                    <a:pt x="28" y="6"/>
                    <a:pt x="29" y="7"/>
                    <a:pt x="28" y="8"/>
                  </a:cubicBezTo>
                  <a:cubicBezTo>
                    <a:pt x="21" y="18"/>
                    <a:pt x="21" y="18"/>
                    <a:pt x="21" y="18"/>
                  </a:cubicBezTo>
                  <a:cubicBezTo>
                    <a:pt x="20" y="19"/>
                    <a:pt x="19" y="20"/>
                    <a:pt x="17" y="19"/>
                  </a:cubicBezTo>
                  <a:lnTo>
                    <a:pt x="3" y="15"/>
                  </a:lnTo>
                  <a:close/>
                </a:path>
              </a:pathLst>
            </a:custGeom>
            <a:solidFill>
              <a:srgbClr val="F6B148"/>
            </a:solidFill>
            <a:ln w="9525">
              <a:noFill/>
              <a:round/>
              <a:headEnd/>
              <a:tailEnd/>
            </a:ln>
          </p:spPr>
          <p:txBody>
            <a:bodyPr/>
            <a:lstStyle/>
            <a:p>
              <a:endParaRPr lang="en-US" sz="1350"/>
            </a:p>
          </p:txBody>
        </p:sp>
        <p:sp>
          <p:nvSpPr>
            <p:cNvPr id="452" name="Freeform 116"/>
            <p:cNvSpPr>
              <a:spLocks noChangeAspect="1"/>
            </p:cNvSpPr>
            <p:nvPr/>
          </p:nvSpPr>
          <p:spPr bwMode="auto">
            <a:xfrm>
              <a:off x="3340" y="1776"/>
              <a:ext cx="42" cy="33"/>
            </a:xfrm>
            <a:custGeom>
              <a:avLst/>
              <a:gdLst>
                <a:gd name="T0" fmla="*/ 32 w 21"/>
                <a:gd name="T1" fmla="*/ 8 h 16"/>
                <a:gd name="T2" fmla="*/ 12 w 21"/>
                <a:gd name="T3" fmla="*/ 47 h 16"/>
                <a:gd name="T4" fmla="*/ 4 w 21"/>
                <a:gd name="T5" fmla="*/ 56 h 16"/>
                <a:gd name="T6" fmla="*/ 40 w 21"/>
                <a:gd name="T7" fmla="*/ 68 h 16"/>
                <a:gd name="T8" fmla="*/ 56 w 21"/>
                <a:gd name="T9" fmla="*/ 64 h 16"/>
                <a:gd name="T10" fmla="*/ 80 w 21"/>
                <a:gd name="T11" fmla="*/ 21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3" y="11"/>
                  </a:cubicBezTo>
                  <a:cubicBezTo>
                    <a:pt x="1" y="12"/>
                    <a:pt x="0" y="13"/>
                    <a:pt x="1" y="13"/>
                  </a:cubicBezTo>
                  <a:cubicBezTo>
                    <a:pt x="10" y="16"/>
                    <a:pt x="10" y="16"/>
                    <a:pt x="10" y="16"/>
                  </a:cubicBezTo>
                  <a:cubicBezTo>
                    <a:pt x="12" y="16"/>
                    <a:pt x="13" y="16"/>
                    <a:pt x="14" y="15"/>
                  </a:cubicBezTo>
                  <a:cubicBezTo>
                    <a:pt x="20" y="5"/>
                    <a:pt x="20" y="5"/>
                    <a:pt x="20" y="5"/>
                  </a:cubicBezTo>
                  <a:cubicBezTo>
                    <a:pt x="21" y="4"/>
                    <a:pt x="21" y="3"/>
                    <a:pt x="19" y="3"/>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453" name="Freeform 117"/>
            <p:cNvSpPr>
              <a:spLocks noChangeAspect="1"/>
            </p:cNvSpPr>
            <p:nvPr/>
          </p:nvSpPr>
          <p:spPr bwMode="auto">
            <a:xfrm>
              <a:off x="3326" y="1770"/>
              <a:ext cx="46" cy="37"/>
            </a:xfrm>
            <a:custGeom>
              <a:avLst/>
              <a:gdLst>
                <a:gd name="T0" fmla="*/ 56 w 23"/>
                <a:gd name="T1" fmla="*/ 76 h 18"/>
                <a:gd name="T2" fmla="*/ 16 w 23"/>
                <a:gd name="T3" fmla="*/ 64 h 18"/>
                <a:gd name="T4" fmla="*/ 8 w 23"/>
                <a:gd name="T5" fmla="*/ 51 h 18"/>
                <a:gd name="T6" fmla="*/ 36 w 23"/>
                <a:gd name="T7" fmla="*/ 12 h 18"/>
                <a:gd name="T8" fmla="*/ 52 w 23"/>
                <a:gd name="T9" fmla="*/ 8 h 18"/>
                <a:gd name="T10" fmla="*/ 92 w 23"/>
                <a:gd name="T11" fmla="*/ 21 h 18"/>
                <a:gd name="T12" fmla="*/ 92 w 23"/>
                <a:gd name="T13" fmla="*/ 16 h 18"/>
                <a:gd name="T14" fmla="*/ 48 w 23"/>
                <a:gd name="T15" fmla="*/ 4 h 18"/>
                <a:gd name="T16" fmla="*/ 32 w 23"/>
                <a:gd name="T17" fmla="*/ 8 h 18"/>
                <a:gd name="T18" fmla="*/ 4 w 23"/>
                <a:gd name="T19" fmla="*/ 51 h 18"/>
                <a:gd name="T20" fmla="*/ 12 w 23"/>
                <a:gd name="T21" fmla="*/ 64 h 18"/>
                <a:gd name="T22" fmla="*/ 56 w 23"/>
                <a:gd name="T23" fmla="*/ 76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4" y="18"/>
                  </a:moveTo>
                  <a:cubicBezTo>
                    <a:pt x="4" y="15"/>
                    <a:pt x="4" y="15"/>
                    <a:pt x="4" y="15"/>
                  </a:cubicBezTo>
                  <a:cubicBezTo>
                    <a:pt x="2" y="14"/>
                    <a:pt x="2" y="13"/>
                    <a:pt x="2" y="12"/>
                  </a:cubicBezTo>
                  <a:cubicBezTo>
                    <a:pt x="9" y="3"/>
                    <a:pt x="9" y="3"/>
                    <a:pt x="9" y="3"/>
                  </a:cubicBezTo>
                  <a:cubicBezTo>
                    <a:pt x="9" y="1"/>
                    <a:pt x="11" y="1"/>
                    <a:pt x="13"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3" y="15"/>
                  </a:cubicBezTo>
                  <a:cubicBezTo>
                    <a:pt x="14" y="18"/>
                    <a:pt x="14" y="18"/>
                    <a:pt x="14" y="18"/>
                  </a:cubicBezTo>
                  <a:close/>
                </a:path>
              </a:pathLst>
            </a:custGeom>
            <a:solidFill>
              <a:srgbClr val="FFFFFF"/>
            </a:solidFill>
            <a:ln w="9525">
              <a:noFill/>
              <a:round/>
              <a:headEnd/>
              <a:tailEnd/>
            </a:ln>
          </p:spPr>
          <p:txBody>
            <a:bodyPr/>
            <a:lstStyle/>
            <a:p>
              <a:endParaRPr lang="en-US" sz="1350"/>
            </a:p>
          </p:txBody>
        </p:sp>
        <p:sp>
          <p:nvSpPr>
            <p:cNvPr id="454" name="Freeform 118"/>
            <p:cNvSpPr>
              <a:spLocks noChangeAspect="1"/>
            </p:cNvSpPr>
            <p:nvPr/>
          </p:nvSpPr>
          <p:spPr bwMode="auto">
            <a:xfrm>
              <a:off x="3390" y="1788"/>
              <a:ext cx="56" cy="33"/>
            </a:xfrm>
            <a:custGeom>
              <a:avLst/>
              <a:gdLst>
                <a:gd name="T0" fmla="*/ 20 w 28"/>
                <a:gd name="T1" fmla="*/ 47 h 16"/>
                <a:gd name="T2" fmla="*/ 8 w 28"/>
                <a:gd name="T3" fmla="*/ 25 h 16"/>
                <a:gd name="T4" fmla="*/ 44 w 28"/>
                <a:gd name="T5" fmla="*/ 4 h 16"/>
                <a:gd name="T6" fmla="*/ 56 w 28"/>
                <a:gd name="T7" fmla="*/ 0 h 16"/>
                <a:gd name="T8" fmla="*/ 104 w 28"/>
                <a:gd name="T9" fmla="*/ 12 h 16"/>
                <a:gd name="T10" fmla="*/ 108 w 28"/>
                <a:gd name="T11" fmla="*/ 25 h 16"/>
                <a:gd name="T12" fmla="*/ 92 w 28"/>
                <a:gd name="T13" fmla="*/ 60 h 16"/>
                <a:gd name="T14" fmla="*/ 80 w 28"/>
                <a:gd name="T15" fmla="*/ 68 h 16"/>
                <a:gd name="T16" fmla="*/ 20 w 28"/>
                <a:gd name="T17" fmla="*/ 47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6"/>
                <a:gd name="T29" fmla="*/ 28 w 28"/>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6">
                  <a:moveTo>
                    <a:pt x="5" y="11"/>
                  </a:moveTo>
                  <a:cubicBezTo>
                    <a:pt x="3" y="11"/>
                    <a:pt x="0" y="9"/>
                    <a:pt x="2" y="6"/>
                  </a:cubicBezTo>
                  <a:cubicBezTo>
                    <a:pt x="11" y="1"/>
                    <a:pt x="11" y="1"/>
                    <a:pt x="11" y="1"/>
                  </a:cubicBezTo>
                  <a:cubicBezTo>
                    <a:pt x="11" y="0"/>
                    <a:pt x="13" y="0"/>
                    <a:pt x="14" y="0"/>
                  </a:cubicBezTo>
                  <a:cubicBezTo>
                    <a:pt x="26" y="3"/>
                    <a:pt x="26" y="3"/>
                    <a:pt x="26" y="3"/>
                  </a:cubicBezTo>
                  <a:cubicBezTo>
                    <a:pt x="28" y="4"/>
                    <a:pt x="28" y="5"/>
                    <a:pt x="27" y="6"/>
                  </a:cubicBezTo>
                  <a:cubicBezTo>
                    <a:pt x="23" y="14"/>
                    <a:pt x="23" y="14"/>
                    <a:pt x="23" y="14"/>
                  </a:cubicBezTo>
                  <a:cubicBezTo>
                    <a:pt x="22" y="15"/>
                    <a:pt x="22" y="16"/>
                    <a:pt x="20" y="16"/>
                  </a:cubicBezTo>
                  <a:cubicBezTo>
                    <a:pt x="20" y="16"/>
                    <a:pt x="5" y="11"/>
                    <a:pt x="5" y="11"/>
                  </a:cubicBezTo>
                  <a:close/>
                </a:path>
              </a:pathLst>
            </a:custGeom>
            <a:solidFill>
              <a:srgbClr val="F6B148"/>
            </a:solidFill>
            <a:ln w="9525">
              <a:noFill/>
              <a:round/>
              <a:headEnd/>
              <a:tailEnd/>
            </a:ln>
          </p:spPr>
          <p:txBody>
            <a:bodyPr/>
            <a:lstStyle/>
            <a:p>
              <a:endParaRPr lang="en-US" sz="1350"/>
            </a:p>
          </p:txBody>
        </p:sp>
        <p:sp>
          <p:nvSpPr>
            <p:cNvPr id="455" name="Freeform 119"/>
            <p:cNvSpPr>
              <a:spLocks noChangeAspect="1"/>
            </p:cNvSpPr>
            <p:nvPr/>
          </p:nvSpPr>
          <p:spPr bwMode="auto">
            <a:xfrm>
              <a:off x="3430" y="1786"/>
              <a:ext cx="23" cy="35"/>
            </a:xfrm>
            <a:custGeom>
              <a:avLst/>
              <a:gdLst>
                <a:gd name="T0" fmla="*/ 0 w 11"/>
                <a:gd name="T1" fmla="*/ 60 h 17"/>
                <a:gd name="T2" fmla="*/ 4 w 11"/>
                <a:gd name="T3" fmla="*/ 47 h 17"/>
                <a:gd name="T4" fmla="*/ 31 w 11"/>
                <a:gd name="T5" fmla="*/ 8 h 17"/>
                <a:gd name="T6" fmla="*/ 40 w 11"/>
                <a:gd name="T7" fmla="*/ 0 h 17"/>
                <a:gd name="T8" fmla="*/ 48 w 11"/>
                <a:gd name="T9" fmla="*/ 12 h 17"/>
                <a:gd name="T10" fmla="*/ 44 w 11"/>
                <a:gd name="T11" fmla="*/ 21 h 17"/>
                <a:gd name="T12" fmla="*/ 13 w 11"/>
                <a:gd name="T13" fmla="*/ 64 h 17"/>
                <a:gd name="T14" fmla="*/ 4 w 11"/>
                <a:gd name="T15" fmla="*/ 72 h 17"/>
                <a:gd name="T16" fmla="*/ 0 w 11"/>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1" y="3"/>
                    <a:pt x="11" y="3"/>
                    <a:pt x="11"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sz="1350"/>
            </a:p>
          </p:txBody>
        </p:sp>
        <p:sp>
          <p:nvSpPr>
            <p:cNvPr id="456" name="Freeform 120"/>
            <p:cNvSpPr>
              <a:spLocks noChangeAspect="1"/>
            </p:cNvSpPr>
            <p:nvPr/>
          </p:nvSpPr>
          <p:spPr bwMode="auto">
            <a:xfrm>
              <a:off x="3426" y="1813"/>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3"/>
                  </a:cubicBezTo>
                  <a:cubicBezTo>
                    <a:pt x="1"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457" name="Freeform 121"/>
            <p:cNvSpPr>
              <a:spLocks noChangeAspect="1"/>
            </p:cNvSpPr>
            <p:nvPr/>
          </p:nvSpPr>
          <p:spPr bwMode="auto">
            <a:xfrm>
              <a:off x="3392" y="1776"/>
              <a:ext cx="59" cy="39"/>
            </a:xfrm>
            <a:custGeom>
              <a:avLst/>
              <a:gdLst>
                <a:gd name="T0" fmla="*/ 8 w 29"/>
                <a:gd name="T1" fmla="*/ 64 h 19"/>
                <a:gd name="T2" fmla="*/ 4 w 29"/>
                <a:gd name="T3" fmla="*/ 51 h 19"/>
                <a:gd name="T4" fmla="*/ 33 w 29"/>
                <a:gd name="T5" fmla="*/ 4 h 19"/>
                <a:gd name="T6" fmla="*/ 49 w 29"/>
                <a:gd name="T7" fmla="*/ 0 h 19"/>
                <a:gd name="T8" fmla="*/ 112 w 29"/>
                <a:gd name="T9" fmla="*/ 21 h 19"/>
                <a:gd name="T10" fmla="*/ 116 w 29"/>
                <a:gd name="T11" fmla="*/ 33 h 19"/>
                <a:gd name="T12" fmla="*/ 87 w 29"/>
                <a:gd name="T13" fmla="*/ 76 h 19"/>
                <a:gd name="T14" fmla="*/ 71 w 29"/>
                <a:gd name="T15" fmla="*/ 80 h 19"/>
                <a:gd name="T16" fmla="*/ 8 w 29"/>
                <a:gd name="T17" fmla="*/ 64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2" y="15"/>
                  </a:moveTo>
                  <a:cubicBezTo>
                    <a:pt x="1" y="14"/>
                    <a:pt x="0" y="13"/>
                    <a:pt x="1" y="12"/>
                  </a:cubicBezTo>
                  <a:cubicBezTo>
                    <a:pt x="8" y="1"/>
                    <a:pt x="8" y="1"/>
                    <a:pt x="8" y="1"/>
                  </a:cubicBezTo>
                  <a:cubicBezTo>
                    <a:pt x="9" y="0"/>
                    <a:pt x="11" y="0"/>
                    <a:pt x="12" y="0"/>
                  </a:cubicBezTo>
                  <a:cubicBezTo>
                    <a:pt x="27" y="5"/>
                    <a:pt x="27" y="5"/>
                    <a:pt x="27" y="5"/>
                  </a:cubicBezTo>
                  <a:cubicBezTo>
                    <a:pt x="28" y="5"/>
                    <a:pt x="29" y="6"/>
                    <a:pt x="28" y="8"/>
                  </a:cubicBezTo>
                  <a:cubicBezTo>
                    <a:pt x="21" y="18"/>
                    <a:pt x="21" y="18"/>
                    <a:pt x="21" y="18"/>
                  </a:cubicBezTo>
                  <a:cubicBezTo>
                    <a:pt x="20" y="19"/>
                    <a:pt x="18" y="19"/>
                    <a:pt x="17" y="19"/>
                  </a:cubicBezTo>
                  <a:lnTo>
                    <a:pt x="2" y="15"/>
                  </a:lnTo>
                  <a:close/>
                </a:path>
              </a:pathLst>
            </a:custGeom>
            <a:solidFill>
              <a:srgbClr val="F6B148"/>
            </a:solidFill>
            <a:ln w="9525">
              <a:noFill/>
              <a:round/>
              <a:headEnd/>
              <a:tailEnd/>
            </a:ln>
          </p:spPr>
          <p:txBody>
            <a:bodyPr/>
            <a:lstStyle/>
            <a:p>
              <a:endParaRPr lang="en-US" sz="1350"/>
            </a:p>
          </p:txBody>
        </p:sp>
        <p:sp>
          <p:nvSpPr>
            <p:cNvPr id="458" name="Freeform 122"/>
            <p:cNvSpPr>
              <a:spLocks noChangeAspect="1"/>
            </p:cNvSpPr>
            <p:nvPr/>
          </p:nvSpPr>
          <p:spPr bwMode="auto">
            <a:xfrm>
              <a:off x="3406" y="1782"/>
              <a:ext cx="43" cy="33"/>
            </a:xfrm>
            <a:custGeom>
              <a:avLst/>
              <a:gdLst>
                <a:gd name="T0" fmla="*/ 33 w 21"/>
                <a:gd name="T1" fmla="*/ 8 h 16"/>
                <a:gd name="T2" fmla="*/ 8 w 21"/>
                <a:gd name="T3" fmla="*/ 47 h 16"/>
                <a:gd name="T4" fmla="*/ 4 w 21"/>
                <a:gd name="T5" fmla="*/ 56 h 16"/>
                <a:gd name="T6" fmla="*/ 41 w 21"/>
                <a:gd name="T7" fmla="*/ 64 h 16"/>
                <a:gd name="T8" fmla="*/ 55 w 21"/>
                <a:gd name="T9" fmla="*/ 60 h 16"/>
                <a:gd name="T10" fmla="*/ 84 w 21"/>
                <a:gd name="T11" fmla="*/ 17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1" y="12"/>
                    <a:pt x="0" y="12"/>
                    <a:pt x="1" y="13"/>
                  </a:cubicBezTo>
                  <a:cubicBezTo>
                    <a:pt x="10" y="15"/>
                    <a:pt x="10" y="15"/>
                    <a:pt x="10" y="15"/>
                  </a:cubicBezTo>
                  <a:cubicBezTo>
                    <a:pt x="12" y="16"/>
                    <a:pt x="13" y="15"/>
                    <a:pt x="13" y="14"/>
                  </a:cubicBezTo>
                  <a:cubicBezTo>
                    <a:pt x="20" y="4"/>
                    <a:pt x="20" y="4"/>
                    <a:pt x="20" y="4"/>
                  </a:cubicBezTo>
                  <a:cubicBezTo>
                    <a:pt x="21" y="3"/>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459" name="Freeform 123"/>
            <p:cNvSpPr>
              <a:spLocks noChangeAspect="1"/>
            </p:cNvSpPr>
            <p:nvPr/>
          </p:nvSpPr>
          <p:spPr bwMode="auto">
            <a:xfrm>
              <a:off x="3392" y="1776"/>
              <a:ext cx="46" cy="37"/>
            </a:xfrm>
            <a:custGeom>
              <a:avLst/>
              <a:gdLst>
                <a:gd name="T0" fmla="*/ 56 w 23"/>
                <a:gd name="T1" fmla="*/ 72 h 18"/>
                <a:gd name="T2" fmla="*/ 16 w 23"/>
                <a:gd name="T3" fmla="*/ 60 h 18"/>
                <a:gd name="T4" fmla="*/ 8 w 23"/>
                <a:gd name="T5" fmla="*/ 51 h 18"/>
                <a:gd name="T6" fmla="*/ 32 w 23"/>
                <a:gd name="T7" fmla="*/ 8 h 18"/>
                <a:gd name="T8" fmla="*/ 52 w 23"/>
                <a:gd name="T9" fmla="*/ 4 h 18"/>
                <a:gd name="T10" fmla="*/ 92 w 23"/>
                <a:gd name="T11" fmla="*/ 16 h 18"/>
                <a:gd name="T12" fmla="*/ 92 w 23"/>
                <a:gd name="T13" fmla="*/ 16 h 18"/>
                <a:gd name="T14" fmla="*/ 48 w 23"/>
                <a:gd name="T15" fmla="*/ 0 h 18"/>
                <a:gd name="T16" fmla="*/ 32 w 23"/>
                <a:gd name="T17" fmla="*/ 4 h 18"/>
                <a:gd name="T18" fmla="*/ 4 w 23"/>
                <a:gd name="T19" fmla="*/ 51 h 18"/>
                <a:gd name="T20" fmla="*/ 8 w 23"/>
                <a:gd name="T21" fmla="*/ 64 h 18"/>
                <a:gd name="T22" fmla="*/ 56 w 23"/>
                <a:gd name="T23" fmla="*/ 76 h 18"/>
                <a:gd name="T24" fmla="*/ 56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4" y="14"/>
                    <a:pt x="4" y="14"/>
                    <a:pt x="4" y="14"/>
                  </a:cubicBezTo>
                  <a:cubicBezTo>
                    <a:pt x="2" y="14"/>
                    <a:pt x="1" y="13"/>
                    <a:pt x="2" y="12"/>
                  </a:cubicBezTo>
                  <a:cubicBezTo>
                    <a:pt x="8" y="2"/>
                    <a:pt x="8" y="2"/>
                    <a:pt x="8" y="2"/>
                  </a:cubicBezTo>
                  <a:cubicBezTo>
                    <a:pt x="9" y="1"/>
                    <a:pt x="11" y="1"/>
                    <a:pt x="13" y="1"/>
                  </a:cubicBezTo>
                  <a:cubicBezTo>
                    <a:pt x="23" y="4"/>
                    <a:pt x="23" y="4"/>
                    <a:pt x="23" y="4"/>
                  </a:cubicBezTo>
                  <a:cubicBezTo>
                    <a:pt x="23" y="4"/>
                    <a:pt x="23" y="4"/>
                    <a:pt x="23" y="4"/>
                  </a:cubicBezTo>
                  <a:cubicBezTo>
                    <a:pt x="12" y="0"/>
                    <a:pt x="12" y="0"/>
                    <a:pt x="12" y="0"/>
                  </a:cubicBezTo>
                  <a:cubicBezTo>
                    <a:pt x="11" y="0"/>
                    <a:pt x="9" y="0"/>
                    <a:pt x="8" y="1"/>
                  </a:cubicBezTo>
                  <a:cubicBezTo>
                    <a:pt x="1" y="12"/>
                    <a:pt x="1" y="12"/>
                    <a:pt x="1" y="12"/>
                  </a:cubicBezTo>
                  <a:cubicBezTo>
                    <a:pt x="0" y="13"/>
                    <a:pt x="1" y="14"/>
                    <a:pt x="2" y="15"/>
                  </a:cubicBezTo>
                  <a:cubicBezTo>
                    <a:pt x="14" y="18"/>
                    <a:pt x="14" y="18"/>
                    <a:pt x="14" y="18"/>
                  </a:cubicBezTo>
                  <a:lnTo>
                    <a:pt x="14" y="17"/>
                  </a:lnTo>
                  <a:close/>
                </a:path>
              </a:pathLst>
            </a:custGeom>
            <a:solidFill>
              <a:srgbClr val="FFFFFF"/>
            </a:solidFill>
            <a:ln w="9525">
              <a:noFill/>
              <a:round/>
              <a:headEnd/>
              <a:tailEnd/>
            </a:ln>
          </p:spPr>
          <p:txBody>
            <a:bodyPr/>
            <a:lstStyle/>
            <a:p>
              <a:endParaRPr lang="en-US" sz="1350"/>
            </a:p>
          </p:txBody>
        </p:sp>
        <p:sp>
          <p:nvSpPr>
            <p:cNvPr id="460" name="Freeform 124"/>
            <p:cNvSpPr>
              <a:spLocks noChangeAspect="1"/>
            </p:cNvSpPr>
            <p:nvPr/>
          </p:nvSpPr>
          <p:spPr bwMode="auto">
            <a:xfrm>
              <a:off x="3440" y="1819"/>
              <a:ext cx="57" cy="34"/>
            </a:xfrm>
            <a:custGeom>
              <a:avLst/>
              <a:gdLst>
                <a:gd name="T0" fmla="*/ 20 w 28"/>
                <a:gd name="T1" fmla="*/ 48 h 17"/>
                <a:gd name="T2" fmla="*/ 8 w 28"/>
                <a:gd name="T3" fmla="*/ 28 h 17"/>
                <a:gd name="T4" fmla="*/ 41 w 28"/>
                <a:gd name="T5" fmla="*/ 8 h 17"/>
                <a:gd name="T6" fmla="*/ 59 w 28"/>
                <a:gd name="T7" fmla="*/ 4 h 17"/>
                <a:gd name="T8" fmla="*/ 108 w 28"/>
                <a:gd name="T9" fmla="*/ 16 h 17"/>
                <a:gd name="T10" fmla="*/ 112 w 28"/>
                <a:gd name="T11" fmla="*/ 28 h 17"/>
                <a:gd name="T12" fmla="*/ 96 w 28"/>
                <a:gd name="T13" fmla="*/ 60 h 17"/>
                <a:gd name="T14" fmla="*/ 83 w 28"/>
                <a:gd name="T15" fmla="*/ 68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2"/>
                    <a:pt x="0" y="10"/>
                    <a:pt x="2" y="7"/>
                  </a:cubicBezTo>
                  <a:cubicBezTo>
                    <a:pt x="10" y="2"/>
                    <a:pt x="10" y="2"/>
                    <a:pt x="10" y="2"/>
                  </a:cubicBezTo>
                  <a:cubicBezTo>
                    <a:pt x="11" y="1"/>
                    <a:pt x="13" y="0"/>
                    <a:pt x="14" y="1"/>
                  </a:cubicBezTo>
                  <a:cubicBezTo>
                    <a:pt x="26" y="4"/>
                    <a:pt x="26" y="4"/>
                    <a:pt x="26" y="4"/>
                  </a:cubicBezTo>
                  <a:cubicBezTo>
                    <a:pt x="28" y="5"/>
                    <a:pt x="27" y="6"/>
                    <a:pt x="27" y="7"/>
                  </a:cubicBezTo>
                  <a:cubicBezTo>
                    <a:pt x="23" y="15"/>
                    <a:pt x="23" y="15"/>
                    <a:pt x="23" y="15"/>
                  </a:cubicBezTo>
                  <a:cubicBezTo>
                    <a:pt x="21" y="16"/>
                    <a:pt x="22" y="17"/>
                    <a:pt x="20" y="17"/>
                  </a:cubicBezTo>
                  <a:cubicBezTo>
                    <a:pt x="20" y="17"/>
                    <a:pt x="5" y="12"/>
                    <a:pt x="5" y="12"/>
                  </a:cubicBezTo>
                  <a:close/>
                </a:path>
              </a:pathLst>
            </a:custGeom>
            <a:solidFill>
              <a:srgbClr val="F6B148"/>
            </a:solidFill>
            <a:ln w="9525">
              <a:noFill/>
              <a:round/>
              <a:headEnd/>
              <a:tailEnd/>
            </a:ln>
          </p:spPr>
          <p:txBody>
            <a:bodyPr/>
            <a:lstStyle/>
            <a:p>
              <a:endParaRPr lang="en-US" sz="1350"/>
            </a:p>
          </p:txBody>
        </p:sp>
        <p:sp>
          <p:nvSpPr>
            <p:cNvPr id="461" name="Freeform 125"/>
            <p:cNvSpPr>
              <a:spLocks noChangeAspect="1"/>
            </p:cNvSpPr>
            <p:nvPr/>
          </p:nvSpPr>
          <p:spPr bwMode="auto">
            <a:xfrm>
              <a:off x="3481" y="1819"/>
              <a:ext cx="22" cy="34"/>
            </a:xfrm>
            <a:custGeom>
              <a:avLst/>
              <a:gdLst>
                <a:gd name="T0" fmla="*/ 0 w 11"/>
                <a:gd name="T1" fmla="*/ 56 h 17"/>
                <a:gd name="T2" fmla="*/ 4 w 11"/>
                <a:gd name="T3" fmla="*/ 44 h 17"/>
                <a:gd name="T4" fmla="*/ 28 w 11"/>
                <a:gd name="T5" fmla="*/ 8 h 17"/>
                <a:gd name="T6" fmla="*/ 36 w 11"/>
                <a:gd name="T7" fmla="*/ 0 h 17"/>
                <a:gd name="T8" fmla="*/ 40 w 11"/>
                <a:gd name="T9" fmla="*/ 12 h 17"/>
                <a:gd name="T10" fmla="*/ 40 w 11"/>
                <a:gd name="T11" fmla="*/ 20 h 17"/>
                <a:gd name="T12" fmla="*/ 12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0" y="3"/>
                    <a:pt x="10" y="3"/>
                    <a:pt x="10"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sz="1350"/>
            </a:p>
          </p:txBody>
        </p:sp>
        <p:sp>
          <p:nvSpPr>
            <p:cNvPr id="462" name="Freeform 126"/>
            <p:cNvSpPr>
              <a:spLocks noChangeAspect="1"/>
            </p:cNvSpPr>
            <p:nvPr/>
          </p:nvSpPr>
          <p:spPr bwMode="auto">
            <a:xfrm>
              <a:off x="3477" y="1845"/>
              <a:ext cx="8" cy="8"/>
            </a:xfrm>
            <a:custGeom>
              <a:avLst/>
              <a:gdLst>
                <a:gd name="T0" fmla="*/ 12 w 4"/>
                <a:gd name="T1" fmla="*/ 16 h 4"/>
                <a:gd name="T2" fmla="*/ 4 w 4"/>
                <a:gd name="T3" fmla="*/ 8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2"/>
                  </a:cubicBezTo>
                  <a:cubicBezTo>
                    <a:pt x="1" y="2"/>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463" name="Freeform 127"/>
            <p:cNvSpPr>
              <a:spLocks noChangeAspect="1"/>
            </p:cNvSpPr>
            <p:nvPr/>
          </p:nvSpPr>
          <p:spPr bwMode="auto">
            <a:xfrm>
              <a:off x="3442" y="1809"/>
              <a:ext cx="59" cy="38"/>
            </a:xfrm>
            <a:custGeom>
              <a:avLst/>
              <a:gdLst>
                <a:gd name="T0" fmla="*/ 8 w 29"/>
                <a:gd name="T1" fmla="*/ 60 h 19"/>
                <a:gd name="T2" fmla="*/ 4 w 29"/>
                <a:gd name="T3" fmla="*/ 48 h 19"/>
                <a:gd name="T4" fmla="*/ 33 w 29"/>
                <a:gd name="T5" fmla="*/ 4 h 19"/>
                <a:gd name="T6" fmla="*/ 49 w 29"/>
                <a:gd name="T7" fmla="*/ 0 h 19"/>
                <a:gd name="T8" fmla="*/ 108 w 29"/>
                <a:gd name="T9" fmla="*/ 20 h 19"/>
                <a:gd name="T10" fmla="*/ 116 w 29"/>
                <a:gd name="T11" fmla="*/ 28 h 19"/>
                <a:gd name="T12" fmla="*/ 87 w 29"/>
                <a:gd name="T13" fmla="*/ 72 h 19"/>
                <a:gd name="T14" fmla="*/ 71 w 29"/>
                <a:gd name="T15" fmla="*/ 76 h 19"/>
                <a:gd name="T16" fmla="*/ 8 w 29"/>
                <a:gd name="T17" fmla="*/ 6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2" y="15"/>
                  </a:moveTo>
                  <a:cubicBezTo>
                    <a:pt x="1" y="14"/>
                    <a:pt x="0" y="13"/>
                    <a:pt x="1" y="12"/>
                  </a:cubicBezTo>
                  <a:cubicBezTo>
                    <a:pt x="8" y="1"/>
                    <a:pt x="8" y="1"/>
                    <a:pt x="8" y="1"/>
                  </a:cubicBezTo>
                  <a:cubicBezTo>
                    <a:pt x="9" y="0"/>
                    <a:pt x="10" y="0"/>
                    <a:pt x="12" y="0"/>
                  </a:cubicBezTo>
                  <a:cubicBezTo>
                    <a:pt x="26" y="5"/>
                    <a:pt x="26" y="5"/>
                    <a:pt x="26" y="5"/>
                  </a:cubicBezTo>
                  <a:cubicBezTo>
                    <a:pt x="28" y="5"/>
                    <a:pt x="29" y="6"/>
                    <a:pt x="28" y="7"/>
                  </a:cubicBezTo>
                  <a:cubicBezTo>
                    <a:pt x="21" y="18"/>
                    <a:pt x="21" y="18"/>
                    <a:pt x="21" y="18"/>
                  </a:cubicBezTo>
                  <a:cubicBezTo>
                    <a:pt x="20" y="19"/>
                    <a:pt x="18" y="19"/>
                    <a:pt x="17" y="19"/>
                  </a:cubicBezTo>
                  <a:lnTo>
                    <a:pt x="2" y="15"/>
                  </a:lnTo>
                  <a:close/>
                </a:path>
              </a:pathLst>
            </a:custGeom>
            <a:solidFill>
              <a:srgbClr val="F6B148"/>
            </a:solidFill>
            <a:ln w="9525">
              <a:noFill/>
              <a:round/>
              <a:headEnd/>
              <a:tailEnd/>
            </a:ln>
          </p:spPr>
          <p:txBody>
            <a:bodyPr/>
            <a:lstStyle/>
            <a:p>
              <a:endParaRPr lang="en-US" sz="1350"/>
            </a:p>
          </p:txBody>
        </p:sp>
        <p:sp>
          <p:nvSpPr>
            <p:cNvPr id="464" name="Freeform 128"/>
            <p:cNvSpPr>
              <a:spLocks noChangeAspect="1"/>
            </p:cNvSpPr>
            <p:nvPr/>
          </p:nvSpPr>
          <p:spPr bwMode="auto">
            <a:xfrm>
              <a:off x="3457" y="1815"/>
              <a:ext cx="42" cy="32"/>
            </a:xfrm>
            <a:custGeom>
              <a:avLst/>
              <a:gdLst>
                <a:gd name="T0" fmla="*/ 32 w 21"/>
                <a:gd name="T1" fmla="*/ 8 h 16"/>
                <a:gd name="T2" fmla="*/ 8 w 21"/>
                <a:gd name="T3" fmla="*/ 44 h 16"/>
                <a:gd name="T4" fmla="*/ 4 w 21"/>
                <a:gd name="T5" fmla="*/ 52 h 16"/>
                <a:gd name="T6" fmla="*/ 40 w 21"/>
                <a:gd name="T7" fmla="*/ 60 h 16"/>
                <a:gd name="T8" fmla="*/ 52 w 21"/>
                <a:gd name="T9" fmla="*/ 56 h 16"/>
                <a:gd name="T10" fmla="*/ 80 w 21"/>
                <a:gd name="T11" fmla="*/ 16 h 16"/>
                <a:gd name="T12" fmla="*/ 76 w 21"/>
                <a:gd name="T13" fmla="*/ 8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0" y="12"/>
                    <a:pt x="0" y="12"/>
                    <a:pt x="1" y="13"/>
                  </a:cubicBezTo>
                  <a:cubicBezTo>
                    <a:pt x="10" y="15"/>
                    <a:pt x="10" y="15"/>
                    <a:pt x="10" y="15"/>
                  </a:cubicBezTo>
                  <a:cubicBezTo>
                    <a:pt x="11" y="16"/>
                    <a:pt x="12" y="15"/>
                    <a:pt x="13" y="14"/>
                  </a:cubicBezTo>
                  <a:cubicBezTo>
                    <a:pt x="20" y="4"/>
                    <a:pt x="20" y="4"/>
                    <a:pt x="20" y="4"/>
                  </a:cubicBezTo>
                  <a:cubicBezTo>
                    <a:pt x="21" y="3"/>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465" name="Freeform 129"/>
            <p:cNvSpPr>
              <a:spLocks noChangeAspect="1"/>
            </p:cNvSpPr>
            <p:nvPr/>
          </p:nvSpPr>
          <p:spPr bwMode="auto">
            <a:xfrm>
              <a:off x="3442" y="1809"/>
              <a:ext cx="47" cy="36"/>
            </a:xfrm>
            <a:custGeom>
              <a:avLst/>
              <a:gdLst>
                <a:gd name="T0" fmla="*/ 59 w 23"/>
                <a:gd name="T1" fmla="*/ 68 h 18"/>
                <a:gd name="T2" fmla="*/ 12 w 23"/>
                <a:gd name="T3" fmla="*/ 56 h 18"/>
                <a:gd name="T4" fmla="*/ 8 w 23"/>
                <a:gd name="T5" fmla="*/ 44 h 18"/>
                <a:gd name="T6" fmla="*/ 33 w 23"/>
                <a:gd name="T7" fmla="*/ 8 h 18"/>
                <a:gd name="T8" fmla="*/ 51 w 23"/>
                <a:gd name="T9" fmla="*/ 4 h 18"/>
                <a:gd name="T10" fmla="*/ 96 w 23"/>
                <a:gd name="T11" fmla="*/ 16 h 18"/>
                <a:gd name="T12" fmla="*/ 96 w 23"/>
                <a:gd name="T13" fmla="*/ 16 h 18"/>
                <a:gd name="T14" fmla="*/ 51 w 23"/>
                <a:gd name="T15" fmla="*/ 0 h 18"/>
                <a:gd name="T16" fmla="*/ 33 w 23"/>
                <a:gd name="T17" fmla="*/ 4 h 18"/>
                <a:gd name="T18" fmla="*/ 4 w 23"/>
                <a:gd name="T19" fmla="*/ 48 h 18"/>
                <a:gd name="T20" fmla="*/ 8 w 23"/>
                <a:gd name="T21" fmla="*/ 60 h 18"/>
                <a:gd name="T22" fmla="*/ 55 w 23"/>
                <a:gd name="T23" fmla="*/ 72 h 18"/>
                <a:gd name="T24" fmla="*/ 59 w 23"/>
                <a:gd name="T25" fmla="*/ 6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3" y="14"/>
                    <a:pt x="3" y="14"/>
                    <a:pt x="3" y="14"/>
                  </a:cubicBezTo>
                  <a:cubicBezTo>
                    <a:pt x="2" y="14"/>
                    <a:pt x="1" y="12"/>
                    <a:pt x="2" y="11"/>
                  </a:cubicBezTo>
                  <a:cubicBezTo>
                    <a:pt x="8" y="2"/>
                    <a:pt x="8" y="2"/>
                    <a:pt x="8" y="2"/>
                  </a:cubicBezTo>
                  <a:cubicBezTo>
                    <a:pt x="9" y="1"/>
                    <a:pt x="11" y="1"/>
                    <a:pt x="12" y="1"/>
                  </a:cubicBezTo>
                  <a:cubicBezTo>
                    <a:pt x="23" y="4"/>
                    <a:pt x="23" y="4"/>
                    <a:pt x="23" y="4"/>
                  </a:cubicBezTo>
                  <a:cubicBezTo>
                    <a:pt x="23" y="4"/>
                    <a:pt x="23" y="4"/>
                    <a:pt x="23" y="4"/>
                  </a:cubicBezTo>
                  <a:cubicBezTo>
                    <a:pt x="12" y="0"/>
                    <a:pt x="12" y="0"/>
                    <a:pt x="12" y="0"/>
                  </a:cubicBezTo>
                  <a:cubicBezTo>
                    <a:pt x="10" y="0"/>
                    <a:pt x="9" y="0"/>
                    <a:pt x="8" y="1"/>
                  </a:cubicBezTo>
                  <a:cubicBezTo>
                    <a:pt x="1" y="12"/>
                    <a:pt x="1" y="12"/>
                    <a:pt x="1" y="12"/>
                  </a:cubicBezTo>
                  <a:cubicBezTo>
                    <a:pt x="0" y="13"/>
                    <a:pt x="1" y="14"/>
                    <a:pt x="2" y="15"/>
                  </a:cubicBezTo>
                  <a:cubicBezTo>
                    <a:pt x="13" y="18"/>
                    <a:pt x="13" y="18"/>
                    <a:pt x="13" y="18"/>
                  </a:cubicBezTo>
                  <a:lnTo>
                    <a:pt x="14" y="17"/>
                  </a:lnTo>
                  <a:close/>
                </a:path>
              </a:pathLst>
            </a:custGeom>
            <a:solidFill>
              <a:srgbClr val="FFFFFF"/>
            </a:solidFill>
            <a:ln w="9525">
              <a:noFill/>
              <a:round/>
              <a:headEnd/>
              <a:tailEnd/>
            </a:ln>
          </p:spPr>
          <p:txBody>
            <a:bodyPr/>
            <a:lstStyle/>
            <a:p>
              <a:endParaRPr lang="en-US" sz="1350"/>
            </a:p>
          </p:txBody>
        </p:sp>
        <p:sp>
          <p:nvSpPr>
            <p:cNvPr id="466" name="Freeform 130"/>
            <p:cNvSpPr>
              <a:spLocks noChangeAspect="1"/>
            </p:cNvSpPr>
            <p:nvPr/>
          </p:nvSpPr>
          <p:spPr bwMode="auto">
            <a:xfrm>
              <a:off x="3295" y="1823"/>
              <a:ext cx="57" cy="34"/>
            </a:xfrm>
            <a:custGeom>
              <a:avLst/>
              <a:gdLst>
                <a:gd name="T0" fmla="*/ 20 w 28"/>
                <a:gd name="T1" fmla="*/ 48 h 17"/>
                <a:gd name="T2" fmla="*/ 8 w 28"/>
                <a:gd name="T3" fmla="*/ 28 h 17"/>
                <a:gd name="T4" fmla="*/ 41 w 28"/>
                <a:gd name="T5" fmla="*/ 8 h 17"/>
                <a:gd name="T6" fmla="*/ 59 w 28"/>
                <a:gd name="T7" fmla="*/ 4 h 17"/>
                <a:gd name="T8" fmla="*/ 108 w 28"/>
                <a:gd name="T9" fmla="*/ 16 h 17"/>
                <a:gd name="T10" fmla="*/ 112 w 28"/>
                <a:gd name="T11" fmla="*/ 24 h 17"/>
                <a:gd name="T12" fmla="*/ 92 w 28"/>
                <a:gd name="T13" fmla="*/ 60 h 17"/>
                <a:gd name="T14" fmla="*/ 83 w 28"/>
                <a:gd name="T15" fmla="*/ 64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2" y="7"/>
                  </a:cubicBezTo>
                  <a:cubicBezTo>
                    <a:pt x="10" y="2"/>
                    <a:pt x="10" y="2"/>
                    <a:pt x="10" y="2"/>
                  </a:cubicBezTo>
                  <a:cubicBezTo>
                    <a:pt x="11" y="1"/>
                    <a:pt x="13" y="0"/>
                    <a:pt x="14" y="1"/>
                  </a:cubicBezTo>
                  <a:cubicBezTo>
                    <a:pt x="26" y="4"/>
                    <a:pt x="26" y="4"/>
                    <a:pt x="26" y="4"/>
                  </a:cubicBezTo>
                  <a:cubicBezTo>
                    <a:pt x="28" y="5"/>
                    <a:pt x="27" y="5"/>
                    <a:pt x="27" y="6"/>
                  </a:cubicBezTo>
                  <a:cubicBezTo>
                    <a:pt x="22" y="15"/>
                    <a:pt x="22" y="15"/>
                    <a:pt x="22"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sz="1350"/>
            </a:p>
          </p:txBody>
        </p:sp>
        <p:sp>
          <p:nvSpPr>
            <p:cNvPr id="467" name="Freeform 131"/>
            <p:cNvSpPr>
              <a:spLocks noChangeAspect="1"/>
            </p:cNvSpPr>
            <p:nvPr/>
          </p:nvSpPr>
          <p:spPr bwMode="auto">
            <a:xfrm>
              <a:off x="3334" y="1823"/>
              <a:ext cx="24" cy="34"/>
            </a:xfrm>
            <a:custGeom>
              <a:avLst/>
              <a:gdLst>
                <a:gd name="T0" fmla="*/ 4 w 12"/>
                <a:gd name="T1" fmla="*/ 56 h 17"/>
                <a:gd name="T2" fmla="*/ 8 w 12"/>
                <a:gd name="T3" fmla="*/ 44 h 17"/>
                <a:gd name="T4" fmla="*/ 32 w 12"/>
                <a:gd name="T5" fmla="*/ 8 h 17"/>
                <a:gd name="T6" fmla="*/ 40 w 12"/>
                <a:gd name="T7" fmla="*/ 0 h 17"/>
                <a:gd name="T8" fmla="*/ 44 w 12"/>
                <a:gd name="T9" fmla="*/ 8 h 17"/>
                <a:gd name="T10" fmla="*/ 44 w 12"/>
                <a:gd name="T11" fmla="*/ 20 h 17"/>
                <a:gd name="T12" fmla="*/ 16 w 12"/>
                <a:gd name="T13" fmla="*/ 60 h 17"/>
                <a:gd name="T14" fmla="*/ 8 w 12"/>
                <a:gd name="T15" fmla="*/ 68 h 17"/>
                <a:gd name="T16" fmla="*/ 4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4"/>
                    <a:pt x="1" y="12"/>
                    <a:pt x="2" y="11"/>
                  </a:cubicBezTo>
                  <a:cubicBezTo>
                    <a:pt x="8" y="2"/>
                    <a:pt x="8" y="2"/>
                    <a:pt x="8" y="2"/>
                  </a:cubicBezTo>
                  <a:cubicBezTo>
                    <a:pt x="9" y="0"/>
                    <a:pt x="9" y="0"/>
                    <a:pt x="10" y="0"/>
                  </a:cubicBezTo>
                  <a:cubicBezTo>
                    <a:pt x="11" y="2"/>
                    <a:pt x="11" y="2"/>
                    <a:pt x="11" y="2"/>
                  </a:cubicBezTo>
                  <a:cubicBezTo>
                    <a:pt x="12" y="3"/>
                    <a:pt x="12" y="3"/>
                    <a:pt x="11" y="5"/>
                  </a:cubicBezTo>
                  <a:cubicBezTo>
                    <a:pt x="4" y="15"/>
                    <a:pt x="4" y="15"/>
                    <a:pt x="4" y="15"/>
                  </a:cubicBezTo>
                  <a:cubicBezTo>
                    <a:pt x="3" y="16"/>
                    <a:pt x="2" y="17"/>
                    <a:pt x="2" y="17"/>
                  </a:cubicBezTo>
                  <a:lnTo>
                    <a:pt x="1" y="14"/>
                  </a:lnTo>
                  <a:close/>
                </a:path>
              </a:pathLst>
            </a:custGeom>
            <a:solidFill>
              <a:srgbClr val="DF8100"/>
            </a:solidFill>
            <a:ln w="9525">
              <a:noFill/>
              <a:round/>
              <a:headEnd/>
              <a:tailEnd/>
            </a:ln>
          </p:spPr>
          <p:txBody>
            <a:bodyPr/>
            <a:lstStyle/>
            <a:p>
              <a:endParaRPr lang="en-US" sz="1350"/>
            </a:p>
          </p:txBody>
        </p:sp>
        <p:sp>
          <p:nvSpPr>
            <p:cNvPr id="468" name="Freeform 132"/>
            <p:cNvSpPr>
              <a:spLocks noChangeAspect="1"/>
            </p:cNvSpPr>
            <p:nvPr/>
          </p:nvSpPr>
          <p:spPr bwMode="auto">
            <a:xfrm>
              <a:off x="3332" y="1849"/>
              <a:ext cx="8" cy="8"/>
            </a:xfrm>
            <a:custGeom>
              <a:avLst/>
              <a:gdLst>
                <a:gd name="T0" fmla="*/ 12 w 4"/>
                <a:gd name="T1" fmla="*/ 16 h 4"/>
                <a:gd name="T2" fmla="*/ 4 w 4"/>
                <a:gd name="T3" fmla="*/ 8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3"/>
                    <a:pt x="1" y="2"/>
                  </a:cubicBezTo>
                  <a:cubicBezTo>
                    <a:pt x="0" y="1"/>
                    <a:pt x="0" y="1"/>
                    <a:pt x="1" y="1"/>
                  </a:cubicBezTo>
                  <a:cubicBezTo>
                    <a:pt x="3" y="0"/>
                    <a:pt x="4" y="1"/>
                    <a:pt x="4" y="2"/>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469" name="Freeform 133"/>
            <p:cNvSpPr>
              <a:spLocks noChangeAspect="1"/>
            </p:cNvSpPr>
            <p:nvPr/>
          </p:nvSpPr>
          <p:spPr bwMode="auto">
            <a:xfrm>
              <a:off x="3297" y="1811"/>
              <a:ext cx="59" cy="40"/>
            </a:xfrm>
            <a:custGeom>
              <a:avLst/>
              <a:gdLst>
                <a:gd name="T0" fmla="*/ 8 w 29"/>
                <a:gd name="T1" fmla="*/ 60 h 20"/>
                <a:gd name="T2" fmla="*/ 4 w 29"/>
                <a:gd name="T3" fmla="*/ 48 h 20"/>
                <a:gd name="T4" fmla="*/ 33 w 29"/>
                <a:gd name="T5" fmla="*/ 8 h 20"/>
                <a:gd name="T6" fmla="*/ 49 w 29"/>
                <a:gd name="T7" fmla="*/ 4 h 20"/>
                <a:gd name="T8" fmla="*/ 108 w 29"/>
                <a:gd name="T9" fmla="*/ 20 h 20"/>
                <a:gd name="T10" fmla="*/ 116 w 29"/>
                <a:gd name="T11" fmla="*/ 32 h 20"/>
                <a:gd name="T12" fmla="*/ 87 w 29"/>
                <a:gd name="T13" fmla="*/ 72 h 20"/>
                <a:gd name="T14" fmla="*/ 71 w 29"/>
                <a:gd name="T15" fmla="*/ 80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3"/>
                    <a:pt x="1" y="12"/>
                  </a:cubicBezTo>
                  <a:cubicBezTo>
                    <a:pt x="8" y="2"/>
                    <a:pt x="8" y="2"/>
                    <a:pt x="8" y="2"/>
                  </a:cubicBezTo>
                  <a:cubicBezTo>
                    <a:pt x="8" y="1"/>
                    <a:pt x="10" y="0"/>
                    <a:pt x="12" y="1"/>
                  </a:cubicBezTo>
                  <a:cubicBezTo>
                    <a:pt x="26" y="5"/>
                    <a:pt x="26" y="5"/>
                    <a:pt x="26" y="5"/>
                  </a:cubicBezTo>
                  <a:cubicBezTo>
                    <a:pt x="28" y="6"/>
                    <a:pt x="29" y="7"/>
                    <a:pt x="28" y="8"/>
                  </a:cubicBezTo>
                  <a:cubicBezTo>
                    <a:pt x="21" y="18"/>
                    <a:pt x="21" y="18"/>
                    <a:pt x="21" y="18"/>
                  </a:cubicBezTo>
                  <a:cubicBezTo>
                    <a:pt x="20" y="20"/>
                    <a:pt x="18" y="20"/>
                    <a:pt x="17" y="20"/>
                  </a:cubicBezTo>
                  <a:lnTo>
                    <a:pt x="2" y="15"/>
                  </a:lnTo>
                  <a:close/>
                </a:path>
              </a:pathLst>
            </a:custGeom>
            <a:solidFill>
              <a:srgbClr val="F6B148"/>
            </a:solidFill>
            <a:ln w="9525">
              <a:noFill/>
              <a:round/>
              <a:headEnd/>
              <a:tailEnd/>
            </a:ln>
          </p:spPr>
          <p:txBody>
            <a:bodyPr/>
            <a:lstStyle/>
            <a:p>
              <a:endParaRPr lang="en-US" sz="1350"/>
            </a:p>
          </p:txBody>
        </p:sp>
        <p:sp>
          <p:nvSpPr>
            <p:cNvPr id="470" name="Freeform 134"/>
            <p:cNvSpPr>
              <a:spLocks noChangeAspect="1"/>
            </p:cNvSpPr>
            <p:nvPr/>
          </p:nvSpPr>
          <p:spPr bwMode="auto">
            <a:xfrm>
              <a:off x="3311" y="1817"/>
              <a:ext cx="43" cy="32"/>
            </a:xfrm>
            <a:custGeom>
              <a:avLst/>
              <a:gdLst>
                <a:gd name="T0" fmla="*/ 33 w 21"/>
                <a:gd name="T1" fmla="*/ 12 h 16"/>
                <a:gd name="T2" fmla="*/ 8 w 21"/>
                <a:gd name="T3" fmla="*/ 44 h 16"/>
                <a:gd name="T4" fmla="*/ 4 w 21"/>
                <a:gd name="T5" fmla="*/ 52 h 16"/>
                <a:gd name="T6" fmla="*/ 41 w 21"/>
                <a:gd name="T7" fmla="*/ 64 h 16"/>
                <a:gd name="T8" fmla="*/ 55 w 21"/>
                <a:gd name="T9" fmla="*/ 60 h 16"/>
                <a:gd name="T10" fmla="*/ 84 w 21"/>
                <a:gd name="T11" fmla="*/ 20 h 16"/>
                <a:gd name="T12" fmla="*/ 80 w 21"/>
                <a:gd name="T13" fmla="*/ 12 h 16"/>
                <a:gd name="T14" fmla="*/ 47 w 21"/>
                <a:gd name="T15" fmla="*/ 0 h 16"/>
                <a:gd name="T16" fmla="*/ 33 w 21"/>
                <a:gd name="T17" fmla="*/ 12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3"/>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1"/>
                    <a:pt x="8" y="3"/>
                  </a:cubicBezTo>
                  <a:close/>
                </a:path>
              </a:pathLst>
            </a:custGeom>
            <a:solidFill>
              <a:srgbClr val="FCE5B8"/>
            </a:solidFill>
            <a:ln w="9525">
              <a:noFill/>
              <a:round/>
              <a:headEnd/>
              <a:tailEnd/>
            </a:ln>
          </p:spPr>
          <p:txBody>
            <a:bodyPr/>
            <a:lstStyle/>
            <a:p>
              <a:endParaRPr lang="en-US" sz="1350"/>
            </a:p>
          </p:txBody>
        </p:sp>
        <p:sp>
          <p:nvSpPr>
            <p:cNvPr id="471" name="Freeform 135"/>
            <p:cNvSpPr>
              <a:spLocks noChangeAspect="1"/>
            </p:cNvSpPr>
            <p:nvPr/>
          </p:nvSpPr>
          <p:spPr bwMode="auto">
            <a:xfrm>
              <a:off x="3297" y="1811"/>
              <a:ext cx="47" cy="38"/>
            </a:xfrm>
            <a:custGeom>
              <a:avLst/>
              <a:gdLst>
                <a:gd name="T0" fmla="*/ 59 w 23"/>
                <a:gd name="T1" fmla="*/ 72 h 19"/>
                <a:gd name="T2" fmla="*/ 12 w 23"/>
                <a:gd name="T3" fmla="*/ 60 h 19"/>
                <a:gd name="T4" fmla="*/ 8 w 23"/>
                <a:gd name="T5" fmla="*/ 48 h 19"/>
                <a:gd name="T6" fmla="*/ 33 w 23"/>
                <a:gd name="T7" fmla="*/ 12 h 19"/>
                <a:gd name="T8" fmla="*/ 51 w 23"/>
                <a:gd name="T9" fmla="*/ 8 h 19"/>
                <a:gd name="T10" fmla="*/ 96 w 23"/>
                <a:gd name="T11" fmla="*/ 20 h 19"/>
                <a:gd name="T12" fmla="*/ 96 w 23"/>
                <a:gd name="T13" fmla="*/ 16 h 19"/>
                <a:gd name="T14" fmla="*/ 51 w 23"/>
                <a:gd name="T15" fmla="*/ 4 h 19"/>
                <a:gd name="T16" fmla="*/ 33 w 23"/>
                <a:gd name="T17" fmla="*/ 8 h 19"/>
                <a:gd name="T18" fmla="*/ 4 w 23"/>
                <a:gd name="T19" fmla="*/ 48 h 19"/>
                <a:gd name="T20" fmla="*/ 8 w 23"/>
                <a:gd name="T21" fmla="*/ 60 h 19"/>
                <a:gd name="T22" fmla="*/ 55 w 23"/>
                <a:gd name="T23" fmla="*/ 76 h 19"/>
                <a:gd name="T24" fmla="*/ 59 w 23"/>
                <a:gd name="T25" fmla="*/ 72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9"/>
                <a:gd name="T41" fmla="*/ 23 w 23"/>
                <a:gd name="T42" fmla="*/ 19 h 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9">
                  <a:moveTo>
                    <a:pt x="14" y="18"/>
                  </a:moveTo>
                  <a:cubicBezTo>
                    <a:pt x="3" y="15"/>
                    <a:pt x="3" y="15"/>
                    <a:pt x="3" y="15"/>
                  </a:cubicBezTo>
                  <a:cubicBezTo>
                    <a:pt x="2" y="14"/>
                    <a:pt x="1" y="13"/>
                    <a:pt x="2" y="12"/>
                  </a:cubicBezTo>
                  <a:cubicBezTo>
                    <a:pt x="8" y="3"/>
                    <a:pt x="8" y="3"/>
                    <a:pt x="8" y="3"/>
                  </a:cubicBezTo>
                  <a:cubicBezTo>
                    <a:pt x="9" y="2"/>
                    <a:pt x="11" y="1"/>
                    <a:pt x="12" y="2"/>
                  </a:cubicBezTo>
                  <a:cubicBezTo>
                    <a:pt x="23" y="5"/>
                    <a:pt x="23" y="5"/>
                    <a:pt x="23" y="5"/>
                  </a:cubicBezTo>
                  <a:cubicBezTo>
                    <a:pt x="23" y="4"/>
                    <a:pt x="23" y="4"/>
                    <a:pt x="23" y="4"/>
                  </a:cubicBezTo>
                  <a:cubicBezTo>
                    <a:pt x="12" y="1"/>
                    <a:pt x="12" y="1"/>
                    <a:pt x="12" y="1"/>
                  </a:cubicBezTo>
                  <a:cubicBezTo>
                    <a:pt x="10" y="0"/>
                    <a:pt x="9" y="1"/>
                    <a:pt x="8" y="2"/>
                  </a:cubicBezTo>
                  <a:cubicBezTo>
                    <a:pt x="1" y="12"/>
                    <a:pt x="1" y="12"/>
                    <a:pt x="1" y="12"/>
                  </a:cubicBezTo>
                  <a:cubicBezTo>
                    <a:pt x="0" y="13"/>
                    <a:pt x="1" y="15"/>
                    <a:pt x="2" y="15"/>
                  </a:cubicBezTo>
                  <a:cubicBezTo>
                    <a:pt x="13" y="19"/>
                    <a:pt x="13" y="19"/>
                    <a:pt x="13" y="19"/>
                  </a:cubicBezTo>
                  <a:lnTo>
                    <a:pt x="14" y="18"/>
                  </a:lnTo>
                  <a:close/>
                </a:path>
              </a:pathLst>
            </a:custGeom>
            <a:solidFill>
              <a:srgbClr val="FFFFFF"/>
            </a:solidFill>
            <a:ln w="9525">
              <a:noFill/>
              <a:round/>
              <a:headEnd/>
              <a:tailEnd/>
            </a:ln>
          </p:spPr>
          <p:txBody>
            <a:bodyPr/>
            <a:lstStyle/>
            <a:p>
              <a:endParaRPr lang="en-US" sz="1350"/>
            </a:p>
          </p:txBody>
        </p:sp>
        <p:sp>
          <p:nvSpPr>
            <p:cNvPr id="472" name="Freeform 136"/>
            <p:cNvSpPr>
              <a:spLocks noChangeAspect="1"/>
            </p:cNvSpPr>
            <p:nvPr/>
          </p:nvSpPr>
          <p:spPr bwMode="auto">
            <a:xfrm>
              <a:off x="3362" y="1829"/>
              <a:ext cx="56" cy="34"/>
            </a:xfrm>
            <a:custGeom>
              <a:avLst/>
              <a:gdLst>
                <a:gd name="T0" fmla="*/ 16 w 28"/>
                <a:gd name="T1" fmla="*/ 44 h 17"/>
                <a:gd name="T2" fmla="*/ 4 w 28"/>
                <a:gd name="T3" fmla="*/ 24 h 17"/>
                <a:gd name="T4" fmla="*/ 40 w 28"/>
                <a:gd name="T5" fmla="*/ 4 h 17"/>
                <a:gd name="T6" fmla="*/ 56 w 28"/>
                <a:gd name="T7" fmla="*/ 0 h 17"/>
                <a:gd name="T8" fmla="*/ 104 w 28"/>
                <a:gd name="T9" fmla="*/ 16 h 17"/>
                <a:gd name="T10" fmla="*/ 104 w 28"/>
                <a:gd name="T11" fmla="*/ 24 h 17"/>
                <a:gd name="T12" fmla="*/ 88 w 28"/>
                <a:gd name="T13" fmla="*/ 60 h 17"/>
                <a:gd name="T14" fmla="*/ 80 w 28"/>
                <a:gd name="T15" fmla="*/ 64 h 17"/>
                <a:gd name="T16" fmla="*/ 16 w 28"/>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4" y="11"/>
                  </a:moveTo>
                  <a:cubicBezTo>
                    <a:pt x="3" y="11"/>
                    <a:pt x="0" y="9"/>
                    <a:pt x="1" y="6"/>
                  </a:cubicBezTo>
                  <a:cubicBezTo>
                    <a:pt x="10" y="1"/>
                    <a:pt x="10" y="1"/>
                    <a:pt x="10" y="1"/>
                  </a:cubicBezTo>
                  <a:cubicBezTo>
                    <a:pt x="11" y="0"/>
                    <a:pt x="12" y="0"/>
                    <a:pt x="14" y="0"/>
                  </a:cubicBezTo>
                  <a:cubicBezTo>
                    <a:pt x="26" y="4"/>
                    <a:pt x="26" y="4"/>
                    <a:pt x="26" y="4"/>
                  </a:cubicBezTo>
                  <a:cubicBezTo>
                    <a:pt x="28" y="4"/>
                    <a:pt x="27" y="5"/>
                    <a:pt x="26" y="6"/>
                  </a:cubicBezTo>
                  <a:cubicBezTo>
                    <a:pt x="22" y="15"/>
                    <a:pt x="22" y="15"/>
                    <a:pt x="22" y="15"/>
                  </a:cubicBezTo>
                  <a:cubicBezTo>
                    <a:pt x="21" y="16"/>
                    <a:pt x="21" y="17"/>
                    <a:pt x="20" y="16"/>
                  </a:cubicBezTo>
                  <a:cubicBezTo>
                    <a:pt x="20" y="16"/>
                    <a:pt x="5" y="11"/>
                    <a:pt x="4" y="11"/>
                  </a:cubicBezTo>
                  <a:close/>
                </a:path>
              </a:pathLst>
            </a:custGeom>
            <a:solidFill>
              <a:srgbClr val="F6B148"/>
            </a:solidFill>
            <a:ln w="9525">
              <a:noFill/>
              <a:round/>
              <a:headEnd/>
              <a:tailEnd/>
            </a:ln>
          </p:spPr>
          <p:txBody>
            <a:bodyPr/>
            <a:lstStyle/>
            <a:p>
              <a:endParaRPr lang="en-US" sz="1350"/>
            </a:p>
          </p:txBody>
        </p:sp>
        <p:sp>
          <p:nvSpPr>
            <p:cNvPr id="473" name="Freeform 137"/>
            <p:cNvSpPr>
              <a:spLocks noChangeAspect="1"/>
            </p:cNvSpPr>
            <p:nvPr/>
          </p:nvSpPr>
          <p:spPr bwMode="auto">
            <a:xfrm>
              <a:off x="3400" y="1827"/>
              <a:ext cx="24" cy="34"/>
            </a:xfrm>
            <a:custGeom>
              <a:avLst/>
              <a:gdLst>
                <a:gd name="T0" fmla="*/ 0 w 12"/>
                <a:gd name="T1" fmla="*/ 56 h 17"/>
                <a:gd name="T2" fmla="*/ 8 w 12"/>
                <a:gd name="T3" fmla="*/ 48 h 17"/>
                <a:gd name="T4" fmla="*/ 32 w 12"/>
                <a:gd name="T5" fmla="*/ 8 h 17"/>
                <a:gd name="T6" fmla="*/ 36 w 12"/>
                <a:gd name="T7" fmla="*/ 4 h 17"/>
                <a:gd name="T8" fmla="*/ 44 w 12"/>
                <a:gd name="T9" fmla="*/ 12 h 17"/>
                <a:gd name="T10" fmla="*/ 40 w 12"/>
                <a:gd name="T11" fmla="*/ 24 h 17"/>
                <a:gd name="T12" fmla="*/ 12 w 12"/>
                <a:gd name="T13" fmla="*/ 64 h 17"/>
                <a:gd name="T14" fmla="*/ 8 w 12"/>
                <a:gd name="T15" fmla="*/ 68 h 17"/>
                <a:gd name="T16" fmla="*/ 0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0" y="14"/>
                  </a:moveTo>
                  <a:cubicBezTo>
                    <a:pt x="0" y="14"/>
                    <a:pt x="1" y="13"/>
                    <a:pt x="2" y="12"/>
                  </a:cubicBezTo>
                  <a:cubicBezTo>
                    <a:pt x="8" y="2"/>
                    <a:pt x="8" y="2"/>
                    <a:pt x="8" y="2"/>
                  </a:cubicBezTo>
                  <a:cubicBezTo>
                    <a:pt x="8" y="1"/>
                    <a:pt x="9" y="0"/>
                    <a:pt x="9" y="1"/>
                  </a:cubicBezTo>
                  <a:cubicBezTo>
                    <a:pt x="11" y="3"/>
                    <a:pt x="11" y="3"/>
                    <a:pt x="11" y="3"/>
                  </a:cubicBezTo>
                  <a:cubicBezTo>
                    <a:pt x="11" y="3"/>
                    <a:pt x="12" y="4"/>
                    <a:pt x="10" y="6"/>
                  </a:cubicBezTo>
                  <a:cubicBezTo>
                    <a:pt x="3" y="16"/>
                    <a:pt x="3" y="16"/>
                    <a:pt x="3" y="16"/>
                  </a:cubicBezTo>
                  <a:cubicBezTo>
                    <a:pt x="3" y="17"/>
                    <a:pt x="2" y="17"/>
                    <a:pt x="2" y="17"/>
                  </a:cubicBezTo>
                  <a:lnTo>
                    <a:pt x="0" y="14"/>
                  </a:lnTo>
                  <a:close/>
                </a:path>
              </a:pathLst>
            </a:custGeom>
            <a:solidFill>
              <a:srgbClr val="DF8100"/>
            </a:solidFill>
            <a:ln w="9525">
              <a:noFill/>
              <a:round/>
              <a:headEnd/>
              <a:tailEnd/>
            </a:ln>
          </p:spPr>
          <p:txBody>
            <a:bodyPr/>
            <a:lstStyle/>
            <a:p>
              <a:endParaRPr lang="en-US" sz="1350"/>
            </a:p>
          </p:txBody>
        </p:sp>
        <p:sp>
          <p:nvSpPr>
            <p:cNvPr id="474" name="Freeform 138"/>
            <p:cNvSpPr>
              <a:spLocks noChangeAspect="1"/>
            </p:cNvSpPr>
            <p:nvPr/>
          </p:nvSpPr>
          <p:spPr bwMode="auto">
            <a:xfrm>
              <a:off x="3398" y="1853"/>
              <a:ext cx="8" cy="8"/>
            </a:xfrm>
            <a:custGeom>
              <a:avLst/>
              <a:gdLst>
                <a:gd name="T0" fmla="*/ 12 w 4"/>
                <a:gd name="T1" fmla="*/ 16 h 4"/>
                <a:gd name="T2" fmla="*/ 4 w 4"/>
                <a:gd name="T3" fmla="*/ 12 h 4"/>
                <a:gd name="T4" fmla="*/ 4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1" y="3"/>
                  </a:cubicBezTo>
                  <a:cubicBezTo>
                    <a:pt x="0" y="2"/>
                    <a:pt x="0" y="1"/>
                    <a:pt x="1" y="1"/>
                  </a:cubicBezTo>
                  <a:cubicBezTo>
                    <a:pt x="3" y="0"/>
                    <a:pt x="3" y="1"/>
                    <a:pt x="4" y="2"/>
                  </a:cubicBezTo>
                  <a:cubicBezTo>
                    <a:pt x="4" y="3"/>
                    <a:pt x="3" y="4"/>
                    <a:pt x="3" y="4"/>
                  </a:cubicBezTo>
                  <a:close/>
                </a:path>
              </a:pathLst>
            </a:custGeom>
            <a:solidFill>
              <a:srgbClr val="F8C170"/>
            </a:solidFill>
            <a:ln w="9525">
              <a:noFill/>
              <a:round/>
              <a:headEnd/>
              <a:tailEnd/>
            </a:ln>
          </p:spPr>
          <p:txBody>
            <a:bodyPr/>
            <a:lstStyle/>
            <a:p>
              <a:endParaRPr lang="en-US" sz="1350"/>
            </a:p>
          </p:txBody>
        </p:sp>
        <p:sp>
          <p:nvSpPr>
            <p:cNvPr id="475" name="Freeform 139"/>
            <p:cNvSpPr>
              <a:spLocks noChangeAspect="1"/>
            </p:cNvSpPr>
            <p:nvPr/>
          </p:nvSpPr>
          <p:spPr bwMode="auto">
            <a:xfrm>
              <a:off x="3364" y="1817"/>
              <a:ext cx="56" cy="40"/>
            </a:xfrm>
            <a:custGeom>
              <a:avLst/>
              <a:gdLst>
                <a:gd name="T0" fmla="*/ 8 w 28"/>
                <a:gd name="T1" fmla="*/ 60 h 20"/>
                <a:gd name="T2" fmla="*/ 0 w 28"/>
                <a:gd name="T3" fmla="*/ 48 h 20"/>
                <a:gd name="T4" fmla="*/ 28 w 28"/>
                <a:gd name="T5" fmla="*/ 8 h 20"/>
                <a:gd name="T6" fmla="*/ 48 w 28"/>
                <a:gd name="T7" fmla="*/ 0 h 20"/>
                <a:gd name="T8" fmla="*/ 104 w 28"/>
                <a:gd name="T9" fmla="*/ 20 h 20"/>
                <a:gd name="T10" fmla="*/ 112 w 28"/>
                <a:gd name="T11" fmla="*/ 32 h 20"/>
                <a:gd name="T12" fmla="*/ 84 w 28"/>
                <a:gd name="T13" fmla="*/ 72 h 20"/>
                <a:gd name="T14" fmla="*/ 64 w 28"/>
                <a:gd name="T15" fmla="*/ 76 h 20"/>
                <a:gd name="T16" fmla="*/ 8 w 28"/>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0" y="14"/>
                    <a:pt x="0" y="13"/>
                    <a:pt x="0" y="12"/>
                  </a:cubicBezTo>
                  <a:cubicBezTo>
                    <a:pt x="7" y="2"/>
                    <a:pt x="7" y="2"/>
                    <a:pt x="7" y="2"/>
                  </a:cubicBezTo>
                  <a:cubicBezTo>
                    <a:pt x="8" y="0"/>
                    <a:pt x="10" y="0"/>
                    <a:pt x="12" y="0"/>
                  </a:cubicBezTo>
                  <a:cubicBezTo>
                    <a:pt x="26" y="5"/>
                    <a:pt x="26" y="5"/>
                    <a:pt x="26" y="5"/>
                  </a:cubicBezTo>
                  <a:cubicBezTo>
                    <a:pt x="28" y="5"/>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476" name="Freeform 140"/>
            <p:cNvSpPr>
              <a:spLocks noChangeAspect="1"/>
            </p:cNvSpPr>
            <p:nvPr/>
          </p:nvSpPr>
          <p:spPr bwMode="auto">
            <a:xfrm>
              <a:off x="3378" y="1823"/>
              <a:ext cx="40" cy="32"/>
            </a:xfrm>
            <a:custGeom>
              <a:avLst/>
              <a:gdLst>
                <a:gd name="T0" fmla="*/ 32 w 20"/>
                <a:gd name="T1" fmla="*/ 8 h 16"/>
                <a:gd name="T2" fmla="*/ 8 w 20"/>
                <a:gd name="T3" fmla="*/ 44 h 16"/>
                <a:gd name="T4" fmla="*/ 4 w 20"/>
                <a:gd name="T5" fmla="*/ 52 h 16"/>
                <a:gd name="T6" fmla="*/ 40 w 20"/>
                <a:gd name="T7" fmla="*/ 60 h 16"/>
                <a:gd name="T8" fmla="*/ 52 w 20"/>
                <a:gd name="T9" fmla="*/ 60 h 16"/>
                <a:gd name="T10" fmla="*/ 80 w 20"/>
                <a:gd name="T11" fmla="*/ 20 h 16"/>
                <a:gd name="T12" fmla="*/ 76 w 20"/>
                <a:gd name="T13" fmla="*/ 8 h 16"/>
                <a:gd name="T14" fmla="*/ 44 w 20"/>
                <a:gd name="T15" fmla="*/ 0 h 16"/>
                <a:gd name="T16" fmla="*/ 32 w 20"/>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8" y="2"/>
                  </a:moveTo>
                  <a:cubicBezTo>
                    <a:pt x="8" y="5"/>
                    <a:pt x="9" y="7"/>
                    <a:pt x="2" y="11"/>
                  </a:cubicBezTo>
                  <a:cubicBezTo>
                    <a:pt x="0" y="12"/>
                    <a:pt x="0" y="13"/>
                    <a:pt x="1" y="13"/>
                  </a:cubicBezTo>
                  <a:cubicBezTo>
                    <a:pt x="10" y="15"/>
                    <a:pt x="10" y="15"/>
                    <a:pt x="10" y="15"/>
                  </a:cubicBezTo>
                  <a:cubicBezTo>
                    <a:pt x="11" y="16"/>
                    <a:pt x="12" y="15"/>
                    <a:pt x="13" y="15"/>
                  </a:cubicBezTo>
                  <a:cubicBezTo>
                    <a:pt x="20" y="5"/>
                    <a:pt x="20" y="5"/>
                    <a:pt x="20" y="5"/>
                  </a:cubicBezTo>
                  <a:cubicBezTo>
                    <a:pt x="20" y="4"/>
                    <a:pt x="20"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477" name="Freeform 141"/>
            <p:cNvSpPr>
              <a:spLocks noChangeAspect="1"/>
            </p:cNvSpPr>
            <p:nvPr/>
          </p:nvSpPr>
          <p:spPr bwMode="auto">
            <a:xfrm>
              <a:off x="3364" y="1817"/>
              <a:ext cx="46" cy="36"/>
            </a:xfrm>
            <a:custGeom>
              <a:avLst/>
              <a:gdLst>
                <a:gd name="T0" fmla="*/ 52 w 23"/>
                <a:gd name="T1" fmla="*/ 72 h 18"/>
                <a:gd name="T2" fmla="*/ 12 w 23"/>
                <a:gd name="T3" fmla="*/ 56 h 18"/>
                <a:gd name="T4" fmla="*/ 8 w 23"/>
                <a:gd name="T5" fmla="*/ 48 h 18"/>
                <a:gd name="T6" fmla="*/ 32 w 23"/>
                <a:gd name="T7" fmla="*/ 8 h 18"/>
                <a:gd name="T8" fmla="*/ 48 w 23"/>
                <a:gd name="T9" fmla="*/ 4 h 18"/>
                <a:gd name="T10" fmla="*/ 88 w 23"/>
                <a:gd name="T11" fmla="*/ 16 h 18"/>
                <a:gd name="T12" fmla="*/ 92 w 23"/>
                <a:gd name="T13" fmla="*/ 16 h 18"/>
                <a:gd name="T14" fmla="*/ 48 w 23"/>
                <a:gd name="T15" fmla="*/ 0 h 18"/>
                <a:gd name="T16" fmla="*/ 32 w 23"/>
                <a:gd name="T17" fmla="*/ 8 h 18"/>
                <a:gd name="T18" fmla="*/ 4 w 23"/>
                <a:gd name="T19" fmla="*/ 48 h 18"/>
                <a:gd name="T20" fmla="*/ 8 w 23"/>
                <a:gd name="T21" fmla="*/ 60 h 18"/>
                <a:gd name="T22" fmla="*/ 52 w 23"/>
                <a:gd name="T23" fmla="*/ 7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3" y="18"/>
                  </a:moveTo>
                  <a:cubicBezTo>
                    <a:pt x="3" y="14"/>
                    <a:pt x="3" y="14"/>
                    <a:pt x="3" y="14"/>
                  </a:cubicBezTo>
                  <a:cubicBezTo>
                    <a:pt x="2" y="14"/>
                    <a:pt x="1" y="13"/>
                    <a:pt x="2" y="12"/>
                  </a:cubicBezTo>
                  <a:cubicBezTo>
                    <a:pt x="8" y="2"/>
                    <a:pt x="8" y="2"/>
                    <a:pt x="8" y="2"/>
                  </a:cubicBezTo>
                  <a:cubicBezTo>
                    <a:pt x="9" y="1"/>
                    <a:pt x="11" y="1"/>
                    <a:pt x="12" y="1"/>
                  </a:cubicBezTo>
                  <a:cubicBezTo>
                    <a:pt x="22" y="4"/>
                    <a:pt x="22" y="4"/>
                    <a:pt x="22" y="4"/>
                  </a:cubicBezTo>
                  <a:cubicBezTo>
                    <a:pt x="23" y="4"/>
                    <a:pt x="23" y="4"/>
                    <a:pt x="23" y="4"/>
                  </a:cubicBezTo>
                  <a:cubicBezTo>
                    <a:pt x="12" y="0"/>
                    <a:pt x="12" y="0"/>
                    <a:pt x="12" y="0"/>
                  </a:cubicBezTo>
                  <a:cubicBezTo>
                    <a:pt x="10" y="0"/>
                    <a:pt x="8" y="0"/>
                    <a:pt x="8" y="2"/>
                  </a:cubicBezTo>
                  <a:cubicBezTo>
                    <a:pt x="1" y="12"/>
                    <a:pt x="1" y="12"/>
                    <a:pt x="1" y="12"/>
                  </a:cubicBezTo>
                  <a:cubicBezTo>
                    <a:pt x="0" y="13"/>
                    <a:pt x="0" y="14"/>
                    <a:pt x="2" y="15"/>
                  </a:cubicBezTo>
                  <a:cubicBezTo>
                    <a:pt x="13" y="18"/>
                    <a:pt x="13" y="18"/>
                    <a:pt x="13" y="18"/>
                  </a:cubicBezTo>
                  <a:close/>
                </a:path>
              </a:pathLst>
            </a:custGeom>
            <a:solidFill>
              <a:srgbClr val="FFFFFF"/>
            </a:solidFill>
            <a:ln w="9525">
              <a:noFill/>
              <a:round/>
              <a:headEnd/>
              <a:tailEnd/>
            </a:ln>
          </p:spPr>
          <p:txBody>
            <a:bodyPr/>
            <a:lstStyle/>
            <a:p>
              <a:endParaRPr lang="en-US" sz="1350"/>
            </a:p>
          </p:txBody>
        </p:sp>
        <p:sp>
          <p:nvSpPr>
            <p:cNvPr id="478" name="Freeform 142"/>
            <p:cNvSpPr>
              <a:spLocks noChangeAspect="1"/>
            </p:cNvSpPr>
            <p:nvPr/>
          </p:nvSpPr>
          <p:spPr bwMode="auto">
            <a:xfrm>
              <a:off x="3412" y="1861"/>
              <a:ext cx="55" cy="34"/>
            </a:xfrm>
            <a:custGeom>
              <a:avLst/>
              <a:gdLst>
                <a:gd name="T0" fmla="*/ 16 w 27"/>
                <a:gd name="T1" fmla="*/ 44 h 17"/>
                <a:gd name="T2" fmla="*/ 4 w 27"/>
                <a:gd name="T3" fmla="*/ 24 h 17"/>
                <a:gd name="T4" fmla="*/ 41 w 27"/>
                <a:gd name="T5" fmla="*/ 4 h 17"/>
                <a:gd name="T6" fmla="*/ 59 w 27"/>
                <a:gd name="T7" fmla="*/ 0 h 17"/>
                <a:gd name="T8" fmla="*/ 108 w 27"/>
                <a:gd name="T9" fmla="*/ 16 h 17"/>
                <a:gd name="T10" fmla="*/ 108 w 27"/>
                <a:gd name="T11" fmla="*/ 24 h 17"/>
                <a:gd name="T12" fmla="*/ 92 w 27"/>
                <a:gd name="T13" fmla="*/ 56 h 17"/>
                <a:gd name="T14" fmla="*/ 84 w 27"/>
                <a:gd name="T15" fmla="*/ 64 h 17"/>
                <a:gd name="T16" fmla="*/ 16 w 27"/>
                <a:gd name="T17" fmla="*/ 4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7"/>
                <a:gd name="T29" fmla="*/ 27 w 2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7">
                  <a:moveTo>
                    <a:pt x="4" y="11"/>
                  </a:moveTo>
                  <a:cubicBezTo>
                    <a:pt x="2" y="11"/>
                    <a:pt x="0" y="9"/>
                    <a:pt x="1" y="6"/>
                  </a:cubicBezTo>
                  <a:cubicBezTo>
                    <a:pt x="10" y="1"/>
                    <a:pt x="10" y="1"/>
                    <a:pt x="10" y="1"/>
                  </a:cubicBezTo>
                  <a:cubicBezTo>
                    <a:pt x="11" y="0"/>
                    <a:pt x="12" y="0"/>
                    <a:pt x="14" y="0"/>
                  </a:cubicBezTo>
                  <a:cubicBezTo>
                    <a:pt x="26" y="4"/>
                    <a:pt x="26" y="4"/>
                    <a:pt x="26" y="4"/>
                  </a:cubicBezTo>
                  <a:cubicBezTo>
                    <a:pt x="27" y="4"/>
                    <a:pt x="27" y="5"/>
                    <a:pt x="26" y="6"/>
                  </a:cubicBezTo>
                  <a:cubicBezTo>
                    <a:pt x="22" y="14"/>
                    <a:pt x="22" y="14"/>
                    <a:pt x="22" y="14"/>
                  </a:cubicBezTo>
                  <a:cubicBezTo>
                    <a:pt x="21" y="16"/>
                    <a:pt x="21" y="17"/>
                    <a:pt x="20" y="16"/>
                  </a:cubicBezTo>
                  <a:cubicBezTo>
                    <a:pt x="20" y="16"/>
                    <a:pt x="5" y="11"/>
                    <a:pt x="4" y="11"/>
                  </a:cubicBezTo>
                  <a:close/>
                </a:path>
              </a:pathLst>
            </a:custGeom>
            <a:solidFill>
              <a:srgbClr val="F6B148"/>
            </a:solidFill>
            <a:ln w="9525">
              <a:noFill/>
              <a:round/>
              <a:headEnd/>
              <a:tailEnd/>
            </a:ln>
          </p:spPr>
          <p:txBody>
            <a:bodyPr/>
            <a:lstStyle/>
            <a:p>
              <a:endParaRPr lang="en-US" sz="1350"/>
            </a:p>
          </p:txBody>
        </p:sp>
        <p:sp>
          <p:nvSpPr>
            <p:cNvPr id="479" name="Freeform 143"/>
            <p:cNvSpPr>
              <a:spLocks noChangeAspect="1"/>
            </p:cNvSpPr>
            <p:nvPr/>
          </p:nvSpPr>
          <p:spPr bwMode="auto">
            <a:xfrm>
              <a:off x="3451" y="1859"/>
              <a:ext cx="24" cy="34"/>
            </a:xfrm>
            <a:custGeom>
              <a:avLst/>
              <a:gdLst>
                <a:gd name="T0" fmla="*/ 0 w 12"/>
                <a:gd name="T1" fmla="*/ 56 h 17"/>
                <a:gd name="T2" fmla="*/ 4 w 12"/>
                <a:gd name="T3" fmla="*/ 48 h 17"/>
                <a:gd name="T4" fmla="*/ 32 w 12"/>
                <a:gd name="T5" fmla="*/ 8 h 17"/>
                <a:gd name="T6" fmla="*/ 36 w 12"/>
                <a:gd name="T7" fmla="*/ 4 h 17"/>
                <a:gd name="T8" fmla="*/ 44 w 12"/>
                <a:gd name="T9" fmla="*/ 12 h 17"/>
                <a:gd name="T10" fmla="*/ 40 w 12"/>
                <a:gd name="T11" fmla="*/ 24 h 17"/>
                <a:gd name="T12" fmla="*/ 12 w 12"/>
                <a:gd name="T13" fmla="*/ 64 h 17"/>
                <a:gd name="T14" fmla="*/ 4 w 12"/>
                <a:gd name="T15" fmla="*/ 68 h 17"/>
                <a:gd name="T16" fmla="*/ 0 w 12"/>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0" y="14"/>
                  </a:moveTo>
                  <a:cubicBezTo>
                    <a:pt x="0" y="14"/>
                    <a:pt x="1" y="13"/>
                    <a:pt x="1" y="12"/>
                  </a:cubicBezTo>
                  <a:cubicBezTo>
                    <a:pt x="8" y="2"/>
                    <a:pt x="8" y="2"/>
                    <a:pt x="8" y="2"/>
                  </a:cubicBezTo>
                  <a:cubicBezTo>
                    <a:pt x="8" y="1"/>
                    <a:pt x="9" y="0"/>
                    <a:pt x="9" y="1"/>
                  </a:cubicBezTo>
                  <a:cubicBezTo>
                    <a:pt x="11" y="3"/>
                    <a:pt x="11" y="3"/>
                    <a:pt x="11" y="3"/>
                  </a:cubicBezTo>
                  <a:cubicBezTo>
                    <a:pt x="11" y="3"/>
                    <a:pt x="12" y="4"/>
                    <a:pt x="10" y="6"/>
                  </a:cubicBezTo>
                  <a:cubicBezTo>
                    <a:pt x="3" y="16"/>
                    <a:pt x="3" y="16"/>
                    <a:pt x="3" y="16"/>
                  </a:cubicBezTo>
                  <a:cubicBezTo>
                    <a:pt x="3" y="17"/>
                    <a:pt x="2" y="17"/>
                    <a:pt x="1" y="17"/>
                  </a:cubicBezTo>
                  <a:lnTo>
                    <a:pt x="0" y="14"/>
                  </a:lnTo>
                  <a:close/>
                </a:path>
              </a:pathLst>
            </a:custGeom>
            <a:solidFill>
              <a:srgbClr val="DF8100"/>
            </a:solidFill>
            <a:ln w="9525">
              <a:noFill/>
              <a:round/>
              <a:headEnd/>
              <a:tailEnd/>
            </a:ln>
          </p:spPr>
          <p:txBody>
            <a:bodyPr/>
            <a:lstStyle/>
            <a:p>
              <a:endParaRPr lang="en-US" sz="1350"/>
            </a:p>
          </p:txBody>
        </p:sp>
        <p:sp>
          <p:nvSpPr>
            <p:cNvPr id="480" name="Freeform 144"/>
            <p:cNvSpPr>
              <a:spLocks noChangeAspect="1"/>
            </p:cNvSpPr>
            <p:nvPr/>
          </p:nvSpPr>
          <p:spPr bwMode="auto">
            <a:xfrm>
              <a:off x="3449" y="1885"/>
              <a:ext cx="8" cy="8"/>
            </a:xfrm>
            <a:custGeom>
              <a:avLst/>
              <a:gdLst>
                <a:gd name="T0" fmla="*/ 12 w 4"/>
                <a:gd name="T1" fmla="*/ 16 h 4"/>
                <a:gd name="T2" fmla="*/ 0 w 4"/>
                <a:gd name="T3" fmla="*/ 12 h 4"/>
                <a:gd name="T4" fmla="*/ 0 w 4"/>
                <a:gd name="T5" fmla="*/ 4 h 4"/>
                <a:gd name="T6" fmla="*/ 16 w 4"/>
                <a:gd name="T7" fmla="*/ 8 h 4"/>
                <a:gd name="T8" fmla="*/ 12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3" y="4"/>
                  </a:moveTo>
                  <a:cubicBezTo>
                    <a:pt x="2" y="4"/>
                    <a:pt x="1" y="4"/>
                    <a:pt x="0" y="3"/>
                  </a:cubicBezTo>
                  <a:cubicBezTo>
                    <a:pt x="0" y="2"/>
                    <a:pt x="0" y="1"/>
                    <a:pt x="0" y="1"/>
                  </a:cubicBezTo>
                  <a:cubicBezTo>
                    <a:pt x="2" y="0"/>
                    <a:pt x="3" y="1"/>
                    <a:pt x="4" y="2"/>
                  </a:cubicBezTo>
                  <a:cubicBezTo>
                    <a:pt x="4" y="3"/>
                    <a:pt x="3" y="4"/>
                    <a:pt x="3" y="4"/>
                  </a:cubicBezTo>
                  <a:close/>
                </a:path>
              </a:pathLst>
            </a:custGeom>
            <a:solidFill>
              <a:srgbClr val="F8C170"/>
            </a:solidFill>
            <a:ln w="9525">
              <a:noFill/>
              <a:round/>
              <a:headEnd/>
              <a:tailEnd/>
            </a:ln>
          </p:spPr>
          <p:txBody>
            <a:bodyPr/>
            <a:lstStyle/>
            <a:p>
              <a:endParaRPr lang="en-US" sz="1350"/>
            </a:p>
          </p:txBody>
        </p:sp>
        <p:sp>
          <p:nvSpPr>
            <p:cNvPr id="481" name="Freeform 145"/>
            <p:cNvSpPr>
              <a:spLocks noChangeAspect="1"/>
            </p:cNvSpPr>
            <p:nvPr/>
          </p:nvSpPr>
          <p:spPr bwMode="auto">
            <a:xfrm>
              <a:off x="3414" y="1849"/>
              <a:ext cx="57" cy="40"/>
            </a:xfrm>
            <a:custGeom>
              <a:avLst/>
              <a:gdLst>
                <a:gd name="T0" fmla="*/ 8 w 28"/>
                <a:gd name="T1" fmla="*/ 60 h 20"/>
                <a:gd name="T2" fmla="*/ 0 w 28"/>
                <a:gd name="T3" fmla="*/ 48 h 20"/>
                <a:gd name="T4" fmla="*/ 29 w 28"/>
                <a:gd name="T5" fmla="*/ 8 h 20"/>
                <a:gd name="T6" fmla="*/ 49 w 28"/>
                <a:gd name="T7" fmla="*/ 0 h 20"/>
                <a:gd name="T8" fmla="*/ 108 w 28"/>
                <a:gd name="T9" fmla="*/ 20 h 20"/>
                <a:gd name="T10" fmla="*/ 112 w 28"/>
                <a:gd name="T11" fmla="*/ 32 h 20"/>
                <a:gd name="T12" fmla="*/ 83 w 28"/>
                <a:gd name="T13" fmla="*/ 72 h 20"/>
                <a:gd name="T14" fmla="*/ 67 w 28"/>
                <a:gd name="T15" fmla="*/ 76 h 20"/>
                <a:gd name="T16" fmla="*/ 8 w 28"/>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0" y="14"/>
                    <a:pt x="0" y="13"/>
                    <a:pt x="0" y="12"/>
                  </a:cubicBezTo>
                  <a:cubicBezTo>
                    <a:pt x="7" y="2"/>
                    <a:pt x="7" y="2"/>
                    <a:pt x="7" y="2"/>
                  </a:cubicBezTo>
                  <a:cubicBezTo>
                    <a:pt x="8" y="0"/>
                    <a:pt x="10" y="0"/>
                    <a:pt x="12" y="0"/>
                  </a:cubicBezTo>
                  <a:cubicBezTo>
                    <a:pt x="26" y="5"/>
                    <a:pt x="26" y="5"/>
                    <a:pt x="26" y="5"/>
                  </a:cubicBezTo>
                  <a:cubicBezTo>
                    <a:pt x="27" y="5"/>
                    <a:pt x="28" y="7"/>
                    <a:pt x="27" y="8"/>
                  </a:cubicBezTo>
                  <a:cubicBezTo>
                    <a:pt x="20" y="18"/>
                    <a:pt x="20" y="18"/>
                    <a:pt x="20"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482" name="Freeform 146"/>
            <p:cNvSpPr>
              <a:spLocks noChangeAspect="1"/>
            </p:cNvSpPr>
            <p:nvPr/>
          </p:nvSpPr>
          <p:spPr bwMode="auto">
            <a:xfrm>
              <a:off x="3428" y="1855"/>
              <a:ext cx="41" cy="32"/>
            </a:xfrm>
            <a:custGeom>
              <a:avLst/>
              <a:gdLst>
                <a:gd name="T0" fmla="*/ 33 w 20"/>
                <a:gd name="T1" fmla="*/ 8 h 16"/>
                <a:gd name="T2" fmla="*/ 8 w 20"/>
                <a:gd name="T3" fmla="*/ 44 h 16"/>
                <a:gd name="T4" fmla="*/ 4 w 20"/>
                <a:gd name="T5" fmla="*/ 52 h 16"/>
                <a:gd name="T6" fmla="*/ 37 w 20"/>
                <a:gd name="T7" fmla="*/ 60 h 16"/>
                <a:gd name="T8" fmla="*/ 55 w 20"/>
                <a:gd name="T9" fmla="*/ 60 h 16"/>
                <a:gd name="T10" fmla="*/ 84 w 20"/>
                <a:gd name="T11" fmla="*/ 20 h 16"/>
                <a:gd name="T12" fmla="*/ 76 w 20"/>
                <a:gd name="T13" fmla="*/ 8 h 16"/>
                <a:gd name="T14" fmla="*/ 47 w 20"/>
                <a:gd name="T15" fmla="*/ 0 h 16"/>
                <a:gd name="T16" fmla="*/ 33 w 20"/>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8" y="2"/>
                  </a:moveTo>
                  <a:cubicBezTo>
                    <a:pt x="7" y="5"/>
                    <a:pt x="9" y="7"/>
                    <a:pt x="2" y="11"/>
                  </a:cubicBezTo>
                  <a:cubicBezTo>
                    <a:pt x="0" y="12"/>
                    <a:pt x="0" y="12"/>
                    <a:pt x="1" y="13"/>
                  </a:cubicBezTo>
                  <a:cubicBezTo>
                    <a:pt x="9" y="15"/>
                    <a:pt x="9" y="15"/>
                    <a:pt x="9" y="15"/>
                  </a:cubicBezTo>
                  <a:cubicBezTo>
                    <a:pt x="11" y="16"/>
                    <a:pt x="12" y="15"/>
                    <a:pt x="13" y="15"/>
                  </a:cubicBezTo>
                  <a:cubicBezTo>
                    <a:pt x="20" y="5"/>
                    <a:pt x="20" y="5"/>
                    <a:pt x="20" y="5"/>
                  </a:cubicBezTo>
                  <a:cubicBezTo>
                    <a:pt x="20" y="4"/>
                    <a:pt x="20" y="3"/>
                    <a:pt x="18" y="2"/>
                  </a:cubicBezTo>
                  <a:cubicBezTo>
                    <a:pt x="11" y="0"/>
                    <a:pt x="11" y="0"/>
                    <a:pt x="11" y="0"/>
                  </a:cubicBezTo>
                  <a:cubicBezTo>
                    <a:pt x="9" y="0"/>
                    <a:pt x="8" y="0"/>
                    <a:pt x="8" y="2"/>
                  </a:cubicBezTo>
                  <a:close/>
                </a:path>
              </a:pathLst>
            </a:custGeom>
            <a:solidFill>
              <a:srgbClr val="FCE5B8"/>
            </a:solidFill>
            <a:ln w="9525">
              <a:noFill/>
              <a:round/>
              <a:headEnd/>
              <a:tailEnd/>
            </a:ln>
          </p:spPr>
          <p:txBody>
            <a:bodyPr/>
            <a:lstStyle/>
            <a:p>
              <a:endParaRPr lang="en-US" sz="1350"/>
            </a:p>
          </p:txBody>
        </p:sp>
        <p:sp>
          <p:nvSpPr>
            <p:cNvPr id="483" name="Freeform 147"/>
            <p:cNvSpPr>
              <a:spLocks noChangeAspect="1"/>
            </p:cNvSpPr>
            <p:nvPr/>
          </p:nvSpPr>
          <p:spPr bwMode="auto">
            <a:xfrm>
              <a:off x="3414" y="1849"/>
              <a:ext cx="47" cy="36"/>
            </a:xfrm>
            <a:custGeom>
              <a:avLst/>
              <a:gdLst>
                <a:gd name="T0" fmla="*/ 55 w 23"/>
                <a:gd name="T1" fmla="*/ 72 h 18"/>
                <a:gd name="T2" fmla="*/ 12 w 23"/>
                <a:gd name="T3" fmla="*/ 56 h 18"/>
                <a:gd name="T4" fmla="*/ 4 w 23"/>
                <a:gd name="T5" fmla="*/ 48 h 18"/>
                <a:gd name="T6" fmla="*/ 33 w 23"/>
                <a:gd name="T7" fmla="*/ 8 h 18"/>
                <a:gd name="T8" fmla="*/ 51 w 23"/>
                <a:gd name="T9" fmla="*/ 4 h 18"/>
                <a:gd name="T10" fmla="*/ 92 w 23"/>
                <a:gd name="T11" fmla="*/ 16 h 18"/>
                <a:gd name="T12" fmla="*/ 96 w 23"/>
                <a:gd name="T13" fmla="*/ 16 h 18"/>
                <a:gd name="T14" fmla="*/ 51 w 23"/>
                <a:gd name="T15" fmla="*/ 0 h 18"/>
                <a:gd name="T16" fmla="*/ 29 w 23"/>
                <a:gd name="T17" fmla="*/ 8 h 18"/>
                <a:gd name="T18" fmla="*/ 0 w 23"/>
                <a:gd name="T19" fmla="*/ 48 h 18"/>
                <a:gd name="T20" fmla="*/ 8 w 23"/>
                <a:gd name="T21" fmla="*/ 60 h 18"/>
                <a:gd name="T22" fmla="*/ 55 w 23"/>
                <a:gd name="T23" fmla="*/ 7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18"/>
                <a:gd name="T38" fmla="*/ 23 w 23"/>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18">
                  <a:moveTo>
                    <a:pt x="13" y="18"/>
                  </a:moveTo>
                  <a:cubicBezTo>
                    <a:pt x="3" y="14"/>
                    <a:pt x="3" y="14"/>
                    <a:pt x="3" y="14"/>
                  </a:cubicBezTo>
                  <a:cubicBezTo>
                    <a:pt x="1" y="14"/>
                    <a:pt x="1" y="13"/>
                    <a:pt x="1" y="12"/>
                  </a:cubicBezTo>
                  <a:cubicBezTo>
                    <a:pt x="8" y="2"/>
                    <a:pt x="8" y="2"/>
                    <a:pt x="8" y="2"/>
                  </a:cubicBezTo>
                  <a:cubicBezTo>
                    <a:pt x="9" y="1"/>
                    <a:pt x="10" y="1"/>
                    <a:pt x="12" y="1"/>
                  </a:cubicBezTo>
                  <a:cubicBezTo>
                    <a:pt x="22" y="4"/>
                    <a:pt x="22" y="4"/>
                    <a:pt x="22" y="4"/>
                  </a:cubicBezTo>
                  <a:cubicBezTo>
                    <a:pt x="23" y="4"/>
                    <a:pt x="23" y="4"/>
                    <a:pt x="23" y="4"/>
                  </a:cubicBezTo>
                  <a:cubicBezTo>
                    <a:pt x="12" y="0"/>
                    <a:pt x="12" y="0"/>
                    <a:pt x="12" y="0"/>
                  </a:cubicBezTo>
                  <a:cubicBezTo>
                    <a:pt x="10" y="0"/>
                    <a:pt x="8" y="0"/>
                    <a:pt x="7" y="2"/>
                  </a:cubicBezTo>
                  <a:cubicBezTo>
                    <a:pt x="0" y="12"/>
                    <a:pt x="0" y="12"/>
                    <a:pt x="0" y="12"/>
                  </a:cubicBezTo>
                  <a:cubicBezTo>
                    <a:pt x="0" y="13"/>
                    <a:pt x="0" y="14"/>
                    <a:pt x="2" y="15"/>
                  </a:cubicBezTo>
                  <a:cubicBezTo>
                    <a:pt x="13" y="18"/>
                    <a:pt x="13" y="18"/>
                    <a:pt x="13" y="18"/>
                  </a:cubicBezTo>
                  <a:close/>
                </a:path>
              </a:pathLst>
            </a:custGeom>
            <a:solidFill>
              <a:srgbClr val="FFFFFF"/>
            </a:solidFill>
            <a:ln w="9525">
              <a:noFill/>
              <a:round/>
              <a:headEnd/>
              <a:tailEnd/>
            </a:ln>
          </p:spPr>
          <p:txBody>
            <a:bodyPr/>
            <a:lstStyle/>
            <a:p>
              <a:endParaRPr lang="en-US" sz="1350"/>
            </a:p>
          </p:txBody>
        </p:sp>
        <p:sp>
          <p:nvSpPr>
            <p:cNvPr id="484" name="Freeform 148"/>
            <p:cNvSpPr>
              <a:spLocks noChangeAspect="1"/>
            </p:cNvSpPr>
            <p:nvPr/>
          </p:nvSpPr>
          <p:spPr bwMode="auto">
            <a:xfrm>
              <a:off x="3265" y="1861"/>
              <a:ext cx="55" cy="32"/>
            </a:xfrm>
            <a:custGeom>
              <a:avLst/>
              <a:gdLst>
                <a:gd name="T0" fmla="*/ 16 w 27"/>
                <a:gd name="T1" fmla="*/ 44 h 16"/>
                <a:gd name="T2" fmla="*/ 4 w 27"/>
                <a:gd name="T3" fmla="*/ 24 h 16"/>
                <a:gd name="T4" fmla="*/ 41 w 27"/>
                <a:gd name="T5" fmla="*/ 4 h 16"/>
                <a:gd name="T6" fmla="*/ 59 w 27"/>
                <a:gd name="T7" fmla="*/ 0 h 16"/>
                <a:gd name="T8" fmla="*/ 108 w 27"/>
                <a:gd name="T9" fmla="*/ 12 h 16"/>
                <a:gd name="T10" fmla="*/ 108 w 27"/>
                <a:gd name="T11" fmla="*/ 24 h 16"/>
                <a:gd name="T12" fmla="*/ 92 w 27"/>
                <a:gd name="T13" fmla="*/ 56 h 16"/>
                <a:gd name="T14" fmla="*/ 79 w 27"/>
                <a:gd name="T15" fmla="*/ 64 h 16"/>
                <a:gd name="T16" fmla="*/ 16 w 27"/>
                <a:gd name="T17" fmla="*/ 44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16"/>
                <a:gd name="T29" fmla="*/ 27 w 27"/>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16">
                  <a:moveTo>
                    <a:pt x="4" y="11"/>
                  </a:moveTo>
                  <a:cubicBezTo>
                    <a:pt x="2" y="11"/>
                    <a:pt x="0" y="9"/>
                    <a:pt x="1" y="6"/>
                  </a:cubicBezTo>
                  <a:cubicBezTo>
                    <a:pt x="10" y="1"/>
                    <a:pt x="10" y="1"/>
                    <a:pt x="10" y="1"/>
                  </a:cubicBezTo>
                  <a:cubicBezTo>
                    <a:pt x="11" y="0"/>
                    <a:pt x="12" y="0"/>
                    <a:pt x="14" y="0"/>
                  </a:cubicBezTo>
                  <a:cubicBezTo>
                    <a:pt x="26" y="3"/>
                    <a:pt x="26" y="3"/>
                    <a:pt x="26" y="3"/>
                  </a:cubicBezTo>
                  <a:cubicBezTo>
                    <a:pt x="27" y="4"/>
                    <a:pt x="27" y="5"/>
                    <a:pt x="26" y="6"/>
                  </a:cubicBezTo>
                  <a:cubicBezTo>
                    <a:pt x="22" y="14"/>
                    <a:pt x="22" y="14"/>
                    <a:pt x="22" y="14"/>
                  </a:cubicBezTo>
                  <a:cubicBezTo>
                    <a:pt x="21" y="15"/>
                    <a:pt x="21" y="16"/>
                    <a:pt x="19" y="16"/>
                  </a:cubicBezTo>
                  <a:cubicBezTo>
                    <a:pt x="19" y="16"/>
                    <a:pt x="4" y="11"/>
                    <a:pt x="4" y="11"/>
                  </a:cubicBezTo>
                  <a:close/>
                </a:path>
              </a:pathLst>
            </a:custGeom>
            <a:solidFill>
              <a:srgbClr val="F6B148"/>
            </a:solidFill>
            <a:ln w="9525">
              <a:noFill/>
              <a:round/>
              <a:headEnd/>
              <a:tailEnd/>
            </a:ln>
          </p:spPr>
          <p:txBody>
            <a:bodyPr/>
            <a:lstStyle/>
            <a:p>
              <a:endParaRPr lang="en-US" sz="1350"/>
            </a:p>
          </p:txBody>
        </p:sp>
        <p:sp>
          <p:nvSpPr>
            <p:cNvPr id="485" name="Freeform 149"/>
            <p:cNvSpPr>
              <a:spLocks noChangeAspect="1"/>
            </p:cNvSpPr>
            <p:nvPr/>
          </p:nvSpPr>
          <p:spPr bwMode="auto">
            <a:xfrm>
              <a:off x="3303" y="1859"/>
              <a:ext cx="23" cy="34"/>
            </a:xfrm>
            <a:custGeom>
              <a:avLst/>
              <a:gdLst>
                <a:gd name="T0" fmla="*/ 0 w 11"/>
                <a:gd name="T1" fmla="*/ 56 h 17"/>
                <a:gd name="T2" fmla="*/ 4 w 11"/>
                <a:gd name="T3" fmla="*/ 44 h 17"/>
                <a:gd name="T4" fmla="*/ 31 w 11"/>
                <a:gd name="T5" fmla="*/ 8 h 17"/>
                <a:gd name="T6" fmla="*/ 40 w 11"/>
                <a:gd name="T7" fmla="*/ 0 h 17"/>
                <a:gd name="T8" fmla="*/ 48 w 11"/>
                <a:gd name="T9" fmla="*/ 12 h 17"/>
                <a:gd name="T10" fmla="*/ 44 w 11"/>
                <a:gd name="T11" fmla="*/ 20 h 17"/>
                <a:gd name="T12" fmla="*/ 13 w 11"/>
                <a:gd name="T13" fmla="*/ 60 h 17"/>
                <a:gd name="T14" fmla="*/ 4 w 11"/>
                <a:gd name="T15" fmla="*/ 68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4"/>
                    <a:pt x="0" y="13"/>
                    <a:pt x="1" y="11"/>
                  </a:cubicBezTo>
                  <a:cubicBezTo>
                    <a:pt x="7" y="2"/>
                    <a:pt x="7" y="2"/>
                    <a:pt x="7" y="2"/>
                  </a:cubicBezTo>
                  <a:cubicBezTo>
                    <a:pt x="8" y="1"/>
                    <a:pt x="9" y="0"/>
                    <a:pt x="9" y="0"/>
                  </a:cubicBezTo>
                  <a:cubicBezTo>
                    <a:pt x="11" y="3"/>
                    <a:pt x="11" y="3"/>
                    <a:pt x="11" y="3"/>
                  </a:cubicBezTo>
                  <a:cubicBezTo>
                    <a:pt x="11" y="3"/>
                    <a:pt x="11" y="4"/>
                    <a:pt x="10" y="5"/>
                  </a:cubicBezTo>
                  <a:cubicBezTo>
                    <a:pt x="3" y="15"/>
                    <a:pt x="3" y="15"/>
                    <a:pt x="3" y="15"/>
                  </a:cubicBezTo>
                  <a:cubicBezTo>
                    <a:pt x="2" y="17"/>
                    <a:pt x="1" y="17"/>
                    <a:pt x="1" y="17"/>
                  </a:cubicBezTo>
                  <a:lnTo>
                    <a:pt x="0" y="14"/>
                  </a:lnTo>
                  <a:close/>
                </a:path>
              </a:pathLst>
            </a:custGeom>
            <a:solidFill>
              <a:srgbClr val="DF8100"/>
            </a:solidFill>
            <a:ln w="9525">
              <a:noFill/>
              <a:round/>
              <a:headEnd/>
              <a:tailEnd/>
            </a:ln>
          </p:spPr>
          <p:txBody>
            <a:bodyPr/>
            <a:lstStyle/>
            <a:p>
              <a:endParaRPr lang="en-US" sz="1350"/>
            </a:p>
          </p:txBody>
        </p:sp>
        <p:sp>
          <p:nvSpPr>
            <p:cNvPr id="486" name="Freeform 150"/>
            <p:cNvSpPr>
              <a:spLocks noChangeAspect="1"/>
            </p:cNvSpPr>
            <p:nvPr/>
          </p:nvSpPr>
          <p:spPr bwMode="auto">
            <a:xfrm>
              <a:off x="3301" y="1885"/>
              <a:ext cx="8" cy="8"/>
            </a:xfrm>
            <a:custGeom>
              <a:avLst/>
              <a:gdLst>
                <a:gd name="T0" fmla="*/ 8 w 4"/>
                <a:gd name="T1" fmla="*/ 16 h 4"/>
                <a:gd name="T2" fmla="*/ 0 w 4"/>
                <a:gd name="T3" fmla="*/ 8 h 4"/>
                <a:gd name="T4" fmla="*/ 0 w 4"/>
                <a:gd name="T5" fmla="*/ 4 h 4"/>
                <a:gd name="T6" fmla="*/ 12 w 4"/>
                <a:gd name="T7" fmla="*/ 8 h 4"/>
                <a:gd name="T8" fmla="*/ 8 w 4"/>
                <a:gd name="T9" fmla="*/ 16 h 4"/>
                <a:gd name="T10" fmla="*/ 0 60000 65536"/>
                <a:gd name="T11" fmla="*/ 0 60000 65536"/>
                <a:gd name="T12" fmla="*/ 0 60000 65536"/>
                <a:gd name="T13" fmla="*/ 0 60000 65536"/>
                <a:gd name="T14" fmla="*/ 0 60000 65536"/>
                <a:gd name="T15" fmla="*/ 0 w 4"/>
                <a:gd name="T16" fmla="*/ 0 h 4"/>
                <a:gd name="T17" fmla="*/ 4 w 4"/>
                <a:gd name="T18" fmla="*/ 4 h 4"/>
              </a:gdLst>
              <a:ahLst/>
              <a:cxnLst>
                <a:cxn ang="T10">
                  <a:pos x="T0" y="T1"/>
                </a:cxn>
                <a:cxn ang="T11">
                  <a:pos x="T2" y="T3"/>
                </a:cxn>
                <a:cxn ang="T12">
                  <a:pos x="T4" y="T5"/>
                </a:cxn>
                <a:cxn ang="T13">
                  <a:pos x="T6" y="T7"/>
                </a:cxn>
                <a:cxn ang="T14">
                  <a:pos x="T8" y="T9"/>
                </a:cxn>
              </a:cxnLst>
              <a:rect l="T15" t="T16" r="T17" b="T18"/>
              <a:pathLst>
                <a:path w="4" h="4">
                  <a:moveTo>
                    <a:pt x="2" y="4"/>
                  </a:moveTo>
                  <a:cubicBezTo>
                    <a:pt x="2" y="4"/>
                    <a:pt x="1" y="3"/>
                    <a:pt x="0" y="2"/>
                  </a:cubicBezTo>
                  <a:cubicBezTo>
                    <a:pt x="0" y="2"/>
                    <a:pt x="0" y="1"/>
                    <a:pt x="0" y="1"/>
                  </a:cubicBezTo>
                  <a:cubicBezTo>
                    <a:pt x="2" y="0"/>
                    <a:pt x="3" y="1"/>
                    <a:pt x="3" y="2"/>
                  </a:cubicBezTo>
                  <a:cubicBezTo>
                    <a:pt x="4" y="3"/>
                    <a:pt x="3" y="4"/>
                    <a:pt x="2" y="4"/>
                  </a:cubicBezTo>
                  <a:close/>
                </a:path>
              </a:pathLst>
            </a:custGeom>
            <a:solidFill>
              <a:srgbClr val="F8C170"/>
            </a:solidFill>
            <a:ln w="9525">
              <a:noFill/>
              <a:round/>
              <a:headEnd/>
              <a:tailEnd/>
            </a:ln>
          </p:spPr>
          <p:txBody>
            <a:bodyPr/>
            <a:lstStyle/>
            <a:p>
              <a:endParaRPr lang="en-US" sz="1350"/>
            </a:p>
          </p:txBody>
        </p:sp>
        <p:sp>
          <p:nvSpPr>
            <p:cNvPr id="487" name="Freeform 151"/>
            <p:cNvSpPr>
              <a:spLocks noChangeAspect="1"/>
            </p:cNvSpPr>
            <p:nvPr/>
          </p:nvSpPr>
          <p:spPr bwMode="auto">
            <a:xfrm>
              <a:off x="3265" y="1849"/>
              <a:ext cx="59" cy="38"/>
            </a:xfrm>
            <a:custGeom>
              <a:avLst/>
              <a:gdLst>
                <a:gd name="T0" fmla="*/ 12 w 29"/>
                <a:gd name="T1" fmla="*/ 60 h 19"/>
                <a:gd name="T2" fmla="*/ 4 w 29"/>
                <a:gd name="T3" fmla="*/ 48 h 19"/>
                <a:gd name="T4" fmla="*/ 33 w 29"/>
                <a:gd name="T5" fmla="*/ 4 h 19"/>
                <a:gd name="T6" fmla="*/ 49 w 29"/>
                <a:gd name="T7" fmla="*/ 0 h 19"/>
                <a:gd name="T8" fmla="*/ 112 w 29"/>
                <a:gd name="T9" fmla="*/ 20 h 19"/>
                <a:gd name="T10" fmla="*/ 116 w 29"/>
                <a:gd name="T11" fmla="*/ 28 h 19"/>
                <a:gd name="T12" fmla="*/ 87 w 29"/>
                <a:gd name="T13" fmla="*/ 72 h 19"/>
                <a:gd name="T14" fmla="*/ 71 w 29"/>
                <a:gd name="T15" fmla="*/ 76 h 19"/>
                <a:gd name="T16" fmla="*/ 12 w 29"/>
                <a:gd name="T17" fmla="*/ 6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19"/>
                <a:gd name="T29" fmla="*/ 29 w 2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19">
                  <a:moveTo>
                    <a:pt x="3" y="15"/>
                  </a:moveTo>
                  <a:cubicBezTo>
                    <a:pt x="1" y="14"/>
                    <a:pt x="0" y="13"/>
                    <a:pt x="1" y="12"/>
                  </a:cubicBezTo>
                  <a:cubicBezTo>
                    <a:pt x="8" y="1"/>
                    <a:pt x="8" y="1"/>
                    <a:pt x="8" y="1"/>
                  </a:cubicBezTo>
                  <a:cubicBezTo>
                    <a:pt x="9" y="0"/>
                    <a:pt x="11" y="0"/>
                    <a:pt x="12" y="0"/>
                  </a:cubicBezTo>
                  <a:cubicBezTo>
                    <a:pt x="27" y="5"/>
                    <a:pt x="27" y="5"/>
                    <a:pt x="27" y="5"/>
                  </a:cubicBezTo>
                  <a:cubicBezTo>
                    <a:pt x="28" y="5"/>
                    <a:pt x="29" y="6"/>
                    <a:pt x="28" y="7"/>
                  </a:cubicBezTo>
                  <a:cubicBezTo>
                    <a:pt x="21" y="18"/>
                    <a:pt x="21" y="18"/>
                    <a:pt x="21" y="18"/>
                  </a:cubicBezTo>
                  <a:cubicBezTo>
                    <a:pt x="20" y="19"/>
                    <a:pt x="18" y="19"/>
                    <a:pt x="17" y="19"/>
                  </a:cubicBezTo>
                  <a:lnTo>
                    <a:pt x="3" y="15"/>
                  </a:lnTo>
                  <a:close/>
                </a:path>
              </a:pathLst>
            </a:custGeom>
            <a:solidFill>
              <a:srgbClr val="F6B148"/>
            </a:solidFill>
            <a:ln w="9525">
              <a:noFill/>
              <a:round/>
              <a:headEnd/>
              <a:tailEnd/>
            </a:ln>
          </p:spPr>
          <p:txBody>
            <a:bodyPr/>
            <a:lstStyle/>
            <a:p>
              <a:endParaRPr lang="en-US" sz="1350"/>
            </a:p>
          </p:txBody>
        </p:sp>
        <p:sp>
          <p:nvSpPr>
            <p:cNvPr id="488" name="Freeform 152"/>
            <p:cNvSpPr>
              <a:spLocks noChangeAspect="1"/>
            </p:cNvSpPr>
            <p:nvPr/>
          </p:nvSpPr>
          <p:spPr bwMode="auto">
            <a:xfrm>
              <a:off x="3279" y="1855"/>
              <a:ext cx="43" cy="32"/>
            </a:xfrm>
            <a:custGeom>
              <a:avLst/>
              <a:gdLst>
                <a:gd name="T0" fmla="*/ 33 w 21"/>
                <a:gd name="T1" fmla="*/ 8 h 16"/>
                <a:gd name="T2" fmla="*/ 8 w 21"/>
                <a:gd name="T3" fmla="*/ 44 h 16"/>
                <a:gd name="T4" fmla="*/ 4 w 21"/>
                <a:gd name="T5" fmla="*/ 52 h 16"/>
                <a:gd name="T6" fmla="*/ 41 w 21"/>
                <a:gd name="T7" fmla="*/ 60 h 16"/>
                <a:gd name="T8" fmla="*/ 59 w 21"/>
                <a:gd name="T9" fmla="*/ 56 h 16"/>
                <a:gd name="T10" fmla="*/ 84 w 21"/>
                <a:gd name="T11" fmla="*/ 16 h 16"/>
                <a:gd name="T12" fmla="*/ 80 w 21"/>
                <a:gd name="T13" fmla="*/ 8 h 16"/>
                <a:gd name="T14" fmla="*/ 47 w 21"/>
                <a:gd name="T15" fmla="*/ 0 h 16"/>
                <a:gd name="T16" fmla="*/ 33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7"/>
                    <a:pt x="2" y="11"/>
                  </a:cubicBezTo>
                  <a:cubicBezTo>
                    <a:pt x="1" y="12"/>
                    <a:pt x="0" y="12"/>
                    <a:pt x="1" y="13"/>
                  </a:cubicBezTo>
                  <a:cubicBezTo>
                    <a:pt x="10" y="15"/>
                    <a:pt x="10" y="15"/>
                    <a:pt x="10" y="15"/>
                  </a:cubicBezTo>
                  <a:cubicBezTo>
                    <a:pt x="12" y="16"/>
                    <a:pt x="13" y="15"/>
                    <a:pt x="14" y="14"/>
                  </a:cubicBezTo>
                  <a:cubicBezTo>
                    <a:pt x="20" y="4"/>
                    <a:pt x="20" y="4"/>
                    <a:pt x="20" y="4"/>
                  </a:cubicBezTo>
                  <a:cubicBezTo>
                    <a:pt x="21" y="3"/>
                    <a:pt x="21" y="3"/>
                    <a:pt x="19" y="2"/>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489" name="Freeform 153"/>
            <p:cNvSpPr>
              <a:spLocks noChangeAspect="1"/>
            </p:cNvSpPr>
            <p:nvPr/>
          </p:nvSpPr>
          <p:spPr bwMode="auto">
            <a:xfrm>
              <a:off x="3265" y="1849"/>
              <a:ext cx="46" cy="36"/>
            </a:xfrm>
            <a:custGeom>
              <a:avLst/>
              <a:gdLst>
                <a:gd name="T0" fmla="*/ 56 w 23"/>
                <a:gd name="T1" fmla="*/ 68 h 18"/>
                <a:gd name="T2" fmla="*/ 16 w 23"/>
                <a:gd name="T3" fmla="*/ 56 h 18"/>
                <a:gd name="T4" fmla="*/ 8 w 23"/>
                <a:gd name="T5" fmla="*/ 44 h 18"/>
                <a:gd name="T6" fmla="*/ 36 w 23"/>
                <a:gd name="T7" fmla="*/ 8 h 18"/>
                <a:gd name="T8" fmla="*/ 52 w 23"/>
                <a:gd name="T9" fmla="*/ 4 h 18"/>
                <a:gd name="T10" fmla="*/ 92 w 23"/>
                <a:gd name="T11" fmla="*/ 16 h 18"/>
                <a:gd name="T12" fmla="*/ 92 w 23"/>
                <a:gd name="T13" fmla="*/ 16 h 18"/>
                <a:gd name="T14" fmla="*/ 48 w 23"/>
                <a:gd name="T15" fmla="*/ 0 h 18"/>
                <a:gd name="T16" fmla="*/ 32 w 23"/>
                <a:gd name="T17" fmla="*/ 4 h 18"/>
                <a:gd name="T18" fmla="*/ 4 w 23"/>
                <a:gd name="T19" fmla="*/ 48 h 18"/>
                <a:gd name="T20" fmla="*/ 12 w 23"/>
                <a:gd name="T21" fmla="*/ 60 h 18"/>
                <a:gd name="T22" fmla="*/ 56 w 23"/>
                <a:gd name="T23" fmla="*/ 72 h 18"/>
                <a:gd name="T24" fmla="*/ 56 w 23"/>
                <a:gd name="T25" fmla="*/ 6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7"/>
                  </a:moveTo>
                  <a:cubicBezTo>
                    <a:pt x="4" y="14"/>
                    <a:pt x="4" y="14"/>
                    <a:pt x="4" y="14"/>
                  </a:cubicBezTo>
                  <a:cubicBezTo>
                    <a:pt x="2" y="14"/>
                    <a:pt x="1" y="13"/>
                    <a:pt x="2" y="11"/>
                  </a:cubicBezTo>
                  <a:cubicBezTo>
                    <a:pt x="9" y="2"/>
                    <a:pt x="9" y="2"/>
                    <a:pt x="9" y="2"/>
                  </a:cubicBezTo>
                  <a:cubicBezTo>
                    <a:pt x="9" y="1"/>
                    <a:pt x="11" y="1"/>
                    <a:pt x="13" y="1"/>
                  </a:cubicBezTo>
                  <a:cubicBezTo>
                    <a:pt x="23" y="4"/>
                    <a:pt x="23" y="4"/>
                    <a:pt x="23" y="4"/>
                  </a:cubicBezTo>
                  <a:cubicBezTo>
                    <a:pt x="23" y="4"/>
                    <a:pt x="23" y="4"/>
                    <a:pt x="23" y="4"/>
                  </a:cubicBezTo>
                  <a:cubicBezTo>
                    <a:pt x="12" y="0"/>
                    <a:pt x="12" y="0"/>
                    <a:pt x="12" y="0"/>
                  </a:cubicBezTo>
                  <a:cubicBezTo>
                    <a:pt x="11" y="0"/>
                    <a:pt x="9" y="0"/>
                    <a:pt x="8" y="1"/>
                  </a:cubicBezTo>
                  <a:cubicBezTo>
                    <a:pt x="1" y="12"/>
                    <a:pt x="1" y="12"/>
                    <a:pt x="1" y="12"/>
                  </a:cubicBezTo>
                  <a:cubicBezTo>
                    <a:pt x="0" y="13"/>
                    <a:pt x="1" y="14"/>
                    <a:pt x="3" y="15"/>
                  </a:cubicBezTo>
                  <a:cubicBezTo>
                    <a:pt x="14" y="18"/>
                    <a:pt x="14" y="18"/>
                    <a:pt x="14" y="18"/>
                  </a:cubicBezTo>
                  <a:lnTo>
                    <a:pt x="14" y="17"/>
                  </a:lnTo>
                  <a:close/>
                </a:path>
              </a:pathLst>
            </a:custGeom>
            <a:solidFill>
              <a:srgbClr val="FFFFFF"/>
            </a:solidFill>
            <a:ln w="9525">
              <a:noFill/>
              <a:round/>
              <a:headEnd/>
              <a:tailEnd/>
            </a:ln>
          </p:spPr>
          <p:txBody>
            <a:bodyPr/>
            <a:lstStyle/>
            <a:p>
              <a:endParaRPr lang="en-US" sz="1350"/>
            </a:p>
          </p:txBody>
        </p:sp>
        <p:sp>
          <p:nvSpPr>
            <p:cNvPr id="490" name="Freeform 154"/>
            <p:cNvSpPr>
              <a:spLocks noChangeAspect="1"/>
            </p:cNvSpPr>
            <p:nvPr/>
          </p:nvSpPr>
          <p:spPr bwMode="auto">
            <a:xfrm>
              <a:off x="3330" y="1865"/>
              <a:ext cx="56" cy="34"/>
            </a:xfrm>
            <a:custGeom>
              <a:avLst/>
              <a:gdLst>
                <a:gd name="T0" fmla="*/ 20 w 28"/>
                <a:gd name="T1" fmla="*/ 48 h 17"/>
                <a:gd name="T2" fmla="*/ 8 w 28"/>
                <a:gd name="T3" fmla="*/ 28 h 17"/>
                <a:gd name="T4" fmla="*/ 40 w 28"/>
                <a:gd name="T5" fmla="*/ 8 h 17"/>
                <a:gd name="T6" fmla="*/ 56 w 28"/>
                <a:gd name="T7" fmla="*/ 4 h 17"/>
                <a:gd name="T8" fmla="*/ 104 w 28"/>
                <a:gd name="T9" fmla="*/ 16 h 17"/>
                <a:gd name="T10" fmla="*/ 108 w 28"/>
                <a:gd name="T11" fmla="*/ 24 h 17"/>
                <a:gd name="T12" fmla="*/ 92 w 28"/>
                <a:gd name="T13" fmla="*/ 60 h 17"/>
                <a:gd name="T14" fmla="*/ 80 w 28"/>
                <a:gd name="T15" fmla="*/ 64 h 17"/>
                <a:gd name="T16" fmla="*/ 20 w 28"/>
                <a:gd name="T17" fmla="*/ 48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2" y="7"/>
                  </a:cubicBezTo>
                  <a:cubicBezTo>
                    <a:pt x="10" y="2"/>
                    <a:pt x="10" y="2"/>
                    <a:pt x="10" y="2"/>
                  </a:cubicBezTo>
                  <a:cubicBezTo>
                    <a:pt x="11" y="1"/>
                    <a:pt x="13" y="0"/>
                    <a:pt x="14" y="1"/>
                  </a:cubicBezTo>
                  <a:cubicBezTo>
                    <a:pt x="26" y="4"/>
                    <a:pt x="26" y="4"/>
                    <a:pt x="26" y="4"/>
                  </a:cubicBezTo>
                  <a:cubicBezTo>
                    <a:pt x="28" y="5"/>
                    <a:pt x="27" y="5"/>
                    <a:pt x="27" y="6"/>
                  </a:cubicBezTo>
                  <a:cubicBezTo>
                    <a:pt x="23" y="15"/>
                    <a:pt x="23" y="15"/>
                    <a:pt x="23"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sz="1350"/>
            </a:p>
          </p:txBody>
        </p:sp>
        <p:sp>
          <p:nvSpPr>
            <p:cNvPr id="491" name="Freeform 155"/>
            <p:cNvSpPr>
              <a:spLocks noChangeAspect="1"/>
            </p:cNvSpPr>
            <p:nvPr/>
          </p:nvSpPr>
          <p:spPr bwMode="auto">
            <a:xfrm>
              <a:off x="3370" y="1865"/>
              <a:ext cx="22" cy="34"/>
            </a:xfrm>
            <a:custGeom>
              <a:avLst/>
              <a:gdLst>
                <a:gd name="T0" fmla="*/ 0 w 11"/>
                <a:gd name="T1" fmla="*/ 56 h 17"/>
                <a:gd name="T2" fmla="*/ 4 w 11"/>
                <a:gd name="T3" fmla="*/ 44 h 17"/>
                <a:gd name="T4" fmla="*/ 28 w 11"/>
                <a:gd name="T5" fmla="*/ 4 h 17"/>
                <a:gd name="T6" fmla="*/ 36 w 11"/>
                <a:gd name="T7" fmla="*/ 0 h 17"/>
                <a:gd name="T8" fmla="*/ 40 w 11"/>
                <a:gd name="T9" fmla="*/ 8 h 17"/>
                <a:gd name="T10" fmla="*/ 40 w 11"/>
                <a:gd name="T11" fmla="*/ 20 h 17"/>
                <a:gd name="T12" fmla="*/ 12 w 11"/>
                <a:gd name="T13" fmla="*/ 60 h 17"/>
                <a:gd name="T14" fmla="*/ 4 w 11"/>
                <a:gd name="T15" fmla="*/ 64 h 17"/>
                <a:gd name="T16" fmla="*/ 0 w 11"/>
                <a:gd name="T17" fmla="*/ 56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7"/>
                <a:gd name="T29" fmla="*/ 11 w 11"/>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7">
                  <a:moveTo>
                    <a:pt x="0" y="14"/>
                  </a:moveTo>
                  <a:cubicBezTo>
                    <a:pt x="0" y="13"/>
                    <a:pt x="0" y="12"/>
                    <a:pt x="1" y="11"/>
                  </a:cubicBezTo>
                  <a:cubicBezTo>
                    <a:pt x="7" y="1"/>
                    <a:pt x="7" y="1"/>
                    <a:pt x="7" y="1"/>
                  </a:cubicBezTo>
                  <a:cubicBezTo>
                    <a:pt x="8" y="0"/>
                    <a:pt x="9" y="0"/>
                    <a:pt x="9" y="0"/>
                  </a:cubicBezTo>
                  <a:cubicBezTo>
                    <a:pt x="10" y="2"/>
                    <a:pt x="10" y="2"/>
                    <a:pt x="10" y="2"/>
                  </a:cubicBezTo>
                  <a:cubicBezTo>
                    <a:pt x="11" y="3"/>
                    <a:pt x="11" y="3"/>
                    <a:pt x="10" y="5"/>
                  </a:cubicBezTo>
                  <a:cubicBezTo>
                    <a:pt x="3" y="15"/>
                    <a:pt x="3" y="15"/>
                    <a:pt x="3" y="15"/>
                  </a:cubicBezTo>
                  <a:cubicBezTo>
                    <a:pt x="2" y="16"/>
                    <a:pt x="1" y="17"/>
                    <a:pt x="1" y="16"/>
                  </a:cubicBezTo>
                  <a:lnTo>
                    <a:pt x="0" y="14"/>
                  </a:lnTo>
                  <a:close/>
                </a:path>
              </a:pathLst>
            </a:custGeom>
            <a:solidFill>
              <a:srgbClr val="DF8100"/>
            </a:solidFill>
            <a:ln w="9525">
              <a:noFill/>
              <a:round/>
              <a:headEnd/>
              <a:tailEnd/>
            </a:ln>
          </p:spPr>
          <p:txBody>
            <a:bodyPr/>
            <a:lstStyle/>
            <a:p>
              <a:endParaRPr lang="en-US" sz="1350"/>
            </a:p>
          </p:txBody>
        </p:sp>
        <p:sp>
          <p:nvSpPr>
            <p:cNvPr id="492" name="Freeform 156"/>
            <p:cNvSpPr>
              <a:spLocks noChangeAspect="1"/>
            </p:cNvSpPr>
            <p:nvPr/>
          </p:nvSpPr>
          <p:spPr bwMode="auto">
            <a:xfrm>
              <a:off x="3366" y="1889"/>
              <a:ext cx="8" cy="10"/>
            </a:xfrm>
            <a:custGeom>
              <a:avLst/>
              <a:gdLst>
                <a:gd name="T0" fmla="*/ 12 w 4"/>
                <a:gd name="T1" fmla="*/ 20 h 5"/>
                <a:gd name="T2" fmla="*/ 4 w 4"/>
                <a:gd name="T3" fmla="*/ 12 h 5"/>
                <a:gd name="T4" fmla="*/ 4 w 4"/>
                <a:gd name="T5" fmla="*/ 4 h 5"/>
                <a:gd name="T6" fmla="*/ 16 w 4"/>
                <a:gd name="T7" fmla="*/ 12 h 5"/>
                <a:gd name="T8" fmla="*/ 12 w 4"/>
                <a:gd name="T9" fmla="*/ 20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3" y="5"/>
                  </a:moveTo>
                  <a:cubicBezTo>
                    <a:pt x="2" y="5"/>
                    <a:pt x="1" y="4"/>
                    <a:pt x="1" y="3"/>
                  </a:cubicBezTo>
                  <a:cubicBezTo>
                    <a:pt x="1" y="2"/>
                    <a:pt x="0" y="2"/>
                    <a:pt x="1" y="1"/>
                  </a:cubicBezTo>
                  <a:cubicBezTo>
                    <a:pt x="3" y="0"/>
                    <a:pt x="4" y="2"/>
                    <a:pt x="4" y="3"/>
                  </a:cubicBezTo>
                  <a:cubicBezTo>
                    <a:pt x="4" y="3"/>
                    <a:pt x="4" y="4"/>
                    <a:pt x="3" y="5"/>
                  </a:cubicBezTo>
                  <a:close/>
                </a:path>
              </a:pathLst>
            </a:custGeom>
            <a:solidFill>
              <a:srgbClr val="F8C170"/>
            </a:solidFill>
            <a:ln w="9525">
              <a:noFill/>
              <a:round/>
              <a:headEnd/>
              <a:tailEnd/>
            </a:ln>
          </p:spPr>
          <p:txBody>
            <a:bodyPr/>
            <a:lstStyle/>
            <a:p>
              <a:endParaRPr lang="en-US" sz="1350"/>
            </a:p>
          </p:txBody>
        </p:sp>
        <p:sp>
          <p:nvSpPr>
            <p:cNvPr id="493" name="Freeform 157"/>
            <p:cNvSpPr>
              <a:spLocks noChangeAspect="1"/>
            </p:cNvSpPr>
            <p:nvPr/>
          </p:nvSpPr>
          <p:spPr bwMode="auto">
            <a:xfrm>
              <a:off x="3332" y="1853"/>
              <a:ext cx="58" cy="40"/>
            </a:xfrm>
            <a:custGeom>
              <a:avLst/>
              <a:gdLst>
                <a:gd name="T0" fmla="*/ 8 w 29"/>
                <a:gd name="T1" fmla="*/ 60 h 20"/>
                <a:gd name="T2" fmla="*/ 4 w 29"/>
                <a:gd name="T3" fmla="*/ 48 h 20"/>
                <a:gd name="T4" fmla="*/ 32 w 29"/>
                <a:gd name="T5" fmla="*/ 8 h 20"/>
                <a:gd name="T6" fmla="*/ 48 w 29"/>
                <a:gd name="T7" fmla="*/ 4 h 20"/>
                <a:gd name="T8" fmla="*/ 104 w 29"/>
                <a:gd name="T9" fmla="*/ 20 h 20"/>
                <a:gd name="T10" fmla="*/ 112 w 29"/>
                <a:gd name="T11" fmla="*/ 32 h 20"/>
                <a:gd name="T12" fmla="*/ 84 w 29"/>
                <a:gd name="T13" fmla="*/ 72 h 20"/>
                <a:gd name="T14" fmla="*/ 68 w 29"/>
                <a:gd name="T15" fmla="*/ 76 h 20"/>
                <a:gd name="T16" fmla="*/ 8 w 29"/>
                <a:gd name="T17" fmla="*/ 6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0"/>
                <a:gd name="T29" fmla="*/ 29 w 29"/>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0">
                  <a:moveTo>
                    <a:pt x="2" y="15"/>
                  </a:moveTo>
                  <a:cubicBezTo>
                    <a:pt x="1" y="15"/>
                    <a:pt x="0" y="13"/>
                    <a:pt x="1" y="12"/>
                  </a:cubicBezTo>
                  <a:cubicBezTo>
                    <a:pt x="8" y="2"/>
                    <a:pt x="8" y="2"/>
                    <a:pt x="8" y="2"/>
                  </a:cubicBezTo>
                  <a:cubicBezTo>
                    <a:pt x="9" y="1"/>
                    <a:pt x="10" y="0"/>
                    <a:pt x="12" y="1"/>
                  </a:cubicBezTo>
                  <a:cubicBezTo>
                    <a:pt x="26" y="5"/>
                    <a:pt x="26" y="5"/>
                    <a:pt x="26" y="5"/>
                  </a:cubicBezTo>
                  <a:cubicBezTo>
                    <a:pt x="28" y="6"/>
                    <a:pt x="29" y="7"/>
                    <a:pt x="28" y="8"/>
                  </a:cubicBezTo>
                  <a:cubicBezTo>
                    <a:pt x="21" y="18"/>
                    <a:pt x="21" y="18"/>
                    <a:pt x="21" y="18"/>
                  </a:cubicBezTo>
                  <a:cubicBezTo>
                    <a:pt x="20" y="19"/>
                    <a:pt x="18" y="20"/>
                    <a:pt x="17" y="19"/>
                  </a:cubicBezTo>
                  <a:lnTo>
                    <a:pt x="2" y="15"/>
                  </a:lnTo>
                  <a:close/>
                </a:path>
              </a:pathLst>
            </a:custGeom>
            <a:solidFill>
              <a:srgbClr val="F6B148"/>
            </a:solidFill>
            <a:ln w="9525">
              <a:noFill/>
              <a:round/>
              <a:headEnd/>
              <a:tailEnd/>
            </a:ln>
          </p:spPr>
          <p:txBody>
            <a:bodyPr/>
            <a:lstStyle/>
            <a:p>
              <a:endParaRPr lang="en-US" sz="1350"/>
            </a:p>
          </p:txBody>
        </p:sp>
        <p:sp>
          <p:nvSpPr>
            <p:cNvPr id="494" name="Freeform 158"/>
            <p:cNvSpPr>
              <a:spLocks noChangeAspect="1"/>
            </p:cNvSpPr>
            <p:nvPr/>
          </p:nvSpPr>
          <p:spPr bwMode="auto">
            <a:xfrm>
              <a:off x="3346" y="1859"/>
              <a:ext cx="42" cy="32"/>
            </a:xfrm>
            <a:custGeom>
              <a:avLst/>
              <a:gdLst>
                <a:gd name="T0" fmla="*/ 32 w 21"/>
                <a:gd name="T1" fmla="*/ 8 h 16"/>
                <a:gd name="T2" fmla="*/ 8 w 21"/>
                <a:gd name="T3" fmla="*/ 44 h 16"/>
                <a:gd name="T4" fmla="*/ 4 w 21"/>
                <a:gd name="T5" fmla="*/ 52 h 16"/>
                <a:gd name="T6" fmla="*/ 40 w 21"/>
                <a:gd name="T7" fmla="*/ 64 h 16"/>
                <a:gd name="T8" fmla="*/ 52 w 21"/>
                <a:gd name="T9" fmla="*/ 60 h 16"/>
                <a:gd name="T10" fmla="*/ 80 w 21"/>
                <a:gd name="T11" fmla="*/ 20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1"/>
                    <a:pt x="8" y="2"/>
                  </a:cubicBezTo>
                  <a:close/>
                </a:path>
              </a:pathLst>
            </a:custGeom>
            <a:solidFill>
              <a:srgbClr val="FCE5B8"/>
            </a:solidFill>
            <a:ln w="9525">
              <a:noFill/>
              <a:round/>
              <a:headEnd/>
              <a:tailEnd/>
            </a:ln>
          </p:spPr>
          <p:txBody>
            <a:bodyPr/>
            <a:lstStyle/>
            <a:p>
              <a:endParaRPr lang="en-US" sz="1350"/>
            </a:p>
          </p:txBody>
        </p:sp>
        <p:sp>
          <p:nvSpPr>
            <p:cNvPr id="495" name="Freeform 159"/>
            <p:cNvSpPr>
              <a:spLocks noChangeAspect="1"/>
            </p:cNvSpPr>
            <p:nvPr/>
          </p:nvSpPr>
          <p:spPr bwMode="auto">
            <a:xfrm>
              <a:off x="3332" y="1853"/>
              <a:ext cx="46" cy="36"/>
            </a:xfrm>
            <a:custGeom>
              <a:avLst/>
              <a:gdLst>
                <a:gd name="T0" fmla="*/ 56 w 23"/>
                <a:gd name="T1" fmla="*/ 72 h 18"/>
                <a:gd name="T2" fmla="*/ 16 w 23"/>
                <a:gd name="T3" fmla="*/ 60 h 18"/>
                <a:gd name="T4" fmla="*/ 8 w 23"/>
                <a:gd name="T5" fmla="*/ 48 h 18"/>
                <a:gd name="T6" fmla="*/ 32 w 23"/>
                <a:gd name="T7" fmla="*/ 12 h 18"/>
                <a:gd name="T8" fmla="*/ 48 w 23"/>
                <a:gd name="T9" fmla="*/ 8 h 18"/>
                <a:gd name="T10" fmla="*/ 92 w 23"/>
                <a:gd name="T11" fmla="*/ 20 h 18"/>
                <a:gd name="T12" fmla="*/ 92 w 23"/>
                <a:gd name="T13" fmla="*/ 16 h 18"/>
                <a:gd name="T14" fmla="*/ 48 w 23"/>
                <a:gd name="T15" fmla="*/ 4 h 18"/>
                <a:gd name="T16" fmla="*/ 32 w 23"/>
                <a:gd name="T17" fmla="*/ 8 h 18"/>
                <a:gd name="T18" fmla="*/ 4 w 23"/>
                <a:gd name="T19" fmla="*/ 48 h 18"/>
                <a:gd name="T20" fmla="*/ 8 w 23"/>
                <a:gd name="T21" fmla="*/ 60 h 18"/>
                <a:gd name="T22" fmla="*/ 52 w 23"/>
                <a:gd name="T23" fmla="*/ 72 h 18"/>
                <a:gd name="T24" fmla="*/ 56 w 23"/>
                <a:gd name="T25" fmla="*/ 72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4" y="15"/>
                    <a:pt x="4" y="15"/>
                    <a:pt x="4" y="15"/>
                  </a:cubicBezTo>
                  <a:cubicBezTo>
                    <a:pt x="2" y="14"/>
                    <a:pt x="1" y="13"/>
                    <a:pt x="2" y="12"/>
                  </a:cubicBezTo>
                  <a:cubicBezTo>
                    <a:pt x="8" y="3"/>
                    <a:pt x="8" y="3"/>
                    <a:pt x="8" y="3"/>
                  </a:cubicBezTo>
                  <a:cubicBezTo>
                    <a:pt x="9" y="2"/>
                    <a:pt x="11" y="1"/>
                    <a:pt x="12" y="2"/>
                  </a:cubicBezTo>
                  <a:cubicBezTo>
                    <a:pt x="23" y="5"/>
                    <a:pt x="23" y="5"/>
                    <a:pt x="23" y="5"/>
                  </a:cubicBezTo>
                  <a:cubicBezTo>
                    <a:pt x="23" y="4"/>
                    <a:pt x="23" y="4"/>
                    <a:pt x="23" y="4"/>
                  </a:cubicBezTo>
                  <a:cubicBezTo>
                    <a:pt x="12" y="1"/>
                    <a:pt x="12" y="1"/>
                    <a:pt x="12" y="1"/>
                  </a:cubicBezTo>
                  <a:cubicBezTo>
                    <a:pt x="11" y="0"/>
                    <a:pt x="9" y="1"/>
                    <a:pt x="8" y="2"/>
                  </a:cubicBezTo>
                  <a:cubicBezTo>
                    <a:pt x="1" y="12"/>
                    <a:pt x="1" y="12"/>
                    <a:pt x="1" y="12"/>
                  </a:cubicBezTo>
                  <a:cubicBezTo>
                    <a:pt x="0" y="13"/>
                    <a:pt x="1" y="15"/>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496" name="Freeform 160"/>
            <p:cNvSpPr>
              <a:spLocks noChangeAspect="1"/>
            </p:cNvSpPr>
            <p:nvPr/>
          </p:nvSpPr>
          <p:spPr bwMode="auto">
            <a:xfrm>
              <a:off x="3380" y="1897"/>
              <a:ext cx="56" cy="35"/>
            </a:xfrm>
            <a:custGeom>
              <a:avLst/>
              <a:gdLst>
                <a:gd name="T0" fmla="*/ 20 w 28"/>
                <a:gd name="T1" fmla="*/ 51 h 17"/>
                <a:gd name="T2" fmla="*/ 4 w 28"/>
                <a:gd name="T3" fmla="*/ 29 h 17"/>
                <a:gd name="T4" fmla="*/ 40 w 28"/>
                <a:gd name="T5" fmla="*/ 8 h 17"/>
                <a:gd name="T6" fmla="*/ 56 w 28"/>
                <a:gd name="T7" fmla="*/ 4 h 17"/>
                <a:gd name="T8" fmla="*/ 104 w 28"/>
                <a:gd name="T9" fmla="*/ 16 h 17"/>
                <a:gd name="T10" fmla="*/ 108 w 28"/>
                <a:gd name="T11" fmla="*/ 25 h 17"/>
                <a:gd name="T12" fmla="*/ 88 w 28"/>
                <a:gd name="T13" fmla="*/ 64 h 17"/>
                <a:gd name="T14" fmla="*/ 80 w 28"/>
                <a:gd name="T15" fmla="*/ 68 h 17"/>
                <a:gd name="T16" fmla="*/ 20 w 28"/>
                <a:gd name="T17" fmla="*/ 51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17"/>
                <a:gd name="T29" fmla="*/ 28 w 28"/>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17">
                  <a:moveTo>
                    <a:pt x="5" y="12"/>
                  </a:moveTo>
                  <a:cubicBezTo>
                    <a:pt x="3" y="11"/>
                    <a:pt x="0" y="9"/>
                    <a:pt x="1" y="7"/>
                  </a:cubicBezTo>
                  <a:cubicBezTo>
                    <a:pt x="10" y="2"/>
                    <a:pt x="10" y="2"/>
                    <a:pt x="10" y="2"/>
                  </a:cubicBezTo>
                  <a:cubicBezTo>
                    <a:pt x="11" y="1"/>
                    <a:pt x="13" y="0"/>
                    <a:pt x="14" y="1"/>
                  </a:cubicBezTo>
                  <a:cubicBezTo>
                    <a:pt x="26" y="4"/>
                    <a:pt x="26" y="4"/>
                    <a:pt x="26" y="4"/>
                  </a:cubicBezTo>
                  <a:cubicBezTo>
                    <a:pt x="28" y="4"/>
                    <a:pt x="27" y="5"/>
                    <a:pt x="27" y="6"/>
                  </a:cubicBezTo>
                  <a:cubicBezTo>
                    <a:pt x="22" y="15"/>
                    <a:pt x="22" y="15"/>
                    <a:pt x="22" y="15"/>
                  </a:cubicBezTo>
                  <a:cubicBezTo>
                    <a:pt x="21" y="16"/>
                    <a:pt x="22" y="17"/>
                    <a:pt x="20" y="16"/>
                  </a:cubicBezTo>
                  <a:cubicBezTo>
                    <a:pt x="20" y="16"/>
                    <a:pt x="5" y="12"/>
                    <a:pt x="5" y="12"/>
                  </a:cubicBezTo>
                  <a:close/>
                </a:path>
              </a:pathLst>
            </a:custGeom>
            <a:solidFill>
              <a:srgbClr val="F6B148"/>
            </a:solidFill>
            <a:ln w="9525">
              <a:noFill/>
              <a:round/>
              <a:headEnd/>
              <a:tailEnd/>
            </a:ln>
          </p:spPr>
          <p:txBody>
            <a:bodyPr/>
            <a:lstStyle/>
            <a:p>
              <a:endParaRPr lang="en-US" sz="1350"/>
            </a:p>
          </p:txBody>
        </p:sp>
        <p:sp>
          <p:nvSpPr>
            <p:cNvPr id="497" name="Freeform 161"/>
            <p:cNvSpPr>
              <a:spLocks noChangeAspect="1"/>
            </p:cNvSpPr>
            <p:nvPr/>
          </p:nvSpPr>
          <p:spPr bwMode="auto">
            <a:xfrm>
              <a:off x="3418" y="1897"/>
              <a:ext cx="24" cy="35"/>
            </a:xfrm>
            <a:custGeom>
              <a:avLst/>
              <a:gdLst>
                <a:gd name="T0" fmla="*/ 4 w 12"/>
                <a:gd name="T1" fmla="*/ 60 h 17"/>
                <a:gd name="T2" fmla="*/ 8 w 12"/>
                <a:gd name="T3" fmla="*/ 47 h 17"/>
                <a:gd name="T4" fmla="*/ 32 w 12"/>
                <a:gd name="T5" fmla="*/ 4 h 17"/>
                <a:gd name="T6" fmla="*/ 40 w 12"/>
                <a:gd name="T7" fmla="*/ 0 h 17"/>
                <a:gd name="T8" fmla="*/ 44 w 12"/>
                <a:gd name="T9" fmla="*/ 8 h 17"/>
                <a:gd name="T10" fmla="*/ 44 w 12"/>
                <a:gd name="T11" fmla="*/ 21 h 17"/>
                <a:gd name="T12" fmla="*/ 16 w 12"/>
                <a:gd name="T13" fmla="*/ 64 h 17"/>
                <a:gd name="T14" fmla="*/ 8 w 12"/>
                <a:gd name="T15" fmla="*/ 68 h 17"/>
                <a:gd name="T16" fmla="*/ 4 w 12"/>
                <a:gd name="T17" fmla="*/ 6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7"/>
                <a:gd name="T29" fmla="*/ 12 w 12"/>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7">
                  <a:moveTo>
                    <a:pt x="1" y="14"/>
                  </a:moveTo>
                  <a:cubicBezTo>
                    <a:pt x="0" y="13"/>
                    <a:pt x="1" y="12"/>
                    <a:pt x="2" y="11"/>
                  </a:cubicBezTo>
                  <a:cubicBezTo>
                    <a:pt x="8" y="1"/>
                    <a:pt x="8" y="1"/>
                    <a:pt x="8" y="1"/>
                  </a:cubicBezTo>
                  <a:cubicBezTo>
                    <a:pt x="9" y="0"/>
                    <a:pt x="9" y="0"/>
                    <a:pt x="10" y="0"/>
                  </a:cubicBezTo>
                  <a:cubicBezTo>
                    <a:pt x="11" y="2"/>
                    <a:pt x="11" y="2"/>
                    <a:pt x="11" y="2"/>
                  </a:cubicBezTo>
                  <a:cubicBezTo>
                    <a:pt x="12" y="3"/>
                    <a:pt x="12" y="3"/>
                    <a:pt x="11" y="5"/>
                  </a:cubicBezTo>
                  <a:cubicBezTo>
                    <a:pt x="4" y="15"/>
                    <a:pt x="4" y="15"/>
                    <a:pt x="4" y="15"/>
                  </a:cubicBezTo>
                  <a:cubicBezTo>
                    <a:pt x="3" y="16"/>
                    <a:pt x="2" y="17"/>
                    <a:pt x="2" y="16"/>
                  </a:cubicBezTo>
                  <a:lnTo>
                    <a:pt x="1" y="14"/>
                  </a:lnTo>
                  <a:close/>
                </a:path>
              </a:pathLst>
            </a:custGeom>
            <a:solidFill>
              <a:srgbClr val="DF8100"/>
            </a:solidFill>
            <a:ln w="9525">
              <a:noFill/>
              <a:round/>
              <a:headEnd/>
              <a:tailEnd/>
            </a:ln>
          </p:spPr>
          <p:txBody>
            <a:bodyPr/>
            <a:lstStyle/>
            <a:p>
              <a:endParaRPr lang="en-US" sz="1350"/>
            </a:p>
          </p:txBody>
        </p:sp>
        <p:sp>
          <p:nvSpPr>
            <p:cNvPr id="498" name="Freeform 162"/>
            <p:cNvSpPr>
              <a:spLocks noChangeAspect="1"/>
            </p:cNvSpPr>
            <p:nvPr/>
          </p:nvSpPr>
          <p:spPr bwMode="auto">
            <a:xfrm>
              <a:off x="3416" y="1922"/>
              <a:ext cx="8" cy="10"/>
            </a:xfrm>
            <a:custGeom>
              <a:avLst/>
              <a:gdLst>
                <a:gd name="T0" fmla="*/ 12 w 4"/>
                <a:gd name="T1" fmla="*/ 16 h 5"/>
                <a:gd name="T2" fmla="*/ 4 w 4"/>
                <a:gd name="T3" fmla="*/ 12 h 5"/>
                <a:gd name="T4" fmla="*/ 4 w 4"/>
                <a:gd name="T5" fmla="*/ 4 h 5"/>
                <a:gd name="T6" fmla="*/ 16 w 4"/>
                <a:gd name="T7" fmla="*/ 12 h 5"/>
                <a:gd name="T8" fmla="*/ 12 w 4"/>
                <a:gd name="T9" fmla="*/ 16 h 5"/>
                <a:gd name="T10" fmla="*/ 0 60000 65536"/>
                <a:gd name="T11" fmla="*/ 0 60000 65536"/>
                <a:gd name="T12" fmla="*/ 0 60000 65536"/>
                <a:gd name="T13" fmla="*/ 0 60000 65536"/>
                <a:gd name="T14" fmla="*/ 0 60000 65536"/>
                <a:gd name="T15" fmla="*/ 0 w 4"/>
                <a:gd name="T16" fmla="*/ 0 h 5"/>
                <a:gd name="T17" fmla="*/ 4 w 4"/>
                <a:gd name="T18" fmla="*/ 5 h 5"/>
              </a:gdLst>
              <a:ahLst/>
              <a:cxnLst>
                <a:cxn ang="T10">
                  <a:pos x="T0" y="T1"/>
                </a:cxn>
                <a:cxn ang="T11">
                  <a:pos x="T2" y="T3"/>
                </a:cxn>
                <a:cxn ang="T12">
                  <a:pos x="T4" y="T5"/>
                </a:cxn>
                <a:cxn ang="T13">
                  <a:pos x="T6" y="T7"/>
                </a:cxn>
                <a:cxn ang="T14">
                  <a:pos x="T8" y="T9"/>
                </a:cxn>
              </a:cxnLst>
              <a:rect l="T15" t="T16" r="T17" b="T18"/>
              <a:pathLst>
                <a:path w="4" h="5">
                  <a:moveTo>
                    <a:pt x="3" y="4"/>
                  </a:moveTo>
                  <a:cubicBezTo>
                    <a:pt x="2" y="5"/>
                    <a:pt x="1" y="4"/>
                    <a:pt x="1" y="3"/>
                  </a:cubicBezTo>
                  <a:cubicBezTo>
                    <a:pt x="0" y="2"/>
                    <a:pt x="0" y="2"/>
                    <a:pt x="1" y="1"/>
                  </a:cubicBezTo>
                  <a:cubicBezTo>
                    <a:pt x="3" y="0"/>
                    <a:pt x="4" y="2"/>
                    <a:pt x="4" y="3"/>
                  </a:cubicBezTo>
                  <a:cubicBezTo>
                    <a:pt x="4" y="3"/>
                    <a:pt x="4" y="4"/>
                    <a:pt x="3" y="4"/>
                  </a:cubicBezTo>
                  <a:close/>
                </a:path>
              </a:pathLst>
            </a:custGeom>
            <a:solidFill>
              <a:srgbClr val="F8C170"/>
            </a:solidFill>
            <a:ln w="9525">
              <a:noFill/>
              <a:round/>
              <a:headEnd/>
              <a:tailEnd/>
            </a:ln>
          </p:spPr>
          <p:txBody>
            <a:bodyPr/>
            <a:lstStyle/>
            <a:p>
              <a:endParaRPr lang="en-US" sz="1350"/>
            </a:p>
          </p:txBody>
        </p:sp>
        <p:sp>
          <p:nvSpPr>
            <p:cNvPr id="499" name="Freeform 163"/>
            <p:cNvSpPr>
              <a:spLocks noChangeAspect="1"/>
            </p:cNvSpPr>
            <p:nvPr/>
          </p:nvSpPr>
          <p:spPr bwMode="auto">
            <a:xfrm>
              <a:off x="3382" y="1885"/>
              <a:ext cx="56" cy="41"/>
            </a:xfrm>
            <a:custGeom>
              <a:avLst/>
              <a:gdLst>
                <a:gd name="T0" fmla="*/ 8 w 28"/>
                <a:gd name="T1" fmla="*/ 64 h 20"/>
                <a:gd name="T2" fmla="*/ 4 w 28"/>
                <a:gd name="T3" fmla="*/ 51 h 20"/>
                <a:gd name="T4" fmla="*/ 32 w 28"/>
                <a:gd name="T5" fmla="*/ 8 h 20"/>
                <a:gd name="T6" fmla="*/ 48 w 28"/>
                <a:gd name="T7" fmla="*/ 4 h 20"/>
                <a:gd name="T8" fmla="*/ 104 w 28"/>
                <a:gd name="T9" fmla="*/ 21 h 20"/>
                <a:gd name="T10" fmla="*/ 112 w 28"/>
                <a:gd name="T11" fmla="*/ 33 h 20"/>
                <a:gd name="T12" fmla="*/ 84 w 28"/>
                <a:gd name="T13" fmla="*/ 76 h 20"/>
                <a:gd name="T14" fmla="*/ 64 w 28"/>
                <a:gd name="T15" fmla="*/ 80 h 20"/>
                <a:gd name="T16" fmla="*/ 8 w 28"/>
                <a:gd name="T17" fmla="*/ 64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
                <a:gd name="T28" fmla="*/ 0 h 20"/>
                <a:gd name="T29" fmla="*/ 28 w 28"/>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 h="20">
                  <a:moveTo>
                    <a:pt x="2" y="15"/>
                  </a:moveTo>
                  <a:cubicBezTo>
                    <a:pt x="1" y="15"/>
                    <a:pt x="0" y="13"/>
                    <a:pt x="1" y="12"/>
                  </a:cubicBezTo>
                  <a:cubicBezTo>
                    <a:pt x="8" y="2"/>
                    <a:pt x="8" y="2"/>
                    <a:pt x="8" y="2"/>
                  </a:cubicBezTo>
                  <a:cubicBezTo>
                    <a:pt x="8" y="1"/>
                    <a:pt x="10" y="0"/>
                    <a:pt x="12" y="1"/>
                  </a:cubicBezTo>
                  <a:cubicBezTo>
                    <a:pt x="26" y="5"/>
                    <a:pt x="26" y="5"/>
                    <a:pt x="26" y="5"/>
                  </a:cubicBezTo>
                  <a:cubicBezTo>
                    <a:pt x="28" y="6"/>
                    <a:pt x="28" y="7"/>
                    <a:pt x="28" y="8"/>
                  </a:cubicBezTo>
                  <a:cubicBezTo>
                    <a:pt x="21" y="18"/>
                    <a:pt x="21" y="18"/>
                    <a:pt x="21" y="18"/>
                  </a:cubicBezTo>
                  <a:cubicBezTo>
                    <a:pt x="20" y="19"/>
                    <a:pt x="18" y="20"/>
                    <a:pt x="16" y="19"/>
                  </a:cubicBezTo>
                  <a:lnTo>
                    <a:pt x="2" y="15"/>
                  </a:lnTo>
                  <a:close/>
                </a:path>
              </a:pathLst>
            </a:custGeom>
            <a:solidFill>
              <a:srgbClr val="F6B148"/>
            </a:solidFill>
            <a:ln w="9525">
              <a:noFill/>
              <a:round/>
              <a:headEnd/>
              <a:tailEnd/>
            </a:ln>
          </p:spPr>
          <p:txBody>
            <a:bodyPr/>
            <a:lstStyle/>
            <a:p>
              <a:endParaRPr lang="en-US" sz="1350"/>
            </a:p>
          </p:txBody>
        </p:sp>
        <p:sp>
          <p:nvSpPr>
            <p:cNvPr id="500" name="Freeform 164"/>
            <p:cNvSpPr>
              <a:spLocks noChangeAspect="1"/>
            </p:cNvSpPr>
            <p:nvPr/>
          </p:nvSpPr>
          <p:spPr bwMode="auto">
            <a:xfrm>
              <a:off x="3396" y="1891"/>
              <a:ext cx="42" cy="33"/>
            </a:xfrm>
            <a:custGeom>
              <a:avLst/>
              <a:gdLst>
                <a:gd name="T0" fmla="*/ 32 w 21"/>
                <a:gd name="T1" fmla="*/ 8 h 16"/>
                <a:gd name="T2" fmla="*/ 8 w 21"/>
                <a:gd name="T3" fmla="*/ 47 h 16"/>
                <a:gd name="T4" fmla="*/ 4 w 21"/>
                <a:gd name="T5" fmla="*/ 56 h 16"/>
                <a:gd name="T6" fmla="*/ 40 w 21"/>
                <a:gd name="T7" fmla="*/ 68 h 16"/>
                <a:gd name="T8" fmla="*/ 52 w 21"/>
                <a:gd name="T9" fmla="*/ 64 h 16"/>
                <a:gd name="T10" fmla="*/ 80 w 21"/>
                <a:gd name="T11" fmla="*/ 21 h 16"/>
                <a:gd name="T12" fmla="*/ 76 w 21"/>
                <a:gd name="T13" fmla="*/ 12 h 16"/>
                <a:gd name="T14" fmla="*/ 44 w 21"/>
                <a:gd name="T15" fmla="*/ 0 h 16"/>
                <a:gd name="T16" fmla="*/ 32 w 21"/>
                <a:gd name="T17" fmla="*/ 8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6"/>
                <a:gd name="T29" fmla="*/ 21 w 21"/>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6">
                  <a:moveTo>
                    <a:pt x="8" y="2"/>
                  </a:moveTo>
                  <a:cubicBezTo>
                    <a:pt x="8" y="5"/>
                    <a:pt x="9" y="8"/>
                    <a:pt x="2" y="11"/>
                  </a:cubicBezTo>
                  <a:cubicBezTo>
                    <a:pt x="0" y="12"/>
                    <a:pt x="0" y="13"/>
                    <a:pt x="1" y="13"/>
                  </a:cubicBezTo>
                  <a:cubicBezTo>
                    <a:pt x="10" y="16"/>
                    <a:pt x="10" y="16"/>
                    <a:pt x="10" y="16"/>
                  </a:cubicBezTo>
                  <a:cubicBezTo>
                    <a:pt x="11" y="16"/>
                    <a:pt x="12" y="16"/>
                    <a:pt x="13" y="15"/>
                  </a:cubicBezTo>
                  <a:cubicBezTo>
                    <a:pt x="20" y="5"/>
                    <a:pt x="20" y="5"/>
                    <a:pt x="20" y="5"/>
                  </a:cubicBezTo>
                  <a:cubicBezTo>
                    <a:pt x="21" y="4"/>
                    <a:pt x="20" y="3"/>
                    <a:pt x="19" y="3"/>
                  </a:cubicBezTo>
                  <a:cubicBezTo>
                    <a:pt x="11" y="0"/>
                    <a:pt x="11" y="0"/>
                    <a:pt x="11" y="0"/>
                  </a:cubicBezTo>
                  <a:cubicBezTo>
                    <a:pt x="10" y="0"/>
                    <a:pt x="8" y="0"/>
                    <a:pt x="8" y="2"/>
                  </a:cubicBezTo>
                  <a:close/>
                </a:path>
              </a:pathLst>
            </a:custGeom>
            <a:solidFill>
              <a:srgbClr val="FCE5B8"/>
            </a:solidFill>
            <a:ln w="9525">
              <a:noFill/>
              <a:round/>
              <a:headEnd/>
              <a:tailEnd/>
            </a:ln>
          </p:spPr>
          <p:txBody>
            <a:bodyPr/>
            <a:lstStyle/>
            <a:p>
              <a:endParaRPr lang="en-US" sz="1350"/>
            </a:p>
          </p:txBody>
        </p:sp>
        <p:sp>
          <p:nvSpPr>
            <p:cNvPr id="501" name="Freeform 165"/>
            <p:cNvSpPr>
              <a:spLocks noChangeAspect="1"/>
            </p:cNvSpPr>
            <p:nvPr/>
          </p:nvSpPr>
          <p:spPr bwMode="auto">
            <a:xfrm>
              <a:off x="3382" y="1885"/>
              <a:ext cx="46" cy="37"/>
            </a:xfrm>
            <a:custGeom>
              <a:avLst/>
              <a:gdLst>
                <a:gd name="T0" fmla="*/ 56 w 23"/>
                <a:gd name="T1" fmla="*/ 76 h 18"/>
                <a:gd name="T2" fmla="*/ 12 w 23"/>
                <a:gd name="T3" fmla="*/ 64 h 18"/>
                <a:gd name="T4" fmla="*/ 8 w 23"/>
                <a:gd name="T5" fmla="*/ 51 h 18"/>
                <a:gd name="T6" fmla="*/ 32 w 23"/>
                <a:gd name="T7" fmla="*/ 12 h 18"/>
                <a:gd name="T8" fmla="*/ 48 w 23"/>
                <a:gd name="T9" fmla="*/ 8 h 18"/>
                <a:gd name="T10" fmla="*/ 92 w 23"/>
                <a:gd name="T11" fmla="*/ 21 h 18"/>
                <a:gd name="T12" fmla="*/ 92 w 23"/>
                <a:gd name="T13" fmla="*/ 16 h 18"/>
                <a:gd name="T14" fmla="*/ 48 w 23"/>
                <a:gd name="T15" fmla="*/ 4 h 18"/>
                <a:gd name="T16" fmla="*/ 32 w 23"/>
                <a:gd name="T17" fmla="*/ 8 h 18"/>
                <a:gd name="T18" fmla="*/ 4 w 23"/>
                <a:gd name="T19" fmla="*/ 51 h 18"/>
                <a:gd name="T20" fmla="*/ 8 w 23"/>
                <a:gd name="T21" fmla="*/ 64 h 18"/>
                <a:gd name="T22" fmla="*/ 52 w 23"/>
                <a:gd name="T23" fmla="*/ 76 h 18"/>
                <a:gd name="T24" fmla="*/ 56 w 23"/>
                <a:gd name="T25" fmla="*/ 76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8"/>
                <a:gd name="T41" fmla="*/ 23 w 23"/>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8">
                  <a:moveTo>
                    <a:pt x="14" y="18"/>
                  </a:moveTo>
                  <a:cubicBezTo>
                    <a:pt x="3" y="15"/>
                    <a:pt x="3" y="15"/>
                    <a:pt x="3" y="15"/>
                  </a:cubicBezTo>
                  <a:cubicBezTo>
                    <a:pt x="2" y="14"/>
                    <a:pt x="1" y="13"/>
                    <a:pt x="2" y="12"/>
                  </a:cubicBezTo>
                  <a:cubicBezTo>
                    <a:pt x="8" y="3"/>
                    <a:pt x="8" y="3"/>
                    <a:pt x="8" y="3"/>
                  </a:cubicBezTo>
                  <a:cubicBezTo>
                    <a:pt x="9" y="1"/>
                    <a:pt x="11" y="1"/>
                    <a:pt x="12" y="2"/>
                  </a:cubicBezTo>
                  <a:cubicBezTo>
                    <a:pt x="23" y="5"/>
                    <a:pt x="23" y="5"/>
                    <a:pt x="23" y="5"/>
                  </a:cubicBezTo>
                  <a:cubicBezTo>
                    <a:pt x="23" y="4"/>
                    <a:pt x="23" y="4"/>
                    <a:pt x="23" y="4"/>
                  </a:cubicBezTo>
                  <a:cubicBezTo>
                    <a:pt x="12" y="1"/>
                    <a:pt x="12" y="1"/>
                    <a:pt x="12" y="1"/>
                  </a:cubicBezTo>
                  <a:cubicBezTo>
                    <a:pt x="10" y="0"/>
                    <a:pt x="8" y="1"/>
                    <a:pt x="8" y="2"/>
                  </a:cubicBezTo>
                  <a:cubicBezTo>
                    <a:pt x="1" y="12"/>
                    <a:pt x="1" y="12"/>
                    <a:pt x="1" y="12"/>
                  </a:cubicBezTo>
                  <a:cubicBezTo>
                    <a:pt x="0" y="13"/>
                    <a:pt x="1" y="15"/>
                    <a:pt x="2" y="15"/>
                  </a:cubicBezTo>
                  <a:cubicBezTo>
                    <a:pt x="13" y="18"/>
                    <a:pt x="13" y="18"/>
                    <a:pt x="13" y="18"/>
                  </a:cubicBezTo>
                  <a:lnTo>
                    <a:pt x="14" y="18"/>
                  </a:lnTo>
                  <a:close/>
                </a:path>
              </a:pathLst>
            </a:custGeom>
            <a:solidFill>
              <a:srgbClr val="FFFFFF"/>
            </a:solidFill>
            <a:ln w="9525">
              <a:noFill/>
              <a:round/>
              <a:headEnd/>
              <a:tailEnd/>
            </a:ln>
          </p:spPr>
          <p:txBody>
            <a:bodyPr/>
            <a:lstStyle/>
            <a:p>
              <a:endParaRPr lang="en-US" sz="1350"/>
            </a:p>
          </p:txBody>
        </p:sp>
        <p:sp>
          <p:nvSpPr>
            <p:cNvPr id="502" name="Freeform 166"/>
            <p:cNvSpPr>
              <a:spLocks noChangeAspect="1"/>
            </p:cNvSpPr>
            <p:nvPr/>
          </p:nvSpPr>
          <p:spPr bwMode="auto">
            <a:xfrm>
              <a:off x="3539" y="1589"/>
              <a:ext cx="67" cy="139"/>
            </a:xfrm>
            <a:custGeom>
              <a:avLst/>
              <a:gdLst>
                <a:gd name="T0" fmla="*/ 0 w 33"/>
                <a:gd name="T1" fmla="*/ 276 h 69"/>
                <a:gd name="T2" fmla="*/ 95 w 33"/>
                <a:gd name="T3" fmla="*/ 12 h 69"/>
                <a:gd name="T4" fmla="*/ 128 w 33"/>
                <a:gd name="T5" fmla="*/ 0 h 69"/>
                <a:gd name="T6" fmla="*/ 136 w 33"/>
                <a:gd name="T7" fmla="*/ 20 h 69"/>
                <a:gd name="T8" fmla="*/ 79 w 33"/>
                <a:gd name="T9" fmla="*/ 252 h 69"/>
                <a:gd name="T10" fmla="*/ 41 w 33"/>
                <a:gd name="T11" fmla="*/ 272 h 69"/>
                <a:gd name="T12" fmla="*/ 0 w 33"/>
                <a:gd name="T13" fmla="*/ 276 h 69"/>
                <a:gd name="T14" fmla="*/ 0 60000 65536"/>
                <a:gd name="T15" fmla="*/ 0 60000 65536"/>
                <a:gd name="T16" fmla="*/ 0 60000 65536"/>
                <a:gd name="T17" fmla="*/ 0 60000 65536"/>
                <a:gd name="T18" fmla="*/ 0 60000 65536"/>
                <a:gd name="T19" fmla="*/ 0 60000 65536"/>
                <a:gd name="T20" fmla="*/ 0 60000 65536"/>
                <a:gd name="T21" fmla="*/ 0 w 33"/>
                <a:gd name="T22" fmla="*/ 0 h 69"/>
                <a:gd name="T23" fmla="*/ 33 w 33"/>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69">
                  <a:moveTo>
                    <a:pt x="0" y="68"/>
                  </a:moveTo>
                  <a:cubicBezTo>
                    <a:pt x="23" y="3"/>
                    <a:pt x="23" y="3"/>
                    <a:pt x="23" y="3"/>
                  </a:cubicBezTo>
                  <a:cubicBezTo>
                    <a:pt x="31" y="0"/>
                    <a:pt x="31" y="0"/>
                    <a:pt x="31" y="0"/>
                  </a:cubicBezTo>
                  <a:cubicBezTo>
                    <a:pt x="31" y="0"/>
                    <a:pt x="33" y="2"/>
                    <a:pt x="33" y="5"/>
                  </a:cubicBezTo>
                  <a:cubicBezTo>
                    <a:pt x="33" y="7"/>
                    <a:pt x="19" y="62"/>
                    <a:pt x="19" y="62"/>
                  </a:cubicBezTo>
                  <a:cubicBezTo>
                    <a:pt x="19" y="62"/>
                    <a:pt x="13" y="64"/>
                    <a:pt x="10" y="67"/>
                  </a:cubicBezTo>
                  <a:cubicBezTo>
                    <a:pt x="7" y="69"/>
                    <a:pt x="0" y="68"/>
                    <a:pt x="0" y="68"/>
                  </a:cubicBezTo>
                  <a:close/>
                </a:path>
              </a:pathLst>
            </a:custGeom>
            <a:solidFill>
              <a:srgbClr val="DF8100"/>
            </a:solidFill>
            <a:ln w="9525">
              <a:noFill/>
              <a:round/>
              <a:headEnd/>
              <a:tailEnd/>
            </a:ln>
          </p:spPr>
          <p:txBody>
            <a:bodyPr/>
            <a:lstStyle/>
            <a:p>
              <a:endParaRPr lang="en-US" sz="1350"/>
            </a:p>
          </p:txBody>
        </p:sp>
        <p:sp>
          <p:nvSpPr>
            <p:cNvPr id="503" name="Freeform 167"/>
            <p:cNvSpPr>
              <a:spLocks noChangeAspect="1"/>
            </p:cNvSpPr>
            <p:nvPr/>
          </p:nvSpPr>
          <p:spPr bwMode="auto">
            <a:xfrm>
              <a:off x="3346" y="1563"/>
              <a:ext cx="242" cy="167"/>
            </a:xfrm>
            <a:custGeom>
              <a:avLst/>
              <a:gdLst>
                <a:gd name="T0" fmla="*/ 488 w 120"/>
                <a:gd name="T1" fmla="*/ 64 h 83"/>
                <a:gd name="T2" fmla="*/ 101 w 120"/>
                <a:gd name="T3" fmla="*/ 4 h 83"/>
                <a:gd name="T4" fmla="*/ 52 w 120"/>
                <a:gd name="T5" fmla="*/ 20 h 83"/>
                <a:gd name="T6" fmla="*/ 12 w 120"/>
                <a:gd name="T7" fmla="*/ 203 h 83"/>
                <a:gd name="T8" fmla="*/ 60 w 120"/>
                <a:gd name="T9" fmla="*/ 252 h 83"/>
                <a:gd name="T10" fmla="*/ 383 w 120"/>
                <a:gd name="T11" fmla="*/ 328 h 83"/>
                <a:gd name="T12" fmla="*/ 432 w 120"/>
                <a:gd name="T13" fmla="*/ 308 h 83"/>
                <a:gd name="T14" fmla="*/ 484 w 120"/>
                <a:gd name="T15" fmla="*/ 80 h 83"/>
                <a:gd name="T16" fmla="*/ 488 w 120"/>
                <a:gd name="T17" fmla="*/ 64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0"/>
                <a:gd name="T28" fmla="*/ 0 h 83"/>
                <a:gd name="T29" fmla="*/ 120 w 120"/>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0" h="83">
                  <a:moveTo>
                    <a:pt x="120" y="16"/>
                  </a:moveTo>
                  <a:cubicBezTo>
                    <a:pt x="25" y="1"/>
                    <a:pt x="25" y="1"/>
                    <a:pt x="25" y="1"/>
                  </a:cubicBezTo>
                  <a:cubicBezTo>
                    <a:pt x="25" y="1"/>
                    <a:pt x="17" y="0"/>
                    <a:pt x="13" y="5"/>
                  </a:cubicBezTo>
                  <a:cubicBezTo>
                    <a:pt x="13" y="5"/>
                    <a:pt x="5" y="41"/>
                    <a:pt x="3" y="50"/>
                  </a:cubicBezTo>
                  <a:cubicBezTo>
                    <a:pt x="0" y="60"/>
                    <a:pt x="15" y="62"/>
                    <a:pt x="15" y="62"/>
                  </a:cubicBezTo>
                  <a:cubicBezTo>
                    <a:pt x="94" y="81"/>
                    <a:pt x="94" y="81"/>
                    <a:pt x="94" y="81"/>
                  </a:cubicBezTo>
                  <a:cubicBezTo>
                    <a:pt x="94" y="81"/>
                    <a:pt x="103" y="83"/>
                    <a:pt x="106" y="76"/>
                  </a:cubicBezTo>
                  <a:cubicBezTo>
                    <a:pt x="107" y="73"/>
                    <a:pt x="119" y="20"/>
                    <a:pt x="119" y="20"/>
                  </a:cubicBezTo>
                  <a:lnTo>
                    <a:pt x="120" y="16"/>
                  </a:lnTo>
                  <a:close/>
                </a:path>
              </a:pathLst>
            </a:custGeom>
            <a:solidFill>
              <a:srgbClr val="FBD58B"/>
            </a:solidFill>
            <a:ln w="9525">
              <a:noFill/>
              <a:round/>
              <a:headEnd/>
              <a:tailEnd/>
            </a:ln>
          </p:spPr>
          <p:txBody>
            <a:bodyPr/>
            <a:lstStyle/>
            <a:p>
              <a:endParaRPr lang="en-US" sz="1350"/>
            </a:p>
          </p:txBody>
        </p:sp>
        <p:sp>
          <p:nvSpPr>
            <p:cNvPr id="504" name="Freeform 168"/>
            <p:cNvSpPr>
              <a:spLocks noChangeAspect="1" noEditPoints="1"/>
            </p:cNvSpPr>
            <p:nvPr/>
          </p:nvSpPr>
          <p:spPr bwMode="auto">
            <a:xfrm>
              <a:off x="3360" y="1577"/>
              <a:ext cx="211" cy="139"/>
            </a:xfrm>
            <a:custGeom>
              <a:avLst/>
              <a:gdLst>
                <a:gd name="T0" fmla="*/ 400 w 105"/>
                <a:gd name="T1" fmla="*/ 60 h 69"/>
                <a:gd name="T2" fmla="*/ 64 w 105"/>
                <a:gd name="T3" fmla="*/ 4 h 69"/>
                <a:gd name="T4" fmla="*/ 40 w 105"/>
                <a:gd name="T5" fmla="*/ 20 h 69"/>
                <a:gd name="T6" fmla="*/ 40 w 105"/>
                <a:gd name="T7" fmla="*/ 20 h 69"/>
                <a:gd name="T8" fmla="*/ 8 w 105"/>
                <a:gd name="T9" fmla="*/ 167 h 69"/>
                <a:gd name="T10" fmla="*/ 32 w 105"/>
                <a:gd name="T11" fmla="*/ 199 h 69"/>
                <a:gd name="T12" fmla="*/ 352 w 105"/>
                <a:gd name="T13" fmla="*/ 276 h 69"/>
                <a:gd name="T14" fmla="*/ 372 w 105"/>
                <a:gd name="T15" fmla="*/ 268 h 69"/>
                <a:gd name="T16" fmla="*/ 408 w 105"/>
                <a:gd name="T17" fmla="*/ 113 h 69"/>
                <a:gd name="T18" fmla="*/ 400 w 105"/>
                <a:gd name="T19" fmla="*/ 60 h 69"/>
                <a:gd name="T20" fmla="*/ 392 w 105"/>
                <a:gd name="T21" fmla="*/ 105 h 69"/>
                <a:gd name="T22" fmla="*/ 356 w 105"/>
                <a:gd name="T23" fmla="*/ 248 h 69"/>
                <a:gd name="T24" fmla="*/ 24 w 105"/>
                <a:gd name="T25" fmla="*/ 171 h 69"/>
                <a:gd name="T26" fmla="*/ 72 w 105"/>
                <a:gd name="T27" fmla="*/ 24 h 69"/>
                <a:gd name="T28" fmla="*/ 380 w 105"/>
                <a:gd name="T29" fmla="*/ 77 h 69"/>
                <a:gd name="T30" fmla="*/ 392 w 105"/>
                <a:gd name="T31" fmla="*/ 105 h 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5"/>
                <a:gd name="T49" fmla="*/ 0 h 69"/>
                <a:gd name="T50" fmla="*/ 105 w 105"/>
                <a:gd name="T51" fmla="*/ 69 h 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5" h="69">
                  <a:moveTo>
                    <a:pt x="99" y="15"/>
                  </a:moveTo>
                  <a:cubicBezTo>
                    <a:pt x="99" y="15"/>
                    <a:pt x="20" y="1"/>
                    <a:pt x="16" y="1"/>
                  </a:cubicBezTo>
                  <a:cubicBezTo>
                    <a:pt x="11" y="0"/>
                    <a:pt x="10" y="5"/>
                    <a:pt x="10" y="5"/>
                  </a:cubicBezTo>
                  <a:cubicBezTo>
                    <a:pt x="10" y="5"/>
                    <a:pt x="10" y="5"/>
                    <a:pt x="10" y="5"/>
                  </a:cubicBezTo>
                  <a:cubicBezTo>
                    <a:pt x="10" y="5"/>
                    <a:pt x="3" y="35"/>
                    <a:pt x="2" y="41"/>
                  </a:cubicBezTo>
                  <a:cubicBezTo>
                    <a:pt x="0" y="48"/>
                    <a:pt x="8" y="49"/>
                    <a:pt x="8" y="49"/>
                  </a:cubicBezTo>
                  <a:cubicBezTo>
                    <a:pt x="8" y="49"/>
                    <a:pt x="83" y="67"/>
                    <a:pt x="87" y="68"/>
                  </a:cubicBezTo>
                  <a:cubicBezTo>
                    <a:pt x="91" y="69"/>
                    <a:pt x="92" y="66"/>
                    <a:pt x="92" y="66"/>
                  </a:cubicBezTo>
                  <a:cubicBezTo>
                    <a:pt x="92" y="66"/>
                    <a:pt x="100" y="34"/>
                    <a:pt x="101" y="28"/>
                  </a:cubicBezTo>
                  <a:cubicBezTo>
                    <a:pt x="105" y="16"/>
                    <a:pt x="99" y="15"/>
                    <a:pt x="99" y="15"/>
                  </a:cubicBezTo>
                  <a:close/>
                  <a:moveTo>
                    <a:pt x="97" y="26"/>
                  </a:moveTo>
                  <a:cubicBezTo>
                    <a:pt x="96" y="31"/>
                    <a:pt x="90" y="54"/>
                    <a:pt x="88" y="61"/>
                  </a:cubicBezTo>
                  <a:cubicBezTo>
                    <a:pt x="6" y="42"/>
                    <a:pt x="6" y="42"/>
                    <a:pt x="6" y="42"/>
                  </a:cubicBezTo>
                  <a:cubicBezTo>
                    <a:pt x="18" y="6"/>
                    <a:pt x="18" y="6"/>
                    <a:pt x="18" y="6"/>
                  </a:cubicBezTo>
                  <a:cubicBezTo>
                    <a:pt x="94" y="19"/>
                    <a:pt x="94" y="19"/>
                    <a:pt x="94" y="19"/>
                  </a:cubicBezTo>
                  <a:cubicBezTo>
                    <a:pt x="94" y="19"/>
                    <a:pt x="99" y="19"/>
                    <a:pt x="97" y="26"/>
                  </a:cubicBezTo>
                  <a:close/>
                </a:path>
              </a:pathLst>
            </a:custGeom>
            <a:solidFill>
              <a:srgbClr val="E38D19"/>
            </a:solidFill>
            <a:ln w="9525">
              <a:noFill/>
              <a:round/>
              <a:headEnd/>
              <a:tailEnd/>
            </a:ln>
          </p:spPr>
          <p:txBody>
            <a:bodyPr/>
            <a:lstStyle/>
            <a:p>
              <a:endParaRPr lang="en-US" sz="1350"/>
            </a:p>
          </p:txBody>
        </p:sp>
        <p:sp>
          <p:nvSpPr>
            <p:cNvPr id="505" name="Freeform 169"/>
            <p:cNvSpPr>
              <a:spLocks noChangeAspect="1"/>
            </p:cNvSpPr>
            <p:nvPr/>
          </p:nvSpPr>
          <p:spPr bwMode="auto">
            <a:xfrm>
              <a:off x="3390" y="1561"/>
              <a:ext cx="216" cy="42"/>
            </a:xfrm>
            <a:custGeom>
              <a:avLst/>
              <a:gdLst>
                <a:gd name="T0" fmla="*/ 392 w 107"/>
                <a:gd name="T1" fmla="*/ 84 h 21"/>
                <a:gd name="T2" fmla="*/ 432 w 107"/>
                <a:gd name="T3" fmla="*/ 64 h 21"/>
                <a:gd name="T4" fmla="*/ 416 w 107"/>
                <a:gd name="T5" fmla="*/ 52 h 21"/>
                <a:gd name="T6" fmla="*/ 44 w 107"/>
                <a:gd name="T7" fmla="*/ 0 h 21"/>
                <a:gd name="T8" fmla="*/ 0 w 107"/>
                <a:gd name="T9" fmla="*/ 8 h 21"/>
                <a:gd name="T10" fmla="*/ 375 w 107"/>
                <a:gd name="T11" fmla="*/ 68 h 21"/>
                <a:gd name="T12" fmla="*/ 392 w 107"/>
                <a:gd name="T13" fmla="*/ 84 h 21"/>
                <a:gd name="T14" fmla="*/ 0 60000 65536"/>
                <a:gd name="T15" fmla="*/ 0 60000 65536"/>
                <a:gd name="T16" fmla="*/ 0 60000 65536"/>
                <a:gd name="T17" fmla="*/ 0 60000 65536"/>
                <a:gd name="T18" fmla="*/ 0 60000 65536"/>
                <a:gd name="T19" fmla="*/ 0 60000 65536"/>
                <a:gd name="T20" fmla="*/ 0 60000 65536"/>
                <a:gd name="T21" fmla="*/ 0 w 107"/>
                <a:gd name="T22" fmla="*/ 0 h 21"/>
                <a:gd name="T23" fmla="*/ 107 w 107"/>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 h="21">
                  <a:moveTo>
                    <a:pt x="96" y="21"/>
                  </a:moveTo>
                  <a:cubicBezTo>
                    <a:pt x="96" y="21"/>
                    <a:pt x="107" y="17"/>
                    <a:pt x="106" y="16"/>
                  </a:cubicBezTo>
                  <a:cubicBezTo>
                    <a:pt x="105" y="14"/>
                    <a:pt x="104" y="13"/>
                    <a:pt x="102" y="13"/>
                  </a:cubicBezTo>
                  <a:cubicBezTo>
                    <a:pt x="99" y="12"/>
                    <a:pt x="11" y="0"/>
                    <a:pt x="11" y="0"/>
                  </a:cubicBezTo>
                  <a:cubicBezTo>
                    <a:pt x="7" y="0"/>
                    <a:pt x="3" y="1"/>
                    <a:pt x="0" y="2"/>
                  </a:cubicBezTo>
                  <a:cubicBezTo>
                    <a:pt x="2" y="2"/>
                    <a:pt x="57" y="12"/>
                    <a:pt x="92" y="17"/>
                  </a:cubicBezTo>
                  <a:cubicBezTo>
                    <a:pt x="96" y="17"/>
                    <a:pt x="96" y="21"/>
                    <a:pt x="96" y="21"/>
                  </a:cubicBezTo>
                  <a:close/>
                </a:path>
              </a:pathLst>
            </a:custGeom>
            <a:solidFill>
              <a:srgbClr val="F6B148"/>
            </a:solidFill>
            <a:ln w="9525">
              <a:noFill/>
              <a:round/>
              <a:headEnd/>
              <a:tailEnd/>
            </a:ln>
          </p:spPr>
          <p:txBody>
            <a:bodyPr/>
            <a:lstStyle/>
            <a:p>
              <a:endParaRPr lang="en-US" sz="1350"/>
            </a:p>
          </p:txBody>
        </p:sp>
        <p:sp>
          <p:nvSpPr>
            <p:cNvPr id="506" name="Freeform 170"/>
            <p:cNvSpPr>
              <a:spLocks noChangeAspect="1" noEditPoints="1"/>
            </p:cNvSpPr>
            <p:nvPr/>
          </p:nvSpPr>
          <p:spPr bwMode="auto">
            <a:xfrm>
              <a:off x="2987" y="1883"/>
              <a:ext cx="125" cy="166"/>
            </a:xfrm>
            <a:custGeom>
              <a:avLst/>
              <a:gdLst>
                <a:gd name="T0" fmla="*/ 192 w 62"/>
                <a:gd name="T1" fmla="*/ 0 h 82"/>
                <a:gd name="T2" fmla="*/ 65 w 62"/>
                <a:gd name="T3" fmla="*/ 107 h 82"/>
                <a:gd name="T4" fmla="*/ 135 w 62"/>
                <a:gd name="T5" fmla="*/ 312 h 82"/>
                <a:gd name="T6" fmla="*/ 163 w 62"/>
                <a:gd name="T7" fmla="*/ 61 h 82"/>
                <a:gd name="T8" fmla="*/ 188 w 62"/>
                <a:gd name="T9" fmla="*/ 148 h 82"/>
                <a:gd name="T10" fmla="*/ 188 w 62"/>
                <a:gd name="T11" fmla="*/ 148 h 82"/>
                <a:gd name="T12" fmla="*/ 220 w 62"/>
                <a:gd name="T13" fmla="*/ 148 h 82"/>
                <a:gd name="T14" fmla="*/ 175 w 62"/>
                <a:gd name="T15" fmla="*/ 164 h 82"/>
                <a:gd name="T16" fmla="*/ 216 w 62"/>
                <a:gd name="T17" fmla="*/ 115 h 82"/>
                <a:gd name="T18" fmla="*/ 159 w 62"/>
                <a:gd name="T19" fmla="*/ 132 h 82"/>
                <a:gd name="T20" fmla="*/ 204 w 62"/>
                <a:gd name="T21" fmla="*/ 107 h 82"/>
                <a:gd name="T22" fmla="*/ 188 w 62"/>
                <a:gd name="T23" fmla="*/ 81 h 82"/>
                <a:gd name="T24" fmla="*/ 188 w 62"/>
                <a:gd name="T25" fmla="*/ 81 h 82"/>
                <a:gd name="T26" fmla="*/ 163 w 62"/>
                <a:gd name="T27" fmla="*/ 156 h 82"/>
                <a:gd name="T28" fmla="*/ 36 w 62"/>
                <a:gd name="T29" fmla="*/ 263 h 82"/>
                <a:gd name="T30" fmla="*/ 65 w 62"/>
                <a:gd name="T31" fmla="*/ 225 h 82"/>
                <a:gd name="T32" fmla="*/ 69 w 62"/>
                <a:gd name="T33" fmla="*/ 279 h 82"/>
                <a:gd name="T34" fmla="*/ 69 w 62"/>
                <a:gd name="T35" fmla="*/ 279 h 82"/>
                <a:gd name="T36" fmla="*/ 69 w 62"/>
                <a:gd name="T37" fmla="*/ 279 h 82"/>
                <a:gd name="T38" fmla="*/ 69 w 62"/>
                <a:gd name="T39" fmla="*/ 233 h 82"/>
                <a:gd name="T40" fmla="*/ 65 w 62"/>
                <a:gd name="T41" fmla="*/ 275 h 82"/>
                <a:gd name="T42" fmla="*/ 81 w 62"/>
                <a:gd name="T43" fmla="*/ 245 h 82"/>
                <a:gd name="T44" fmla="*/ 93 w 62"/>
                <a:gd name="T45" fmla="*/ 287 h 82"/>
                <a:gd name="T46" fmla="*/ 93 w 62"/>
                <a:gd name="T47" fmla="*/ 287 h 82"/>
                <a:gd name="T48" fmla="*/ 105 w 62"/>
                <a:gd name="T49" fmla="*/ 255 h 82"/>
                <a:gd name="T50" fmla="*/ 121 w 62"/>
                <a:gd name="T51" fmla="*/ 300 h 82"/>
                <a:gd name="T52" fmla="*/ 113 w 62"/>
                <a:gd name="T53" fmla="*/ 255 h 82"/>
                <a:gd name="T54" fmla="*/ 143 w 62"/>
                <a:gd name="T55" fmla="*/ 287 h 82"/>
                <a:gd name="T56" fmla="*/ 139 w 62"/>
                <a:gd name="T57" fmla="*/ 237 h 82"/>
                <a:gd name="T58" fmla="*/ 163 w 62"/>
                <a:gd name="T59" fmla="*/ 271 h 82"/>
                <a:gd name="T60" fmla="*/ 159 w 62"/>
                <a:gd name="T61" fmla="*/ 237 h 82"/>
                <a:gd name="T62" fmla="*/ 183 w 62"/>
                <a:gd name="T63" fmla="*/ 259 h 82"/>
                <a:gd name="T64" fmla="*/ 171 w 62"/>
                <a:gd name="T65" fmla="*/ 225 h 82"/>
                <a:gd name="T66" fmla="*/ 196 w 62"/>
                <a:gd name="T67" fmla="*/ 245 h 82"/>
                <a:gd name="T68" fmla="*/ 179 w 62"/>
                <a:gd name="T69" fmla="*/ 188 h 82"/>
                <a:gd name="T70" fmla="*/ 179 w 62"/>
                <a:gd name="T71" fmla="*/ 188 h 8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
                <a:gd name="T109" fmla="*/ 0 h 82"/>
                <a:gd name="T110" fmla="*/ 62 w 62"/>
                <a:gd name="T111" fmla="*/ 82 h 8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 h="82">
                  <a:moveTo>
                    <a:pt x="40" y="15"/>
                  </a:moveTo>
                  <a:cubicBezTo>
                    <a:pt x="62" y="10"/>
                    <a:pt x="47" y="0"/>
                    <a:pt x="47" y="0"/>
                  </a:cubicBezTo>
                  <a:cubicBezTo>
                    <a:pt x="47" y="0"/>
                    <a:pt x="22" y="6"/>
                    <a:pt x="28" y="5"/>
                  </a:cubicBezTo>
                  <a:cubicBezTo>
                    <a:pt x="17" y="6"/>
                    <a:pt x="15" y="18"/>
                    <a:pt x="16" y="26"/>
                  </a:cubicBezTo>
                  <a:cubicBezTo>
                    <a:pt x="8" y="30"/>
                    <a:pt x="4" y="50"/>
                    <a:pt x="4" y="50"/>
                  </a:cubicBezTo>
                  <a:cubicBezTo>
                    <a:pt x="2" y="82"/>
                    <a:pt x="33" y="76"/>
                    <a:pt x="33" y="76"/>
                  </a:cubicBezTo>
                  <a:cubicBezTo>
                    <a:pt x="41" y="75"/>
                    <a:pt x="59" y="59"/>
                    <a:pt x="60" y="41"/>
                  </a:cubicBezTo>
                  <a:cubicBezTo>
                    <a:pt x="61" y="22"/>
                    <a:pt x="40" y="15"/>
                    <a:pt x="40" y="15"/>
                  </a:cubicBezTo>
                  <a:close/>
                  <a:moveTo>
                    <a:pt x="54" y="36"/>
                  </a:moveTo>
                  <a:cubicBezTo>
                    <a:pt x="54" y="36"/>
                    <a:pt x="50" y="36"/>
                    <a:pt x="46" y="36"/>
                  </a:cubicBezTo>
                  <a:cubicBezTo>
                    <a:pt x="44" y="37"/>
                    <a:pt x="43" y="38"/>
                    <a:pt x="43" y="38"/>
                  </a:cubicBezTo>
                  <a:cubicBezTo>
                    <a:pt x="43" y="37"/>
                    <a:pt x="44" y="36"/>
                    <a:pt x="46" y="36"/>
                  </a:cubicBezTo>
                  <a:cubicBezTo>
                    <a:pt x="49" y="35"/>
                    <a:pt x="52" y="34"/>
                    <a:pt x="54" y="34"/>
                  </a:cubicBezTo>
                  <a:lnTo>
                    <a:pt x="54" y="36"/>
                  </a:lnTo>
                  <a:close/>
                  <a:moveTo>
                    <a:pt x="55" y="45"/>
                  </a:moveTo>
                  <a:cubicBezTo>
                    <a:pt x="55" y="45"/>
                    <a:pt x="49" y="40"/>
                    <a:pt x="43" y="40"/>
                  </a:cubicBezTo>
                  <a:cubicBezTo>
                    <a:pt x="43" y="40"/>
                    <a:pt x="48" y="37"/>
                    <a:pt x="55" y="45"/>
                  </a:cubicBezTo>
                  <a:close/>
                  <a:moveTo>
                    <a:pt x="53" y="28"/>
                  </a:moveTo>
                  <a:cubicBezTo>
                    <a:pt x="47" y="27"/>
                    <a:pt x="43" y="28"/>
                    <a:pt x="41" y="29"/>
                  </a:cubicBezTo>
                  <a:cubicBezTo>
                    <a:pt x="40" y="30"/>
                    <a:pt x="40" y="31"/>
                    <a:pt x="39" y="32"/>
                  </a:cubicBezTo>
                  <a:cubicBezTo>
                    <a:pt x="39" y="32"/>
                    <a:pt x="39" y="31"/>
                    <a:pt x="41" y="29"/>
                  </a:cubicBezTo>
                  <a:cubicBezTo>
                    <a:pt x="45" y="26"/>
                    <a:pt x="50" y="26"/>
                    <a:pt x="50" y="26"/>
                  </a:cubicBezTo>
                  <a:lnTo>
                    <a:pt x="53" y="28"/>
                  </a:lnTo>
                  <a:close/>
                  <a:moveTo>
                    <a:pt x="46" y="20"/>
                  </a:moveTo>
                  <a:cubicBezTo>
                    <a:pt x="38" y="18"/>
                    <a:pt x="36" y="24"/>
                    <a:pt x="36" y="24"/>
                  </a:cubicBezTo>
                  <a:cubicBezTo>
                    <a:pt x="37" y="16"/>
                    <a:pt x="46" y="20"/>
                    <a:pt x="46" y="20"/>
                  </a:cubicBezTo>
                  <a:close/>
                  <a:moveTo>
                    <a:pt x="25" y="34"/>
                  </a:moveTo>
                  <a:cubicBezTo>
                    <a:pt x="28" y="31"/>
                    <a:pt x="36" y="27"/>
                    <a:pt x="40" y="38"/>
                  </a:cubicBezTo>
                  <a:cubicBezTo>
                    <a:pt x="48" y="65"/>
                    <a:pt x="0" y="65"/>
                    <a:pt x="25" y="34"/>
                  </a:cubicBezTo>
                  <a:close/>
                  <a:moveTo>
                    <a:pt x="9" y="64"/>
                  </a:moveTo>
                  <a:cubicBezTo>
                    <a:pt x="9" y="64"/>
                    <a:pt x="8" y="56"/>
                    <a:pt x="16" y="52"/>
                  </a:cubicBezTo>
                  <a:cubicBezTo>
                    <a:pt x="16" y="55"/>
                    <a:pt x="16" y="55"/>
                    <a:pt x="16" y="55"/>
                  </a:cubicBezTo>
                  <a:cubicBezTo>
                    <a:pt x="16" y="55"/>
                    <a:pt x="8" y="58"/>
                    <a:pt x="9" y="64"/>
                  </a:cubicBezTo>
                  <a:close/>
                  <a:moveTo>
                    <a:pt x="17" y="68"/>
                  </a:moveTo>
                  <a:cubicBezTo>
                    <a:pt x="17" y="68"/>
                    <a:pt x="17" y="67"/>
                    <a:pt x="16" y="67"/>
                  </a:cubicBezTo>
                  <a:cubicBezTo>
                    <a:pt x="16" y="67"/>
                    <a:pt x="17" y="68"/>
                    <a:pt x="17" y="68"/>
                  </a:cubicBezTo>
                  <a:cubicBezTo>
                    <a:pt x="18" y="69"/>
                    <a:pt x="18" y="69"/>
                    <a:pt x="18" y="69"/>
                  </a:cubicBezTo>
                  <a:lnTo>
                    <a:pt x="17" y="68"/>
                  </a:lnTo>
                  <a:close/>
                  <a:moveTo>
                    <a:pt x="16" y="67"/>
                  </a:moveTo>
                  <a:cubicBezTo>
                    <a:pt x="15" y="65"/>
                    <a:pt x="13" y="61"/>
                    <a:pt x="17" y="57"/>
                  </a:cubicBezTo>
                  <a:cubicBezTo>
                    <a:pt x="19" y="57"/>
                    <a:pt x="19" y="57"/>
                    <a:pt x="19" y="57"/>
                  </a:cubicBezTo>
                  <a:cubicBezTo>
                    <a:pt x="19" y="57"/>
                    <a:pt x="13" y="62"/>
                    <a:pt x="16" y="67"/>
                  </a:cubicBezTo>
                  <a:close/>
                  <a:moveTo>
                    <a:pt x="23" y="70"/>
                  </a:moveTo>
                  <a:cubicBezTo>
                    <a:pt x="21" y="69"/>
                    <a:pt x="18" y="66"/>
                    <a:pt x="20" y="60"/>
                  </a:cubicBezTo>
                  <a:cubicBezTo>
                    <a:pt x="22" y="60"/>
                    <a:pt x="22" y="60"/>
                    <a:pt x="22" y="60"/>
                  </a:cubicBezTo>
                  <a:cubicBezTo>
                    <a:pt x="22" y="60"/>
                    <a:pt x="21" y="68"/>
                    <a:pt x="23" y="70"/>
                  </a:cubicBezTo>
                  <a:cubicBezTo>
                    <a:pt x="23" y="71"/>
                    <a:pt x="24" y="71"/>
                    <a:pt x="24" y="71"/>
                  </a:cubicBezTo>
                  <a:cubicBezTo>
                    <a:pt x="23" y="71"/>
                    <a:pt x="23" y="71"/>
                    <a:pt x="23" y="70"/>
                  </a:cubicBezTo>
                  <a:close/>
                  <a:moveTo>
                    <a:pt x="23" y="68"/>
                  </a:moveTo>
                  <a:cubicBezTo>
                    <a:pt x="23" y="68"/>
                    <a:pt x="23" y="62"/>
                    <a:pt x="26" y="62"/>
                  </a:cubicBezTo>
                  <a:cubicBezTo>
                    <a:pt x="25" y="59"/>
                    <a:pt x="25" y="59"/>
                    <a:pt x="25" y="59"/>
                  </a:cubicBezTo>
                  <a:cubicBezTo>
                    <a:pt x="25" y="59"/>
                    <a:pt x="26" y="71"/>
                    <a:pt x="30" y="73"/>
                  </a:cubicBezTo>
                  <a:cubicBezTo>
                    <a:pt x="30" y="73"/>
                    <a:pt x="24" y="71"/>
                    <a:pt x="23" y="68"/>
                  </a:cubicBezTo>
                  <a:close/>
                  <a:moveTo>
                    <a:pt x="28" y="62"/>
                  </a:moveTo>
                  <a:cubicBezTo>
                    <a:pt x="31" y="62"/>
                    <a:pt x="31" y="62"/>
                    <a:pt x="31" y="62"/>
                  </a:cubicBezTo>
                  <a:cubicBezTo>
                    <a:pt x="31" y="62"/>
                    <a:pt x="29" y="67"/>
                    <a:pt x="35" y="70"/>
                  </a:cubicBezTo>
                  <a:cubicBezTo>
                    <a:pt x="35" y="70"/>
                    <a:pt x="26" y="68"/>
                    <a:pt x="28" y="62"/>
                  </a:cubicBezTo>
                  <a:close/>
                  <a:moveTo>
                    <a:pt x="34" y="58"/>
                  </a:moveTo>
                  <a:cubicBezTo>
                    <a:pt x="36" y="58"/>
                    <a:pt x="36" y="58"/>
                    <a:pt x="36" y="58"/>
                  </a:cubicBezTo>
                  <a:cubicBezTo>
                    <a:pt x="36" y="58"/>
                    <a:pt x="34" y="64"/>
                    <a:pt x="40" y="66"/>
                  </a:cubicBezTo>
                  <a:cubicBezTo>
                    <a:pt x="40" y="66"/>
                    <a:pt x="34" y="64"/>
                    <a:pt x="34" y="58"/>
                  </a:cubicBezTo>
                  <a:close/>
                  <a:moveTo>
                    <a:pt x="39" y="58"/>
                  </a:moveTo>
                  <a:cubicBezTo>
                    <a:pt x="39" y="55"/>
                    <a:pt x="39" y="55"/>
                    <a:pt x="39" y="55"/>
                  </a:cubicBezTo>
                  <a:cubicBezTo>
                    <a:pt x="39" y="55"/>
                    <a:pt x="39" y="61"/>
                    <a:pt x="45" y="63"/>
                  </a:cubicBezTo>
                  <a:cubicBezTo>
                    <a:pt x="45" y="63"/>
                    <a:pt x="39" y="61"/>
                    <a:pt x="39" y="58"/>
                  </a:cubicBezTo>
                  <a:close/>
                  <a:moveTo>
                    <a:pt x="42" y="55"/>
                  </a:moveTo>
                  <a:cubicBezTo>
                    <a:pt x="41" y="49"/>
                    <a:pt x="41" y="49"/>
                    <a:pt x="41" y="49"/>
                  </a:cubicBezTo>
                  <a:cubicBezTo>
                    <a:pt x="41" y="49"/>
                    <a:pt x="47" y="54"/>
                    <a:pt x="48" y="60"/>
                  </a:cubicBezTo>
                  <a:cubicBezTo>
                    <a:pt x="48" y="60"/>
                    <a:pt x="44" y="54"/>
                    <a:pt x="42" y="55"/>
                  </a:cubicBezTo>
                  <a:close/>
                  <a:moveTo>
                    <a:pt x="44" y="46"/>
                  </a:moveTo>
                  <a:cubicBezTo>
                    <a:pt x="44" y="46"/>
                    <a:pt x="52" y="45"/>
                    <a:pt x="53" y="56"/>
                  </a:cubicBezTo>
                  <a:cubicBezTo>
                    <a:pt x="53" y="54"/>
                    <a:pt x="51" y="48"/>
                    <a:pt x="44" y="46"/>
                  </a:cubicBezTo>
                  <a:close/>
                </a:path>
              </a:pathLst>
            </a:custGeom>
            <a:solidFill>
              <a:srgbClr val="DF8100"/>
            </a:solidFill>
            <a:ln w="9525">
              <a:noFill/>
              <a:round/>
              <a:headEnd/>
              <a:tailEnd/>
            </a:ln>
          </p:spPr>
          <p:txBody>
            <a:bodyPr/>
            <a:lstStyle/>
            <a:p>
              <a:endParaRPr lang="en-US" sz="1350"/>
            </a:p>
          </p:txBody>
        </p:sp>
        <p:sp>
          <p:nvSpPr>
            <p:cNvPr id="507" name="Freeform 171"/>
            <p:cNvSpPr>
              <a:spLocks noChangeAspect="1"/>
            </p:cNvSpPr>
            <p:nvPr/>
          </p:nvSpPr>
          <p:spPr bwMode="auto">
            <a:xfrm>
              <a:off x="3207" y="1637"/>
              <a:ext cx="88" cy="61"/>
            </a:xfrm>
            <a:custGeom>
              <a:avLst/>
              <a:gdLst>
                <a:gd name="T0" fmla="*/ 172 w 44"/>
                <a:gd name="T1" fmla="*/ 0 h 30"/>
                <a:gd name="T2" fmla="*/ 176 w 44"/>
                <a:gd name="T3" fmla="*/ 63 h 30"/>
                <a:gd name="T4" fmla="*/ 48 w 44"/>
                <a:gd name="T5" fmla="*/ 112 h 30"/>
                <a:gd name="T6" fmla="*/ 0 w 44"/>
                <a:gd name="T7" fmla="*/ 49 h 30"/>
                <a:gd name="T8" fmla="*/ 172 w 44"/>
                <a:gd name="T9" fmla="*/ 0 h 30"/>
                <a:gd name="T10" fmla="*/ 0 60000 65536"/>
                <a:gd name="T11" fmla="*/ 0 60000 65536"/>
                <a:gd name="T12" fmla="*/ 0 60000 65536"/>
                <a:gd name="T13" fmla="*/ 0 60000 65536"/>
                <a:gd name="T14" fmla="*/ 0 60000 65536"/>
                <a:gd name="T15" fmla="*/ 0 w 44"/>
                <a:gd name="T16" fmla="*/ 0 h 30"/>
                <a:gd name="T17" fmla="*/ 44 w 44"/>
                <a:gd name="T18" fmla="*/ 30 h 30"/>
              </a:gdLst>
              <a:ahLst/>
              <a:cxnLst>
                <a:cxn ang="T10">
                  <a:pos x="T0" y="T1"/>
                </a:cxn>
                <a:cxn ang="T11">
                  <a:pos x="T2" y="T3"/>
                </a:cxn>
                <a:cxn ang="T12">
                  <a:pos x="T4" y="T5"/>
                </a:cxn>
                <a:cxn ang="T13">
                  <a:pos x="T6" y="T7"/>
                </a:cxn>
                <a:cxn ang="T14">
                  <a:pos x="T8" y="T9"/>
                </a:cxn>
              </a:cxnLst>
              <a:rect l="T15" t="T16" r="T17" b="T18"/>
              <a:pathLst>
                <a:path w="44" h="30">
                  <a:moveTo>
                    <a:pt x="43" y="0"/>
                  </a:moveTo>
                  <a:cubicBezTo>
                    <a:pt x="44" y="15"/>
                    <a:pt x="44" y="15"/>
                    <a:pt x="44" y="15"/>
                  </a:cubicBezTo>
                  <a:cubicBezTo>
                    <a:pt x="44" y="15"/>
                    <a:pt x="30" y="30"/>
                    <a:pt x="12" y="27"/>
                  </a:cubicBezTo>
                  <a:cubicBezTo>
                    <a:pt x="7" y="24"/>
                    <a:pt x="1" y="18"/>
                    <a:pt x="0" y="12"/>
                  </a:cubicBezTo>
                  <a:lnTo>
                    <a:pt x="43" y="0"/>
                  </a:lnTo>
                  <a:close/>
                </a:path>
              </a:pathLst>
            </a:custGeom>
            <a:solidFill>
              <a:srgbClr val="DF8100"/>
            </a:solidFill>
            <a:ln w="9525">
              <a:noFill/>
              <a:round/>
              <a:headEnd/>
              <a:tailEnd/>
            </a:ln>
          </p:spPr>
          <p:txBody>
            <a:bodyPr/>
            <a:lstStyle/>
            <a:p>
              <a:endParaRPr lang="en-US" sz="1350"/>
            </a:p>
          </p:txBody>
        </p:sp>
        <p:sp>
          <p:nvSpPr>
            <p:cNvPr id="508" name="Freeform 172"/>
            <p:cNvSpPr>
              <a:spLocks noChangeAspect="1"/>
            </p:cNvSpPr>
            <p:nvPr/>
          </p:nvSpPr>
          <p:spPr bwMode="auto">
            <a:xfrm>
              <a:off x="2999" y="1613"/>
              <a:ext cx="294" cy="254"/>
            </a:xfrm>
            <a:custGeom>
              <a:avLst/>
              <a:gdLst>
                <a:gd name="T0" fmla="*/ 588 w 146"/>
                <a:gd name="T1" fmla="*/ 0 h 126"/>
                <a:gd name="T2" fmla="*/ 592 w 146"/>
                <a:gd name="T3" fmla="*/ 44 h 126"/>
                <a:gd name="T4" fmla="*/ 441 w 146"/>
                <a:gd name="T5" fmla="*/ 125 h 126"/>
                <a:gd name="T6" fmla="*/ 232 w 146"/>
                <a:gd name="T7" fmla="*/ 357 h 126"/>
                <a:gd name="T8" fmla="*/ 133 w 146"/>
                <a:gd name="T9" fmla="*/ 512 h 126"/>
                <a:gd name="T10" fmla="*/ 8 w 146"/>
                <a:gd name="T11" fmla="*/ 468 h 126"/>
                <a:gd name="T12" fmla="*/ 0 w 146"/>
                <a:gd name="T13" fmla="*/ 452 h 126"/>
                <a:gd name="T14" fmla="*/ 187 w 146"/>
                <a:gd name="T15" fmla="*/ 304 h 126"/>
                <a:gd name="T16" fmla="*/ 455 w 146"/>
                <a:gd name="T17" fmla="*/ 32 h 126"/>
                <a:gd name="T18" fmla="*/ 588 w 146"/>
                <a:gd name="T19" fmla="*/ 0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6"/>
                <a:gd name="T31" fmla="*/ 0 h 126"/>
                <a:gd name="T32" fmla="*/ 146 w 146"/>
                <a:gd name="T33" fmla="*/ 126 h 1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6" h="126">
                  <a:moveTo>
                    <a:pt x="145" y="0"/>
                  </a:moveTo>
                  <a:cubicBezTo>
                    <a:pt x="146" y="11"/>
                    <a:pt x="146" y="11"/>
                    <a:pt x="146" y="11"/>
                  </a:cubicBezTo>
                  <a:cubicBezTo>
                    <a:pt x="146" y="11"/>
                    <a:pt x="145" y="23"/>
                    <a:pt x="109" y="31"/>
                  </a:cubicBezTo>
                  <a:cubicBezTo>
                    <a:pt x="98" y="38"/>
                    <a:pt x="71" y="73"/>
                    <a:pt x="57" y="88"/>
                  </a:cubicBezTo>
                  <a:cubicBezTo>
                    <a:pt x="49" y="102"/>
                    <a:pt x="33" y="126"/>
                    <a:pt x="33" y="126"/>
                  </a:cubicBezTo>
                  <a:cubicBezTo>
                    <a:pt x="2" y="115"/>
                    <a:pt x="2" y="115"/>
                    <a:pt x="2" y="115"/>
                  </a:cubicBezTo>
                  <a:cubicBezTo>
                    <a:pt x="0" y="111"/>
                    <a:pt x="0" y="111"/>
                    <a:pt x="0" y="111"/>
                  </a:cubicBezTo>
                  <a:cubicBezTo>
                    <a:pt x="46" y="75"/>
                    <a:pt x="46" y="75"/>
                    <a:pt x="46" y="75"/>
                  </a:cubicBezTo>
                  <a:cubicBezTo>
                    <a:pt x="112" y="8"/>
                    <a:pt x="112" y="8"/>
                    <a:pt x="112" y="8"/>
                  </a:cubicBezTo>
                  <a:lnTo>
                    <a:pt x="145" y="0"/>
                  </a:lnTo>
                  <a:close/>
                </a:path>
              </a:pathLst>
            </a:custGeom>
            <a:solidFill>
              <a:srgbClr val="DF8100"/>
            </a:solidFill>
            <a:ln w="9525">
              <a:noFill/>
              <a:round/>
              <a:headEnd/>
              <a:tailEnd/>
            </a:ln>
          </p:spPr>
          <p:txBody>
            <a:bodyPr/>
            <a:lstStyle/>
            <a:p>
              <a:endParaRPr lang="en-US" sz="1350"/>
            </a:p>
          </p:txBody>
        </p:sp>
        <p:sp>
          <p:nvSpPr>
            <p:cNvPr id="509" name="Freeform 173"/>
            <p:cNvSpPr>
              <a:spLocks noChangeAspect="1"/>
            </p:cNvSpPr>
            <p:nvPr/>
          </p:nvSpPr>
          <p:spPr bwMode="auto">
            <a:xfrm>
              <a:off x="3580" y="1587"/>
              <a:ext cx="24" cy="18"/>
            </a:xfrm>
            <a:custGeom>
              <a:avLst/>
              <a:gdLst>
                <a:gd name="T0" fmla="*/ 48 w 12"/>
                <a:gd name="T1" fmla="*/ 12 h 9"/>
                <a:gd name="T2" fmla="*/ 24 w 12"/>
                <a:gd name="T3" fmla="*/ 32 h 9"/>
                <a:gd name="T4" fmla="*/ 8 w 12"/>
                <a:gd name="T5" fmla="*/ 28 h 9"/>
                <a:gd name="T6" fmla="*/ 28 w 12"/>
                <a:gd name="T7" fmla="*/ 4 h 9"/>
                <a:gd name="T8" fmla="*/ 48 w 12"/>
                <a:gd name="T9" fmla="*/ 12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12" y="3"/>
                  </a:moveTo>
                  <a:cubicBezTo>
                    <a:pt x="12" y="5"/>
                    <a:pt x="11" y="7"/>
                    <a:pt x="6" y="8"/>
                  </a:cubicBezTo>
                  <a:cubicBezTo>
                    <a:pt x="4" y="9"/>
                    <a:pt x="3" y="9"/>
                    <a:pt x="2" y="7"/>
                  </a:cubicBezTo>
                  <a:cubicBezTo>
                    <a:pt x="0" y="3"/>
                    <a:pt x="4" y="1"/>
                    <a:pt x="7" y="1"/>
                  </a:cubicBezTo>
                  <a:cubicBezTo>
                    <a:pt x="9" y="0"/>
                    <a:pt x="12" y="2"/>
                    <a:pt x="12" y="3"/>
                  </a:cubicBezTo>
                  <a:close/>
                </a:path>
              </a:pathLst>
            </a:custGeom>
            <a:solidFill>
              <a:srgbClr val="F8C170"/>
            </a:solidFill>
            <a:ln w="9525">
              <a:noFill/>
              <a:round/>
              <a:headEnd/>
              <a:tailEnd/>
            </a:ln>
          </p:spPr>
          <p:txBody>
            <a:bodyPr/>
            <a:lstStyle/>
            <a:p>
              <a:endParaRPr lang="en-US" sz="1350"/>
            </a:p>
          </p:txBody>
        </p:sp>
        <p:sp>
          <p:nvSpPr>
            <p:cNvPr id="510" name="Freeform 174"/>
            <p:cNvSpPr>
              <a:spLocks noChangeAspect="1"/>
            </p:cNvSpPr>
            <p:nvPr/>
          </p:nvSpPr>
          <p:spPr bwMode="auto">
            <a:xfrm>
              <a:off x="2997" y="1583"/>
              <a:ext cx="294" cy="276"/>
            </a:xfrm>
            <a:custGeom>
              <a:avLst/>
              <a:gdLst>
                <a:gd name="T0" fmla="*/ 592 w 146"/>
                <a:gd name="T1" fmla="*/ 60 h 137"/>
                <a:gd name="T2" fmla="*/ 413 w 146"/>
                <a:gd name="T3" fmla="*/ 0 h 137"/>
                <a:gd name="T4" fmla="*/ 0 w 146"/>
                <a:gd name="T5" fmla="*/ 512 h 137"/>
                <a:gd name="T6" fmla="*/ 121 w 146"/>
                <a:gd name="T7" fmla="*/ 556 h 137"/>
                <a:gd name="T8" fmla="*/ 441 w 146"/>
                <a:gd name="T9" fmla="*/ 159 h 137"/>
                <a:gd name="T10" fmla="*/ 592 w 146"/>
                <a:gd name="T11" fmla="*/ 60 h 137"/>
                <a:gd name="T12" fmla="*/ 0 60000 65536"/>
                <a:gd name="T13" fmla="*/ 0 60000 65536"/>
                <a:gd name="T14" fmla="*/ 0 60000 65536"/>
                <a:gd name="T15" fmla="*/ 0 60000 65536"/>
                <a:gd name="T16" fmla="*/ 0 60000 65536"/>
                <a:gd name="T17" fmla="*/ 0 60000 65536"/>
                <a:gd name="T18" fmla="*/ 0 w 146"/>
                <a:gd name="T19" fmla="*/ 0 h 137"/>
                <a:gd name="T20" fmla="*/ 146 w 146"/>
                <a:gd name="T21" fmla="*/ 137 h 137"/>
              </a:gdLst>
              <a:ahLst/>
              <a:cxnLst>
                <a:cxn ang="T12">
                  <a:pos x="T0" y="T1"/>
                </a:cxn>
                <a:cxn ang="T13">
                  <a:pos x="T2" y="T3"/>
                </a:cxn>
                <a:cxn ang="T14">
                  <a:pos x="T4" y="T5"/>
                </a:cxn>
                <a:cxn ang="T15">
                  <a:pos x="T6" y="T7"/>
                </a:cxn>
                <a:cxn ang="T16">
                  <a:pos x="T8" y="T9"/>
                </a:cxn>
                <a:cxn ang="T17">
                  <a:pos x="T10" y="T11"/>
                </a:cxn>
              </a:cxnLst>
              <a:rect l="T18" t="T19" r="T20" b="T21"/>
              <a:pathLst>
                <a:path w="146" h="137">
                  <a:moveTo>
                    <a:pt x="146" y="15"/>
                  </a:moveTo>
                  <a:cubicBezTo>
                    <a:pt x="146" y="15"/>
                    <a:pt x="113" y="3"/>
                    <a:pt x="102" y="0"/>
                  </a:cubicBezTo>
                  <a:cubicBezTo>
                    <a:pt x="80" y="2"/>
                    <a:pt x="25" y="60"/>
                    <a:pt x="0" y="126"/>
                  </a:cubicBezTo>
                  <a:cubicBezTo>
                    <a:pt x="22" y="135"/>
                    <a:pt x="30" y="137"/>
                    <a:pt x="30" y="137"/>
                  </a:cubicBezTo>
                  <a:cubicBezTo>
                    <a:pt x="30" y="137"/>
                    <a:pt x="63" y="76"/>
                    <a:pt x="109" y="39"/>
                  </a:cubicBezTo>
                  <a:cubicBezTo>
                    <a:pt x="121" y="34"/>
                    <a:pt x="132" y="33"/>
                    <a:pt x="146" y="15"/>
                  </a:cubicBezTo>
                  <a:close/>
                </a:path>
              </a:pathLst>
            </a:custGeom>
            <a:solidFill>
              <a:srgbClr val="F6B148"/>
            </a:solidFill>
            <a:ln w="9525">
              <a:noFill/>
              <a:round/>
              <a:headEnd/>
              <a:tailEnd/>
            </a:ln>
          </p:spPr>
          <p:txBody>
            <a:bodyPr/>
            <a:lstStyle/>
            <a:p>
              <a:endParaRPr lang="en-US" sz="1350"/>
            </a:p>
          </p:txBody>
        </p:sp>
        <p:sp>
          <p:nvSpPr>
            <p:cNvPr id="511" name="Freeform 175"/>
            <p:cNvSpPr>
              <a:spLocks noChangeAspect="1"/>
            </p:cNvSpPr>
            <p:nvPr/>
          </p:nvSpPr>
          <p:spPr bwMode="auto">
            <a:xfrm>
              <a:off x="3360" y="1583"/>
              <a:ext cx="205" cy="123"/>
            </a:xfrm>
            <a:custGeom>
              <a:avLst/>
              <a:gdLst>
                <a:gd name="T0" fmla="*/ 384 w 102"/>
                <a:gd name="T1" fmla="*/ 159 h 61"/>
                <a:gd name="T2" fmla="*/ 316 w 102"/>
                <a:gd name="T3" fmla="*/ 240 h 61"/>
                <a:gd name="T4" fmla="*/ 44 w 102"/>
                <a:gd name="T5" fmla="*/ 175 h 61"/>
                <a:gd name="T6" fmla="*/ 32 w 102"/>
                <a:gd name="T7" fmla="*/ 85 h 61"/>
                <a:gd name="T8" fmla="*/ 40 w 102"/>
                <a:gd name="T9" fmla="*/ 52 h 61"/>
                <a:gd name="T10" fmla="*/ 92 w 102"/>
                <a:gd name="T11" fmla="*/ 8 h 61"/>
                <a:gd name="T12" fmla="*/ 380 w 102"/>
                <a:gd name="T13" fmla="*/ 56 h 61"/>
                <a:gd name="T14" fmla="*/ 388 w 102"/>
                <a:gd name="T15" fmla="*/ 135 h 61"/>
                <a:gd name="T16" fmla="*/ 384 w 102"/>
                <a:gd name="T17" fmla="*/ 159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61"/>
                <a:gd name="T29" fmla="*/ 102 w 10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61">
                  <a:moveTo>
                    <a:pt x="95" y="39"/>
                  </a:moveTo>
                  <a:cubicBezTo>
                    <a:pt x="90" y="58"/>
                    <a:pt x="91" y="61"/>
                    <a:pt x="78" y="59"/>
                  </a:cubicBezTo>
                  <a:cubicBezTo>
                    <a:pt x="11" y="43"/>
                    <a:pt x="11" y="43"/>
                    <a:pt x="11" y="43"/>
                  </a:cubicBezTo>
                  <a:cubicBezTo>
                    <a:pt x="0" y="41"/>
                    <a:pt x="4" y="37"/>
                    <a:pt x="8" y="21"/>
                  </a:cubicBezTo>
                  <a:cubicBezTo>
                    <a:pt x="10" y="13"/>
                    <a:pt x="10" y="13"/>
                    <a:pt x="10" y="13"/>
                  </a:cubicBezTo>
                  <a:cubicBezTo>
                    <a:pt x="13" y="2"/>
                    <a:pt x="15" y="0"/>
                    <a:pt x="23" y="2"/>
                  </a:cubicBezTo>
                  <a:cubicBezTo>
                    <a:pt x="94" y="14"/>
                    <a:pt x="94" y="14"/>
                    <a:pt x="94" y="14"/>
                  </a:cubicBezTo>
                  <a:cubicBezTo>
                    <a:pt x="102" y="16"/>
                    <a:pt x="99" y="21"/>
                    <a:pt x="96" y="33"/>
                  </a:cubicBezTo>
                  <a:lnTo>
                    <a:pt x="95" y="39"/>
                  </a:lnTo>
                  <a:close/>
                </a:path>
              </a:pathLst>
            </a:custGeom>
            <a:solidFill>
              <a:srgbClr val="FCE5B8"/>
            </a:solidFill>
            <a:ln w="9525">
              <a:noFill/>
              <a:round/>
              <a:headEnd/>
              <a:tailEnd/>
            </a:ln>
          </p:spPr>
          <p:txBody>
            <a:bodyPr/>
            <a:lstStyle/>
            <a:p>
              <a:endParaRPr lang="en-US" sz="1350"/>
            </a:p>
          </p:txBody>
        </p:sp>
        <p:sp>
          <p:nvSpPr>
            <p:cNvPr id="512" name="Freeform 176"/>
            <p:cNvSpPr>
              <a:spLocks noChangeAspect="1"/>
            </p:cNvSpPr>
            <p:nvPr/>
          </p:nvSpPr>
          <p:spPr bwMode="auto">
            <a:xfrm>
              <a:off x="3053" y="1611"/>
              <a:ext cx="238" cy="248"/>
            </a:xfrm>
            <a:custGeom>
              <a:avLst/>
              <a:gdLst>
                <a:gd name="T0" fmla="*/ 472 w 118"/>
                <a:gd name="T1" fmla="*/ 0 h 123"/>
                <a:gd name="T2" fmla="*/ 321 w 118"/>
                <a:gd name="T3" fmla="*/ 97 h 123"/>
                <a:gd name="T4" fmla="*/ 4 w 118"/>
                <a:gd name="T5" fmla="*/ 500 h 123"/>
                <a:gd name="T6" fmla="*/ 0 w 118"/>
                <a:gd name="T7" fmla="*/ 496 h 123"/>
                <a:gd name="T8" fmla="*/ 8 w 118"/>
                <a:gd name="T9" fmla="*/ 500 h 123"/>
                <a:gd name="T10" fmla="*/ 329 w 118"/>
                <a:gd name="T11" fmla="*/ 101 h 123"/>
                <a:gd name="T12" fmla="*/ 480 w 118"/>
                <a:gd name="T13" fmla="*/ 4 h 123"/>
                <a:gd name="T14" fmla="*/ 472 w 118"/>
                <a:gd name="T15" fmla="*/ 0 h 123"/>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123"/>
                <a:gd name="T26" fmla="*/ 118 w 118"/>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123">
                  <a:moveTo>
                    <a:pt x="116" y="0"/>
                  </a:moveTo>
                  <a:cubicBezTo>
                    <a:pt x="103" y="18"/>
                    <a:pt x="92" y="19"/>
                    <a:pt x="79" y="24"/>
                  </a:cubicBezTo>
                  <a:cubicBezTo>
                    <a:pt x="33" y="61"/>
                    <a:pt x="1" y="123"/>
                    <a:pt x="1" y="123"/>
                  </a:cubicBezTo>
                  <a:cubicBezTo>
                    <a:pt x="0" y="122"/>
                    <a:pt x="0" y="122"/>
                    <a:pt x="0" y="122"/>
                  </a:cubicBezTo>
                  <a:cubicBezTo>
                    <a:pt x="2" y="123"/>
                    <a:pt x="2" y="123"/>
                    <a:pt x="2" y="123"/>
                  </a:cubicBezTo>
                  <a:cubicBezTo>
                    <a:pt x="2" y="123"/>
                    <a:pt x="35" y="62"/>
                    <a:pt x="81" y="25"/>
                  </a:cubicBezTo>
                  <a:cubicBezTo>
                    <a:pt x="93" y="20"/>
                    <a:pt x="104" y="19"/>
                    <a:pt x="118" y="1"/>
                  </a:cubicBezTo>
                  <a:cubicBezTo>
                    <a:pt x="118" y="1"/>
                    <a:pt x="117" y="1"/>
                    <a:pt x="116" y="0"/>
                  </a:cubicBezTo>
                  <a:close/>
                </a:path>
              </a:pathLst>
            </a:custGeom>
            <a:solidFill>
              <a:srgbClr val="F8C170"/>
            </a:solidFill>
            <a:ln w="9525">
              <a:noFill/>
              <a:round/>
              <a:headEnd/>
              <a:tailEnd/>
            </a:ln>
          </p:spPr>
          <p:txBody>
            <a:bodyPr/>
            <a:lstStyle/>
            <a:p>
              <a:endParaRPr lang="en-US" sz="1350"/>
            </a:p>
          </p:txBody>
        </p:sp>
        <p:sp>
          <p:nvSpPr>
            <p:cNvPr id="513" name="Freeform 177"/>
            <p:cNvSpPr>
              <a:spLocks noChangeAspect="1"/>
            </p:cNvSpPr>
            <p:nvPr/>
          </p:nvSpPr>
          <p:spPr bwMode="auto">
            <a:xfrm>
              <a:off x="3243" y="1710"/>
              <a:ext cx="87" cy="28"/>
            </a:xfrm>
            <a:custGeom>
              <a:avLst/>
              <a:gdLst>
                <a:gd name="T0" fmla="*/ 85 w 87"/>
                <a:gd name="T1" fmla="*/ 28 h 28"/>
                <a:gd name="T2" fmla="*/ 0 w 87"/>
                <a:gd name="T3" fmla="*/ 4 h 28"/>
                <a:gd name="T4" fmla="*/ 0 w 87"/>
                <a:gd name="T5" fmla="*/ 0 h 28"/>
                <a:gd name="T6" fmla="*/ 87 w 87"/>
                <a:gd name="T7" fmla="*/ 26 h 28"/>
                <a:gd name="T8" fmla="*/ 85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5" y="28"/>
                  </a:moveTo>
                  <a:lnTo>
                    <a:pt x="0" y="4"/>
                  </a:lnTo>
                  <a:lnTo>
                    <a:pt x="0" y="0"/>
                  </a:lnTo>
                  <a:lnTo>
                    <a:pt x="87" y="26"/>
                  </a:lnTo>
                  <a:lnTo>
                    <a:pt x="85" y="28"/>
                  </a:lnTo>
                  <a:close/>
                </a:path>
              </a:pathLst>
            </a:custGeom>
            <a:solidFill>
              <a:srgbClr val="DF8100"/>
            </a:solidFill>
            <a:ln w="9525">
              <a:noFill/>
              <a:round/>
              <a:headEnd/>
              <a:tailEnd/>
            </a:ln>
          </p:spPr>
          <p:txBody>
            <a:bodyPr/>
            <a:lstStyle/>
            <a:p>
              <a:endParaRPr lang="en-US" sz="1350"/>
            </a:p>
          </p:txBody>
        </p:sp>
        <p:sp>
          <p:nvSpPr>
            <p:cNvPr id="514" name="Freeform 178"/>
            <p:cNvSpPr>
              <a:spLocks noChangeAspect="1"/>
            </p:cNvSpPr>
            <p:nvPr/>
          </p:nvSpPr>
          <p:spPr bwMode="auto">
            <a:xfrm>
              <a:off x="3241" y="1714"/>
              <a:ext cx="87" cy="28"/>
            </a:xfrm>
            <a:custGeom>
              <a:avLst/>
              <a:gdLst>
                <a:gd name="T0" fmla="*/ 87 w 87"/>
                <a:gd name="T1" fmla="*/ 28 h 28"/>
                <a:gd name="T2" fmla="*/ 0 w 87"/>
                <a:gd name="T3" fmla="*/ 2 h 28"/>
                <a:gd name="T4" fmla="*/ 2 w 87"/>
                <a:gd name="T5" fmla="*/ 0 h 28"/>
                <a:gd name="T6" fmla="*/ 87 w 87"/>
                <a:gd name="T7" fmla="*/ 24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2"/>
                  </a:lnTo>
                  <a:lnTo>
                    <a:pt x="2" y="0"/>
                  </a:lnTo>
                  <a:lnTo>
                    <a:pt x="87" y="24"/>
                  </a:lnTo>
                  <a:lnTo>
                    <a:pt x="87" y="28"/>
                  </a:lnTo>
                  <a:close/>
                </a:path>
              </a:pathLst>
            </a:custGeom>
            <a:solidFill>
              <a:srgbClr val="FFFFFF"/>
            </a:solidFill>
            <a:ln w="9525">
              <a:noFill/>
              <a:round/>
              <a:headEnd/>
              <a:tailEnd/>
            </a:ln>
          </p:spPr>
          <p:txBody>
            <a:bodyPr/>
            <a:lstStyle/>
            <a:p>
              <a:endParaRPr lang="en-US" sz="1350"/>
            </a:p>
          </p:txBody>
        </p:sp>
        <p:sp>
          <p:nvSpPr>
            <p:cNvPr id="515" name="Freeform 179"/>
            <p:cNvSpPr>
              <a:spLocks noChangeAspect="1"/>
            </p:cNvSpPr>
            <p:nvPr/>
          </p:nvSpPr>
          <p:spPr bwMode="auto">
            <a:xfrm>
              <a:off x="3233" y="1722"/>
              <a:ext cx="89" cy="28"/>
            </a:xfrm>
            <a:custGeom>
              <a:avLst/>
              <a:gdLst>
                <a:gd name="T0" fmla="*/ 87 w 89"/>
                <a:gd name="T1" fmla="*/ 28 h 28"/>
                <a:gd name="T2" fmla="*/ 0 w 89"/>
                <a:gd name="T3" fmla="*/ 2 h 28"/>
                <a:gd name="T4" fmla="*/ 2 w 89"/>
                <a:gd name="T5" fmla="*/ 0 h 28"/>
                <a:gd name="T6" fmla="*/ 89 w 89"/>
                <a:gd name="T7" fmla="*/ 24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2"/>
                  </a:lnTo>
                  <a:lnTo>
                    <a:pt x="2" y="0"/>
                  </a:lnTo>
                  <a:lnTo>
                    <a:pt x="89" y="24"/>
                  </a:lnTo>
                  <a:lnTo>
                    <a:pt x="87" y="28"/>
                  </a:lnTo>
                  <a:close/>
                </a:path>
              </a:pathLst>
            </a:custGeom>
            <a:solidFill>
              <a:srgbClr val="DF8100"/>
            </a:solidFill>
            <a:ln w="9525">
              <a:noFill/>
              <a:round/>
              <a:headEnd/>
              <a:tailEnd/>
            </a:ln>
          </p:spPr>
          <p:txBody>
            <a:bodyPr/>
            <a:lstStyle/>
            <a:p>
              <a:endParaRPr lang="en-US" sz="1350"/>
            </a:p>
          </p:txBody>
        </p:sp>
        <p:sp>
          <p:nvSpPr>
            <p:cNvPr id="516" name="Freeform 180"/>
            <p:cNvSpPr>
              <a:spLocks noChangeAspect="1"/>
            </p:cNvSpPr>
            <p:nvPr/>
          </p:nvSpPr>
          <p:spPr bwMode="auto">
            <a:xfrm>
              <a:off x="3233" y="1724"/>
              <a:ext cx="87" cy="28"/>
            </a:xfrm>
            <a:custGeom>
              <a:avLst/>
              <a:gdLst>
                <a:gd name="T0" fmla="*/ 87 w 87"/>
                <a:gd name="T1" fmla="*/ 28 h 28"/>
                <a:gd name="T2" fmla="*/ 0 w 87"/>
                <a:gd name="T3" fmla="*/ 4 h 28"/>
                <a:gd name="T4" fmla="*/ 0 w 87"/>
                <a:gd name="T5" fmla="*/ 0 h 28"/>
                <a:gd name="T6" fmla="*/ 87 w 87"/>
                <a:gd name="T7" fmla="*/ 26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4"/>
                  </a:lnTo>
                  <a:lnTo>
                    <a:pt x="0" y="0"/>
                  </a:lnTo>
                  <a:lnTo>
                    <a:pt x="87" y="26"/>
                  </a:lnTo>
                  <a:lnTo>
                    <a:pt x="87" y="28"/>
                  </a:lnTo>
                  <a:close/>
                </a:path>
              </a:pathLst>
            </a:custGeom>
            <a:solidFill>
              <a:srgbClr val="FFFFFF"/>
            </a:solidFill>
            <a:ln w="9525">
              <a:noFill/>
              <a:round/>
              <a:headEnd/>
              <a:tailEnd/>
            </a:ln>
          </p:spPr>
          <p:txBody>
            <a:bodyPr/>
            <a:lstStyle/>
            <a:p>
              <a:endParaRPr lang="en-US" sz="1350"/>
            </a:p>
          </p:txBody>
        </p:sp>
        <p:sp>
          <p:nvSpPr>
            <p:cNvPr id="517" name="Freeform 181"/>
            <p:cNvSpPr>
              <a:spLocks noChangeAspect="1"/>
            </p:cNvSpPr>
            <p:nvPr/>
          </p:nvSpPr>
          <p:spPr bwMode="auto">
            <a:xfrm>
              <a:off x="3225" y="1732"/>
              <a:ext cx="88" cy="28"/>
            </a:xfrm>
            <a:custGeom>
              <a:avLst/>
              <a:gdLst>
                <a:gd name="T0" fmla="*/ 86 w 88"/>
                <a:gd name="T1" fmla="*/ 28 h 28"/>
                <a:gd name="T2" fmla="*/ 0 w 88"/>
                <a:gd name="T3" fmla="*/ 4 h 28"/>
                <a:gd name="T4" fmla="*/ 0 w 88"/>
                <a:gd name="T5" fmla="*/ 0 h 28"/>
                <a:gd name="T6" fmla="*/ 88 w 88"/>
                <a:gd name="T7" fmla="*/ 26 h 28"/>
                <a:gd name="T8" fmla="*/ 86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6" y="28"/>
                  </a:moveTo>
                  <a:lnTo>
                    <a:pt x="0" y="4"/>
                  </a:lnTo>
                  <a:lnTo>
                    <a:pt x="0" y="0"/>
                  </a:lnTo>
                  <a:lnTo>
                    <a:pt x="88" y="26"/>
                  </a:lnTo>
                  <a:lnTo>
                    <a:pt x="86" y="28"/>
                  </a:lnTo>
                  <a:close/>
                </a:path>
              </a:pathLst>
            </a:custGeom>
            <a:solidFill>
              <a:srgbClr val="DF8100"/>
            </a:solidFill>
            <a:ln w="9525">
              <a:noFill/>
              <a:round/>
              <a:headEnd/>
              <a:tailEnd/>
            </a:ln>
          </p:spPr>
          <p:txBody>
            <a:bodyPr/>
            <a:lstStyle/>
            <a:p>
              <a:endParaRPr lang="en-US" sz="1350"/>
            </a:p>
          </p:txBody>
        </p:sp>
        <p:sp>
          <p:nvSpPr>
            <p:cNvPr id="518" name="Freeform 182"/>
            <p:cNvSpPr>
              <a:spLocks noChangeAspect="1"/>
            </p:cNvSpPr>
            <p:nvPr/>
          </p:nvSpPr>
          <p:spPr bwMode="auto">
            <a:xfrm>
              <a:off x="3225" y="1736"/>
              <a:ext cx="86" cy="28"/>
            </a:xfrm>
            <a:custGeom>
              <a:avLst/>
              <a:gdLst>
                <a:gd name="T0" fmla="*/ 86 w 86"/>
                <a:gd name="T1" fmla="*/ 28 h 28"/>
                <a:gd name="T2" fmla="*/ 0 w 86"/>
                <a:gd name="T3" fmla="*/ 2 h 28"/>
                <a:gd name="T4" fmla="*/ 0 w 86"/>
                <a:gd name="T5" fmla="*/ 0 h 28"/>
                <a:gd name="T6" fmla="*/ 86 w 86"/>
                <a:gd name="T7" fmla="*/ 24 h 28"/>
                <a:gd name="T8" fmla="*/ 86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86" y="28"/>
                  </a:moveTo>
                  <a:lnTo>
                    <a:pt x="0" y="2"/>
                  </a:lnTo>
                  <a:lnTo>
                    <a:pt x="0" y="0"/>
                  </a:lnTo>
                  <a:lnTo>
                    <a:pt x="86" y="24"/>
                  </a:lnTo>
                  <a:lnTo>
                    <a:pt x="86" y="28"/>
                  </a:lnTo>
                  <a:close/>
                </a:path>
              </a:pathLst>
            </a:custGeom>
            <a:solidFill>
              <a:srgbClr val="FFFFFF"/>
            </a:solidFill>
            <a:ln w="9525">
              <a:noFill/>
              <a:round/>
              <a:headEnd/>
              <a:tailEnd/>
            </a:ln>
          </p:spPr>
          <p:txBody>
            <a:bodyPr/>
            <a:lstStyle/>
            <a:p>
              <a:endParaRPr lang="en-US" sz="1350"/>
            </a:p>
          </p:txBody>
        </p:sp>
        <p:sp>
          <p:nvSpPr>
            <p:cNvPr id="519" name="Freeform 183"/>
            <p:cNvSpPr>
              <a:spLocks noChangeAspect="1"/>
            </p:cNvSpPr>
            <p:nvPr/>
          </p:nvSpPr>
          <p:spPr bwMode="auto">
            <a:xfrm>
              <a:off x="3217" y="1744"/>
              <a:ext cx="88" cy="28"/>
            </a:xfrm>
            <a:custGeom>
              <a:avLst/>
              <a:gdLst>
                <a:gd name="T0" fmla="*/ 86 w 88"/>
                <a:gd name="T1" fmla="*/ 28 h 28"/>
                <a:gd name="T2" fmla="*/ 0 w 88"/>
                <a:gd name="T3" fmla="*/ 2 h 28"/>
                <a:gd name="T4" fmla="*/ 0 w 88"/>
                <a:gd name="T5" fmla="*/ 0 h 28"/>
                <a:gd name="T6" fmla="*/ 88 w 88"/>
                <a:gd name="T7" fmla="*/ 24 h 28"/>
                <a:gd name="T8" fmla="*/ 86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6" y="28"/>
                  </a:moveTo>
                  <a:lnTo>
                    <a:pt x="0" y="2"/>
                  </a:lnTo>
                  <a:lnTo>
                    <a:pt x="0" y="0"/>
                  </a:lnTo>
                  <a:lnTo>
                    <a:pt x="88" y="24"/>
                  </a:lnTo>
                  <a:lnTo>
                    <a:pt x="86" y="28"/>
                  </a:lnTo>
                  <a:close/>
                </a:path>
              </a:pathLst>
            </a:custGeom>
            <a:solidFill>
              <a:srgbClr val="DF8100"/>
            </a:solidFill>
            <a:ln w="9525">
              <a:noFill/>
              <a:round/>
              <a:headEnd/>
              <a:tailEnd/>
            </a:ln>
          </p:spPr>
          <p:txBody>
            <a:bodyPr/>
            <a:lstStyle/>
            <a:p>
              <a:endParaRPr lang="en-US" sz="1350"/>
            </a:p>
          </p:txBody>
        </p:sp>
        <p:sp>
          <p:nvSpPr>
            <p:cNvPr id="520" name="Freeform 184"/>
            <p:cNvSpPr>
              <a:spLocks noChangeAspect="1"/>
            </p:cNvSpPr>
            <p:nvPr/>
          </p:nvSpPr>
          <p:spPr bwMode="auto">
            <a:xfrm>
              <a:off x="3215" y="1746"/>
              <a:ext cx="88" cy="28"/>
            </a:xfrm>
            <a:custGeom>
              <a:avLst/>
              <a:gdLst>
                <a:gd name="T0" fmla="*/ 88 w 88"/>
                <a:gd name="T1" fmla="*/ 28 h 28"/>
                <a:gd name="T2" fmla="*/ 0 w 88"/>
                <a:gd name="T3" fmla="*/ 2 h 28"/>
                <a:gd name="T4" fmla="*/ 2 w 88"/>
                <a:gd name="T5" fmla="*/ 0 h 28"/>
                <a:gd name="T6" fmla="*/ 88 w 88"/>
                <a:gd name="T7" fmla="*/ 26 h 28"/>
                <a:gd name="T8" fmla="*/ 88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8" y="28"/>
                  </a:moveTo>
                  <a:lnTo>
                    <a:pt x="0" y="2"/>
                  </a:lnTo>
                  <a:lnTo>
                    <a:pt x="2" y="0"/>
                  </a:lnTo>
                  <a:lnTo>
                    <a:pt x="88" y="26"/>
                  </a:lnTo>
                  <a:lnTo>
                    <a:pt x="88" y="28"/>
                  </a:lnTo>
                  <a:close/>
                </a:path>
              </a:pathLst>
            </a:custGeom>
            <a:solidFill>
              <a:srgbClr val="FFFFFF"/>
            </a:solidFill>
            <a:ln w="9525">
              <a:noFill/>
              <a:round/>
              <a:headEnd/>
              <a:tailEnd/>
            </a:ln>
          </p:spPr>
          <p:txBody>
            <a:bodyPr/>
            <a:lstStyle/>
            <a:p>
              <a:endParaRPr lang="en-US" sz="1350"/>
            </a:p>
          </p:txBody>
        </p:sp>
        <p:sp>
          <p:nvSpPr>
            <p:cNvPr id="521" name="Freeform 185"/>
            <p:cNvSpPr>
              <a:spLocks noChangeAspect="1"/>
            </p:cNvSpPr>
            <p:nvPr/>
          </p:nvSpPr>
          <p:spPr bwMode="auto">
            <a:xfrm>
              <a:off x="3209" y="1754"/>
              <a:ext cx="86" cy="28"/>
            </a:xfrm>
            <a:custGeom>
              <a:avLst/>
              <a:gdLst>
                <a:gd name="T0" fmla="*/ 86 w 86"/>
                <a:gd name="T1" fmla="*/ 28 h 28"/>
                <a:gd name="T2" fmla="*/ 0 w 86"/>
                <a:gd name="T3" fmla="*/ 4 h 28"/>
                <a:gd name="T4" fmla="*/ 0 w 86"/>
                <a:gd name="T5" fmla="*/ 0 h 28"/>
                <a:gd name="T6" fmla="*/ 86 w 86"/>
                <a:gd name="T7" fmla="*/ 26 h 28"/>
                <a:gd name="T8" fmla="*/ 86 w 86"/>
                <a:gd name="T9" fmla="*/ 28 h 28"/>
                <a:gd name="T10" fmla="*/ 0 60000 65536"/>
                <a:gd name="T11" fmla="*/ 0 60000 65536"/>
                <a:gd name="T12" fmla="*/ 0 60000 65536"/>
                <a:gd name="T13" fmla="*/ 0 60000 65536"/>
                <a:gd name="T14" fmla="*/ 0 60000 65536"/>
                <a:gd name="T15" fmla="*/ 0 w 86"/>
                <a:gd name="T16" fmla="*/ 0 h 28"/>
                <a:gd name="T17" fmla="*/ 86 w 86"/>
                <a:gd name="T18" fmla="*/ 28 h 28"/>
              </a:gdLst>
              <a:ahLst/>
              <a:cxnLst>
                <a:cxn ang="T10">
                  <a:pos x="T0" y="T1"/>
                </a:cxn>
                <a:cxn ang="T11">
                  <a:pos x="T2" y="T3"/>
                </a:cxn>
                <a:cxn ang="T12">
                  <a:pos x="T4" y="T5"/>
                </a:cxn>
                <a:cxn ang="T13">
                  <a:pos x="T6" y="T7"/>
                </a:cxn>
                <a:cxn ang="T14">
                  <a:pos x="T8" y="T9"/>
                </a:cxn>
              </a:cxnLst>
              <a:rect l="T15" t="T16" r="T17" b="T18"/>
              <a:pathLst>
                <a:path w="86" h="28">
                  <a:moveTo>
                    <a:pt x="86" y="28"/>
                  </a:moveTo>
                  <a:lnTo>
                    <a:pt x="0" y="4"/>
                  </a:lnTo>
                  <a:lnTo>
                    <a:pt x="0" y="0"/>
                  </a:lnTo>
                  <a:lnTo>
                    <a:pt x="86" y="26"/>
                  </a:lnTo>
                  <a:lnTo>
                    <a:pt x="86" y="28"/>
                  </a:lnTo>
                  <a:close/>
                </a:path>
              </a:pathLst>
            </a:custGeom>
            <a:solidFill>
              <a:srgbClr val="DF8100"/>
            </a:solidFill>
            <a:ln w="9525">
              <a:noFill/>
              <a:round/>
              <a:headEnd/>
              <a:tailEnd/>
            </a:ln>
          </p:spPr>
          <p:txBody>
            <a:bodyPr/>
            <a:lstStyle/>
            <a:p>
              <a:endParaRPr lang="en-US" sz="1350"/>
            </a:p>
          </p:txBody>
        </p:sp>
        <p:sp>
          <p:nvSpPr>
            <p:cNvPr id="522" name="Freeform 186"/>
            <p:cNvSpPr>
              <a:spLocks noChangeAspect="1"/>
            </p:cNvSpPr>
            <p:nvPr/>
          </p:nvSpPr>
          <p:spPr bwMode="auto">
            <a:xfrm>
              <a:off x="3207" y="1758"/>
              <a:ext cx="88" cy="28"/>
            </a:xfrm>
            <a:custGeom>
              <a:avLst/>
              <a:gdLst>
                <a:gd name="T0" fmla="*/ 88 w 88"/>
                <a:gd name="T1" fmla="*/ 28 h 28"/>
                <a:gd name="T2" fmla="*/ 0 w 88"/>
                <a:gd name="T3" fmla="*/ 2 h 28"/>
                <a:gd name="T4" fmla="*/ 2 w 88"/>
                <a:gd name="T5" fmla="*/ 0 h 28"/>
                <a:gd name="T6" fmla="*/ 88 w 88"/>
                <a:gd name="T7" fmla="*/ 24 h 28"/>
                <a:gd name="T8" fmla="*/ 88 w 88"/>
                <a:gd name="T9" fmla="*/ 28 h 28"/>
                <a:gd name="T10" fmla="*/ 0 60000 65536"/>
                <a:gd name="T11" fmla="*/ 0 60000 65536"/>
                <a:gd name="T12" fmla="*/ 0 60000 65536"/>
                <a:gd name="T13" fmla="*/ 0 60000 65536"/>
                <a:gd name="T14" fmla="*/ 0 60000 65536"/>
                <a:gd name="T15" fmla="*/ 0 w 88"/>
                <a:gd name="T16" fmla="*/ 0 h 28"/>
                <a:gd name="T17" fmla="*/ 88 w 88"/>
                <a:gd name="T18" fmla="*/ 28 h 28"/>
              </a:gdLst>
              <a:ahLst/>
              <a:cxnLst>
                <a:cxn ang="T10">
                  <a:pos x="T0" y="T1"/>
                </a:cxn>
                <a:cxn ang="T11">
                  <a:pos x="T2" y="T3"/>
                </a:cxn>
                <a:cxn ang="T12">
                  <a:pos x="T4" y="T5"/>
                </a:cxn>
                <a:cxn ang="T13">
                  <a:pos x="T6" y="T7"/>
                </a:cxn>
                <a:cxn ang="T14">
                  <a:pos x="T8" y="T9"/>
                </a:cxn>
              </a:cxnLst>
              <a:rect l="T15" t="T16" r="T17" b="T18"/>
              <a:pathLst>
                <a:path w="88" h="28">
                  <a:moveTo>
                    <a:pt x="88" y="28"/>
                  </a:moveTo>
                  <a:lnTo>
                    <a:pt x="0" y="2"/>
                  </a:lnTo>
                  <a:lnTo>
                    <a:pt x="2" y="0"/>
                  </a:lnTo>
                  <a:lnTo>
                    <a:pt x="88" y="24"/>
                  </a:lnTo>
                  <a:lnTo>
                    <a:pt x="88" y="28"/>
                  </a:lnTo>
                  <a:close/>
                </a:path>
              </a:pathLst>
            </a:custGeom>
            <a:solidFill>
              <a:srgbClr val="FFFFFF"/>
            </a:solidFill>
            <a:ln w="9525">
              <a:noFill/>
              <a:round/>
              <a:headEnd/>
              <a:tailEnd/>
            </a:ln>
          </p:spPr>
          <p:txBody>
            <a:bodyPr/>
            <a:lstStyle/>
            <a:p>
              <a:endParaRPr lang="en-US" sz="1350"/>
            </a:p>
          </p:txBody>
        </p:sp>
        <p:sp>
          <p:nvSpPr>
            <p:cNvPr id="523" name="Freeform 187"/>
            <p:cNvSpPr>
              <a:spLocks noChangeAspect="1"/>
            </p:cNvSpPr>
            <p:nvPr/>
          </p:nvSpPr>
          <p:spPr bwMode="auto">
            <a:xfrm>
              <a:off x="3201" y="1764"/>
              <a:ext cx="86" cy="31"/>
            </a:xfrm>
            <a:custGeom>
              <a:avLst/>
              <a:gdLst>
                <a:gd name="T0" fmla="*/ 86 w 86"/>
                <a:gd name="T1" fmla="*/ 31 h 31"/>
                <a:gd name="T2" fmla="*/ 0 w 86"/>
                <a:gd name="T3" fmla="*/ 4 h 31"/>
                <a:gd name="T4" fmla="*/ 0 w 86"/>
                <a:gd name="T5" fmla="*/ 0 h 31"/>
                <a:gd name="T6" fmla="*/ 86 w 86"/>
                <a:gd name="T7" fmla="*/ 26 h 31"/>
                <a:gd name="T8" fmla="*/ 86 w 86"/>
                <a:gd name="T9" fmla="*/ 31 h 31"/>
                <a:gd name="T10" fmla="*/ 0 60000 65536"/>
                <a:gd name="T11" fmla="*/ 0 60000 65536"/>
                <a:gd name="T12" fmla="*/ 0 60000 65536"/>
                <a:gd name="T13" fmla="*/ 0 60000 65536"/>
                <a:gd name="T14" fmla="*/ 0 60000 65536"/>
                <a:gd name="T15" fmla="*/ 0 w 86"/>
                <a:gd name="T16" fmla="*/ 0 h 31"/>
                <a:gd name="T17" fmla="*/ 86 w 86"/>
                <a:gd name="T18" fmla="*/ 31 h 31"/>
              </a:gdLst>
              <a:ahLst/>
              <a:cxnLst>
                <a:cxn ang="T10">
                  <a:pos x="T0" y="T1"/>
                </a:cxn>
                <a:cxn ang="T11">
                  <a:pos x="T2" y="T3"/>
                </a:cxn>
                <a:cxn ang="T12">
                  <a:pos x="T4" y="T5"/>
                </a:cxn>
                <a:cxn ang="T13">
                  <a:pos x="T6" y="T7"/>
                </a:cxn>
                <a:cxn ang="T14">
                  <a:pos x="T8" y="T9"/>
                </a:cxn>
              </a:cxnLst>
              <a:rect l="T15" t="T16" r="T17" b="T18"/>
              <a:pathLst>
                <a:path w="86" h="31">
                  <a:moveTo>
                    <a:pt x="86" y="31"/>
                  </a:moveTo>
                  <a:lnTo>
                    <a:pt x="0" y="4"/>
                  </a:lnTo>
                  <a:lnTo>
                    <a:pt x="0" y="0"/>
                  </a:lnTo>
                  <a:lnTo>
                    <a:pt x="86" y="26"/>
                  </a:lnTo>
                  <a:lnTo>
                    <a:pt x="86" y="31"/>
                  </a:lnTo>
                  <a:close/>
                </a:path>
              </a:pathLst>
            </a:custGeom>
            <a:solidFill>
              <a:srgbClr val="DF8100"/>
            </a:solidFill>
            <a:ln w="9525">
              <a:noFill/>
              <a:round/>
              <a:headEnd/>
              <a:tailEnd/>
            </a:ln>
          </p:spPr>
          <p:txBody>
            <a:bodyPr/>
            <a:lstStyle/>
            <a:p>
              <a:endParaRPr lang="en-US" sz="1350"/>
            </a:p>
          </p:txBody>
        </p:sp>
        <p:sp>
          <p:nvSpPr>
            <p:cNvPr id="524" name="Freeform 188"/>
            <p:cNvSpPr>
              <a:spLocks noChangeAspect="1"/>
            </p:cNvSpPr>
            <p:nvPr/>
          </p:nvSpPr>
          <p:spPr bwMode="auto">
            <a:xfrm>
              <a:off x="3199" y="1768"/>
              <a:ext cx="88" cy="29"/>
            </a:xfrm>
            <a:custGeom>
              <a:avLst/>
              <a:gdLst>
                <a:gd name="T0" fmla="*/ 86 w 88"/>
                <a:gd name="T1" fmla="*/ 29 h 29"/>
                <a:gd name="T2" fmla="*/ 0 w 88"/>
                <a:gd name="T3" fmla="*/ 2 h 29"/>
                <a:gd name="T4" fmla="*/ 2 w 88"/>
                <a:gd name="T5" fmla="*/ 0 h 29"/>
                <a:gd name="T6" fmla="*/ 88 w 88"/>
                <a:gd name="T7" fmla="*/ 25 h 29"/>
                <a:gd name="T8" fmla="*/ 86 w 88"/>
                <a:gd name="T9" fmla="*/ 29 h 29"/>
                <a:gd name="T10" fmla="*/ 0 60000 65536"/>
                <a:gd name="T11" fmla="*/ 0 60000 65536"/>
                <a:gd name="T12" fmla="*/ 0 60000 65536"/>
                <a:gd name="T13" fmla="*/ 0 60000 65536"/>
                <a:gd name="T14" fmla="*/ 0 60000 65536"/>
                <a:gd name="T15" fmla="*/ 0 w 88"/>
                <a:gd name="T16" fmla="*/ 0 h 29"/>
                <a:gd name="T17" fmla="*/ 88 w 88"/>
                <a:gd name="T18" fmla="*/ 29 h 29"/>
              </a:gdLst>
              <a:ahLst/>
              <a:cxnLst>
                <a:cxn ang="T10">
                  <a:pos x="T0" y="T1"/>
                </a:cxn>
                <a:cxn ang="T11">
                  <a:pos x="T2" y="T3"/>
                </a:cxn>
                <a:cxn ang="T12">
                  <a:pos x="T4" y="T5"/>
                </a:cxn>
                <a:cxn ang="T13">
                  <a:pos x="T6" y="T7"/>
                </a:cxn>
                <a:cxn ang="T14">
                  <a:pos x="T8" y="T9"/>
                </a:cxn>
              </a:cxnLst>
              <a:rect l="T15" t="T16" r="T17" b="T18"/>
              <a:pathLst>
                <a:path w="88" h="29">
                  <a:moveTo>
                    <a:pt x="86" y="29"/>
                  </a:moveTo>
                  <a:lnTo>
                    <a:pt x="0" y="2"/>
                  </a:lnTo>
                  <a:lnTo>
                    <a:pt x="2" y="0"/>
                  </a:lnTo>
                  <a:lnTo>
                    <a:pt x="88" y="25"/>
                  </a:lnTo>
                  <a:lnTo>
                    <a:pt x="86" y="29"/>
                  </a:lnTo>
                  <a:close/>
                </a:path>
              </a:pathLst>
            </a:custGeom>
            <a:solidFill>
              <a:srgbClr val="FFFFFF"/>
            </a:solidFill>
            <a:ln w="9525">
              <a:noFill/>
              <a:round/>
              <a:headEnd/>
              <a:tailEnd/>
            </a:ln>
          </p:spPr>
          <p:txBody>
            <a:bodyPr/>
            <a:lstStyle/>
            <a:p>
              <a:endParaRPr lang="en-US" sz="1350"/>
            </a:p>
          </p:txBody>
        </p:sp>
        <p:sp>
          <p:nvSpPr>
            <p:cNvPr id="525" name="Freeform 189"/>
            <p:cNvSpPr>
              <a:spLocks noChangeAspect="1"/>
            </p:cNvSpPr>
            <p:nvPr/>
          </p:nvSpPr>
          <p:spPr bwMode="auto">
            <a:xfrm>
              <a:off x="3193" y="1776"/>
              <a:ext cx="86" cy="29"/>
            </a:xfrm>
            <a:custGeom>
              <a:avLst/>
              <a:gdLst>
                <a:gd name="T0" fmla="*/ 84 w 86"/>
                <a:gd name="T1" fmla="*/ 29 h 29"/>
                <a:gd name="T2" fmla="*/ 0 w 86"/>
                <a:gd name="T3" fmla="*/ 2 h 29"/>
                <a:gd name="T4" fmla="*/ 0 w 86"/>
                <a:gd name="T5" fmla="*/ 0 h 29"/>
                <a:gd name="T6" fmla="*/ 86 w 86"/>
                <a:gd name="T7" fmla="*/ 27 h 29"/>
                <a:gd name="T8" fmla="*/ 84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4" y="29"/>
                  </a:moveTo>
                  <a:lnTo>
                    <a:pt x="0" y="2"/>
                  </a:lnTo>
                  <a:lnTo>
                    <a:pt x="0" y="0"/>
                  </a:lnTo>
                  <a:lnTo>
                    <a:pt x="86" y="27"/>
                  </a:lnTo>
                  <a:lnTo>
                    <a:pt x="84" y="29"/>
                  </a:lnTo>
                  <a:close/>
                </a:path>
              </a:pathLst>
            </a:custGeom>
            <a:solidFill>
              <a:srgbClr val="DF8100"/>
            </a:solidFill>
            <a:ln w="9525">
              <a:noFill/>
              <a:round/>
              <a:headEnd/>
              <a:tailEnd/>
            </a:ln>
          </p:spPr>
          <p:txBody>
            <a:bodyPr/>
            <a:lstStyle/>
            <a:p>
              <a:endParaRPr lang="en-US" sz="1350"/>
            </a:p>
          </p:txBody>
        </p:sp>
        <p:sp>
          <p:nvSpPr>
            <p:cNvPr id="526" name="Freeform 190"/>
            <p:cNvSpPr>
              <a:spLocks noChangeAspect="1"/>
            </p:cNvSpPr>
            <p:nvPr/>
          </p:nvSpPr>
          <p:spPr bwMode="auto">
            <a:xfrm>
              <a:off x="3191" y="1778"/>
              <a:ext cx="86" cy="29"/>
            </a:xfrm>
            <a:custGeom>
              <a:avLst/>
              <a:gdLst>
                <a:gd name="T0" fmla="*/ 86 w 86"/>
                <a:gd name="T1" fmla="*/ 29 h 29"/>
                <a:gd name="T2" fmla="*/ 0 w 86"/>
                <a:gd name="T3" fmla="*/ 4 h 29"/>
                <a:gd name="T4" fmla="*/ 2 w 86"/>
                <a:gd name="T5" fmla="*/ 0 h 29"/>
                <a:gd name="T6" fmla="*/ 86 w 86"/>
                <a:gd name="T7" fmla="*/ 27 h 29"/>
                <a:gd name="T8" fmla="*/ 86 w 86"/>
                <a:gd name="T9" fmla="*/ 29 h 29"/>
                <a:gd name="T10" fmla="*/ 0 60000 65536"/>
                <a:gd name="T11" fmla="*/ 0 60000 65536"/>
                <a:gd name="T12" fmla="*/ 0 60000 65536"/>
                <a:gd name="T13" fmla="*/ 0 60000 65536"/>
                <a:gd name="T14" fmla="*/ 0 60000 65536"/>
                <a:gd name="T15" fmla="*/ 0 w 86"/>
                <a:gd name="T16" fmla="*/ 0 h 29"/>
                <a:gd name="T17" fmla="*/ 86 w 86"/>
                <a:gd name="T18" fmla="*/ 29 h 29"/>
              </a:gdLst>
              <a:ahLst/>
              <a:cxnLst>
                <a:cxn ang="T10">
                  <a:pos x="T0" y="T1"/>
                </a:cxn>
                <a:cxn ang="T11">
                  <a:pos x="T2" y="T3"/>
                </a:cxn>
                <a:cxn ang="T12">
                  <a:pos x="T4" y="T5"/>
                </a:cxn>
                <a:cxn ang="T13">
                  <a:pos x="T6" y="T7"/>
                </a:cxn>
                <a:cxn ang="T14">
                  <a:pos x="T8" y="T9"/>
                </a:cxn>
              </a:cxnLst>
              <a:rect l="T15" t="T16" r="T17" b="T18"/>
              <a:pathLst>
                <a:path w="86" h="29">
                  <a:moveTo>
                    <a:pt x="86" y="29"/>
                  </a:moveTo>
                  <a:lnTo>
                    <a:pt x="0" y="4"/>
                  </a:lnTo>
                  <a:lnTo>
                    <a:pt x="2" y="0"/>
                  </a:lnTo>
                  <a:lnTo>
                    <a:pt x="86" y="27"/>
                  </a:lnTo>
                  <a:lnTo>
                    <a:pt x="86" y="29"/>
                  </a:lnTo>
                  <a:close/>
                </a:path>
              </a:pathLst>
            </a:custGeom>
            <a:solidFill>
              <a:srgbClr val="FFFFFF"/>
            </a:solidFill>
            <a:ln w="9525">
              <a:noFill/>
              <a:round/>
              <a:headEnd/>
              <a:tailEnd/>
            </a:ln>
          </p:spPr>
          <p:txBody>
            <a:bodyPr/>
            <a:lstStyle/>
            <a:p>
              <a:endParaRPr lang="en-US" sz="1350"/>
            </a:p>
          </p:txBody>
        </p:sp>
        <p:sp>
          <p:nvSpPr>
            <p:cNvPr id="527" name="Freeform 191"/>
            <p:cNvSpPr>
              <a:spLocks noChangeAspect="1"/>
            </p:cNvSpPr>
            <p:nvPr/>
          </p:nvSpPr>
          <p:spPr bwMode="auto">
            <a:xfrm>
              <a:off x="3182" y="1786"/>
              <a:ext cx="89" cy="29"/>
            </a:xfrm>
            <a:custGeom>
              <a:avLst/>
              <a:gdLst>
                <a:gd name="T0" fmla="*/ 87 w 89"/>
                <a:gd name="T1" fmla="*/ 29 h 29"/>
                <a:gd name="T2" fmla="*/ 0 w 89"/>
                <a:gd name="T3" fmla="*/ 4 h 29"/>
                <a:gd name="T4" fmla="*/ 2 w 89"/>
                <a:gd name="T5" fmla="*/ 0 h 29"/>
                <a:gd name="T6" fmla="*/ 89 w 89"/>
                <a:gd name="T7" fmla="*/ 27 h 29"/>
                <a:gd name="T8" fmla="*/ 87 w 89"/>
                <a:gd name="T9" fmla="*/ 29 h 29"/>
                <a:gd name="T10" fmla="*/ 0 60000 65536"/>
                <a:gd name="T11" fmla="*/ 0 60000 65536"/>
                <a:gd name="T12" fmla="*/ 0 60000 65536"/>
                <a:gd name="T13" fmla="*/ 0 60000 65536"/>
                <a:gd name="T14" fmla="*/ 0 60000 65536"/>
                <a:gd name="T15" fmla="*/ 0 w 89"/>
                <a:gd name="T16" fmla="*/ 0 h 29"/>
                <a:gd name="T17" fmla="*/ 89 w 89"/>
                <a:gd name="T18" fmla="*/ 29 h 29"/>
              </a:gdLst>
              <a:ahLst/>
              <a:cxnLst>
                <a:cxn ang="T10">
                  <a:pos x="T0" y="T1"/>
                </a:cxn>
                <a:cxn ang="T11">
                  <a:pos x="T2" y="T3"/>
                </a:cxn>
                <a:cxn ang="T12">
                  <a:pos x="T4" y="T5"/>
                </a:cxn>
                <a:cxn ang="T13">
                  <a:pos x="T6" y="T7"/>
                </a:cxn>
                <a:cxn ang="T14">
                  <a:pos x="T8" y="T9"/>
                </a:cxn>
              </a:cxnLst>
              <a:rect l="T15" t="T16" r="T17" b="T18"/>
              <a:pathLst>
                <a:path w="89" h="29">
                  <a:moveTo>
                    <a:pt x="87" y="29"/>
                  </a:moveTo>
                  <a:lnTo>
                    <a:pt x="0" y="4"/>
                  </a:lnTo>
                  <a:lnTo>
                    <a:pt x="2" y="0"/>
                  </a:lnTo>
                  <a:lnTo>
                    <a:pt x="89" y="27"/>
                  </a:lnTo>
                  <a:lnTo>
                    <a:pt x="87" y="29"/>
                  </a:lnTo>
                  <a:close/>
                </a:path>
              </a:pathLst>
            </a:custGeom>
            <a:solidFill>
              <a:srgbClr val="DF8100"/>
            </a:solidFill>
            <a:ln w="9525">
              <a:noFill/>
              <a:round/>
              <a:headEnd/>
              <a:tailEnd/>
            </a:ln>
          </p:spPr>
          <p:txBody>
            <a:bodyPr/>
            <a:lstStyle/>
            <a:p>
              <a:endParaRPr lang="en-US" sz="1350"/>
            </a:p>
          </p:txBody>
        </p:sp>
        <p:sp>
          <p:nvSpPr>
            <p:cNvPr id="528" name="Freeform 192"/>
            <p:cNvSpPr>
              <a:spLocks noChangeAspect="1"/>
            </p:cNvSpPr>
            <p:nvPr/>
          </p:nvSpPr>
          <p:spPr bwMode="auto">
            <a:xfrm>
              <a:off x="3182" y="1790"/>
              <a:ext cx="87" cy="29"/>
            </a:xfrm>
            <a:custGeom>
              <a:avLst/>
              <a:gdLst>
                <a:gd name="T0" fmla="*/ 87 w 87"/>
                <a:gd name="T1" fmla="*/ 29 h 29"/>
                <a:gd name="T2" fmla="*/ 0 w 87"/>
                <a:gd name="T3" fmla="*/ 3 h 29"/>
                <a:gd name="T4" fmla="*/ 0 w 87"/>
                <a:gd name="T5" fmla="*/ 0 h 29"/>
                <a:gd name="T6" fmla="*/ 87 w 87"/>
                <a:gd name="T7" fmla="*/ 25 h 29"/>
                <a:gd name="T8" fmla="*/ 87 w 87"/>
                <a:gd name="T9" fmla="*/ 29 h 29"/>
                <a:gd name="T10" fmla="*/ 0 60000 65536"/>
                <a:gd name="T11" fmla="*/ 0 60000 65536"/>
                <a:gd name="T12" fmla="*/ 0 60000 65536"/>
                <a:gd name="T13" fmla="*/ 0 60000 65536"/>
                <a:gd name="T14" fmla="*/ 0 60000 65536"/>
                <a:gd name="T15" fmla="*/ 0 w 87"/>
                <a:gd name="T16" fmla="*/ 0 h 29"/>
                <a:gd name="T17" fmla="*/ 87 w 87"/>
                <a:gd name="T18" fmla="*/ 29 h 29"/>
              </a:gdLst>
              <a:ahLst/>
              <a:cxnLst>
                <a:cxn ang="T10">
                  <a:pos x="T0" y="T1"/>
                </a:cxn>
                <a:cxn ang="T11">
                  <a:pos x="T2" y="T3"/>
                </a:cxn>
                <a:cxn ang="T12">
                  <a:pos x="T4" y="T5"/>
                </a:cxn>
                <a:cxn ang="T13">
                  <a:pos x="T6" y="T7"/>
                </a:cxn>
                <a:cxn ang="T14">
                  <a:pos x="T8" y="T9"/>
                </a:cxn>
              </a:cxnLst>
              <a:rect l="T15" t="T16" r="T17" b="T18"/>
              <a:pathLst>
                <a:path w="87" h="29">
                  <a:moveTo>
                    <a:pt x="87" y="29"/>
                  </a:moveTo>
                  <a:lnTo>
                    <a:pt x="0" y="3"/>
                  </a:lnTo>
                  <a:lnTo>
                    <a:pt x="0" y="0"/>
                  </a:lnTo>
                  <a:lnTo>
                    <a:pt x="87" y="25"/>
                  </a:lnTo>
                  <a:lnTo>
                    <a:pt x="87" y="29"/>
                  </a:lnTo>
                  <a:close/>
                </a:path>
              </a:pathLst>
            </a:custGeom>
            <a:solidFill>
              <a:srgbClr val="FFFFFF"/>
            </a:solidFill>
            <a:ln w="9525">
              <a:noFill/>
              <a:round/>
              <a:headEnd/>
              <a:tailEnd/>
            </a:ln>
          </p:spPr>
          <p:txBody>
            <a:bodyPr/>
            <a:lstStyle/>
            <a:p>
              <a:endParaRPr lang="en-US" sz="1350"/>
            </a:p>
          </p:txBody>
        </p:sp>
        <p:sp>
          <p:nvSpPr>
            <p:cNvPr id="529" name="Freeform 193"/>
            <p:cNvSpPr>
              <a:spLocks noChangeAspect="1"/>
            </p:cNvSpPr>
            <p:nvPr/>
          </p:nvSpPr>
          <p:spPr bwMode="auto">
            <a:xfrm>
              <a:off x="3174" y="1799"/>
              <a:ext cx="89" cy="28"/>
            </a:xfrm>
            <a:custGeom>
              <a:avLst/>
              <a:gdLst>
                <a:gd name="T0" fmla="*/ 87 w 89"/>
                <a:gd name="T1" fmla="*/ 28 h 28"/>
                <a:gd name="T2" fmla="*/ 0 w 89"/>
                <a:gd name="T3" fmla="*/ 2 h 28"/>
                <a:gd name="T4" fmla="*/ 0 w 89"/>
                <a:gd name="T5" fmla="*/ 0 h 28"/>
                <a:gd name="T6" fmla="*/ 89 w 89"/>
                <a:gd name="T7" fmla="*/ 24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2"/>
                  </a:lnTo>
                  <a:lnTo>
                    <a:pt x="0" y="0"/>
                  </a:lnTo>
                  <a:lnTo>
                    <a:pt x="89" y="24"/>
                  </a:lnTo>
                  <a:lnTo>
                    <a:pt x="87" y="28"/>
                  </a:lnTo>
                  <a:close/>
                </a:path>
              </a:pathLst>
            </a:custGeom>
            <a:solidFill>
              <a:srgbClr val="DF8100"/>
            </a:solidFill>
            <a:ln w="9525">
              <a:noFill/>
              <a:round/>
              <a:headEnd/>
              <a:tailEnd/>
            </a:ln>
          </p:spPr>
          <p:txBody>
            <a:bodyPr/>
            <a:lstStyle/>
            <a:p>
              <a:endParaRPr lang="en-US" sz="1350"/>
            </a:p>
          </p:txBody>
        </p:sp>
        <p:sp>
          <p:nvSpPr>
            <p:cNvPr id="530" name="Freeform 194"/>
            <p:cNvSpPr>
              <a:spLocks noChangeAspect="1"/>
            </p:cNvSpPr>
            <p:nvPr/>
          </p:nvSpPr>
          <p:spPr bwMode="auto">
            <a:xfrm>
              <a:off x="3174" y="1801"/>
              <a:ext cx="87" cy="28"/>
            </a:xfrm>
            <a:custGeom>
              <a:avLst/>
              <a:gdLst>
                <a:gd name="T0" fmla="*/ 87 w 87"/>
                <a:gd name="T1" fmla="*/ 28 h 28"/>
                <a:gd name="T2" fmla="*/ 0 w 87"/>
                <a:gd name="T3" fmla="*/ 4 h 28"/>
                <a:gd name="T4" fmla="*/ 0 w 87"/>
                <a:gd name="T5" fmla="*/ 0 h 28"/>
                <a:gd name="T6" fmla="*/ 87 w 87"/>
                <a:gd name="T7" fmla="*/ 26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4"/>
                  </a:lnTo>
                  <a:lnTo>
                    <a:pt x="0" y="0"/>
                  </a:lnTo>
                  <a:lnTo>
                    <a:pt x="87" y="26"/>
                  </a:lnTo>
                  <a:lnTo>
                    <a:pt x="87" y="28"/>
                  </a:lnTo>
                  <a:close/>
                </a:path>
              </a:pathLst>
            </a:custGeom>
            <a:solidFill>
              <a:srgbClr val="FFFFFF"/>
            </a:solidFill>
            <a:ln w="9525">
              <a:noFill/>
              <a:round/>
              <a:headEnd/>
              <a:tailEnd/>
            </a:ln>
          </p:spPr>
          <p:txBody>
            <a:bodyPr/>
            <a:lstStyle/>
            <a:p>
              <a:endParaRPr lang="en-US" sz="1350"/>
            </a:p>
          </p:txBody>
        </p:sp>
        <p:sp>
          <p:nvSpPr>
            <p:cNvPr id="531" name="Freeform 195"/>
            <p:cNvSpPr>
              <a:spLocks noChangeAspect="1"/>
            </p:cNvSpPr>
            <p:nvPr/>
          </p:nvSpPr>
          <p:spPr bwMode="auto">
            <a:xfrm>
              <a:off x="3166" y="1809"/>
              <a:ext cx="89" cy="28"/>
            </a:xfrm>
            <a:custGeom>
              <a:avLst/>
              <a:gdLst>
                <a:gd name="T0" fmla="*/ 87 w 89"/>
                <a:gd name="T1" fmla="*/ 28 h 28"/>
                <a:gd name="T2" fmla="*/ 0 w 89"/>
                <a:gd name="T3" fmla="*/ 4 h 28"/>
                <a:gd name="T4" fmla="*/ 0 w 89"/>
                <a:gd name="T5" fmla="*/ 0 h 28"/>
                <a:gd name="T6" fmla="*/ 89 w 89"/>
                <a:gd name="T7" fmla="*/ 26 h 28"/>
                <a:gd name="T8" fmla="*/ 87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7" y="28"/>
                  </a:moveTo>
                  <a:lnTo>
                    <a:pt x="0" y="4"/>
                  </a:lnTo>
                  <a:lnTo>
                    <a:pt x="0" y="0"/>
                  </a:lnTo>
                  <a:lnTo>
                    <a:pt x="89" y="26"/>
                  </a:lnTo>
                  <a:lnTo>
                    <a:pt x="87" y="28"/>
                  </a:lnTo>
                  <a:close/>
                </a:path>
              </a:pathLst>
            </a:custGeom>
            <a:solidFill>
              <a:srgbClr val="DF8100"/>
            </a:solidFill>
            <a:ln w="9525">
              <a:noFill/>
              <a:round/>
              <a:headEnd/>
              <a:tailEnd/>
            </a:ln>
          </p:spPr>
          <p:txBody>
            <a:bodyPr/>
            <a:lstStyle/>
            <a:p>
              <a:endParaRPr lang="en-US" sz="1350"/>
            </a:p>
          </p:txBody>
        </p:sp>
        <p:sp>
          <p:nvSpPr>
            <p:cNvPr id="532" name="Freeform 196"/>
            <p:cNvSpPr>
              <a:spLocks noChangeAspect="1"/>
            </p:cNvSpPr>
            <p:nvPr/>
          </p:nvSpPr>
          <p:spPr bwMode="auto">
            <a:xfrm>
              <a:off x="3164" y="1813"/>
              <a:ext cx="89" cy="28"/>
            </a:xfrm>
            <a:custGeom>
              <a:avLst/>
              <a:gdLst>
                <a:gd name="T0" fmla="*/ 89 w 89"/>
                <a:gd name="T1" fmla="*/ 28 h 28"/>
                <a:gd name="T2" fmla="*/ 0 w 89"/>
                <a:gd name="T3" fmla="*/ 2 h 28"/>
                <a:gd name="T4" fmla="*/ 2 w 89"/>
                <a:gd name="T5" fmla="*/ 0 h 28"/>
                <a:gd name="T6" fmla="*/ 89 w 89"/>
                <a:gd name="T7" fmla="*/ 24 h 28"/>
                <a:gd name="T8" fmla="*/ 89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9" y="28"/>
                  </a:moveTo>
                  <a:lnTo>
                    <a:pt x="0" y="2"/>
                  </a:lnTo>
                  <a:lnTo>
                    <a:pt x="2" y="0"/>
                  </a:lnTo>
                  <a:lnTo>
                    <a:pt x="89" y="24"/>
                  </a:lnTo>
                  <a:lnTo>
                    <a:pt x="89" y="28"/>
                  </a:lnTo>
                  <a:close/>
                </a:path>
              </a:pathLst>
            </a:custGeom>
            <a:solidFill>
              <a:srgbClr val="FFFFFF"/>
            </a:solidFill>
            <a:ln w="9525">
              <a:noFill/>
              <a:round/>
              <a:headEnd/>
              <a:tailEnd/>
            </a:ln>
          </p:spPr>
          <p:txBody>
            <a:bodyPr/>
            <a:lstStyle/>
            <a:p>
              <a:endParaRPr lang="en-US" sz="1350"/>
            </a:p>
          </p:txBody>
        </p:sp>
        <p:sp>
          <p:nvSpPr>
            <p:cNvPr id="533" name="Freeform 197"/>
            <p:cNvSpPr>
              <a:spLocks noChangeAspect="1"/>
            </p:cNvSpPr>
            <p:nvPr/>
          </p:nvSpPr>
          <p:spPr bwMode="auto">
            <a:xfrm>
              <a:off x="3158" y="1821"/>
              <a:ext cx="87" cy="28"/>
            </a:xfrm>
            <a:custGeom>
              <a:avLst/>
              <a:gdLst>
                <a:gd name="T0" fmla="*/ 87 w 87"/>
                <a:gd name="T1" fmla="*/ 28 h 28"/>
                <a:gd name="T2" fmla="*/ 0 w 87"/>
                <a:gd name="T3" fmla="*/ 2 h 28"/>
                <a:gd name="T4" fmla="*/ 0 w 87"/>
                <a:gd name="T5" fmla="*/ 0 h 28"/>
                <a:gd name="T6" fmla="*/ 87 w 87"/>
                <a:gd name="T7" fmla="*/ 24 h 28"/>
                <a:gd name="T8" fmla="*/ 87 w 87"/>
                <a:gd name="T9" fmla="*/ 28 h 28"/>
                <a:gd name="T10" fmla="*/ 0 60000 65536"/>
                <a:gd name="T11" fmla="*/ 0 60000 65536"/>
                <a:gd name="T12" fmla="*/ 0 60000 65536"/>
                <a:gd name="T13" fmla="*/ 0 60000 65536"/>
                <a:gd name="T14" fmla="*/ 0 60000 65536"/>
                <a:gd name="T15" fmla="*/ 0 w 87"/>
                <a:gd name="T16" fmla="*/ 0 h 28"/>
                <a:gd name="T17" fmla="*/ 87 w 87"/>
                <a:gd name="T18" fmla="*/ 28 h 28"/>
              </a:gdLst>
              <a:ahLst/>
              <a:cxnLst>
                <a:cxn ang="T10">
                  <a:pos x="T0" y="T1"/>
                </a:cxn>
                <a:cxn ang="T11">
                  <a:pos x="T2" y="T3"/>
                </a:cxn>
                <a:cxn ang="T12">
                  <a:pos x="T4" y="T5"/>
                </a:cxn>
                <a:cxn ang="T13">
                  <a:pos x="T6" y="T7"/>
                </a:cxn>
                <a:cxn ang="T14">
                  <a:pos x="T8" y="T9"/>
                </a:cxn>
              </a:cxnLst>
              <a:rect l="T15" t="T16" r="T17" b="T18"/>
              <a:pathLst>
                <a:path w="87" h="28">
                  <a:moveTo>
                    <a:pt x="87" y="28"/>
                  </a:moveTo>
                  <a:lnTo>
                    <a:pt x="0" y="2"/>
                  </a:lnTo>
                  <a:lnTo>
                    <a:pt x="0" y="0"/>
                  </a:lnTo>
                  <a:lnTo>
                    <a:pt x="87" y="24"/>
                  </a:lnTo>
                  <a:lnTo>
                    <a:pt x="87" y="28"/>
                  </a:lnTo>
                  <a:close/>
                </a:path>
              </a:pathLst>
            </a:custGeom>
            <a:solidFill>
              <a:srgbClr val="DF8100"/>
            </a:solidFill>
            <a:ln w="9525">
              <a:noFill/>
              <a:round/>
              <a:headEnd/>
              <a:tailEnd/>
            </a:ln>
          </p:spPr>
          <p:txBody>
            <a:bodyPr/>
            <a:lstStyle/>
            <a:p>
              <a:endParaRPr lang="en-US" sz="1350"/>
            </a:p>
          </p:txBody>
        </p:sp>
        <p:sp>
          <p:nvSpPr>
            <p:cNvPr id="534" name="Freeform 198"/>
            <p:cNvSpPr>
              <a:spLocks noChangeAspect="1"/>
            </p:cNvSpPr>
            <p:nvPr/>
          </p:nvSpPr>
          <p:spPr bwMode="auto">
            <a:xfrm>
              <a:off x="3156" y="1823"/>
              <a:ext cx="89" cy="28"/>
            </a:xfrm>
            <a:custGeom>
              <a:avLst/>
              <a:gdLst>
                <a:gd name="T0" fmla="*/ 89 w 89"/>
                <a:gd name="T1" fmla="*/ 28 h 28"/>
                <a:gd name="T2" fmla="*/ 0 w 89"/>
                <a:gd name="T3" fmla="*/ 2 h 28"/>
                <a:gd name="T4" fmla="*/ 2 w 89"/>
                <a:gd name="T5" fmla="*/ 0 h 28"/>
                <a:gd name="T6" fmla="*/ 89 w 89"/>
                <a:gd name="T7" fmla="*/ 26 h 28"/>
                <a:gd name="T8" fmla="*/ 89 w 89"/>
                <a:gd name="T9" fmla="*/ 28 h 28"/>
                <a:gd name="T10" fmla="*/ 0 60000 65536"/>
                <a:gd name="T11" fmla="*/ 0 60000 65536"/>
                <a:gd name="T12" fmla="*/ 0 60000 65536"/>
                <a:gd name="T13" fmla="*/ 0 60000 65536"/>
                <a:gd name="T14" fmla="*/ 0 60000 65536"/>
                <a:gd name="T15" fmla="*/ 0 w 89"/>
                <a:gd name="T16" fmla="*/ 0 h 28"/>
                <a:gd name="T17" fmla="*/ 89 w 89"/>
                <a:gd name="T18" fmla="*/ 28 h 28"/>
              </a:gdLst>
              <a:ahLst/>
              <a:cxnLst>
                <a:cxn ang="T10">
                  <a:pos x="T0" y="T1"/>
                </a:cxn>
                <a:cxn ang="T11">
                  <a:pos x="T2" y="T3"/>
                </a:cxn>
                <a:cxn ang="T12">
                  <a:pos x="T4" y="T5"/>
                </a:cxn>
                <a:cxn ang="T13">
                  <a:pos x="T6" y="T7"/>
                </a:cxn>
                <a:cxn ang="T14">
                  <a:pos x="T8" y="T9"/>
                </a:cxn>
              </a:cxnLst>
              <a:rect l="T15" t="T16" r="T17" b="T18"/>
              <a:pathLst>
                <a:path w="89" h="28">
                  <a:moveTo>
                    <a:pt x="89" y="28"/>
                  </a:moveTo>
                  <a:lnTo>
                    <a:pt x="0" y="2"/>
                  </a:lnTo>
                  <a:lnTo>
                    <a:pt x="2" y="0"/>
                  </a:lnTo>
                  <a:lnTo>
                    <a:pt x="89" y="26"/>
                  </a:lnTo>
                  <a:lnTo>
                    <a:pt x="89" y="28"/>
                  </a:lnTo>
                  <a:close/>
                </a:path>
              </a:pathLst>
            </a:custGeom>
            <a:solidFill>
              <a:srgbClr val="FFFFFF"/>
            </a:solidFill>
            <a:ln w="9525">
              <a:noFill/>
              <a:round/>
              <a:headEnd/>
              <a:tailEnd/>
            </a:ln>
          </p:spPr>
          <p:txBody>
            <a:bodyPr/>
            <a:lstStyle/>
            <a:p>
              <a:endParaRPr lang="en-US" sz="1350"/>
            </a:p>
          </p:txBody>
        </p:sp>
      </p:grpSp>
      <p:sp>
        <p:nvSpPr>
          <p:cNvPr id="535" name="Text Box 322"/>
          <p:cNvSpPr txBox="1">
            <a:spLocks noChangeArrowheads="1"/>
          </p:cNvSpPr>
          <p:nvPr/>
        </p:nvSpPr>
        <p:spPr bwMode="auto">
          <a:xfrm>
            <a:off x="6227400" y="1606042"/>
            <a:ext cx="1134666" cy="276999"/>
          </a:xfrm>
          <a:prstGeom prst="rect">
            <a:avLst/>
          </a:prstGeom>
          <a:noFill/>
          <a:ln w="9525">
            <a:noFill/>
            <a:miter lim="800000"/>
            <a:headEnd/>
            <a:tailEnd/>
          </a:ln>
        </p:spPr>
        <p:txBody>
          <a:bodyPr>
            <a:spAutoFit/>
          </a:bodyPr>
          <a:lstStyle/>
          <a:p>
            <a:pPr fontAlgn="base">
              <a:spcBef>
                <a:spcPct val="50000"/>
              </a:spcBef>
            </a:pPr>
            <a:r>
              <a:rPr kumimoji="1" lang="en-US" altLang="zh-CN" sz="1200" b="1" dirty="0"/>
              <a:t>Caller part</a:t>
            </a:r>
          </a:p>
        </p:txBody>
      </p:sp>
      <p:sp>
        <p:nvSpPr>
          <p:cNvPr id="536" name="Text Box 323"/>
          <p:cNvSpPr txBox="1">
            <a:spLocks noChangeArrowheads="1"/>
          </p:cNvSpPr>
          <p:nvPr/>
        </p:nvSpPr>
        <p:spPr bwMode="auto">
          <a:xfrm>
            <a:off x="9682162" y="1498602"/>
            <a:ext cx="985838" cy="276999"/>
          </a:xfrm>
          <a:prstGeom prst="rect">
            <a:avLst/>
          </a:prstGeom>
          <a:noFill/>
          <a:ln w="9525">
            <a:noFill/>
            <a:miter lim="800000"/>
            <a:headEnd/>
            <a:tailEnd/>
          </a:ln>
        </p:spPr>
        <p:txBody>
          <a:bodyPr>
            <a:spAutoFit/>
          </a:bodyPr>
          <a:lstStyle/>
          <a:p>
            <a:pPr fontAlgn="base">
              <a:spcBef>
                <a:spcPct val="50000"/>
              </a:spcBef>
            </a:pPr>
            <a:r>
              <a:rPr kumimoji="1" lang="en-US" altLang="zh-CN" sz="1200" b="1" dirty="0" err="1"/>
              <a:t>Callee</a:t>
            </a:r>
            <a:r>
              <a:rPr kumimoji="1" lang="en-US" altLang="zh-CN" sz="1200" b="1" dirty="0"/>
              <a:t> part</a:t>
            </a:r>
          </a:p>
        </p:txBody>
      </p:sp>
      <p:sp>
        <p:nvSpPr>
          <p:cNvPr id="537" name="Rectangle 324"/>
          <p:cNvSpPr>
            <a:spLocks noChangeArrowheads="1"/>
          </p:cNvSpPr>
          <p:nvPr/>
        </p:nvSpPr>
        <p:spPr bwMode="auto">
          <a:xfrm>
            <a:off x="6828277" y="2727723"/>
            <a:ext cx="645319" cy="230832"/>
          </a:xfrm>
          <a:prstGeom prst="rect">
            <a:avLst/>
          </a:prstGeom>
          <a:noFill/>
          <a:ln w="9525">
            <a:noFill/>
            <a:miter lim="800000"/>
            <a:headEnd/>
            <a:tailEnd/>
          </a:ln>
        </p:spPr>
        <p:txBody>
          <a:bodyPr>
            <a:spAutoFit/>
          </a:bodyPr>
          <a:lstStyle/>
          <a:p>
            <a:pPr fontAlgn="base"/>
            <a:r>
              <a:rPr kumimoji="1" lang="en-US" altLang="zh-CN" sz="900" dirty="0"/>
              <a:t>Invite 3</a:t>
            </a:r>
          </a:p>
        </p:txBody>
      </p:sp>
      <p:sp>
        <p:nvSpPr>
          <p:cNvPr id="538" name="Rectangle 325"/>
          <p:cNvSpPr>
            <a:spLocks noChangeArrowheads="1"/>
          </p:cNvSpPr>
          <p:nvPr/>
        </p:nvSpPr>
        <p:spPr bwMode="auto">
          <a:xfrm>
            <a:off x="8995811" y="2813248"/>
            <a:ext cx="596503" cy="230832"/>
          </a:xfrm>
          <a:prstGeom prst="rect">
            <a:avLst/>
          </a:prstGeom>
          <a:noFill/>
          <a:ln w="9525">
            <a:noFill/>
            <a:miter lim="800000"/>
            <a:headEnd/>
            <a:tailEnd/>
          </a:ln>
        </p:spPr>
        <p:txBody>
          <a:bodyPr>
            <a:spAutoFit/>
          </a:bodyPr>
          <a:lstStyle/>
          <a:p>
            <a:pPr fontAlgn="base"/>
            <a:r>
              <a:rPr kumimoji="1" lang="en-US" altLang="zh-CN" sz="900"/>
              <a:t>Invite 7</a:t>
            </a:r>
          </a:p>
        </p:txBody>
      </p:sp>
      <p:sp>
        <p:nvSpPr>
          <p:cNvPr id="539" name="Rectangle 326"/>
          <p:cNvSpPr>
            <a:spLocks noChangeArrowheads="1"/>
          </p:cNvSpPr>
          <p:nvPr/>
        </p:nvSpPr>
        <p:spPr bwMode="auto">
          <a:xfrm>
            <a:off x="7379536" y="2703525"/>
            <a:ext cx="557213" cy="230832"/>
          </a:xfrm>
          <a:prstGeom prst="rect">
            <a:avLst/>
          </a:prstGeom>
          <a:noFill/>
          <a:ln w="9525">
            <a:noFill/>
            <a:miter lim="800000"/>
            <a:headEnd/>
            <a:tailEnd/>
          </a:ln>
        </p:spPr>
        <p:txBody>
          <a:bodyPr>
            <a:spAutoFit/>
          </a:bodyPr>
          <a:lstStyle/>
          <a:p>
            <a:pPr fontAlgn="base"/>
            <a:r>
              <a:rPr kumimoji="1" lang="en-US" altLang="zh-CN" sz="900" dirty="0"/>
              <a:t>Invite 4</a:t>
            </a:r>
          </a:p>
        </p:txBody>
      </p:sp>
      <p:sp>
        <p:nvSpPr>
          <p:cNvPr id="540" name="Rectangle 327"/>
          <p:cNvSpPr>
            <a:spLocks noChangeArrowheads="1"/>
          </p:cNvSpPr>
          <p:nvPr/>
        </p:nvSpPr>
        <p:spPr bwMode="auto">
          <a:xfrm>
            <a:off x="9761380" y="2811661"/>
            <a:ext cx="615554" cy="230832"/>
          </a:xfrm>
          <a:prstGeom prst="rect">
            <a:avLst/>
          </a:prstGeom>
          <a:noFill/>
          <a:ln w="9525">
            <a:noFill/>
            <a:miter lim="800000"/>
            <a:headEnd/>
            <a:tailEnd/>
          </a:ln>
        </p:spPr>
        <p:txBody>
          <a:bodyPr>
            <a:spAutoFit/>
          </a:bodyPr>
          <a:lstStyle/>
          <a:p>
            <a:pPr fontAlgn="base"/>
            <a:r>
              <a:rPr kumimoji="1" lang="en-US" altLang="zh-CN" sz="900"/>
              <a:t>Invite 8</a:t>
            </a:r>
          </a:p>
        </p:txBody>
      </p:sp>
      <p:sp>
        <p:nvSpPr>
          <p:cNvPr id="541" name="Rectangle 328"/>
          <p:cNvSpPr>
            <a:spLocks noChangeArrowheads="1"/>
          </p:cNvSpPr>
          <p:nvPr/>
        </p:nvSpPr>
        <p:spPr bwMode="auto">
          <a:xfrm>
            <a:off x="8856507" y="3091061"/>
            <a:ext cx="595313" cy="230832"/>
          </a:xfrm>
          <a:prstGeom prst="rect">
            <a:avLst/>
          </a:prstGeom>
          <a:noFill/>
          <a:ln w="9525">
            <a:noFill/>
            <a:miter lim="800000"/>
            <a:headEnd/>
            <a:tailEnd/>
          </a:ln>
        </p:spPr>
        <p:txBody>
          <a:bodyPr>
            <a:spAutoFit/>
          </a:bodyPr>
          <a:lstStyle/>
          <a:p>
            <a:pPr fontAlgn="base"/>
            <a:r>
              <a:rPr kumimoji="1" lang="en-US" altLang="zh-CN" sz="900" dirty="0"/>
              <a:t>Invite 6</a:t>
            </a:r>
          </a:p>
        </p:txBody>
      </p:sp>
      <p:pic>
        <p:nvPicPr>
          <p:cNvPr id="542" name="Picture 329" descr="66"/>
          <p:cNvPicPr>
            <a:picLocks noChangeAspect="1" noChangeArrowheads="1"/>
          </p:cNvPicPr>
          <p:nvPr/>
        </p:nvPicPr>
        <p:blipFill>
          <a:blip r:embed="rId5" cstate="print"/>
          <a:srcRect/>
          <a:stretch>
            <a:fillRect/>
          </a:stretch>
        </p:blipFill>
        <p:spPr bwMode="auto">
          <a:xfrm>
            <a:off x="7644617" y="3943367"/>
            <a:ext cx="308372" cy="503237"/>
          </a:xfrm>
          <a:prstGeom prst="rect">
            <a:avLst/>
          </a:prstGeom>
          <a:noFill/>
          <a:ln w="9525">
            <a:noFill/>
            <a:miter lim="800000"/>
            <a:headEnd/>
            <a:tailEnd/>
          </a:ln>
        </p:spPr>
      </p:pic>
      <p:sp>
        <p:nvSpPr>
          <p:cNvPr id="543" name="Line 330"/>
          <p:cNvSpPr>
            <a:spLocks noChangeShapeType="1"/>
          </p:cNvSpPr>
          <p:nvPr/>
        </p:nvSpPr>
        <p:spPr bwMode="auto">
          <a:xfrm>
            <a:off x="7413843" y="3687693"/>
            <a:ext cx="158354" cy="477837"/>
          </a:xfrm>
          <a:prstGeom prst="line">
            <a:avLst/>
          </a:prstGeom>
          <a:noFill/>
          <a:ln w="9525">
            <a:solidFill>
              <a:schemeClr val="tx2"/>
            </a:solidFill>
            <a:prstDash val="dash"/>
            <a:round/>
            <a:headEnd type="triangle" w="med" len="med"/>
            <a:tailEnd type="triangle" w="med" len="med"/>
          </a:ln>
        </p:spPr>
        <p:txBody>
          <a:bodyPr wrap="none">
            <a:spAutoFit/>
          </a:bodyPr>
          <a:lstStyle/>
          <a:p>
            <a:endParaRPr lang="en-US" sz="1350"/>
          </a:p>
        </p:txBody>
      </p:sp>
      <p:sp>
        <p:nvSpPr>
          <p:cNvPr id="544" name="Text Box 331"/>
          <p:cNvSpPr txBox="1">
            <a:spLocks noChangeArrowheads="1"/>
          </p:cNvSpPr>
          <p:nvPr/>
        </p:nvSpPr>
        <p:spPr bwMode="auto">
          <a:xfrm>
            <a:off x="7433879" y="4460889"/>
            <a:ext cx="729687" cy="230832"/>
          </a:xfrm>
          <a:prstGeom prst="rect">
            <a:avLst/>
          </a:prstGeom>
          <a:noFill/>
          <a:ln w="9525" algn="ctr">
            <a:noFill/>
            <a:miter lim="800000"/>
            <a:headEnd/>
            <a:tailEnd/>
          </a:ln>
        </p:spPr>
        <p:txBody>
          <a:bodyPr wrap="none">
            <a:spAutoFit/>
          </a:bodyPr>
          <a:lstStyle/>
          <a:p>
            <a:r>
              <a:rPr lang="en-US" altLang="zh-CN" sz="900"/>
              <a:t>DNS/ENUM</a:t>
            </a:r>
          </a:p>
        </p:txBody>
      </p:sp>
      <p:pic>
        <p:nvPicPr>
          <p:cNvPr id="545" name="Picture 332" descr="24"/>
          <p:cNvPicPr>
            <a:picLocks noChangeAspect="1" noChangeArrowheads="1"/>
          </p:cNvPicPr>
          <p:nvPr/>
        </p:nvPicPr>
        <p:blipFill>
          <a:blip r:embed="rId15" cstate="print"/>
          <a:srcRect/>
          <a:stretch>
            <a:fillRect/>
          </a:stretch>
        </p:blipFill>
        <p:spPr bwMode="auto">
          <a:xfrm>
            <a:off x="9243459" y="5578475"/>
            <a:ext cx="263129" cy="596900"/>
          </a:xfrm>
          <a:prstGeom prst="rect">
            <a:avLst/>
          </a:prstGeom>
          <a:noFill/>
          <a:ln w="9525">
            <a:noFill/>
            <a:miter lim="800000"/>
            <a:headEnd/>
            <a:tailEnd/>
          </a:ln>
        </p:spPr>
      </p:pic>
      <p:sp>
        <p:nvSpPr>
          <p:cNvPr id="3" name="TextBox 2"/>
          <p:cNvSpPr txBox="1"/>
          <p:nvPr/>
        </p:nvSpPr>
        <p:spPr>
          <a:xfrm>
            <a:off x="3097340" y="925778"/>
            <a:ext cx="1162498" cy="338554"/>
          </a:xfrm>
          <a:prstGeom prst="rect">
            <a:avLst/>
          </a:prstGeom>
          <a:noFill/>
        </p:spPr>
        <p:txBody>
          <a:bodyPr wrap="none" rtlCol="0">
            <a:spAutoFit/>
          </a:bodyPr>
          <a:lstStyle/>
          <a:p>
            <a:r>
              <a:rPr lang="en-US" sz="1600" b="1" dirty="0"/>
              <a:t>Without AS</a:t>
            </a:r>
            <a:endParaRPr lang="id-ID" sz="1600" b="1" dirty="0"/>
          </a:p>
        </p:txBody>
      </p:sp>
      <p:sp>
        <p:nvSpPr>
          <p:cNvPr id="547" name="TextBox 546"/>
          <p:cNvSpPr txBox="1"/>
          <p:nvPr/>
        </p:nvSpPr>
        <p:spPr>
          <a:xfrm>
            <a:off x="7769561" y="930391"/>
            <a:ext cx="870751" cy="338554"/>
          </a:xfrm>
          <a:prstGeom prst="rect">
            <a:avLst/>
          </a:prstGeom>
          <a:noFill/>
        </p:spPr>
        <p:txBody>
          <a:bodyPr wrap="none" rtlCol="0">
            <a:spAutoFit/>
          </a:bodyPr>
          <a:lstStyle/>
          <a:p>
            <a:r>
              <a:rPr lang="en-US" sz="1600" b="1" dirty="0"/>
              <a:t>With AS</a:t>
            </a:r>
            <a:endParaRPr lang="id-ID" sz="1600" b="1" dirty="0"/>
          </a:p>
        </p:txBody>
      </p:sp>
      <p:sp>
        <p:nvSpPr>
          <p:cNvPr id="558" name="Rectangle 72"/>
          <p:cNvSpPr>
            <a:spLocks noChangeArrowheads="1"/>
          </p:cNvSpPr>
          <p:nvPr/>
        </p:nvSpPr>
        <p:spPr bwMode="auto">
          <a:xfrm>
            <a:off x="8922050" y="3522763"/>
            <a:ext cx="357790" cy="230832"/>
          </a:xfrm>
          <a:prstGeom prst="rect">
            <a:avLst/>
          </a:prstGeom>
          <a:noFill/>
          <a:ln w="9525">
            <a:noFill/>
            <a:miter lim="800000"/>
            <a:headEnd/>
            <a:tailEnd/>
          </a:ln>
        </p:spPr>
        <p:txBody>
          <a:bodyPr wrap="none">
            <a:spAutoFit/>
          </a:bodyPr>
          <a:lstStyle/>
          <a:p>
            <a:pPr fontAlgn="base"/>
            <a:r>
              <a:rPr kumimoji="1" lang="en-US" altLang="zh-CN" sz="900" dirty="0"/>
              <a:t>183</a:t>
            </a:r>
          </a:p>
        </p:txBody>
      </p:sp>
    </p:spTree>
    <p:extLst>
      <p:ext uri="{BB962C8B-B14F-4D97-AF65-F5344CB8AC3E}">
        <p14:creationId xmlns:p14="http://schemas.microsoft.com/office/powerpoint/2010/main" val="3609655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65034"/>
                                        </p:tgtEl>
                                        <p:attrNameLst>
                                          <p:attrName>style.visibility</p:attrName>
                                        </p:attrNameLst>
                                      </p:cBhvr>
                                      <p:to>
                                        <p:strVal val="visible"/>
                                      </p:to>
                                    </p:set>
                                    <p:animEffect transition="in" filter="checkerboard(across)">
                                      <p:cBhvr>
                                        <p:cTn id="7" dur="500"/>
                                        <p:tgtEl>
                                          <p:spTgt spid="166503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65051"/>
                                        </p:tgtEl>
                                        <p:attrNameLst>
                                          <p:attrName>style.visibility</p:attrName>
                                        </p:attrNameLst>
                                      </p:cBhvr>
                                      <p:to>
                                        <p:strVal val="visible"/>
                                      </p:to>
                                    </p:set>
                                    <p:animEffect transition="in" filter="checkerboard(across)">
                                      <p:cBhvr>
                                        <p:cTn id="10" dur="500"/>
                                        <p:tgtEl>
                                          <p:spTgt spid="166505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665052"/>
                                        </p:tgtEl>
                                        <p:attrNameLst>
                                          <p:attrName>style.visibility</p:attrName>
                                        </p:attrNameLst>
                                      </p:cBhvr>
                                      <p:to>
                                        <p:strVal val="visible"/>
                                      </p:to>
                                    </p:set>
                                    <p:animEffect transition="in" filter="checkerboard(across)">
                                      <p:cBhvr>
                                        <p:cTn id="15" dur="500"/>
                                        <p:tgtEl>
                                          <p:spTgt spid="166505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665029"/>
                                        </p:tgtEl>
                                        <p:attrNameLst>
                                          <p:attrName>style.visibility</p:attrName>
                                        </p:attrNameLst>
                                      </p:cBhvr>
                                      <p:to>
                                        <p:strVal val="visible"/>
                                      </p:to>
                                    </p:set>
                                    <p:animEffect transition="in" filter="checkerboard(across)">
                                      <p:cBhvr>
                                        <p:cTn id="18" dur="500"/>
                                        <p:tgtEl>
                                          <p:spTgt spid="166502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53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665053"/>
                                        </p:tgtEl>
                                        <p:attrNameLst>
                                          <p:attrName>style.visibility</p:attrName>
                                        </p:attrNameLst>
                                      </p:cBhvr>
                                      <p:to>
                                        <p:strVal val="visible"/>
                                      </p:to>
                                    </p:set>
                                    <p:animEffect transition="in" filter="checkerboard(across)">
                                      <p:cBhvr>
                                        <p:cTn id="27" dur="500"/>
                                        <p:tgtEl>
                                          <p:spTgt spid="1665053"/>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665030"/>
                                        </p:tgtEl>
                                        <p:attrNameLst>
                                          <p:attrName>style.visibility</p:attrName>
                                        </p:attrNameLst>
                                      </p:cBhvr>
                                      <p:to>
                                        <p:strVal val="visible"/>
                                      </p:to>
                                    </p:set>
                                    <p:animEffect transition="in" filter="checkerboard(across)">
                                      <p:cBhvr>
                                        <p:cTn id="30" dur="500"/>
                                        <p:tgtEl>
                                          <p:spTgt spid="1665030"/>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665031"/>
                                        </p:tgtEl>
                                        <p:attrNameLst>
                                          <p:attrName>style.visibility</p:attrName>
                                        </p:attrNameLst>
                                      </p:cBhvr>
                                      <p:to>
                                        <p:strVal val="visible"/>
                                      </p:to>
                                    </p:set>
                                    <p:animEffect transition="in" filter="checkerboard(across)">
                                      <p:cBhvr>
                                        <p:cTn id="35" dur="500"/>
                                        <p:tgtEl>
                                          <p:spTgt spid="1665031"/>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665032"/>
                                        </p:tgtEl>
                                        <p:attrNameLst>
                                          <p:attrName>style.visibility</p:attrName>
                                        </p:attrNameLst>
                                      </p:cBhvr>
                                      <p:to>
                                        <p:strVal val="visible"/>
                                      </p:to>
                                    </p:set>
                                    <p:animEffect transition="in" filter="checkerboard(across)">
                                      <p:cBhvr>
                                        <p:cTn id="40" dur="500"/>
                                        <p:tgtEl>
                                          <p:spTgt spid="1665032"/>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665054"/>
                                        </p:tgtEl>
                                        <p:attrNameLst>
                                          <p:attrName>style.visibility</p:attrName>
                                        </p:attrNameLst>
                                      </p:cBhvr>
                                      <p:to>
                                        <p:strVal val="visible"/>
                                      </p:to>
                                    </p:set>
                                    <p:animEffect transition="in" filter="checkerboard(across)">
                                      <p:cBhvr>
                                        <p:cTn id="43" dur="500"/>
                                        <p:tgtEl>
                                          <p:spTgt spid="166505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665039"/>
                                        </p:tgtEl>
                                        <p:attrNameLst>
                                          <p:attrName>style.visibility</p:attrName>
                                        </p:attrNameLst>
                                      </p:cBhvr>
                                      <p:to>
                                        <p:strVal val="visible"/>
                                      </p:to>
                                    </p:set>
                                    <p:animEffect transition="in" filter="checkerboard(across)">
                                      <p:cBhvr>
                                        <p:cTn id="46" dur="500"/>
                                        <p:tgtEl>
                                          <p:spTgt spid="166503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665026"/>
                                        </p:tgtEl>
                                        <p:attrNameLst>
                                          <p:attrName>style.visibility</p:attrName>
                                        </p:attrNameLst>
                                      </p:cBhvr>
                                      <p:to>
                                        <p:strVal val="visible"/>
                                      </p:to>
                                    </p:set>
                                    <p:animEffect transition="in" filter="checkerboard(across)">
                                      <p:cBhvr>
                                        <p:cTn id="49" dur="500"/>
                                        <p:tgtEl>
                                          <p:spTgt spid="1665026"/>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665036"/>
                                        </p:tgtEl>
                                        <p:attrNameLst>
                                          <p:attrName>style.visibility</p:attrName>
                                        </p:attrNameLst>
                                      </p:cBhvr>
                                      <p:to>
                                        <p:strVal val="visible"/>
                                      </p:to>
                                    </p:set>
                                    <p:animEffect transition="in" filter="checkerboard(across)">
                                      <p:cBhvr>
                                        <p:cTn id="52" dur="500"/>
                                        <p:tgtEl>
                                          <p:spTgt spid="1665036"/>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665055"/>
                                        </p:tgtEl>
                                        <p:attrNameLst>
                                          <p:attrName>style.visibility</p:attrName>
                                        </p:attrNameLst>
                                      </p:cBhvr>
                                      <p:to>
                                        <p:strVal val="visible"/>
                                      </p:to>
                                    </p:set>
                                    <p:animEffect transition="in" filter="checkerboard(across)">
                                      <p:cBhvr>
                                        <p:cTn id="55" dur="500"/>
                                        <p:tgtEl>
                                          <p:spTgt spid="1665055"/>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grpId="0" nodeType="clickEffect">
                                  <p:stCondLst>
                                    <p:cond delay="0"/>
                                  </p:stCondLst>
                                  <p:childTnLst>
                                    <p:set>
                                      <p:cBhvr>
                                        <p:cTn id="59" dur="1" fill="hold">
                                          <p:stCondLst>
                                            <p:cond delay="0"/>
                                          </p:stCondLst>
                                        </p:cTn>
                                        <p:tgtEl>
                                          <p:spTgt spid="1665056"/>
                                        </p:tgtEl>
                                        <p:attrNameLst>
                                          <p:attrName>style.visibility</p:attrName>
                                        </p:attrNameLst>
                                      </p:cBhvr>
                                      <p:to>
                                        <p:strVal val="visible"/>
                                      </p:to>
                                    </p:set>
                                    <p:animEffect transition="in" filter="checkerboard(across)">
                                      <p:cBhvr>
                                        <p:cTn id="60" dur="500"/>
                                        <p:tgtEl>
                                          <p:spTgt spid="1665056"/>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1665038"/>
                                        </p:tgtEl>
                                        <p:attrNameLst>
                                          <p:attrName>style.visibility</p:attrName>
                                        </p:attrNameLst>
                                      </p:cBhvr>
                                      <p:to>
                                        <p:strVal val="visible"/>
                                      </p:to>
                                    </p:set>
                                    <p:animEffect transition="in" filter="checkerboard(across)">
                                      <p:cBhvr>
                                        <p:cTn id="63" dur="500"/>
                                        <p:tgtEl>
                                          <p:spTgt spid="1665038"/>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1665057"/>
                                        </p:tgtEl>
                                        <p:attrNameLst>
                                          <p:attrName>style.visibility</p:attrName>
                                        </p:attrNameLst>
                                      </p:cBhvr>
                                      <p:to>
                                        <p:strVal val="visible"/>
                                      </p:to>
                                    </p:set>
                                    <p:animEffect transition="in" filter="checkerboard(across)">
                                      <p:cBhvr>
                                        <p:cTn id="68" dur="500"/>
                                        <p:tgtEl>
                                          <p:spTgt spid="1665057"/>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1665041"/>
                                        </p:tgtEl>
                                        <p:attrNameLst>
                                          <p:attrName>style.visibility</p:attrName>
                                        </p:attrNameLst>
                                      </p:cBhvr>
                                      <p:to>
                                        <p:strVal val="visible"/>
                                      </p:to>
                                    </p:set>
                                    <p:animEffect transition="in" filter="checkerboard(across)">
                                      <p:cBhvr>
                                        <p:cTn id="71" dur="500"/>
                                        <p:tgtEl>
                                          <p:spTgt spid="1665041"/>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1665058"/>
                                        </p:tgtEl>
                                        <p:attrNameLst>
                                          <p:attrName>style.visibility</p:attrName>
                                        </p:attrNameLst>
                                      </p:cBhvr>
                                      <p:to>
                                        <p:strVal val="visible"/>
                                      </p:to>
                                    </p:set>
                                    <p:animEffect transition="in" filter="checkerboard(across)">
                                      <p:cBhvr>
                                        <p:cTn id="76" dur="500"/>
                                        <p:tgtEl>
                                          <p:spTgt spid="1665058"/>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1665042"/>
                                        </p:tgtEl>
                                        <p:attrNameLst>
                                          <p:attrName>style.visibility</p:attrName>
                                        </p:attrNameLst>
                                      </p:cBhvr>
                                      <p:to>
                                        <p:strVal val="visible"/>
                                      </p:to>
                                    </p:set>
                                    <p:animEffect transition="in" filter="checkerboard(across)">
                                      <p:cBhvr>
                                        <p:cTn id="79" dur="500"/>
                                        <p:tgtEl>
                                          <p:spTgt spid="1665042"/>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1665043"/>
                                        </p:tgtEl>
                                        <p:attrNameLst>
                                          <p:attrName>style.visibility</p:attrName>
                                        </p:attrNameLst>
                                      </p:cBhvr>
                                      <p:to>
                                        <p:strVal val="visible"/>
                                      </p:to>
                                    </p:set>
                                    <p:animEffect transition="in" filter="checkerboard(across)">
                                      <p:cBhvr>
                                        <p:cTn id="84" dur="500"/>
                                        <p:tgtEl>
                                          <p:spTgt spid="1665043"/>
                                        </p:tgtEl>
                                      </p:cBhvr>
                                    </p:animEffect>
                                  </p:childTnLst>
                                </p:cTn>
                              </p:par>
                              <p:par>
                                <p:cTn id="85" presetID="5" presetClass="entr" presetSubtype="10" fill="hold" grpId="0" nodeType="withEffect">
                                  <p:stCondLst>
                                    <p:cond delay="0"/>
                                  </p:stCondLst>
                                  <p:childTnLst>
                                    <p:set>
                                      <p:cBhvr>
                                        <p:cTn id="86" dur="1" fill="hold">
                                          <p:stCondLst>
                                            <p:cond delay="0"/>
                                          </p:stCondLst>
                                        </p:cTn>
                                        <p:tgtEl>
                                          <p:spTgt spid="1665059"/>
                                        </p:tgtEl>
                                        <p:attrNameLst>
                                          <p:attrName>style.visibility</p:attrName>
                                        </p:attrNameLst>
                                      </p:cBhvr>
                                      <p:to>
                                        <p:strVal val="visible"/>
                                      </p:to>
                                    </p:set>
                                    <p:animEffect transition="in" filter="checkerboard(across)">
                                      <p:cBhvr>
                                        <p:cTn id="87" dur="500"/>
                                        <p:tgtEl>
                                          <p:spTgt spid="1665059"/>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1665060"/>
                                        </p:tgtEl>
                                        <p:attrNameLst>
                                          <p:attrName>style.visibility</p:attrName>
                                        </p:attrNameLst>
                                      </p:cBhvr>
                                      <p:to>
                                        <p:strVal val="visible"/>
                                      </p:to>
                                    </p:set>
                                    <p:animEffect transition="in" filter="checkerboard(across)">
                                      <p:cBhvr>
                                        <p:cTn id="90" dur="500"/>
                                        <p:tgtEl>
                                          <p:spTgt spid="1665060"/>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1665045"/>
                                        </p:tgtEl>
                                        <p:attrNameLst>
                                          <p:attrName>style.visibility</p:attrName>
                                        </p:attrNameLst>
                                      </p:cBhvr>
                                      <p:to>
                                        <p:strVal val="visible"/>
                                      </p:to>
                                    </p:set>
                                    <p:animEffect transition="in" filter="checkerboard(across)">
                                      <p:cBhvr>
                                        <p:cTn id="93" dur="500"/>
                                        <p:tgtEl>
                                          <p:spTgt spid="1665045"/>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1665061"/>
                                        </p:tgtEl>
                                        <p:attrNameLst>
                                          <p:attrName>style.visibility</p:attrName>
                                        </p:attrNameLst>
                                      </p:cBhvr>
                                      <p:to>
                                        <p:strVal val="visible"/>
                                      </p:to>
                                    </p:set>
                                    <p:animEffect transition="in" filter="checkerboard(across)">
                                      <p:cBhvr>
                                        <p:cTn id="96" dur="500"/>
                                        <p:tgtEl>
                                          <p:spTgt spid="1665061"/>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1665047"/>
                                        </p:tgtEl>
                                        <p:attrNameLst>
                                          <p:attrName>style.visibility</p:attrName>
                                        </p:attrNameLst>
                                      </p:cBhvr>
                                      <p:to>
                                        <p:strVal val="visible"/>
                                      </p:to>
                                    </p:set>
                                    <p:animEffect transition="in" filter="checkerboard(across)">
                                      <p:cBhvr>
                                        <p:cTn id="99" dur="500"/>
                                        <p:tgtEl>
                                          <p:spTgt spid="166504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77"/>
                                        </p:tgtEl>
                                        <p:attrNameLst>
                                          <p:attrName>style.visibility</p:attrName>
                                        </p:attrNameLst>
                                      </p:cBhvr>
                                      <p:to>
                                        <p:strVal val="visible"/>
                                      </p:to>
                                    </p:set>
                                    <p:animEffect transition="in" filter="fade">
                                      <p:cBhvr>
                                        <p:cTn id="104" dur="500"/>
                                        <p:tgtEl>
                                          <p:spTgt spid="17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47"/>
                                        </p:tgtEl>
                                        <p:attrNameLst>
                                          <p:attrName>style.visibility</p:attrName>
                                        </p:attrNameLst>
                                      </p:cBhvr>
                                      <p:to>
                                        <p:strVal val="visible"/>
                                      </p:to>
                                    </p:set>
                                    <p:animEffect transition="in" filter="fade">
                                      <p:cBhvr>
                                        <p:cTn id="107" dur="500"/>
                                        <p:tgtEl>
                                          <p:spTgt spid="54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35"/>
                                        </p:tgtEl>
                                        <p:attrNameLst>
                                          <p:attrName>style.visibility</p:attrName>
                                        </p:attrNameLst>
                                      </p:cBhvr>
                                      <p:to>
                                        <p:strVal val="visible"/>
                                      </p:to>
                                    </p:set>
                                    <p:animEffect transition="in" filter="fade">
                                      <p:cBhvr>
                                        <p:cTn id="110" dur="500"/>
                                        <p:tgtEl>
                                          <p:spTgt spid="53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36"/>
                                        </p:tgtEl>
                                        <p:attrNameLst>
                                          <p:attrName>style.visibility</p:attrName>
                                        </p:attrNameLst>
                                      </p:cBhvr>
                                      <p:to>
                                        <p:strVal val="visible"/>
                                      </p:to>
                                    </p:set>
                                    <p:animEffect transition="in" filter="fade">
                                      <p:cBhvr>
                                        <p:cTn id="113" dur="500"/>
                                        <p:tgtEl>
                                          <p:spTgt spid="536"/>
                                        </p:tgtEl>
                                      </p:cBhvr>
                                    </p:animEffect>
                                  </p:childTnLst>
                                </p:cTn>
                              </p:par>
                              <p:par>
                                <p:cTn id="114" presetID="10" presetClass="entr" presetSubtype="0" fill="hold" nodeType="withEffect">
                                  <p:stCondLst>
                                    <p:cond delay="0"/>
                                  </p:stCondLst>
                                  <p:childTnLst>
                                    <p:set>
                                      <p:cBhvr>
                                        <p:cTn id="115" dur="1" fill="hold">
                                          <p:stCondLst>
                                            <p:cond delay="0"/>
                                          </p:stCondLst>
                                        </p:cTn>
                                        <p:tgtEl>
                                          <p:spTgt spid="404"/>
                                        </p:tgtEl>
                                        <p:attrNameLst>
                                          <p:attrName>style.visibility</p:attrName>
                                        </p:attrNameLst>
                                      </p:cBhvr>
                                      <p:to>
                                        <p:strVal val="visible"/>
                                      </p:to>
                                    </p:set>
                                    <p:animEffect transition="in" filter="fade">
                                      <p:cBhvr>
                                        <p:cTn id="116" dur="500"/>
                                        <p:tgtEl>
                                          <p:spTgt spid="40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06"/>
                                        </p:tgtEl>
                                        <p:attrNameLst>
                                          <p:attrName>style.visibility</p:attrName>
                                        </p:attrNameLst>
                                      </p:cBhvr>
                                      <p:to>
                                        <p:strVal val="visible"/>
                                      </p:to>
                                    </p:set>
                                    <p:animEffect transition="in" filter="fade">
                                      <p:cBhvr>
                                        <p:cTn id="119" dur="500"/>
                                        <p:tgtEl>
                                          <p:spTgt spid="406"/>
                                        </p:tgtEl>
                                      </p:cBhvr>
                                    </p:animEffect>
                                  </p:childTnLst>
                                </p:cTn>
                              </p:par>
                              <p:par>
                                <p:cTn id="120" presetID="10" presetClass="entr" presetSubtype="0" fill="hold" nodeType="withEffect">
                                  <p:stCondLst>
                                    <p:cond delay="0"/>
                                  </p:stCondLst>
                                  <p:childTnLst>
                                    <p:set>
                                      <p:cBhvr>
                                        <p:cTn id="121" dur="1" fill="hold">
                                          <p:stCondLst>
                                            <p:cond delay="0"/>
                                          </p:stCondLst>
                                        </p:cTn>
                                        <p:tgtEl>
                                          <p:spTgt spid="386"/>
                                        </p:tgtEl>
                                        <p:attrNameLst>
                                          <p:attrName>style.visibility</p:attrName>
                                        </p:attrNameLst>
                                      </p:cBhvr>
                                      <p:to>
                                        <p:strVal val="visible"/>
                                      </p:to>
                                    </p:set>
                                    <p:animEffect transition="in" filter="fade">
                                      <p:cBhvr>
                                        <p:cTn id="122" dur="500"/>
                                        <p:tgtEl>
                                          <p:spTgt spid="386"/>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87"/>
                                        </p:tgtEl>
                                        <p:attrNameLst>
                                          <p:attrName>style.visibility</p:attrName>
                                        </p:attrNameLst>
                                      </p:cBhvr>
                                      <p:to>
                                        <p:strVal val="visible"/>
                                      </p:to>
                                    </p:set>
                                    <p:animEffect transition="in" filter="fade">
                                      <p:cBhvr>
                                        <p:cTn id="125" dur="500"/>
                                        <p:tgtEl>
                                          <p:spTgt spid="387"/>
                                        </p:tgtEl>
                                      </p:cBhvr>
                                    </p:animEffect>
                                  </p:childTnLst>
                                </p:cTn>
                              </p:par>
                              <p:par>
                                <p:cTn id="126" presetID="10" presetClass="entr" presetSubtype="0" fill="hold" nodeType="withEffect">
                                  <p:stCondLst>
                                    <p:cond delay="0"/>
                                  </p:stCondLst>
                                  <p:childTnLst>
                                    <p:set>
                                      <p:cBhvr>
                                        <p:cTn id="127" dur="1" fill="hold">
                                          <p:stCondLst>
                                            <p:cond delay="0"/>
                                          </p:stCondLst>
                                        </p:cTn>
                                        <p:tgtEl>
                                          <p:spTgt spid="405"/>
                                        </p:tgtEl>
                                        <p:attrNameLst>
                                          <p:attrName>style.visibility</p:attrName>
                                        </p:attrNameLst>
                                      </p:cBhvr>
                                      <p:to>
                                        <p:strVal val="visible"/>
                                      </p:to>
                                    </p:set>
                                    <p:animEffect transition="in" filter="fade">
                                      <p:cBhvr>
                                        <p:cTn id="128" dur="500"/>
                                        <p:tgtEl>
                                          <p:spTgt spid="40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07"/>
                                        </p:tgtEl>
                                        <p:attrNameLst>
                                          <p:attrName>style.visibility</p:attrName>
                                        </p:attrNameLst>
                                      </p:cBhvr>
                                      <p:to>
                                        <p:strVal val="visible"/>
                                      </p:to>
                                    </p:set>
                                    <p:animEffect transition="in" filter="fade">
                                      <p:cBhvr>
                                        <p:cTn id="131" dur="500"/>
                                        <p:tgtEl>
                                          <p:spTgt spid="407"/>
                                        </p:tgtEl>
                                      </p:cBhvr>
                                    </p:animEffect>
                                  </p:childTnLst>
                                </p:cTn>
                              </p:par>
                              <p:par>
                                <p:cTn id="132" presetID="10" presetClass="entr" presetSubtype="0" fill="hold" nodeType="withEffect">
                                  <p:stCondLst>
                                    <p:cond delay="0"/>
                                  </p:stCondLst>
                                  <p:childTnLst>
                                    <p:set>
                                      <p:cBhvr>
                                        <p:cTn id="133" dur="1" fill="hold">
                                          <p:stCondLst>
                                            <p:cond delay="0"/>
                                          </p:stCondLst>
                                        </p:cTn>
                                        <p:tgtEl>
                                          <p:spTgt spid="378"/>
                                        </p:tgtEl>
                                        <p:attrNameLst>
                                          <p:attrName>style.visibility</p:attrName>
                                        </p:attrNameLst>
                                      </p:cBhvr>
                                      <p:to>
                                        <p:strVal val="visible"/>
                                      </p:to>
                                    </p:set>
                                    <p:animEffect transition="in" filter="fade">
                                      <p:cBhvr>
                                        <p:cTn id="134" dur="500"/>
                                        <p:tgtEl>
                                          <p:spTgt spid="378"/>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79"/>
                                        </p:tgtEl>
                                        <p:attrNameLst>
                                          <p:attrName>style.visibility</p:attrName>
                                        </p:attrNameLst>
                                      </p:cBhvr>
                                      <p:to>
                                        <p:strVal val="visible"/>
                                      </p:to>
                                    </p:set>
                                    <p:animEffect transition="in" filter="fade">
                                      <p:cBhvr>
                                        <p:cTn id="137" dur="500"/>
                                        <p:tgtEl>
                                          <p:spTgt spid="379"/>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376"/>
                                        </p:tgtEl>
                                        <p:attrNameLst>
                                          <p:attrName>style.visibility</p:attrName>
                                        </p:attrNameLst>
                                      </p:cBhvr>
                                      <p:to>
                                        <p:strVal val="visible"/>
                                      </p:to>
                                    </p:set>
                                    <p:animEffect transition="in" filter="fade">
                                      <p:cBhvr>
                                        <p:cTn id="140" dur="500"/>
                                        <p:tgtEl>
                                          <p:spTgt spid="376"/>
                                        </p:tgtEl>
                                      </p:cBhvr>
                                    </p:animEffect>
                                  </p:childTnLst>
                                </p:cTn>
                              </p:par>
                              <p:par>
                                <p:cTn id="141" presetID="10" presetClass="entr" presetSubtype="0" fill="hold" nodeType="withEffect">
                                  <p:stCondLst>
                                    <p:cond delay="0"/>
                                  </p:stCondLst>
                                  <p:childTnLst>
                                    <p:set>
                                      <p:cBhvr>
                                        <p:cTn id="142" dur="1" fill="hold">
                                          <p:stCondLst>
                                            <p:cond delay="0"/>
                                          </p:stCondLst>
                                        </p:cTn>
                                        <p:tgtEl>
                                          <p:spTgt spid="377"/>
                                        </p:tgtEl>
                                        <p:attrNameLst>
                                          <p:attrName>style.visibility</p:attrName>
                                        </p:attrNameLst>
                                      </p:cBhvr>
                                      <p:to>
                                        <p:strVal val="visible"/>
                                      </p:to>
                                    </p:set>
                                    <p:animEffect transition="in" filter="fade">
                                      <p:cBhvr>
                                        <p:cTn id="143" dur="500"/>
                                        <p:tgtEl>
                                          <p:spTgt spid="377"/>
                                        </p:tgtEl>
                                      </p:cBhvr>
                                    </p:animEffect>
                                  </p:childTnLst>
                                </p:cTn>
                              </p:par>
                              <p:par>
                                <p:cTn id="144" presetID="10" presetClass="entr" presetSubtype="0" fill="hold" nodeType="withEffect">
                                  <p:stCondLst>
                                    <p:cond delay="0"/>
                                  </p:stCondLst>
                                  <p:childTnLst>
                                    <p:set>
                                      <p:cBhvr>
                                        <p:cTn id="145" dur="1" fill="hold">
                                          <p:stCondLst>
                                            <p:cond delay="0"/>
                                          </p:stCondLst>
                                        </p:cTn>
                                        <p:tgtEl>
                                          <p:spTgt spid="384"/>
                                        </p:tgtEl>
                                        <p:attrNameLst>
                                          <p:attrName>style.visibility</p:attrName>
                                        </p:attrNameLst>
                                      </p:cBhvr>
                                      <p:to>
                                        <p:strVal val="visible"/>
                                      </p:to>
                                    </p:set>
                                    <p:animEffect transition="in" filter="fade">
                                      <p:cBhvr>
                                        <p:cTn id="146" dur="500"/>
                                        <p:tgtEl>
                                          <p:spTgt spid="384"/>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385"/>
                                        </p:tgtEl>
                                        <p:attrNameLst>
                                          <p:attrName>style.visibility</p:attrName>
                                        </p:attrNameLst>
                                      </p:cBhvr>
                                      <p:to>
                                        <p:strVal val="visible"/>
                                      </p:to>
                                    </p:set>
                                    <p:animEffect transition="in" filter="fade">
                                      <p:cBhvr>
                                        <p:cTn id="149" dur="500"/>
                                        <p:tgtEl>
                                          <p:spTgt spid="385"/>
                                        </p:tgtEl>
                                      </p:cBhvr>
                                    </p:animEffect>
                                  </p:childTnLst>
                                </p:cTn>
                              </p:par>
                              <p:par>
                                <p:cTn id="150" presetID="10" presetClass="entr" presetSubtype="0" fill="hold" nodeType="withEffect">
                                  <p:stCondLst>
                                    <p:cond delay="0"/>
                                  </p:stCondLst>
                                  <p:childTnLst>
                                    <p:set>
                                      <p:cBhvr>
                                        <p:cTn id="151" dur="1" fill="hold">
                                          <p:stCondLst>
                                            <p:cond delay="0"/>
                                          </p:stCondLst>
                                        </p:cTn>
                                        <p:tgtEl>
                                          <p:spTgt spid="388"/>
                                        </p:tgtEl>
                                        <p:attrNameLst>
                                          <p:attrName>style.visibility</p:attrName>
                                        </p:attrNameLst>
                                      </p:cBhvr>
                                      <p:to>
                                        <p:strVal val="visible"/>
                                      </p:to>
                                    </p:set>
                                    <p:animEffect transition="in" filter="fade">
                                      <p:cBhvr>
                                        <p:cTn id="152" dur="500"/>
                                        <p:tgtEl>
                                          <p:spTgt spid="388"/>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389"/>
                                        </p:tgtEl>
                                        <p:attrNameLst>
                                          <p:attrName>style.visibility</p:attrName>
                                        </p:attrNameLst>
                                      </p:cBhvr>
                                      <p:to>
                                        <p:strVal val="visible"/>
                                      </p:to>
                                    </p:set>
                                    <p:animEffect transition="in" filter="fade">
                                      <p:cBhvr>
                                        <p:cTn id="155" dur="500"/>
                                        <p:tgtEl>
                                          <p:spTgt spid="389"/>
                                        </p:tgtEl>
                                      </p:cBhvr>
                                    </p:animEffect>
                                  </p:childTnLst>
                                </p:cTn>
                              </p:par>
                              <p:par>
                                <p:cTn id="156" presetID="10" presetClass="entr" presetSubtype="0" fill="hold" nodeType="withEffect">
                                  <p:stCondLst>
                                    <p:cond delay="0"/>
                                  </p:stCondLst>
                                  <p:childTnLst>
                                    <p:set>
                                      <p:cBhvr>
                                        <p:cTn id="157" dur="1" fill="hold">
                                          <p:stCondLst>
                                            <p:cond delay="0"/>
                                          </p:stCondLst>
                                        </p:cTn>
                                        <p:tgtEl>
                                          <p:spTgt spid="542"/>
                                        </p:tgtEl>
                                        <p:attrNameLst>
                                          <p:attrName>style.visibility</p:attrName>
                                        </p:attrNameLst>
                                      </p:cBhvr>
                                      <p:to>
                                        <p:strVal val="visible"/>
                                      </p:to>
                                    </p:set>
                                    <p:animEffect transition="in" filter="fade">
                                      <p:cBhvr>
                                        <p:cTn id="158" dur="500"/>
                                        <p:tgtEl>
                                          <p:spTgt spid="542"/>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544"/>
                                        </p:tgtEl>
                                        <p:attrNameLst>
                                          <p:attrName>style.visibility</p:attrName>
                                        </p:attrNameLst>
                                      </p:cBhvr>
                                      <p:to>
                                        <p:strVal val="visible"/>
                                      </p:to>
                                    </p:set>
                                    <p:animEffect transition="in" filter="fade">
                                      <p:cBhvr>
                                        <p:cTn id="161" dur="500"/>
                                        <p:tgtEl>
                                          <p:spTgt spid="544"/>
                                        </p:tgtEl>
                                      </p:cBhvr>
                                    </p:animEffect>
                                  </p:childTnLst>
                                </p:cTn>
                              </p:par>
                              <p:par>
                                <p:cTn id="162" presetID="10" presetClass="entr" presetSubtype="0" fill="hold" nodeType="withEffect">
                                  <p:stCondLst>
                                    <p:cond delay="0"/>
                                  </p:stCondLst>
                                  <p:childTnLst>
                                    <p:set>
                                      <p:cBhvr>
                                        <p:cTn id="163" dur="1" fill="hold">
                                          <p:stCondLst>
                                            <p:cond delay="0"/>
                                          </p:stCondLst>
                                        </p:cTn>
                                        <p:tgtEl>
                                          <p:spTgt spid="382"/>
                                        </p:tgtEl>
                                        <p:attrNameLst>
                                          <p:attrName>style.visibility</p:attrName>
                                        </p:attrNameLst>
                                      </p:cBhvr>
                                      <p:to>
                                        <p:strVal val="visible"/>
                                      </p:to>
                                    </p:set>
                                    <p:animEffect transition="in" filter="fade">
                                      <p:cBhvr>
                                        <p:cTn id="164" dur="500"/>
                                        <p:tgtEl>
                                          <p:spTgt spid="382"/>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383"/>
                                        </p:tgtEl>
                                        <p:attrNameLst>
                                          <p:attrName>style.visibility</p:attrName>
                                        </p:attrNameLst>
                                      </p:cBhvr>
                                      <p:to>
                                        <p:strVal val="visible"/>
                                      </p:to>
                                    </p:set>
                                    <p:animEffect transition="in" filter="fade">
                                      <p:cBhvr>
                                        <p:cTn id="167" dur="500"/>
                                        <p:tgtEl>
                                          <p:spTgt spid="383"/>
                                        </p:tgtEl>
                                      </p:cBhvr>
                                    </p:animEffect>
                                  </p:childTnLst>
                                </p:cTn>
                              </p:par>
                              <p:par>
                                <p:cTn id="168" presetID="10" presetClass="entr" presetSubtype="0" fill="hold" nodeType="withEffect">
                                  <p:stCondLst>
                                    <p:cond delay="0"/>
                                  </p:stCondLst>
                                  <p:childTnLst>
                                    <p:set>
                                      <p:cBhvr>
                                        <p:cTn id="169" dur="1" fill="hold">
                                          <p:stCondLst>
                                            <p:cond delay="0"/>
                                          </p:stCondLst>
                                        </p:cTn>
                                        <p:tgtEl>
                                          <p:spTgt spid="380"/>
                                        </p:tgtEl>
                                        <p:attrNameLst>
                                          <p:attrName>style.visibility</p:attrName>
                                        </p:attrNameLst>
                                      </p:cBhvr>
                                      <p:to>
                                        <p:strVal val="visible"/>
                                      </p:to>
                                    </p:set>
                                    <p:animEffect transition="in" filter="fade">
                                      <p:cBhvr>
                                        <p:cTn id="170" dur="500"/>
                                        <p:tgtEl>
                                          <p:spTgt spid="380"/>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381"/>
                                        </p:tgtEl>
                                        <p:attrNameLst>
                                          <p:attrName>style.visibility</p:attrName>
                                        </p:attrNameLst>
                                      </p:cBhvr>
                                      <p:to>
                                        <p:strVal val="visible"/>
                                      </p:to>
                                    </p:set>
                                    <p:animEffect transition="in" filter="fade">
                                      <p:cBhvr>
                                        <p:cTn id="173" dur="500"/>
                                        <p:tgtEl>
                                          <p:spTgt spid="381"/>
                                        </p:tgtEl>
                                      </p:cBhvr>
                                    </p:animEffect>
                                  </p:childTnLst>
                                </p:cTn>
                              </p:par>
                              <p:par>
                                <p:cTn id="174" presetID="10" presetClass="entr" presetSubtype="0" fill="hold" nodeType="with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fade">
                                      <p:cBhvr>
                                        <p:cTn id="176" dur="500"/>
                                        <p:tgtEl>
                                          <p:spTgt spid="5"/>
                                        </p:tgtEl>
                                      </p:cBhvr>
                                    </p:animEffect>
                                  </p:childTnLst>
                                </p:cTn>
                              </p:par>
                              <p:par>
                                <p:cTn id="177" presetID="10" presetClass="entr" presetSubtype="0" fill="hold" nodeType="withEffect">
                                  <p:stCondLst>
                                    <p:cond delay="0"/>
                                  </p:stCondLst>
                                  <p:childTnLst>
                                    <p:set>
                                      <p:cBhvr>
                                        <p:cTn id="178" dur="1" fill="hold">
                                          <p:stCondLst>
                                            <p:cond delay="0"/>
                                          </p:stCondLst>
                                        </p:cTn>
                                        <p:tgtEl>
                                          <p:spTgt spid="545"/>
                                        </p:tgtEl>
                                        <p:attrNameLst>
                                          <p:attrName>style.visibility</p:attrName>
                                        </p:attrNameLst>
                                      </p:cBhvr>
                                      <p:to>
                                        <p:strVal val="visible"/>
                                      </p:to>
                                    </p:set>
                                    <p:animEffect transition="in" filter="fade">
                                      <p:cBhvr>
                                        <p:cTn id="179" dur="500"/>
                                        <p:tgtEl>
                                          <p:spTgt spid="545"/>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374"/>
                                        </p:tgtEl>
                                        <p:attrNameLst>
                                          <p:attrName>style.visibility</p:attrName>
                                        </p:attrNameLst>
                                      </p:cBhvr>
                                      <p:to>
                                        <p:strVal val="visible"/>
                                      </p:to>
                                    </p:set>
                                    <p:animEffect transition="in" filter="fade">
                                      <p:cBhvr>
                                        <p:cTn id="182" dur="500"/>
                                        <p:tgtEl>
                                          <p:spTgt spid="374"/>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375"/>
                                        </p:tgtEl>
                                        <p:attrNameLst>
                                          <p:attrName>style.visibility</p:attrName>
                                        </p:attrNameLst>
                                      </p:cBhvr>
                                      <p:to>
                                        <p:strVal val="visible"/>
                                      </p:to>
                                    </p:set>
                                    <p:animEffect transition="in" filter="fade">
                                      <p:cBhvr>
                                        <p:cTn id="185" dur="500"/>
                                        <p:tgtEl>
                                          <p:spTgt spid="375"/>
                                        </p:tgtEl>
                                      </p:cBhvr>
                                    </p:animEffect>
                                  </p:childTnLst>
                                </p:cTn>
                              </p:par>
                              <p:par>
                                <p:cTn id="186" presetID="10" presetClass="entr" presetSubtype="0" fill="hold" nodeType="withEffect">
                                  <p:stCondLst>
                                    <p:cond delay="0"/>
                                  </p:stCondLst>
                                  <p:childTnLst>
                                    <p:set>
                                      <p:cBhvr>
                                        <p:cTn id="187" dur="1" fill="hold">
                                          <p:stCondLst>
                                            <p:cond delay="0"/>
                                          </p:stCondLst>
                                        </p:cTn>
                                        <p:tgtEl>
                                          <p:spTgt spid="390"/>
                                        </p:tgtEl>
                                        <p:attrNameLst>
                                          <p:attrName>style.visibility</p:attrName>
                                        </p:attrNameLst>
                                      </p:cBhvr>
                                      <p:to>
                                        <p:strVal val="visible"/>
                                      </p:to>
                                    </p:set>
                                    <p:animEffect transition="in" filter="fade">
                                      <p:cBhvr>
                                        <p:cTn id="188" dur="500"/>
                                        <p:tgtEl>
                                          <p:spTgt spid="390"/>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391"/>
                                        </p:tgtEl>
                                        <p:attrNameLst>
                                          <p:attrName>style.visibility</p:attrName>
                                        </p:attrNameLst>
                                      </p:cBhvr>
                                      <p:to>
                                        <p:strVal val="visible"/>
                                      </p:to>
                                    </p:set>
                                    <p:animEffect transition="in" filter="fade">
                                      <p:cBhvr>
                                        <p:cTn id="191" dur="500"/>
                                        <p:tgtEl>
                                          <p:spTgt spid="391"/>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364"/>
                                        </p:tgtEl>
                                        <p:attrNameLst>
                                          <p:attrName>style.visibility</p:attrName>
                                        </p:attrNameLst>
                                      </p:cBhvr>
                                      <p:to>
                                        <p:strVal val="visible"/>
                                      </p:to>
                                    </p:set>
                                    <p:animEffect transition="in" filter="fade">
                                      <p:cBhvr>
                                        <p:cTn id="194" dur="500"/>
                                        <p:tgtEl>
                                          <p:spTgt spid="364"/>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393"/>
                                        </p:tgtEl>
                                        <p:attrNameLst>
                                          <p:attrName>style.visibility</p:attrName>
                                        </p:attrNameLst>
                                      </p:cBhvr>
                                      <p:to>
                                        <p:strVal val="visible"/>
                                      </p:to>
                                    </p:set>
                                    <p:animEffect transition="in" filter="fade">
                                      <p:cBhvr>
                                        <p:cTn id="199" dur="500"/>
                                        <p:tgtEl>
                                          <p:spTgt spid="393"/>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394"/>
                                        </p:tgtEl>
                                        <p:attrNameLst>
                                          <p:attrName>style.visibility</p:attrName>
                                        </p:attrNameLst>
                                      </p:cBhvr>
                                      <p:to>
                                        <p:strVal val="visible"/>
                                      </p:to>
                                    </p:set>
                                    <p:animEffect transition="in" filter="fade">
                                      <p:cBhvr>
                                        <p:cTn id="202" dur="500"/>
                                        <p:tgtEl>
                                          <p:spTgt spid="394"/>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392"/>
                                        </p:tgtEl>
                                        <p:attrNameLst>
                                          <p:attrName>style.visibility</p:attrName>
                                        </p:attrNameLst>
                                      </p:cBhvr>
                                      <p:to>
                                        <p:strVal val="visible"/>
                                      </p:to>
                                    </p:set>
                                    <p:animEffect transition="in" filter="fade">
                                      <p:cBhvr>
                                        <p:cTn id="207" dur="500"/>
                                        <p:tgtEl>
                                          <p:spTgt spid="392"/>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395"/>
                                        </p:tgtEl>
                                        <p:attrNameLst>
                                          <p:attrName>style.visibility</p:attrName>
                                        </p:attrNameLst>
                                      </p:cBhvr>
                                      <p:to>
                                        <p:strVal val="visible"/>
                                      </p:to>
                                    </p:set>
                                    <p:animEffect transition="in" filter="fade">
                                      <p:cBhvr>
                                        <p:cTn id="210" dur="500"/>
                                        <p:tgtEl>
                                          <p:spTgt spid="395"/>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grpId="0" nodeType="clickEffect">
                                  <p:stCondLst>
                                    <p:cond delay="0"/>
                                  </p:stCondLst>
                                  <p:childTnLst>
                                    <p:set>
                                      <p:cBhvr>
                                        <p:cTn id="214" dur="1" fill="hold">
                                          <p:stCondLst>
                                            <p:cond delay="0"/>
                                          </p:stCondLst>
                                        </p:cTn>
                                        <p:tgtEl>
                                          <p:spTgt spid="396"/>
                                        </p:tgtEl>
                                        <p:attrNameLst>
                                          <p:attrName>style.visibility</p:attrName>
                                        </p:attrNameLst>
                                      </p:cBhvr>
                                      <p:to>
                                        <p:strVal val="visible"/>
                                      </p:to>
                                    </p:set>
                                    <p:animEffect transition="in" filter="fade">
                                      <p:cBhvr>
                                        <p:cTn id="215" dur="500"/>
                                        <p:tgtEl>
                                          <p:spTgt spid="396"/>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537"/>
                                        </p:tgtEl>
                                        <p:attrNameLst>
                                          <p:attrName>style.visibility</p:attrName>
                                        </p:attrNameLst>
                                      </p:cBhvr>
                                      <p:to>
                                        <p:strVal val="visible"/>
                                      </p:to>
                                    </p:set>
                                    <p:animEffect transition="in" filter="fade">
                                      <p:cBhvr>
                                        <p:cTn id="218" dur="500"/>
                                        <p:tgtEl>
                                          <p:spTgt spid="537"/>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543"/>
                                        </p:tgtEl>
                                        <p:attrNameLst>
                                          <p:attrName>style.visibility</p:attrName>
                                        </p:attrNameLst>
                                      </p:cBhvr>
                                      <p:to>
                                        <p:strVal val="visible"/>
                                      </p:to>
                                    </p:set>
                                    <p:animEffect transition="in" filter="fade">
                                      <p:cBhvr>
                                        <p:cTn id="221" dur="500"/>
                                        <p:tgtEl>
                                          <p:spTgt spid="543"/>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grpId="0" nodeType="clickEffect">
                                  <p:stCondLst>
                                    <p:cond delay="0"/>
                                  </p:stCondLst>
                                  <p:childTnLst>
                                    <p:set>
                                      <p:cBhvr>
                                        <p:cTn id="225" dur="1" fill="hold">
                                          <p:stCondLst>
                                            <p:cond delay="0"/>
                                          </p:stCondLst>
                                        </p:cTn>
                                        <p:tgtEl>
                                          <p:spTgt spid="397"/>
                                        </p:tgtEl>
                                        <p:attrNameLst>
                                          <p:attrName>style.visibility</p:attrName>
                                        </p:attrNameLst>
                                      </p:cBhvr>
                                      <p:to>
                                        <p:strVal val="visible"/>
                                      </p:to>
                                    </p:set>
                                    <p:animEffect transition="in" filter="fade">
                                      <p:cBhvr>
                                        <p:cTn id="226" dur="500"/>
                                        <p:tgtEl>
                                          <p:spTgt spid="397"/>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539"/>
                                        </p:tgtEl>
                                        <p:attrNameLst>
                                          <p:attrName>style.visibility</p:attrName>
                                        </p:attrNameLst>
                                      </p:cBhvr>
                                      <p:to>
                                        <p:strVal val="visible"/>
                                      </p:to>
                                    </p:set>
                                    <p:animEffect transition="in" filter="fade">
                                      <p:cBhvr>
                                        <p:cTn id="229" dur="500"/>
                                        <p:tgtEl>
                                          <p:spTgt spid="539"/>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grpId="0" nodeType="clickEffect">
                                  <p:stCondLst>
                                    <p:cond delay="0"/>
                                  </p:stCondLst>
                                  <p:childTnLst>
                                    <p:set>
                                      <p:cBhvr>
                                        <p:cTn id="233" dur="1" fill="hold">
                                          <p:stCondLst>
                                            <p:cond delay="0"/>
                                          </p:stCondLst>
                                        </p:cTn>
                                        <p:tgtEl>
                                          <p:spTgt spid="362"/>
                                        </p:tgtEl>
                                        <p:attrNameLst>
                                          <p:attrName>style.visibility</p:attrName>
                                        </p:attrNameLst>
                                      </p:cBhvr>
                                      <p:to>
                                        <p:strVal val="visible"/>
                                      </p:to>
                                    </p:set>
                                    <p:animEffect transition="in" filter="fade">
                                      <p:cBhvr>
                                        <p:cTn id="234" dur="500"/>
                                        <p:tgtEl>
                                          <p:spTgt spid="362"/>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365"/>
                                        </p:tgtEl>
                                        <p:attrNameLst>
                                          <p:attrName>style.visibility</p:attrName>
                                        </p:attrNameLst>
                                      </p:cBhvr>
                                      <p:to>
                                        <p:strVal val="visible"/>
                                      </p:to>
                                    </p:set>
                                    <p:animEffect transition="in" filter="fade">
                                      <p:cBhvr>
                                        <p:cTn id="237" dur="500"/>
                                        <p:tgtEl>
                                          <p:spTgt spid="365"/>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363"/>
                                        </p:tgtEl>
                                        <p:attrNameLst>
                                          <p:attrName>style.visibility</p:attrName>
                                        </p:attrNameLst>
                                      </p:cBhvr>
                                      <p:to>
                                        <p:strVal val="visible"/>
                                      </p:to>
                                    </p:set>
                                    <p:animEffect transition="in" filter="fade">
                                      <p:cBhvr>
                                        <p:cTn id="240" dur="500"/>
                                        <p:tgtEl>
                                          <p:spTgt spid="363"/>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ntr" presetSubtype="0" fill="hold" grpId="0" nodeType="clickEffect">
                                  <p:stCondLst>
                                    <p:cond delay="0"/>
                                  </p:stCondLst>
                                  <p:childTnLst>
                                    <p:set>
                                      <p:cBhvr>
                                        <p:cTn id="244" dur="1" fill="hold">
                                          <p:stCondLst>
                                            <p:cond delay="0"/>
                                          </p:stCondLst>
                                        </p:cTn>
                                        <p:tgtEl>
                                          <p:spTgt spid="408"/>
                                        </p:tgtEl>
                                        <p:attrNameLst>
                                          <p:attrName>style.visibility</p:attrName>
                                        </p:attrNameLst>
                                      </p:cBhvr>
                                      <p:to>
                                        <p:strVal val="visible"/>
                                      </p:to>
                                    </p:set>
                                    <p:animEffect transition="in" filter="fade">
                                      <p:cBhvr>
                                        <p:cTn id="245" dur="500"/>
                                        <p:tgtEl>
                                          <p:spTgt spid="408"/>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541"/>
                                        </p:tgtEl>
                                        <p:attrNameLst>
                                          <p:attrName>style.visibility</p:attrName>
                                        </p:attrNameLst>
                                      </p:cBhvr>
                                      <p:to>
                                        <p:strVal val="visible"/>
                                      </p:to>
                                    </p:set>
                                    <p:animEffect transition="in" filter="fade">
                                      <p:cBhvr>
                                        <p:cTn id="248" dur="500"/>
                                        <p:tgtEl>
                                          <p:spTgt spid="541"/>
                                        </p:tgtEl>
                                      </p:cBhvr>
                                    </p:animEffect>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grpId="0" nodeType="clickEffect">
                                  <p:stCondLst>
                                    <p:cond delay="0"/>
                                  </p:stCondLst>
                                  <p:childTnLst>
                                    <p:set>
                                      <p:cBhvr>
                                        <p:cTn id="252" dur="1" fill="hold">
                                          <p:stCondLst>
                                            <p:cond delay="0"/>
                                          </p:stCondLst>
                                        </p:cTn>
                                        <p:tgtEl>
                                          <p:spTgt spid="398"/>
                                        </p:tgtEl>
                                        <p:attrNameLst>
                                          <p:attrName>style.visibility</p:attrName>
                                        </p:attrNameLst>
                                      </p:cBhvr>
                                      <p:to>
                                        <p:strVal val="visible"/>
                                      </p:to>
                                    </p:set>
                                    <p:animEffect transition="in" filter="fade">
                                      <p:cBhvr>
                                        <p:cTn id="253" dur="500"/>
                                        <p:tgtEl>
                                          <p:spTgt spid="398"/>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538"/>
                                        </p:tgtEl>
                                        <p:attrNameLst>
                                          <p:attrName>style.visibility</p:attrName>
                                        </p:attrNameLst>
                                      </p:cBhvr>
                                      <p:to>
                                        <p:strVal val="visible"/>
                                      </p:to>
                                    </p:set>
                                    <p:animEffect transition="in" filter="fade">
                                      <p:cBhvr>
                                        <p:cTn id="256" dur="500"/>
                                        <p:tgtEl>
                                          <p:spTgt spid="538"/>
                                        </p:tgtEl>
                                      </p:cBhvr>
                                    </p:animEffect>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grpId="0" nodeType="clickEffect">
                                  <p:stCondLst>
                                    <p:cond delay="0"/>
                                  </p:stCondLst>
                                  <p:childTnLst>
                                    <p:set>
                                      <p:cBhvr>
                                        <p:cTn id="260" dur="1" fill="hold">
                                          <p:stCondLst>
                                            <p:cond delay="0"/>
                                          </p:stCondLst>
                                        </p:cTn>
                                        <p:tgtEl>
                                          <p:spTgt spid="403"/>
                                        </p:tgtEl>
                                        <p:attrNameLst>
                                          <p:attrName>style.visibility</p:attrName>
                                        </p:attrNameLst>
                                      </p:cBhvr>
                                      <p:to>
                                        <p:strVal val="visible"/>
                                      </p:to>
                                    </p:set>
                                    <p:animEffect transition="in" filter="fade">
                                      <p:cBhvr>
                                        <p:cTn id="261" dur="500"/>
                                        <p:tgtEl>
                                          <p:spTgt spid="403"/>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540"/>
                                        </p:tgtEl>
                                        <p:attrNameLst>
                                          <p:attrName>style.visibility</p:attrName>
                                        </p:attrNameLst>
                                      </p:cBhvr>
                                      <p:to>
                                        <p:strVal val="visible"/>
                                      </p:to>
                                    </p:set>
                                    <p:animEffect transition="in" filter="fade">
                                      <p:cBhvr>
                                        <p:cTn id="264" dur="500"/>
                                        <p:tgtEl>
                                          <p:spTgt spid="540"/>
                                        </p:tgtEl>
                                      </p:cBhvr>
                                    </p:animEffect>
                                  </p:childTnLst>
                                </p:cTn>
                              </p:par>
                            </p:childTnLst>
                          </p:cTn>
                        </p:par>
                      </p:childTnLst>
                    </p:cTn>
                  </p:par>
                  <p:par>
                    <p:cTn id="265" fill="hold">
                      <p:stCondLst>
                        <p:cond delay="indefinite"/>
                      </p:stCondLst>
                      <p:childTnLst>
                        <p:par>
                          <p:cTn id="266" fill="hold">
                            <p:stCondLst>
                              <p:cond delay="0"/>
                            </p:stCondLst>
                            <p:childTnLst>
                              <p:par>
                                <p:cTn id="267" presetID="10" presetClass="entr" presetSubtype="0" fill="hold" grpId="0" nodeType="clickEffect">
                                  <p:stCondLst>
                                    <p:cond delay="0"/>
                                  </p:stCondLst>
                                  <p:childTnLst>
                                    <p:set>
                                      <p:cBhvr>
                                        <p:cTn id="268" dur="1" fill="hold">
                                          <p:stCondLst>
                                            <p:cond delay="0"/>
                                          </p:stCondLst>
                                        </p:cTn>
                                        <p:tgtEl>
                                          <p:spTgt spid="399"/>
                                        </p:tgtEl>
                                        <p:attrNameLst>
                                          <p:attrName>style.visibility</p:attrName>
                                        </p:attrNameLst>
                                      </p:cBhvr>
                                      <p:to>
                                        <p:strVal val="visible"/>
                                      </p:to>
                                    </p:set>
                                    <p:animEffect transition="in" filter="fade">
                                      <p:cBhvr>
                                        <p:cTn id="269" dur="500"/>
                                        <p:tgtEl>
                                          <p:spTgt spid="399"/>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401"/>
                                        </p:tgtEl>
                                        <p:attrNameLst>
                                          <p:attrName>style.visibility</p:attrName>
                                        </p:attrNameLst>
                                      </p:cBhvr>
                                      <p:to>
                                        <p:strVal val="visible"/>
                                      </p:to>
                                    </p:set>
                                    <p:animEffect transition="in" filter="fade">
                                      <p:cBhvr>
                                        <p:cTn id="272" dur="500"/>
                                        <p:tgtEl>
                                          <p:spTgt spid="401"/>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400"/>
                                        </p:tgtEl>
                                        <p:attrNameLst>
                                          <p:attrName>style.visibility</p:attrName>
                                        </p:attrNameLst>
                                      </p:cBhvr>
                                      <p:to>
                                        <p:strVal val="visible"/>
                                      </p:to>
                                    </p:set>
                                    <p:animEffect transition="in" filter="fade">
                                      <p:cBhvr>
                                        <p:cTn id="277" dur="500"/>
                                        <p:tgtEl>
                                          <p:spTgt spid="400"/>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402"/>
                                        </p:tgtEl>
                                        <p:attrNameLst>
                                          <p:attrName>style.visibility</p:attrName>
                                        </p:attrNameLst>
                                      </p:cBhvr>
                                      <p:to>
                                        <p:strVal val="visible"/>
                                      </p:to>
                                    </p:set>
                                    <p:animEffect transition="in" filter="fade">
                                      <p:cBhvr>
                                        <p:cTn id="280" dur="500"/>
                                        <p:tgtEl>
                                          <p:spTgt spid="402"/>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ntr" presetSubtype="0" fill="hold" grpId="0" nodeType="clickEffect">
                                  <p:stCondLst>
                                    <p:cond delay="0"/>
                                  </p:stCondLst>
                                  <p:childTnLst>
                                    <p:set>
                                      <p:cBhvr>
                                        <p:cTn id="284" dur="1" fill="hold">
                                          <p:stCondLst>
                                            <p:cond delay="0"/>
                                          </p:stCondLst>
                                        </p:cTn>
                                        <p:tgtEl>
                                          <p:spTgt spid="366"/>
                                        </p:tgtEl>
                                        <p:attrNameLst>
                                          <p:attrName>style.visibility</p:attrName>
                                        </p:attrNameLst>
                                      </p:cBhvr>
                                      <p:to>
                                        <p:strVal val="visible"/>
                                      </p:to>
                                    </p:set>
                                    <p:animEffect transition="in" filter="fade">
                                      <p:cBhvr>
                                        <p:cTn id="285" dur="500"/>
                                        <p:tgtEl>
                                          <p:spTgt spid="366"/>
                                        </p:tgtEl>
                                      </p:cBhvr>
                                    </p:animEffect>
                                  </p:childTnLst>
                                </p:cTn>
                              </p:par>
                              <p:par>
                                <p:cTn id="286" presetID="10" presetClass="entr" presetSubtype="0" fill="hold" grpId="0" nodeType="withEffect">
                                  <p:stCondLst>
                                    <p:cond delay="0"/>
                                  </p:stCondLst>
                                  <p:childTnLst>
                                    <p:set>
                                      <p:cBhvr>
                                        <p:cTn id="287" dur="1" fill="hold">
                                          <p:stCondLst>
                                            <p:cond delay="0"/>
                                          </p:stCondLst>
                                        </p:cTn>
                                        <p:tgtEl>
                                          <p:spTgt spid="368"/>
                                        </p:tgtEl>
                                        <p:attrNameLst>
                                          <p:attrName>style.visibility</p:attrName>
                                        </p:attrNameLst>
                                      </p:cBhvr>
                                      <p:to>
                                        <p:strVal val="visible"/>
                                      </p:to>
                                    </p:set>
                                    <p:animEffect transition="in" filter="fade">
                                      <p:cBhvr>
                                        <p:cTn id="288" dur="500"/>
                                        <p:tgtEl>
                                          <p:spTgt spid="368"/>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367"/>
                                        </p:tgtEl>
                                        <p:attrNameLst>
                                          <p:attrName>style.visibility</p:attrName>
                                        </p:attrNameLst>
                                      </p:cBhvr>
                                      <p:to>
                                        <p:strVal val="visible"/>
                                      </p:to>
                                    </p:set>
                                    <p:animEffect transition="in" filter="fade">
                                      <p:cBhvr>
                                        <p:cTn id="293" dur="500"/>
                                        <p:tgtEl>
                                          <p:spTgt spid="367"/>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369"/>
                                        </p:tgtEl>
                                        <p:attrNameLst>
                                          <p:attrName>style.visibility</p:attrName>
                                        </p:attrNameLst>
                                      </p:cBhvr>
                                      <p:to>
                                        <p:strVal val="visible"/>
                                      </p:to>
                                    </p:set>
                                    <p:animEffect transition="in" filter="fade">
                                      <p:cBhvr>
                                        <p:cTn id="296" dur="500"/>
                                        <p:tgtEl>
                                          <p:spTgt spid="369"/>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411"/>
                                        </p:tgtEl>
                                        <p:attrNameLst>
                                          <p:attrName>style.visibility</p:attrName>
                                        </p:attrNameLst>
                                      </p:cBhvr>
                                      <p:to>
                                        <p:strVal val="visible"/>
                                      </p:to>
                                    </p:set>
                                    <p:animEffect transition="in" filter="fade">
                                      <p:cBhvr>
                                        <p:cTn id="301" dur="500"/>
                                        <p:tgtEl>
                                          <p:spTgt spid="411"/>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558"/>
                                        </p:tgtEl>
                                        <p:attrNameLst>
                                          <p:attrName>style.visibility</p:attrName>
                                        </p:attrNameLst>
                                      </p:cBhvr>
                                      <p:to>
                                        <p:strVal val="visible"/>
                                      </p:to>
                                    </p:set>
                                    <p:animEffect transition="in" filter="fade">
                                      <p:cBhvr>
                                        <p:cTn id="304" dur="500"/>
                                        <p:tgtEl>
                                          <p:spTgt spid="558"/>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409"/>
                                        </p:tgtEl>
                                        <p:attrNameLst>
                                          <p:attrName>style.visibility</p:attrName>
                                        </p:attrNameLst>
                                      </p:cBhvr>
                                      <p:to>
                                        <p:strVal val="visible"/>
                                      </p:to>
                                    </p:set>
                                    <p:animEffect transition="in" filter="fade">
                                      <p:cBhvr>
                                        <p:cTn id="309" dur="500"/>
                                        <p:tgtEl>
                                          <p:spTgt spid="409"/>
                                        </p:tgtEl>
                                      </p:cBhvr>
                                    </p:animEffect>
                                  </p:childTnLst>
                                </p:cTn>
                              </p:par>
                              <p:par>
                                <p:cTn id="310" presetID="10" presetClass="entr" presetSubtype="0" fill="hold" grpId="0" nodeType="withEffect">
                                  <p:stCondLst>
                                    <p:cond delay="0"/>
                                  </p:stCondLst>
                                  <p:childTnLst>
                                    <p:set>
                                      <p:cBhvr>
                                        <p:cTn id="311" dur="1" fill="hold">
                                          <p:stCondLst>
                                            <p:cond delay="0"/>
                                          </p:stCondLst>
                                        </p:cTn>
                                        <p:tgtEl>
                                          <p:spTgt spid="410"/>
                                        </p:tgtEl>
                                        <p:attrNameLst>
                                          <p:attrName>style.visibility</p:attrName>
                                        </p:attrNameLst>
                                      </p:cBhvr>
                                      <p:to>
                                        <p:strVal val="visible"/>
                                      </p:to>
                                    </p:set>
                                    <p:animEffect transition="in" filter="fade">
                                      <p:cBhvr>
                                        <p:cTn id="312" dur="500"/>
                                        <p:tgtEl>
                                          <p:spTgt spid="410"/>
                                        </p:tgtEl>
                                      </p:cBhvr>
                                    </p:animEffect>
                                  </p:childTnLst>
                                </p:cTn>
                              </p:par>
                              <p:par>
                                <p:cTn id="313" presetID="10" presetClass="entr" presetSubtype="0" fill="hold" grpId="0" nodeType="withEffect">
                                  <p:stCondLst>
                                    <p:cond delay="0"/>
                                  </p:stCondLst>
                                  <p:childTnLst>
                                    <p:set>
                                      <p:cBhvr>
                                        <p:cTn id="314" dur="1" fill="hold">
                                          <p:stCondLst>
                                            <p:cond delay="0"/>
                                          </p:stCondLst>
                                        </p:cTn>
                                        <p:tgtEl>
                                          <p:spTgt spid="370"/>
                                        </p:tgtEl>
                                        <p:attrNameLst>
                                          <p:attrName>style.visibility</p:attrName>
                                        </p:attrNameLst>
                                      </p:cBhvr>
                                      <p:to>
                                        <p:strVal val="visible"/>
                                      </p:to>
                                    </p:set>
                                    <p:animEffect transition="in" filter="fade">
                                      <p:cBhvr>
                                        <p:cTn id="315" dur="500"/>
                                        <p:tgtEl>
                                          <p:spTgt spid="370"/>
                                        </p:tgtEl>
                                      </p:cBhvr>
                                    </p:animEffect>
                                  </p:childTnLst>
                                </p:cTn>
                              </p:par>
                              <p:par>
                                <p:cTn id="316" presetID="10" presetClass="entr" presetSubtype="0" fill="hold" grpId="0" nodeType="withEffect">
                                  <p:stCondLst>
                                    <p:cond delay="0"/>
                                  </p:stCondLst>
                                  <p:childTnLst>
                                    <p:set>
                                      <p:cBhvr>
                                        <p:cTn id="317" dur="1" fill="hold">
                                          <p:stCondLst>
                                            <p:cond delay="0"/>
                                          </p:stCondLst>
                                        </p:cTn>
                                        <p:tgtEl>
                                          <p:spTgt spid="372"/>
                                        </p:tgtEl>
                                        <p:attrNameLst>
                                          <p:attrName>style.visibility</p:attrName>
                                        </p:attrNameLst>
                                      </p:cBhvr>
                                      <p:to>
                                        <p:strVal val="visible"/>
                                      </p:to>
                                    </p:set>
                                    <p:animEffect transition="in" filter="fade">
                                      <p:cBhvr>
                                        <p:cTn id="318" dur="500"/>
                                        <p:tgtEl>
                                          <p:spTgt spid="372"/>
                                        </p:tgtEl>
                                      </p:cBhvr>
                                    </p:animEffect>
                                  </p:childTnLst>
                                </p:cTn>
                              </p:par>
                              <p:par>
                                <p:cTn id="319" presetID="10" presetClass="entr" presetSubtype="0" fill="hold" grpId="0" nodeType="withEffect">
                                  <p:stCondLst>
                                    <p:cond delay="0"/>
                                  </p:stCondLst>
                                  <p:childTnLst>
                                    <p:set>
                                      <p:cBhvr>
                                        <p:cTn id="320" dur="1" fill="hold">
                                          <p:stCondLst>
                                            <p:cond delay="0"/>
                                          </p:stCondLst>
                                        </p:cTn>
                                        <p:tgtEl>
                                          <p:spTgt spid="371"/>
                                        </p:tgtEl>
                                        <p:attrNameLst>
                                          <p:attrName>style.visibility</p:attrName>
                                        </p:attrNameLst>
                                      </p:cBhvr>
                                      <p:to>
                                        <p:strVal val="visible"/>
                                      </p:to>
                                    </p:set>
                                    <p:animEffect transition="in" filter="fade">
                                      <p:cBhvr>
                                        <p:cTn id="321" dur="500"/>
                                        <p:tgtEl>
                                          <p:spTgt spid="371"/>
                                        </p:tgtEl>
                                      </p:cBhvr>
                                    </p:animEffect>
                                  </p:childTnLst>
                                </p:cTn>
                              </p:par>
                              <p:par>
                                <p:cTn id="322" presetID="10" presetClass="entr" presetSubtype="0" fill="hold" grpId="0" nodeType="withEffect">
                                  <p:stCondLst>
                                    <p:cond delay="0"/>
                                  </p:stCondLst>
                                  <p:childTnLst>
                                    <p:set>
                                      <p:cBhvr>
                                        <p:cTn id="323" dur="1" fill="hold">
                                          <p:stCondLst>
                                            <p:cond delay="0"/>
                                          </p:stCondLst>
                                        </p:cTn>
                                        <p:tgtEl>
                                          <p:spTgt spid="373"/>
                                        </p:tgtEl>
                                        <p:attrNameLst>
                                          <p:attrName>style.visibility</p:attrName>
                                        </p:attrNameLst>
                                      </p:cBhvr>
                                      <p:to>
                                        <p:strVal val="visible"/>
                                      </p:to>
                                    </p:set>
                                    <p:animEffect transition="in" filter="fade">
                                      <p:cBhvr>
                                        <p:cTn id="324"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5026" grpId="0"/>
      <p:bldP spid="1665029" grpId="0" animBg="1"/>
      <p:bldP spid="1665030" grpId="0" animBg="1"/>
      <p:bldP spid="1665031" grpId="0" animBg="1"/>
      <p:bldP spid="1665032" grpId="0" animBg="1"/>
      <p:bldP spid="1665034" grpId="0" animBg="1"/>
      <p:bldP spid="1665036" grpId="0" animBg="1"/>
      <p:bldP spid="1665038" grpId="0" animBg="1"/>
      <p:bldP spid="1665039" grpId="0" animBg="1"/>
      <p:bldP spid="1665041" grpId="0" animBg="1"/>
      <p:bldP spid="1665042" grpId="0" animBg="1"/>
      <p:bldP spid="1665043" grpId="0" animBg="1"/>
      <p:bldP spid="1665045" grpId="0" animBg="1"/>
      <p:bldP spid="1665047" grpId="0" animBg="1"/>
      <p:bldP spid="1665051" grpId="0"/>
      <p:bldP spid="1665052" grpId="0"/>
      <p:bldP spid="1665053" grpId="0"/>
      <p:bldP spid="1665054" grpId="0"/>
      <p:bldP spid="1665055" grpId="0"/>
      <p:bldP spid="1665056" grpId="0"/>
      <p:bldP spid="1665057" grpId="0"/>
      <p:bldP spid="1665058" grpId="0"/>
      <p:bldP spid="1665059" grpId="0"/>
      <p:bldP spid="1665060" grpId="0"/>
      <p:bldP spid="1665061" grpId="0"/>
      <p:bldP spid="1665330" grpId="0" animBg="1"/>
      <p:bldP spid="177" grpId="0" animBg="1"/>
      <p:bldP spid="362" grpId="0" animBg="1"/>
      <p:bldP spid="363" grpId="0" animBg="1"/>
      <p:bldP spid="364" grpId="0" animBg="1"/>
      <p:bldP spid="365" grpId="0"/>
      <p:bldP spid="366" grpId="0" animBg="1"/>
      <p:bldP spid="367" grpId="0" animBg="1"/>
      <p:bldP spid="368" grpId="0"/>
      <p:bldP spid="369" grpId="0"/>
      <p:bldP spid="370" grpId="0" animBg="1"/>
      <p:bldP spid="371" grpId="0" animBg="1"/>
      <p:bldP spid="372" grpId="0"/>
      <p:bldP spid="373" grpId="0"/>
      <p:bldP spid="374" grpId="0" animBg="1"/>
      <p:bldP spid="375" grpId="0"/>
      <p:bldP spid="376" grpId="0"/>
      <p:bldP spid="379" grpId="0"/>
      <p:bldP spid="381" grpId="0"/>
      <p:bldP spid="383" grpId="0"/>
      <p:bldP spid="385" grpId="0"/>
      <p:bldP spid="387" grpId="0"/>
      <p:bldP spid="389" grpId="0"/>
      <p:bldP spid="391" grpId="0"/>
      <p:bldP spid="392" grpId="0" animBg="1"/>
      <p:bldP spid="393" grpId="0" animBg="1"/>
      <p:bldP spid="394" grpId="0"/>
      <p:bldP spid="395" grpId="0"/>
      <p:bldP spid="396" grpId="0" animBg="1"/>
      <p:bldP spid="397" grpId="0" animBg="1"/>
      <p:bldP spid="398" grpId="0" animBg="1"/>
      <p:bldP spid="399" grpId="0" animBg="1"/>
      <p:bldP spid="400" grpId="0" animBg="1"/>
      <p:bldP spid="401" grpId="0"/>
      <p:bldP spid="402" grpId="0"/>
      <p:bldP spid="403" grpId="0" animBg="1"/>
      <p:bldP spid="406" grpId="0"/>
      <p:bldP spid="407" grpId="0"/>
      <p:bldP spid="408" grpId="0" animBg="1"/>
      <p:bldP spid="409" grpId="0" animBg="1"/>
      <p:bldP spid="410" grpId="0"/>
      <p:bldP spid="411" grpId="0" animBg="1"/>
      <p:bldP spid="535" grpId="0"/>
      <p:bldP spid="536" grpId="0"/>
      <p:bldP spid="537" grpId="0"/>
      <p:bldP spid="538" grpId="0"/>
      <p:bldP spid="539" grpId="0"/>
      <p:bldP spid="540" grpId="0"/>
      <p:bldP spid="541" grpId="0"/>
      <p:bldP spid="543" grpId="0" animBg="1"/>
      <p:bldP spid="544" grpId="0"/>
      <p:bldP spid="547" grpId="0"/>
      <p:bldP spid="5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0800" y="228103"/>
            <a:ext cx="6316663" cy="496887"/>
          </a:xfrm>
        </p:spPr>
        <p:txBody>
          <a:bodyPr>
            <a:normAutofit fontScale="90000"/>
          </a:bodyPr>
          <a:lstStyle/>
          <a:p>
            <a:r>
              <a:rPr lang="en-US" altLang="zh-CN" dirty="0"/>
              <a:t>IMS Session Signaling Flow </a:t>
            </a:r>
            <a:endParaRPr lang="id-ID" dirty="0"/>
          </a:p>
        </p:txBody>
      </p:sp>
      <p:pic>
        <p:nvPicPr>
          <p:cNvPr id="89" name="Picture 88"/>
          <p:cNvPicPr>
            <a:picLocks noChangeAspect="1"/>
          </p:cNvPicPr>
          <p:nvPr/>
        </p:nvPicPr>
        <p:blipFill>
          <a:blip r:embed="rId3"/>
          <a:stretch>
            <a:fillRect/>
          </a:stretch>
        </p:blipFill>
        <p:spPr>
          <a:xfrm>
            <a:off x="2590800" y="990601"/>
            <a:ext cx="6781800" cy="5625516"/>
          </a:xfrm>
          <a:prstGeom prst="rect">
            <a:avLst/>
          </a:prstGeom>
        </p:spPr>
      </p:pic>
    </p:spTree>
    <p:extLst>
      <p:ext uri="{BB962C8B-B14F-4D97-AF65-F5344CB8AC3E}">
        <p14:creationId xmlns:p14="http://schemas.microsoft.com/office/powerpoint/2010/main" val="869766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5155" y="302967"/>
            <a:ext cx="6316663" cy="496887"/>
          </a:xfrm>
        </p:spPr>
        <p:txBody>
          <a:bodyPr>
            <a:noAutofit/>
          </a:bodyPr>
          <a:lstStyle/>
          <a:p>
            <a:r>
              <a:rPr lang="en-GB" altLang="zh-CN" sz="3600" dirty="0"/>
              <a:t>Establishment of Sessions </a:t>
            </a:r>
            <a:r>
              <a:rPr lang="en-GB" altLang="zh-CN" sz="3600" dirty="0"/>
              <a:t>: IMS – PSTN/PLMN user</a:t>
            </a:r>
            <a:endParaRPr lang="id-ID" sz="3600" dirty="0"/>
          </a:p>
        </p:txBody>
      </p:sp>
      <p:pic>
        <p:nvPicPr>
          <p:cNvPr id="4" name="Picture 3"/>
          <p:cNvPicPr>
            <a:picLocks noChangeAspect="1"/>
          </p:cNvPicPr>
          <p:nvPr/>
        </p:nvPicPr>
        <p:blipFill>
          <a:blip r:embed="rId3"/>
          <a:stretch>
            <a:fillRect/>
          </a:stretch>
        </p:blipFill>
        <p:spPr>
          <a:xfrm>
            <a:off x="1676400" y="2209800"/>
            <a:ext cx="4495800" cy="3322424"/>
          </a:xfrm>
          <a:prstGeom prst="rect">
            <a:avLst/>
          </a:prstGeom>
        </p:spPr>
      </p:pic>
      <p:pic>
        <p:nvPicPr>
          <p:cNvPr id="5" name="Picture 4"/>
          <p:cNvPicPr>
            <a:picLocks noChangeAspect="1"/>
          </p:cNvPicPr>
          <p:nvPr/>
        </p:nvPicPr>
        <p:blipFill>
          <a:blip r:embed="rId4"/>
          <a:stretch>
            <a:fillRect/>
          </a:stretch>
        </p:blipFill>
        <p:spPr>
          <a:xfrm>
            <a:off x="6285597" y="2371395"/>
            <a:ext cx="4230005" cy="3191207"/>
          </a:xfrm>
          <a:prstGeom prst="rect">
            <a:avLst/>
          </a:prstGeom>
        </p:spPr>
      </p:pic>
      <p:sp>
        <p:nvSpPr>
          <p:cNvPr id="6" name="Rectangle 5"/>
          <p:cNvSpPr/>
          <p:nvPr/>
        </p:nvSpPr>
        <p:spPr>
          <a:xfrm>
            <a:off x="1600200" y="1737412"/>
            <a:ext cx="4648200" cy="426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6248401" y="1737412"/>
            <a:ext cx="4320000" cy="426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2338898" y="1327045"/>
            <a:ext cx="3170804" cy="307777"/>
          </a:xfrm>
          <a:prstGeom prst="rect">
            <a:avLst/>
          </a:prstGeom>
        </p:spPr>
        <p:txBody>
          <a:bodyPr wrap="none">
            <a:spAutoFit/>
          </a:bodyPr>
          <a:lstStyle/>
          <a:p>
            <a:r>
              <a:rPr lang="en-US" sz="1400" b="1" dirty="0"/>
              <a:t>IMS User Initial Call to PSTN/PLMN User</a:t>
            </a:r>
            <a:endParaRPr lang="id-ID" sz="1400" b="1" dirty="0"/>
          </a:p>
        </p:txBody>
      </p:sp>
      <p:sp>
        <p:nvSpPr>
          <p:cNvPr id="9" name="Rectangle 8"/>
          <p:cNvSpPr/>
          <p:nvPr/>
        </p:nvSpPr>
        <p:spPr>
          <a:xfrm>
            <a:off x="6958870" y="1284491"/>
            <a:ext cx="3170804" cy="307777"/>
          </a:xfrm>
          <a:prstGeom prst="rect">
            <a:avLst/>
          </a:prstGeom>
        </p:spPr>
        <p:txBody>
          <a:bodyPr wrap="none">
            <a:spAutoFit/>
          </a:bodyPr>
          <a:lstStyle/>
          <a:p>
            <a:r>
              <a:rPr lang="en-US" sz="1400" b="1" dirty="0"/>
              <a:t>PSTN/PLMN User Initial Call to IMS User</a:t>
            </a:r>
            <a:endParaRPr lang="id-ID" sz="1400" b="1" dirty="0"/>
          </a:p>
        </p:txBody>
      </p:sp>
    </p:spTree>
    <p:extLst>
      <p:ext uri="{BB962C8B-B14F-4D97-AF65-F5344CB8AC3E}">
        <p14:creationId xmlns:p14="http://schemas.microsoft.com/office/powerpoint/2010/main" val="160541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764972" y="215040"/>
            <a:ext cx="6316663" cy="496887"/>
          </a:xfrm>
        </p:spPr>
        <p:txBody>
          <a:bodyPr>
            <a:normAutofit fontScale="90000"/>
          </a:bodyPr>
          <a:lstStyle/>
          <a:p>
            <a:r>
              <a:rPr lang="en-US" dirty="0" err="1" smtClean="0"/>
              <a:t>Posisioning</a:t>
            </a:r>
            <a:r>
              <a:rPr lang="en-US" dirty="0" smtClean="0"/>
              <a:t> IMS</a:t>
            </a:r>
            <a:endParaRPr lang="id-ID"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895600" y="889000"/>
            <a:ext cx="6407438" cy="5486400"/>
          </a:xfrm>
          <a:prstGeom prst="rect">
            <a:avLst/>
          </a:prstGeom>
          <a:noFill/>
        </p:spPr>
      </p:pic>
    </p:spTree>
    <p:extLst>
      <p:ext uri="{BB962C8B-B14F-4D97-AF65-F5344CB8AC3E}">
        <p14:creationId xmlns:p14="http://schemas.microsoft.com/office/powerpoint/2010/main" val="2296847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058092" y="2215833"/>
            <a:ext cx="10363200" cy="2305050"/>
          </a:xfrm>
        </p:spPr>
        <p:txBody>
          <a:bodyPr/>
          <a:lstStyle/>
          <a:p>
            <a:r>
              <a:rPr lang="id-ID" b="1" dirty="0" smtClean="0">
                <a:solidFill>
                  <a:srgbClr val="002060"/>
                </a:solidFill>
                <a:latin typeface="Algerian" pitchFamily="82" charset="0"/>
              </a:rPr>
              <a:t>IMS</a:t>
            </a:r>
            <a:br>
              <a:rPr lang="id-ID" b="1" dirty="0" smtClean="0">
                <a:solidFill>
                  <a:srgbClr val="002060"/>
                </a:solidFill>
                <a:latin typeface="Algerian" pitchFamily="82" charset="0"/>
              </a:rPr>
            </a:br>
            <a:r>
              <a:rPr lang="id-ID" b="1" dirty="0" smtClean="0">
                <a:solidFill>
                  <a:srgbClr val="002060"/>
                </a:solidFill>
                <a:latin typeface="Algerian" pitchFamily="82" charset="0"/>
              </a:rPr>
              <a:t>IP Multimedia Subsystem</a:t>
            </a:r>
            <a:endParaRPr lang="en-US" b="1" dirty="0">
              <a:solidFill>
                <a:srgbClr val="002060"/>
              </a:solidFill>
              <a:latin typeface="Algerian" pitchFamily="82" charset="0"/>
            </a:endParaRPr>
          </a:p>
        </p:txBody>
      </p:sp>
    </p:spTree>
    <p:extLst>
      <p:ext uri="{BB962C8B-B14F-4D97-AF65-F5344CB8AC3E}">
        <p14:creationId xmlns:p14="http://schemas.microsoft.com/office/powerpoint/2010/main" val="3691878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524001" y="3195638"/>
            <a:ext cx="2227263" cy="431800"/>
          </a:xfrm>
        </p:spPr>
        <p:txBody>
          <a:bodyPr>
            <a:normAutofit/>
          </a:bodyPr>
          <a:lstStyle/>
          <a:p>
            <a:pPr marL="0" indent="0">
              <a:buNone/>
            </a:pPr>
            <a:r>
              <a:rPr lang="en-US" sz="1400" b="1" dirty="0"/>
              <a:t>Network DCN</a:t>
            </a:r>
            <a:endParaRPr lang="id-ID" sz="1400" b="1" dirty="0"/>
          </a:p>
        </p:txBody>
      </p:sp>
      <p:sp>
        <p:nvSpPr>
          <p:cNvPr id="3" name="Title 2"/>
          <p:cNvSpPr>
            <a:spLocks noGrp="1"/>
          </p:cNvSpPr>
          <p:nvPr>
            <p:ph type="title" idx="4294967295"/>
          </p:nvPr>
        </p:nvSpPr>
        <p:spPr>
          <a:xfrm>
            <a:off x="2346960" y="204525"/>
            <a:ext cx="8610600" cy="496887"/>
          </a:xfrm>
        </p:spPr>
        <p:txBody>
          <a:bodyPr>
            <a:normAutofit fontScale="90000"/>
          </a:bodyPr>
          <a:lstStyle/>
          <a:p>
            <a:r>
              <a:rPr lang="id-ID" sz="3600" dirty="0"/>
              <a:t>Leveling Network </a:t>
            </a:r>
            <a:r>
              <a:rPr lang="id-ID" sz="3600" dirty="0"/>
              <a:t>IMS</a:t>
            </a:r>
            <a:r>
              <a:rPr lang="en-US" sz="3600" dirty="0"/>
              <a:t> – Voice Service</a:t>
            </a:r>
            <a:r>
              <a:rPr lang="en-US" dirty="0" smtClean="0"/>
              <a:t/>
            </a:r>
            <a:br>
              <a:rPr lang="en-US" dirty="0" smtClean="0"/>
            </a:br>
            <a:r>
              <a:rPr lang="id-ID" sz="1400" b="0" i="1" dirty="0"/>
              <a:t>(Work-flow Integrasi Network IMS - Layer_2 keatas</a:t>
            </a:r>
            <a:r>
              <a:rPr lang="id-ID" sz="1400" b="0" i="1" dirty="0"/>
              <a:t>)</a:t>
            </a:r>
            <a:endParaRPr lang="id-ID" sz="1400" b="0" dirty="0"/>
          </a:p>
        </p:txBody>
      </p:sp>
      <p:pic>
        <p:nvPicPr>
          <p:cNvPr id="4" name="Picture 2"/>
          <p:cNvPicPr>
            <a:picLocks noChangeAspect="1" noChangeArrowheads="1"/>
          </p:cNvPicPr>
          <p:nvPr/>
        </p:nvPicPr>
        <p:blipFill>
          <a:blip r:embed="rId3" cstate="print"/>
          <a:srcRect/>
          <a:stretch>
            <a:fillRect/>
          </a:stretch>
        </p:blipFill>
        <p:spPr bwMode="auto">
          <a:xfrm>
            <a:off x="4170611" y="889000"/>
            <a:ext cx="2649548" cy="5588000"/>
          </a:xfrm>
          <a:prstGeom prst="rect">
            <a:avLst/>
          </a:prstGeom>
          <a:noFill/>
          <a:ln w="9525">
            <a:noFill/>
            <a:miter lim="800000"/>
            <a:headEnd/>
            <a:tailEnd/>
          </a:ln>
          <a:effectLst/>
        </p:spPr>
      </p:pic>
      <p:cxnSp>
        <p:nvCxnSpPr>
          <p:cNvPr id="5" name="Straight Connector 4"/>
          <p:cNvCxnSpPr/>
          <p:nvPr/>
        </p:nvCxnSpPr>
        <p:spPr>
          <a:xfrm>
            <a:off x="1905002" y="2616200"/>
            <a:ext cx="592321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05002" y="4241800"/>
            <a:ext cx="592321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05000" y="5257800"/>
            <a:ext cx="59436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Content Placeholder 1"/>
          <p:cNvSpPr txBox="1">
            <a:spLocks/>
          </p:cNvSpPr>
          <p:nvPr/>
        </p:nvSpPr>
        <p:spPr>
          <a:xfrm>
            <a:off x="1983965" y="1748370"/>
            <a:ext cx="2227252" cy="431799"/>
          </a:xfrm>
          <a:prstGeom prst="rect">
            <a:avLst/>
          </a:prstGeom>
        </p:spPr>
        <p:txBody>
          <a:bodyPr vert="horz" lIns="91440" tIns="45720" rIns="91440" bIns="45720" rtlCol="0">
            <a:normAutofit/>
          </a:bodyPr>
          <a:lstStyle>
            <a:lvl1pPr marL="228600" indent="-228600" algn="l" defTabSz="914400" rtl="0" eaLnBrk="1" latinLnBrk="0" hangingPunct="1">
              <a:spcBef>
                <a:spcPct val="20000"/>
              </a:spcBef>
              <a:buFont typeface="Arial" pitchFamily="34" charset="0"/>
              <a:buChar char="•"/>
              <a:defRPr sz="1800" kern="1200">
                <a:solidFill>
                  <a:schemeClr val="tx1"/>
                </a:solidFill>
                <a:latin typeface="+mj-lt"/>
                <a:ea typeface="+mn-ea"/>
                <a:cs typeface="+mn-cs"/>
              </a:defRPr>
            </a:lvl1pPr>
            <a:lvl2pPr marL="628650" indent="-28575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2pPr>
            <a:lvl3pPr marL="914400" indent="-228600" algn="l" defTabSz="914400" rtl="0" eaLnBrk="1" latinLnBrk="0" hangingPunct="1">
              <a:spcBef>
                <a:spcPct val="20000"/>
              </a:spcBef>
              <a:buFont typeface="Courier New" pitchFamily="49" charset="0"/>
              <a:buChar char="o"/>
              <a:defRPr sz="1400" kern="1200">
                <a:solidFill>
                  <a:schemeClr val="tx1"/>
                </a:solidFill>
                <a:latin typeface="+mj-lt"/>
                <a:ea typeface="+mn-ea"/>
                <a:cs typeface="+mn-cs"/>
              </a:defRPr>
            </a:lvl3pPr>
            <a:lvl4pPr marL="1257300" indent="-228600" algn="l" defTabSz="914400" rtl="0" eaLnBrk="1" latinLnBrk="0" hangingPunct="1">
              <a:spcBef>
                <a:spcPct val="20000"/>
              </a:spcBef>
              <a:buFont typeface="Wingdings" pitchFamily="2" charset="2"/>
              <a:buChar char="§"/>
              <a:defRPr sz="1200" kern="1200">
                <a:solidFill>
                  <a:schemeClr val="tx1"/>
                </a:solidFill>
                <a:latin typeface="+mj-lt"/>
                <a:ea typeface="+mn-ea"/>
                <a:cs typeface="+mn-cs"/>
              </a:defRPr>
            </a:lvl4pPr>
            <a:lvl5pPr marL="1600200" indent="-228600" algn="l" defTabSz="914400" rtl="0" eaLnBrk="1" latinLnBrk="0" hangingPunct="1">
              <a:spcBef>
                <a:spcPct val="20000"/>
              </a:spcBef>
              <a:buFont typeface="Arial" pitchFamily="34" charset="0"/>
              <a:buChar char="»"/>
              <a:defRPr sz="11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a:t>Service Control Layer (IMS)</a:t>
            </a:r>
            <a:endParaRPr lang="id-ID" sz="1400" b="1" dirty="0"/>
          </a:p>
        </p:txBody>
      </p:sp>
      <p:sp>
        <p:nvSpPr>
          <p:cNvPr id="14" name="Content Placeholder 1"/>
          <p:cNvSpPr txBox="1">
            <a:spLocks/>
          </p:cNvSpPr>
          <p:nvPr/>
        </p:nvSpPr>
        <p:spPr>
          <a:xfrm>
            <a:off x="1989400" y="4508504"/>
            <a:ext cx="2227252" cy="431799"/>
          </a:xfrm>
          <a:prstGeom prst="rect">
            <a:avLst/>
          </a:prstGeom>
        </p:spPr>
        <p:txBody>
          <a:bodyPr vert="horz" lIns="91440" tIns="45720" rIns="91440" bIns="45720" rtlCol="0">
            <a:normAutofit/>
          </a:bodyPr>
          <a:lstStyle>
            <a:lvl1pPr marL="228600" indent="-228600" algn="l" defTabSz="914400" rtl="0" eaLnBrk="1" latinLnBrk="0" hangingPunct="1">
              <a:spcBef>
                <a:spcPct val="20000"/>
              </a:spcBef>
              <a:buFont typeface="Arial" pitchFamily="34" charset="0"/>
              <a:buChar char="•"/>
              <a:defRPr sz="1800" kern="1200">
                <a:solidFill>
                  <a:schemeClr val="tx1"/>
                </a:solidFill>
                <a:latin typeface="+mj-lt"/>
                <a:ea typeface="+mn-ea"/>
                <a:cs typeface="+mn-cs"/>
              </a:defRPr>
            </a:lvl1pPr>
            <a:lvl2pPr marL="628650" indent="-28575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2pPr>
            <a:lvl3pPr marL="914400" indent="-228600" algn="l" defTabSz="914400" rtl="0" eaLnBrk="1" latinLnBrk="0" hangingPunct="1">
              <a:spcBef>
                <a:spcPct val="20000"/>
              </a:spcBef>
              <a:buFont typeface="Courier New" pitchFamily="49" charset="0"/>
              <a:buChar char="o"/>
              <a:defRPr sz="1400" kern="1200">
                <a:solidFill>
                  <a:schemeClr val="tx1"/>
                </a:solidFill>
                <a:latin typeface="+mj-lt"/>
                <a:ea typeface="+mn-ea"/>
                <a:cs typeface="+mn-cs"/>
              </a:defRPr>
            </a:lvl3pPr>
            <a:lvl4pPr marL="1257300" indent="-228600" algn="l" defTabSz="914400" rtl="0" eaLnBrk="1" latinLnBrk="0" hangingPunct="1">
              <a:spcBef>
                <a:spcPct val="20000"/>
              </a:spcBef>
              <a:buFont typeface="Wingdings" pitchFamily="2" charset="2"/>
              <a:buChar char="§"/>
              <a:defRPr sz="1200" kern="1200">
                <a:solidFill>
                  <a:schemeClr val="tx1"/>
                </a:solidFill>
                <a:latin typeface="+mj-lt"/>
                <a:ea typeface="+mn-ea"/>
                <a:cs typeface="+mn-cs"/>
              </a:defRPr>
            </a:lvl4pPr>
            <a:lvl5pPr marL="1600200" indent="-228600" algn="l" defTabSz="914400" rtl="0" eaLnBrk="1" latinLnBrk="0" hangingPunct="1">
              <a:spcBef>
                <a:spcPct val="20000"/>
              </a:spcBef>
              <a:buFont typeface="Arial" pitchFamily="34" charset="0"/>
              <a:buChar char="»"/>
              <a:defRPr sz="11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t>Transport Metro-e</a:t>
            </a:r>
            <a:endParaRPr lang="id-ID" sz="1400" b="1" dirty="0"/>
          </a:p>
        </p:txBody>
      </p:sp>
      <p:sp>
        <p:nvSpPr>
          <p:cNvPr id="15" name="Content Placeholder 1"/>
          <p:cNvSpPr txBox="1">
            <a:spLocks/>
          </p:cNvSpPr>
          <p:nvPr/>
        </p:nvSpPr>
        <p:spPr>
          <a:xfrm>
            <a:off x="1989400" y="5471823"/>
            <a:ext cx="2227252" cy="431799"/>
          </a:xfrm>
          <a:prstGeom prst="rect">
            <a:avLst/>
          </a:prstGeom>
        </p:spPr>
        <p:txBody>
          <a:bodyPr vert="horz" lIns="91440" tIns="45720" rIns="91440" bIns="45720" rtlCol="0">
            <a:normAutofit/>
          </a:bodyPr>
          <a:lstStyle>
            <a:lvl1pPr marL="228600" indent="-228600" algn="l" defTabSz="914400" rtl="0" eaLnBrk="1" latinLnBrk="0" hangingPunct="1">
              <a:spcBef>
                <a:spcPct val="20000"/>
              </a:spcBef>
              <a:buFont typeface="Arial" pitchFamily="34" charset="0"/>
              <a:buChar char="•"/>
              <a:defRPr sz="1800" kern="1200">
                <a:solidFill>
                  <a:schemeClr val="tx1"/>
                </a:solidFill>
                <a:latin typeface="+mj-lt"/>
                <a:ea typeface="+mn-ea"/>
                <a:cs typeface="+mn-cs"/>
              </a:defRPr>
            </a:lvl1pPr>
            <a:lvl2pPr marL="628650" indent="-285750" algn="l" defTabSz="914400" rtl="0" eaLnBrk="1" latinLnBrk="0" hangingPunct="1">
              <a:spcBef>
                <a:spcPct val="20000"/>
              </a:spcBef>
              <a:buFont typeface="Arial" pitchFamily="34" charset="0"/>
              <a:buChar char="–"/>
              <a:defRPr sz="1600" kern="1200">
                <a:solidFill>
                  <a:schemeClr val="tx1"/>
                </a:solidFill>
                <a:latin typeface="+mj-lt"/>
                <a:ea typeface="+mn-ea"/>
                <a:cs typeface="+mn-cs"/>
              </a:defRPr>
            </a:lvl2pPr>
            <a:lvl3pPr marL="914400" indent="-228600" algn="l" defTabSz="914400" rtl="0" eaLnBrk="1" latinLnBrk="0" hangingPunct="1">
              <a:spcBef>
                <a:spcPct val="20000"/>
              </a:spcBef>
              <a:buFont typeface="Courier New" pitchFamily="49" charset="0"/>
              <a:buChar char="o"/>
              <a:defRPr sz="1400" kern="1200">
                <a:solidFill>
                  <a:schemeClr val="tx1"/>
                </a:solidFill>
                <a:latin typeface="+mj-lt"/>
                <a:ea typeface="+mn-ea"/>
                <a:cs typeface="+mn-cs"/>
              </a:defRPr>
            </a:lvl3pPr>
            <a:lvl4pPr marL="1257300" indent="-228600" algn="l" defTabSz="914400" rtl="0" eaLnBrk="1" latinLnBrk="0" hangingPunct="1">
              <a:spcBef>
                <a:spcPct val="20000"/>
              </a:spcBef>
              <a:buFont typeface="Wingdings" pitchFamily="2" charset="2"/>
              <a:buChar char="§"/>
              <a:defRPr sz="1200" kern="1200">
                <a:solidFill>
                  <a:schemeClr val="tx1"/>
                </a:solidFill>
                <a:latin typeface="+mj-lt"/>
                <a:ea typeface="+mn-ea"/>
                <a:cs typeface="+mn-cs"/>
              </a:defRPr>
            </a:lvl4pPr>
            <a:lvl5pPr marL="1600200" indent="-228600" algn="l" defTabSz="914400" rtl="0" eaLnBrk="1" latinLnBrk="0" hangingPunct="1">
              <a:spcBef>
                <a:spcPct val="20000"/>
              </a:spcBef>
              <a:buFont typeface="Arial" pitchFamily="34" charset="0"/>
              <a:buChar char="»"/>
              <a:defRPr sz="11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err="1"/>
              <a:t>Akses</a:t>
            </a:r>
            <a:r>
              <a:rPr lang="en-US" sz="1400" b="1" dirty="0"/>
              <a:t> Layer</a:t>
            </a:r>
            <a:endParaRPr lang="id-ID" sz="1400" b="1" dirty="0"/>
          </a:p>
        </p:txBody>
      </p:sp>
    </p:spTree>
    <p:extLst>
      <p:ext uri="{BB962C8B-B14F-4D97-AF65-F5344CB8AC3E}">
        <p14:creationId xmlns:p14="http://schemas.microsoft.com/office/powerpoint/2010/main" val="2491370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002060"/>
                </a:solidFill>
                <a:latin typeface="Algerian" pitchFamily="82" charset="0"/>
              </a:rPr>
              <a:t>MSS</a:t>
            </a:r>
            <a:r>
              <a:rPr lang="id-ID" b="1" dirty="0">
                <a:solidFill>
                  <a:srgbClr val="002060"/>
                </a:solidFill>
                <a:latin typeface="Algerian" pitchFamily="82" charset="0"/>
              </a:rPr>
              <a:t/>
            </a:r>
            <a:br>
              <a:rPr lang="id-ID" b="1" dirty="0">
                <a:solidFill>
                  <a:srgbClr val="002060"/>
                </a:solidFill>
                <a:latin typeface="Algerian" pitchFamily="82" charset="0"/>
              </a:rPr>
            </a:br>
            <a:r>
              <a:rPr lang="en-US" b="1" dirty="0" smtClean="0">
                <a:solidFill>
                  <a:srgbClr val="002060"/>
                </a:solidFill>
                <a:latin typeface="Algerian" pitchFamily="82" charset="0"/>
              </a:rPr>
              <a:t>MOBILE SOFTSWITCH</a:t>
            </a:r>
            <a:endParaRPr lang="en-US" b="1" dirty="0">
              <a:solidFill>
                <a:srgbClr val="002060"/>
              </a:solidFill>
              <a:latin typeface="Algerian" pitchFamily="82" charset="0"/>
            </a:endParaRPr>
          </a:p>
        </p:txBody>
      </p:sp>
    </p:spTree>
    <p:extLst>
      <p:ext uri="{BB962C8B-B14F-4D97-AF65-F5344CB8AC3E}">
        <p14:creationId xmlns:p14="http://schemas.microsoft.com/office/powerpoint/2010/main" val="4033692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73893" y="1"/>
            <a:ext cx="8322746" cy="1470025"/>
          </a:xfrm>
        </p:spPr>
        <p:txBody>
          <a:bodyPr/>
          <a:lstStyle/>
          <a:p>
            <a:r>
              <a:rPr lang="en-US" sz="3200" dirty="0" smtClean="0"/>
              <a:t>Circuit Switch </a:t>
            </a:r>
            <a:r>
              <a:rPr lang="en-US" sz="3200" dirty="0" err="1" smtClean="0"/>
              <a:t>Vs</a:t>
            </a:r>
            <a:r>
              <a:rPr lang="en-US" sz="3200" dirty="0" smtClean="0"/>
              <a:t> Mobile </a:t>
            </a:r>
            <a:r>
              <a:rPr lang="en-US" sz="3200" dirty="0" err="1" smtClean="0"/>
              <a:t>Softswicth</a:t>
            </a:r>
            <a:endParaRPr lang="en-US" sz="3200" dirty="0"/>
          </a:p>
        </p:txBody>
      </p:sp>
      <p:sp>
        <p:nvSpPr>
          <p:cNvPr id="188" name="object 4"/>
          <p:cNvSpPr txBox="1"/>
          <p:nvPr/>
        </p:nvSpPr>
        <p:spPr>
          <a:xfrm>
            <a:off x="2538006" y="1524002"/>
            <a:ext cx="2225801" cy="111251"/>
          </a:xfrm>
          <a:prstGeom prst="rect">
            <a:avLst/>
          </a:prstGeom>
        </p:spPr>
        <p:txBody>
          <a:bodyPr wrap="square" lIns="0" tIns="0" rIns="0" bIns="0" rtlCol="0">
            <a:noAutofit/>
          </a:bodyPr>
          <a:lstStyle/>
          <a:p>
            <a:pPr marL="25400">
              <a:lnSpc>
                <a:spcPts val="850"/>
              </a:lnSpc>
              <a:spcBef>
                <a:spcPts val="25"/>
              </a:spcBef>
            </a:pPr>
            <a:endParaRPr sz="850"/>
          </a:p>
        </p:txBody>
      </p:sp>
      <p:grpSp>
        <p:nvGrpSpPr>
          <p:cNvPr id="191" name="Group 190"/>
          <p:cNvGrpSpPr/>
          <p:nvPr/>
        </p:nvGrpSpPr>
        <p:grpSpPr>
          <a:xfrm>
            <a:off x="1758480" y="1524001"/>
            <a:ext cx="8604721" cy="4646677"/>
            <a:chOff x="234479" y="1524000"/>
            <a:chExt cx="8604721" cy="4646677"/>
          </a:xfrm>
        </p:grpSpPr>
        <p:sp>
          <p:nvSpPr>
            <p:cNvPr id="4" name="object 127"/>
            <p:cNvSpPr/>
            <p:nvPr/>
          </p:nvSpPr>
          <p:spPr>
            <a:xfrm>
              <a:off x="4531391" y="4206241"/>
              <a:ext cx="3193541" cy="1884425"/>
            </a:xfrm>
            <a:prstGeom prst="rect">
              <a:avLst/>
            </a:prstGeom>
            <a:blipFill>
              <a:blip r:embed="rId3" cstate="print"/>
              <a:stretch>
                <a:fillRect/>
              </a:stretch>
            </a:blipFill>
          </p:spPr>
          <p:txBody>
            <a:bodyPr wrap="square" lIns="0" tIns="0" rIns="0" bIns="0" rtlCol="0">
              <a:noAutofit/>
            </a:bodyPr>
            <a:lstStyle/>
            <a:p>
              <a:endParaRPr/>
            </a:p>
          </p:txBody>
        </p:sp>
        <p:sp>
          <p:nvSpPr>
            <p:cNvPr id="5" name="object 128"/>
            <p:cNvSpPr/>
            <p:nvPr/>
          </p:nvSpPr>
          <p:spPr>
            <a:xfrm>
              <a:off x="4532486" y="4207230"/>
              <a:ext cx="3192354" cy="1882467"/>
            </a:xfrm>
            <a:custGeom>
              <a:avLst/>
              <a:gdLst/>
              <a:ahLst/>
              <a:cxnLst/>
              <a:rect l="l" t="t" r="r" b="b"/>
              <a:pathLst>
                <a:path w="3192354" h="1882467">
                  <a:moveTo>
                    <a:pt x="1106859" y="312192"/>
                  </a:moveTo>
                  <a:lnTo>
                    <a:pt x="1130263" y="261375"/>
                  </a:lnTo>
                  <a:lnTo>
                    <a:pt x="1166385" y="214383"/>
                  </a:lnTo>
                  <a:lnTo>
                    <a:pt x="1212874" y="171472"/>
                  </a:lnTo>
                  <a:lnTo>
                    <a:pt x="1267380" y="132894"/>
                  </a:lnTo>
                  <a:lnTo>
                    <a:pt x="1327551" y="98904"/>
                  </a:lnTo>
                  <a:lnTo>
                    <a:pt x="1391037" y="69754"/>
                  </a:lnTo>
                  <a:lnTo>
                    <a:pt x="1455486" y="45698"/>
                  </a:lnTo>
                  <a:lnTo>
                    <a:pt x="1518547" y="26990"/>
                  </a:lnTo>
                  <a:lnTo>
                    <a:pt x="1577869" y="13883"/>
                  </a:lnTo>
                  <a:lnTo>
                    <a:pt x="1631102" y="6630"/>
                  </a:lnTo>
                  <a:lnTo>
                    <a:pt x="1684337" y="1707"/>
                  </a:lnTo>
                  <a:lnTo>
                    <a:pt x="1736541" y="0"/>
                  </a:lnTo>
                  <a:lnTo>
                    <a:pt x="1787680" y="1441"/>
                  </a:lnTo>
                  <a:lnTo>
                    <a:pt x="1837722" y="5965"/>
                  </a:lnTo>
                  <a:lnTo>
                    <a:pt x="1886635" y="13504"/>
                  </a:lnTo>
                  <a:lnTo>
                    <a:pt x="1934384" y="23994"/>
                  </a:lnTo>
                  <a:lnTo>
                    <a:pt x="1980939" y="37366"/>
                  </a:lnTo>
                  <a:lnTo>
                    <a:pt x="2026265" y="53554"/>
                  </a:lnTo>
                  <a:lnTo>
                    <a:pt x="2070330" y="72492"/>
                  </a:lnTo>
                  <a:lnTo>
                    <a:pt x="2113102" y="94113"/>
                  </a:lnTo>
                  <a:lnTo>
                    <a:pt x="2154547" y="118350"/>
                  </a:lnTo>
                  <a:lnTo>
                    <a:pt x="2194633" y="145138"/>
                  </a:lnTo>
                  <a:lnTo>
                    <a:pt x="2233327" y="174409"/>
                  </a:lnTo>
                  <a:lnTo>
                    <a:pt x="2270596" y="206098"/>
                  </a:lnTo>
                  <a:lnTo>
                    <a:pt x="2306408" y="240136"/>
                  </a:lnTo>
                  <a:lnTo>
                    <a:pt x="2340729" y="276459"/>
                  </a:lnTo>
                  <a:lnTo>
                    <a:pt x="2373528" y="314999"/>
                  </a:lnTo>
                  <a:lnTo>
                    <a:pt x="2404770" y="355689"/>
                  </a:lnTo>
                  <a:lnTo>
                    <a:pt x="2434424" y="398464"/>
                  </a:lnTo>
                  <a:lnTo>
                    <a:pt x="2462457" y="443256"/>
                  </a:lnTo>
                  <a:lnTo>
                    <a:pt x="2475114" y="436405"/>
                  </a:lnTo>
                  <a:lnTo>
                    <a:pt x="2502628" y="426144"/>
                  </a:lnTo>
                  <a:lnTo>
                    <a:pt x="2532517" y="420060"/>
                  </a:lnTo>
                  <a:lnTo>
                    <a:pt x="2564113" y="417660"/>
                  </a:lnTo>
                  <a:lnTo>
                    <a:pt x="2580342" y="417687"/>
                  </a:lnTo>
                  <a:lnTo>
                    <a:pt x="2613247" y="419887"/>
                  </a:lnTo>
                  <a:lnTo>
                    <a:pt x="2646189" y="424535"/>
                  </a:lnTo>
                  <a:lnTo>
                    <a:pt x="2678500" y="431138"/>
                  </a:lnTo>
                  <a:lnTo>
                    <a:pt x="2709513" y="439201"/>
                  </a:lnTo>
                  <a:lnTo>
                    <a:pt x="2738559" y="448232"/>
                  </a:lnTo>
                  <a:lnTo>
                    <a:pt x="2782975" y="464903"/>
                  </a:lnTo>
                  <a:lnTo>
                    <a:pt x="2818596" y="480457"/>
                  </a:lnTo>
                  <a:lnTo>
                    <a:pt x="2853605" y="497606"/>
                  </a:lnTo>
                  <a:lnTo>
                    <a:pt x="2887886" y="516322"/>
                  </a:lnTo>
                  <a:lnTo>
                    <a:pt x="2921324" y="536575"/>
                  </a:lnTo>
                  <a:lnTo>
                    <a:pt x="2953803" y="558337"/>
                  </a:lnTo>
                  <a:lnTo>
                    <a:pt x="2985208" y="581577"/>
                  </a:lnTo>
                  <a:lnTo>
                    <a:pt x="3015423" y="606267"/>
                  </a:lnTo>
                  <a:lnTo>
                    <a:pt x="3044333" y="632378"/>
                  </a:lnTo>
                  <a:lnTo>
                    <a:pt x="3071822" y="659879"/>
                  </a:lnTo>
                  <a:lnTo>
                    <a:pt x="3118700" y="716945"/>
                  </a:lnTo>
                  <a:lnTo>
                    <a:pt x="3145687" y="758566"/>
                  </a:lnTo>
                  <a:lnTo>
                    <a:pt x="3166253" y="798985"/>
                  </a:lnTo>
                  <a:lnTo>
                    <a:pt x="3180691" y="838181"/>
                  </a:lnTo>
                  <a:lnTo>
                    <a:pt x="3189293" y="876134"/>
                  </a:lnTo>
                  <a:lnTo>
                    <a:pt x="3192354" y="912823"/>
                  </a:lnTo>
                  <a:lnTo>
                    <a:pt x="3190167" y="948227"/>
                  </a:lnTo>
                  <a:lnTo>
                    <a:pt x="3183024" y="982326"/>
                  </a:lnTo>
                  <a:lnTo>
                    <a:pt x="3171220" y="1015100"/>
                  </a:lnTo>
                  <a:lnTo>
                    <a:pt x="3155046" y="1046527"/>
                  </a:lnTo>
                  <a:lnTo>
                    <a:pt x="3134798" y="1076587"/>
                  </a:lnTo>
                  <a:lnTo>
                    <a:pt x="3110767" y="1105260"/>
                  </a:lnTo>
                  <a:lnTo>
                    <a:pt x="3083247" y="1132525"/>
                  </a:lnTo>
                  <a:lnTo>
                    <a:pt x="3052531" y="1158361"/>
                  </a:lnTo>
                  <a:lnTo>
                    <a:pt x="3018913" y="1182747"/>
                  </a:lnTo>
                  <a:lnTo>
                    <a:pt x="2982686" y="1205664"/>
                  </a:lnTo>
                  <a:lnTo>
                    <a:pt x="2944142" y="1227090"/>
                  </a:lnTo>
                  <a:lnTo>
                    <a:pt x="2903576" y="1247004"/>
                  </a:lnTo>
                  <a:lnTo>
                    <a:pt x="2861280" y="1265388"/>
                  </a:lnTo>
                  <a:lnTo>
                    <a:pt x="2817549" y="1282218"/>
                  </a:lnTo>
                  <a:lnTo>
                    <a:pt x="2835431" y="1317704"/>
                  </a:lnTo>
                  <a:lnTo>
                    <a:pt x="2864250" y="1385640"/>
                  </a:lnTo>
                  <a:lnTo>
                    <a:pt x="2883122" y="1449019"/>
                  </a:lnTo>
                  <a:lnTo>
                    <a:pt x="2891226" y="1507229"/>
                  </a:lnTo>
                  <a:lnTo>
                    <a:pt x="2890984" y="1534204"/>
                  </a:lnTo>
                  <a:lnTo>
                    <a:pt x="2881398" y="1583513"/>
                  </a:lnTo>
                  <a:lnTo>
                    <a:pt x="2858992" y="1626122"/>
                  </a:lnTo>
                  <a:lnTo>
                    <a:pt x="2822945" y="1661420"/>
                  </a:lnTo>
                  <a:lnTo>
                    <a:pt x="2772437" y="1688794"/>
                  </a:lnTo>
                  <a:lnTo>
                    <a:pt x="2706645" y="1707631"/>
                  </a:lnTo>
                  <a:lnTo>
                    <a:pt x="2667762" y="1713658"/>
                  </a:lnTo>
                  <a:lnTo>
                    <a:pt x="2624750" y="1717320"/>
                  </a:lnTo>
                  <a:lnTo>
                    <a:pt x="2575043" y="1718127"/>
                  </a:lnTo>
                  <a:lnTo>
                    <a:pt x="2525226" y="1716304"/>
                  </a:lnTo>
                  <a:lnTo>
                    <a:pt x="2475418" y="1712192"/>
                  </a:lnTo>
                  <a:lnTo>
                    <a:pt x="2425740" y="1706132"/>
                  </a:lnTo>
                  <a:lnTo>
                    <a:pt x="2376310" y="1698463"/>
                  </a:lnTo>
                  <a:lnTo>
                    <a:pt x="2327248" y="1689525"/>
                  </a:lnTo>
                  <a:lnTo>
                    <a:pt x="2259752" y="1674648"/>
                  </a:lnTo>
                  <a:lnTo>
                    <a:pt x="2200316" y="1659408"/>
                  </a:lnTo>
                  <a:lnTo>
                    <a:pt x="2143928" y="1641120"/>
                  </a:lnTo>
                  <a:lnTo>
                    <a:pt x="2106211" y="1665384"/>
                  </a:lnTo>
                  <a:lnTo>
                    <a:pt x="2073578" y="1693781"/>
                  </a:lnTo>
                  <a:lnTo>
                    <a:pt x="2039993" y="1720210"/>
                  </a:lnTo>
                  <a:lnTo>
                    <a:pt x="2005499" y="1744667"/>
                  </a:lnTo>
                  <a:lnTo>
                    <a:pt x="1970142" y="1767146"/>
                  </a:lnTo>
                  <a:lnTo>
                    <a:pt x="1933966" y="1787643"/>
                  </a:lnTo>
                  <a:lnTo>
                    <a:pt x="1897017" y="1806152"/>
                  </a:lnTo>
                  <a:lnTo>
                    <a:pt x="1859339" y="1822668"/>
                  </a:lnTo>
                  <a:lnTo>
                    <a:pt x="1820977" y="1837187"/>
                  </a:lnTo>
                  <a:lnTo>
                    <a:pt x="1781976" y="1849704"/>
                  </a:lnTo>
                  <a:lnTo>
                    <a:pt x="1742381" y="1860212"/>
                  </a:lnTo>
                  <a:lnTo>
                    <a:pt x="1702237" y="1868708"/>
                  </a:lnTo>
                  <a:lnTo>
                    <a:pt x="1661589" y="1875187"/>
                  </a:lnTo>
                  <a:lnTo>
                    <a:pt x="1620481" y="1879643"/>
                  </a:lnTo>
                  <a:lnTo>
                    <a:pt x="1578959" y="1882071"/>
                  </a:lnTo>
                  <a:lnTo>
                    <a:pt x="1537067" y="1882467"/>
                  </a:lnTo>
                  <a:lnTo>
                    <a:pt x="1494850" y="1880825"/>
                  </a:lnTo>
                  <a:lnTo>
                    <a:pt x="1452354" y="1877141"/>
                  </a:lnTo>
                  <a:lnTo>
                    <a:pt x="1409622" y="1871409"/>
                  </a:lnTo>
                  <a:lnTo>
                    <a:pt x="1366701" y="1863624"/>
                  </a:lnTo>
                  <a:lnTo>
                    <a:pt x="1318581" y="1852987"/>
                  </a:lnTo>
                  <a:lnTo>
                    <a:pt x="1265868" y="1837429"/>
                  </a:lnTo>
                  <a:lnTo>
                    <a:pt x="1210485" y="1817166"/>
                  </a:lnTo>
                  <a:lnTo>
                    <a:pt x="1154353" y="1792416"/>
                  </a:lnTo>
                  <a:lnTo>
                    <a:pt x="1099396" y="1763398"/>
                  </a:lnTo>
                  <a:lnTo>
                    <a:pt x="1047535" y="1730327"/>
                  </a:lnTo>
                  <a:lnTo>
                    <a:pt x="1000692" y="1693422"/>
                  </a:lnTo>
                  <a:lnTo>
                    <a:pt x="960791" y="1652899"/>
                  </a:lnTo>
                  <a:lnTo>
                    <a:pt x="929753" y="1608977"/>
                  </a:lnTo>
                  <a:lnTo>
                    <a:pt x="909501" y="1561872"/>
                  </a:lnTo>
                  <a:lnTo>
                    <a:pt x="891303" y="1566568"/>
                  </a:lnTo>
                  <a:lnTo>
                    <a:pt x="870858" y="1569407"/>
                  </a:lnTo>
                  <a:lnTo>
                    <a:pt x="848423" y="1570528"/>
                  </a:lnTo>
                  <a:lnTo>
                    <a:pt x="824252" y="1570068"/>
                  </a:lnTo>
                  <a:lnTo>
                    <a:pt x="771728" y="1564953"/>
                  </a:lnTo>
                  <a:lnTo>
                    <a:pt x="715336" y="1555162"/>
                  </a:lnTo>
                  <a:lnTo>
                    <a:pt x="657121" y="1541794"/>
                  </a:lnTo>
                  <a:lnTo>
                    <a:pt x="627971" y="1534112"/>
                  </a:lnTo>
                  <a:lnTo>
                    <a:pt x="599133" y="1525947"/>
                  </a:lnTo>
                  <a:lnTo>
                    <a:pt x="543418" y="1508722"/>
                  </a:lnTo>
                  <a:lnTo>
                    <a:pt x="492025" y="1491217"/>
                  </a:lnTo>
                  <a:lnTo>
                    <a:pt x="447000" y="1474532"/>
                  </a:lnTo>
                  <a:lnTo>
                    <a:pt x="410391" y="1459764"/>
                  </a:lnTo>
                  <a:lnTo>
                    <a:pt x="365546" y="1440389"/>
                  </a:lnTo>
                  <a:lnTo>
                    <a:pt x="313050" y="1415613"/>
                  </a:lnTo>
                  <a:lnTo>
                    <a:pt x="284937" y="1401318"/>
                  </a:lnTo>
                  <a:lnTo>
                    <a:pt x="256118" y="1385814"/>
                  </a:lnTo>
                  <a:lnTo>
                    <a:pt x="226994" y="1369148"/>
                  </a:lnTo>
                  <a:lnTo>
                    <a:pt x="197966" y="1351367"/>
                  </a:lnTo>
                  <a:lnTo>
                    <a:pt x="169438" y="1332517"/>
                  </a:lnTo>
                  <a:lnTo>
                    <a:pt x="141809" y="1312646"/>
                  </a:lnTo>
                  <a:lnTo>
                    <a:pt x="115484" y="1291801"/>
                  </a:lnTo>
                  <a:lnTo>
                    <a:pt x="90863" y="1270028"/>
                  </a:lnTo>
                  <a:lnTo>
                    <a:pt x="68348" y="1247375"/>
                  </a:lnTo>
                  <a:lnTo>
                    <a:pt x="48341" y="1223889"/>
                  </a:lnTo>
                  <a:lnTo>
                    <a:pt x="17461" y="1174603"/>
                  </a:lnTo>
                  <a:lnTo>
                    <a:pt x="1436" y="1122547"/>
                  </a:lnTo>
                  <a:lnTo>
                    <a:pt x="0" y="1095598"/>
                  </a:lnTo>
                  <a:lnTo>
                    <a:pt x="3483" y="1068096"/>
                  </a:lnTo>
                  <a:lnTo>
                    <a:pt x="27460" y="1013958"/>
                  </a:lnTo>
                  <a:lnTo>
                    <a:pt x="46047" y="988827"/>
                  </a:lnTo>
                  <a:lnTo>
                    <a:pt x="68456" y="964957"/>
                  </a:lnTo>
                  <a:lnTo>
                    <a:pt x="94257" y="942327"/>
                  </a:lnTo>
                  <a:lnTo>
                    <a:pt x="123018" y="920915"/>
                  </a:lnTo>
                  <a:lnTo>
                    <a:pt x="154307" y="900699"/>
                  </a:lnTo>
                  <a:lnTo>
                    <a:pt x="187693" y="881656"/>
                  </a:lnTo>
                  <a:lnTo>
                    <a:pt x="222744" y="863764"/>
                  </a:lnTo>
                  <a:lnTo>
                    <a:pt x="259029" y="847002"/>
                  </a:lnTo>
                  <a:lnTo>
                    <a:pt x="296116" y="831347"/>
                  </a:lnTo>
                  <a:lnTo>
                    <a:pt x="333574" y="816777"/>
                  </a:lnTo>
                  <a:lnTo>
                    <a:pt x="370971" y="803270"/>
                  </a:lnTo>
                  <a:lnTo>
                    <a:pt x="407875" y="790804"/>
                  </a:lnTo>
                  <a:lnTo>
                    <a:pt x="443856" y="779357"/>
                  </a:lnTo>
                  <a:lnTo>
                    <a:pt x="478481" y="768906"/>
                  </a:lnTo>
                  <a:lnTo>
                    <a:pt x="511318" y="759430"/>
                  </a:lnTo>
                  <a:lnTo>
                    <a:pt x="541938" y="750906"/>
                  </a:lnTo>
                  <a:lnTo>
                    <a:pt x="594795" y="736626"/>
                  </a:lnTo>
                  <a:lnTo>
                    <a:pt x="579493" y="728913"/>
                  </a:lnTo>
                  <a:lnTo>
                    <a:pt x="549481" y="710562"/>
                  </a:lnTo>
                  <a:lnTo>
                    <a:pt x="521165" y="688696"/>
                  </a:lnTo>
                  <a:lnTo>
                    <a:pt x="495634" y="663777"/>
                  </a:lnTo>
                  <a:lnTo>
                    <a:pt x="473978" y="636266"/>
                  </a:lnTo>
                  <a:lnTo>
                    <a:pt x="457289" y="606626"/>
                  </a:lnTo>
                  <a:lnTo>
                    <a:pt x="446657" y="575317"/>
                  </a:lnTo>
                  <a:lnTo>
                    <a:pt x="443170" y="542800"/>
                  </a:lnTo>
                  <a:lnTo>
                    <a:pt x="444448" y="526234"/>
                  </a:lnTo>
                  <a:lnTo>
                    <a:pt x="453725" y="492773"/>
                  </a:lnTo>
                  <a:lnTo>
                    <a:pt x="472875" y="459258"/>
                  </a:lnTo>
                  <a:lnTo>
                    <a:pt x="492118" y="437190"/>
                  </a:lnTo>
                  <a:lnTo>
                    <a:pt x="514497" y="417301"/>
                  </a:lnTo>
                  <a:lnTo>
                    <a:pt x="539709" y="399486"/>
                  </a:lnTo>
                  <a:lnTo>
                    <a:pt x="567448" y="383641"/>
                  </a:lnTo>
                  <a:lnTo>
                    <a:pt x="597411" y="369660"/>
                  </a:lnTo>
                  <a:lnTo>
                    <a:pt x="629294" y="357439"/>
                  </a:lnTo>
                  <a:lnTo>
                    <a:pt x="662792" y="346871"/>
                  </a:lnTo>
                  <a:lnTo>
                    <a:pt x="697601" y="337852"/>
                  </a:lnTo>
                  <a:lnTo>
                    <a:pt x="733417" y="330277"/>
                  </a:lnTo>
                  <a:lnTo>
                    <a:pt x="769936" y="324041"/>
                  </a:lnTo>
                  <a:lnTo>
                    <a:pt x="806853" y="319039"/>
                  </a:lnTo>
                  <a:lnTo>
                    <a:pt x="843865" y="315165"/>
                  </a:lnTo>
                  <a:lnTo>
                    <a:pt x="880667" y="312315"/>
                  </a:lnTo>
                  <a:lnTo>
                    <a:pt x="916955" y="310383"/>
                  </a:lnTo>
                  <a:lnTo>
                    <a:pt x="952426" y="309265"/>
                  </a:lnTo>
                  <a:lnTo>
                    <a:pt x="986774" y="308854"/>
                  </a:lnTo>
                  <a:lnTo>
                    <a:pt x="1019695" y="309047"/>
                  </a:lnTo>
                  <a:lnTo>
                    <a:pt x="1050886" y="309738"/>
                  </a:lnTo>
                  <a:lnTo>
                    <a:pt x="1080042" y="310821"/>
                  </a:lnTo>
                  <a:lnTo>
                    <a:pt x="1106859" y="312192"/>
                  </a:lnTo>
                  <a:close/>
                </a:path>
              </a:pathLst>
            </a:custGeom>
            <a:ln w="9524">
              <a:solidFill>
                <a:srgbClr val="CCCBCC"/>
              </a:solidFill>
            </a:ln>
          </p:spPr>
          <p:txBody>
            <a:bodyPr wrap="square" lIns="0" tIns="0" rIns="0" bIns="0" rtlCol="0">
              <a:noAutofit/>
            </a:bodyPr>
            <a:lstStyle/>
            <a:p>
              <a:endParaRPr/>
            </a:p>
          </p:txBody>
        </p:sp>
        <p:sp>
          <p:nvSpPr>
            <p:cNvPr id="6" name="object 129"/>
            <p:cNvSpPr/>
            <p:nvPr/>
          </p:nvSpPr>
          <p:spPr>
            <a:xfrm>
              <a:off x="4322609" y="5108448"/>
              <a:ext cx="620267" cy="12954"/>
            </a:xfrm>
            <a:custGeom>
              <a:avLst/>
              <a:gdLst/>
              <a:ahLst/>
              <a:cxnLst/>
              <a:rect l="l" t="t" r="r" b="b"/>
              <a:pathLst>
                <a:path w="620267" h="12954">
                  <a:moveTo>
                    <a:pt x="0" y="12954"/>
                  </a:moveTo>
                  <a:lnTo>
                    <a:pt x="620267" y="0"/>
                  </a:lnTo>
                </a:path>
              </a:pathLst>
            </a:custGeom>
            <a:ln w="57149">
              <a:solidFill>
                <a:srgbClr val="FF0000"/>
              </a:solidFill>
            </a:ln>
          </p:spPr>
          <p:txBody>
            <a:bodyPr wrap="square" lIns="0" tIns="0" rIns="0" bIns="0" rtlCol="0">
              <a:noAutofit/>
            </a:bodyPr>
            <a:lstStyle/>
            <a:p>
              <a:endParaRPr/>
            </a:p>
          </p:txBody>
        </p:sp>
        <p:sp>
          <p:nvSpPr>
            <p:cNvPr id="7" name="object 130"/>
            <p:cNvSpPr/>
            <p:nvPr/>
          </p:nvSpPr>
          <p:spPr>
            <a:xfrm>
              <a:off x="4944401" y="3968496"/>
              <a:ext cx="927353" cy="989076"/>
            </a:xfrm>
            <a:custGeom>
              <a:avLst/>
              <a:gdLst/>
              <a:ahLst/>
              <a:cxnLst/>
              <a:rect l="l" t="t" r="r" b="b"/>
              <a:pathLst>
                <a:path w="927353" h="989076">
                  <a:moveTo>
                    <a:pt x="0" y="989076"/>
                  </a:moveTo>
                  <a:lnTo>
                    <a:pt x="20227" y="944743"/>
                  </a:lnTo>
                  <a:lnTo>
                    <a:pt x="40459" y="900509"/>
                  </a:lnTo>
                  <a:lnTo>
                    <a:pt x="60711" y="856470"/>
                  </a:lnTo>
                  <a:lnTo>
                    <a:pt x="80997" y="812724"/>
                  </a:lnTo>
                  <a:lnTo>
                    <a:pt x="101334" y="769369"/>
                  </a:lnTo>
                  <a:lnTo>
                    <a:pt x="121736" y="726503"/>
                  </a:lnTo>
                  <a:lnTo>
                    <a:pt x="142219" y="684223"/>
                  </a:lnTo>
                  <a:lnTo>
                    <a:pt x="162799" y="642628"/>
                  </a:lnTo>
                  <a:lnTo>
                    <a:pt x="183491" y="601814"/>
                  </a:lnTo>
                  <a:lnTo>
                    <a:pt x="204311" y="561879"/>
                  </a:lnTo>
                  <a:lnTo>
                    <a:pt x="225273" y="522922"/>
                  </a:lnTo>
                  <a:lnTo>
                    <a:pt x="246394" y="485040"/>
                  </a:lnTo>
                  <a:lnTo>
                    <a:pt x="267688" y="448330"/>
                  </a:lnTo>
                  <a:lnTo>
                    <a:pt x="289172" y="412891"/>
                  </a:lnTo>
                  <a:lnTo>
                    <a:pt x="310860" y="378821"/>
                  </a:lnTo>
                  <a:lnTo>
                    <a:pt x="332768" y="346216"/>
                  </a:lnTo>
                  <a:lnTo>
                    <a:pt x="354912" y="315174"/>
                  </a:lnTo>
                  <a:lnTo>
                    <a:pt x="377306" y="285794"/>
                  </a:lnTo>
                  <a:lnTo>
                    <a:pt x="399967" y="258174"/>
                  </a:lnTo>
                  <a:lnTo>
                    <a:pt x="422910" y="232410"/>
                  </a:lnTo>
                  <a:lnTo>
                    <a:pt x="446680" y="208589"/>
                  </a:lnTo>
                  <a:lnTo>
                    <a:pt x="471903" y="186667"/>
                  </a:lnTo>
                  <a:lnTo>
                    <a:pt x="498362" y="166541"/>
                  </a:lnTo>
                  <a:lnTo>
                    <a:pt x="525840" y="148108"/>
                  </a:lnTo>
                  <a:lnTo>
                    <a:pt x="554121" y="131266"/>
                  </a:lnTo>
                  <a:lnTo>
                    <a:pt x="582988" y="115913"/>
                  </a:lnTo>
                  <a:lnTo>
                    <a:pt x="612224" y="101946"/>
                  </a:lnTo>
                  <a:lnTo>
                    <a:pt x="670938" y="77762"/>
                  </a:lnTo>
                  <a:lnTo>
                    <a:pt x="728530" y="57897"/>
                  </a:lnTo>
                  <a:lnTo>
                    <a:pt x="783267" y="41532"/>
                  </a:lnTo>
                  <a:lnTo>
                    <a:pt x="833418" y="27848"/>
                  </a:lnTo>
                  <a:lnTo>
                    <a:pt x="856231" y="21756"/>
                  </a:lnTo>
                  <a:lnTo>
                    <a:pt x="877248" y="16028"/>
                  </a:lnTo>
                  <a:lnTo>
                    <a:pt x="896252" y="10560"/>
                  </a:lnTo>
                  <a:lnTo>
                    <a:pt x="913026" y="5251"/>
                  </a:lnTo>
                  <a:lnTo>
                    <a:pt x="927353" y="0"/>
                  </a:lnTo>
                </a:path>
              </a:pathLst>
            </a:custGeom>
            <a:ln w="38100">
              <a:solidFill>
                <a:srgbClr val="FF0000"/>
              </a:solidFill>
              <a:prstDash val="lgDash"/>
            </a:ln>
          </p:spPr>
          <p:txBody>
            <a:bodyPr wrap="square" lIns="0" tIns="0" rIns="0" bIns="0" rtlCol="0">
              <a:noAutofit/>
            </a:bodyPr>
            <a:lstStyle/>
            <a:p>
              <a:endParaRPr/>
            </a:p>
          </p:txBody>
        </p:sp>
        <p:sp>
          <p:nvSpPr>
            <p:cNvPr id="8" name="object 131"/>
            <p:cNvSpPr/>
            <p:nvPr/>
          </p:nvSpPr>
          <p:spPr>
            <a:xfrm>
              <a:off x="6286283" y="3946398"/>
              <a:ext cx="1042403" cy="1014222"/>
            </a:xfrm>
            <a:custGeom>
              <a:avLst/>
              <a:gdLst/>
              <a:ahLst/>
              <a:cxnLst/>
              <a:rect l="l" t="t" r="r" b="b"/>
              <a:pathLst>
                <a:path w="1042403" h="1014222">
                  <a:moveTo>
                    <a:pt x="1042403" y="1014222"/>
                  </a:moveTo>
                  <a:lnTo>
                    <a:pt x="1019769" y="968747"/>
                  </a:lnTo>
                  <a:lnTo>
                    <a:pt x="997118" y="923373"/>
                  </a:lnTo>
                  <a:lnTo>
                    <a:pt x="974435" y="878200"/>
                  </a:lnTo>
                  <a:lnTo>
                    <a:pt x="951702" y="833329"/>
                  </a:lnTo>
                  <a:lnTo>
                    <a:pt x="928902" y="788860"/>
                  </a:lnTo>
                  <a:lnTo>
                    <a:pt x="906020" y="744894"/>
                  </a:lnTo>
                  <a:lnTo>
                    <a:pt x="883039" y="701532"/>
                  </a:lnTo>
                  <a:lnTo>
                    <a:pt x="859941" y="658873"/>
                  </a:lnTo>
                  <a:lnTo>
                    <a:pt x="836711" y="617020"/>
                  </a:lnTo>
                  <a:lnTo>
                    <a:pt x="813331" y="576071"/>
                  </a:lnTo>
                  <a:lnTo>
                    <a:pt x="789786" y="536129"/>
                  </a:lnTo>
                  <a:lnTo>
                    <a:pt x="766058" y="497293"/>
                  </a:lnTo>
                  <a:lnTo>
                    <a:pt x="742132" y="459664"/>
                  </a:lnTo>
                  <a:lnTo>
                    <a:pt x="717989" y="423342"/>
                  </a:lnTo>
                  <a:lnTo>
                    <a:pt x="693615" y="388429"/>
                  </a:lnTo>
                  <a:lnTo>
                    <a:pt x="668991" y="355024"/>
                  </a:lnTo>
                  <a:lnTo>
                    <a:pt x="644102" y="323229"/>
                  </a:lnTo>
                  <a:lnTo>
                    <a:pt x="618931" y="293144"/>
                  </a:lnTo>
                  <a:lnTo>
                    <a:pt x="593462" y="264869"/>
                  </a:lnTo>
                  <a:lnTo>
                    <a:pt x="567677" y="238506"/>
                  </a:lnTo>
                  <a:lnTo>
                    <a:pt x="540834" y="214028"/>
                  </a:lnTo>
                  <a:lnTo>
                    <a:pt x="512362" y="191502"/>
                  </a:lnTo>
                  <a:lnTo>
                    <a:pt x="482505" y="170824"/>
                  </a:lnTo>
                  <a:lnTo>
                    <a:pt x="451507" y="151887"/>
                  </a:lnTo>
                  <a:lnTo>
                    <a:pt x="419613" y="134588"/>
                  </a:lnTo>
                  <a:lnTo>
                    <a:pt x="387067" y="118820"/>
                  </a:lnTo>
                  <a:lnTo>
                    <a:pt x="354115" y="104478"/>
                  </a:lnTo>
                  <a:lnTo>
                    <a:pt x="321001" y="91458"/>
                  </a:lnTo>
                  <a:lnTo>
                    <a:pt x="287968" y="79654"/>
                  </a:lnTo>
                  <a:lnTo>
                    <a:pt x="255263" y="68960"/>
                  </a:lnTo>
                  <a:lnTo>
                    <a:pt x="223129" y="59273"/>
                  </a:lnTo>
                  <a:lnTo>
                    <a:pt x="161555" y="42495"/>
                  </a:lnTo>
                  <a:lnTo>
                    <a:pt x="105201" y="28479"/>
                  </a:lnTo>
                  <a:lnTo>
                    <a:pt x="79594" y="22244"/>
                  </a:lnTo>
                  <a:lnTo>
                    <a:pt x="56025" y="16383"/>
                  </a:lnTo>
                  <a:lnTo>
                    <a:pt x="34740" y="10792"/>
                  </a:lnTo>
                  <a:lnTo>
                    <a:pt x="15984" y="5366"/>
                  </a:lnTo>
                  <a:lnTo>
                    <a:pt x="0" y="0"/>
                  </a:lnTo>
                </a:path>
              </a:pathLst>
            </a:custGeom>
            <a:ln w="38100">
              <a:solidFill>
                <a:srgbClr val="FF0000"/>
              </a:solidFill>
              <a:prstDash val="lgDash"/>
            </a:ln>
          </p:spPr>
          <p:txBody>
            <a:bodyPr wrap="square" lIns="0" tIns="0" rIns="0" bIns="0" rtlCol="0">
              <a:noAutofit/>
            </a:bodyPr>
            <a:lstStyle/>
            <a:p>
              <a:endParaRPr/>
            </a:p>
          </p:txBody>
        </p:sp>
        <p:sp>
          <p:nvSpPr>
            <p:cNvPr id="9" name="object 132"/>
            <p:cNvSpPr/>
            <p:nvPr/>
          </p:nvSpPr>
          <p:spPr>
            <a:xfrm>
              <a:off x="4513109" y="4322827"/>
              <a:ext cx="4165079" cy="14477"/>
            </a:xfrm>
            <a:custGeom>
              <a:avLst/>
              <a:gdLst/>
              <a:ahLst/>
              <a:cxnLst/>
              <a:rect l="l" t="t" r="r" b="b"/>
              <a:pathLst>
                <a:path w="4165079" h="14477">
                  <a:moveTo>
                    <a:pt x="0" y="0"/>
                  </a:moveTo>
                  <a:lnTo>
                    <a:pt x="4165079" y="14477"/>
                  </a:lnTo>
                </a:path>
              </a:pathLst>
            </a:custGeom>
            <a:ln w="9525">
              <a:solidFill>
                <a:srgbClr val="003257"/>
              </a:solidFill>
              <a:prstDash val="dash"/>
            </a:ln>
          </p:spPr>
          <p:txBody>
            <a:bodyPr wrap="square" lIns="0" tIns="0" rIns="0" bIns="0" rtlCol="0">
              <a:noAutofit/>
            </a:bodyPr>
            <a:lstStyle/>
            <a:p>
              <a:endParaRPr/>
            </a:p>
          </p:txBody>
        </p:sp>
        <p:sp>
          <p:nvSpPr>
            <p:cNvPr id="10" name="object 133"/>
            <p:cNvSpPr/>
            <p:nvPr/>
          </p:nvSpPr>
          <p:spPr>
            <a:xfrm>
              <a:off x="7523009" y="5096256"/>
              <a:ext cx="620255" cy="12191"/>
            </a:xfrm>
            <a:custGeom>
              <a:avLst/>
              <a:gdLst/>
              <a:ahLst/>
              <a:cxnLst/>
              <a:rect l="l" t="t" r="r" b="b"/>
              <a:pathLst>
                <a:path w="620255" h="12191">
                  <a:moveTo>
                    <a:pt x="0" y="12191"/>
                  </a:moveTo>
                  <a:lnTo>
                    <a:pt x="620255" y="0"/>
                  </a:lnTo>
                </a:path>
              </a:pathLst>
            </a:custGeom>
            <a:ln w="57149">
              <a:solidFill>
                <a:srgbClr val="FF0000"/>
              </a:solidFill>
            </a:ln>
          </p:spPr>
          <p:txBody>
            <a:bodyPr wrap="square" lIns="0" tIns="0" rIns="0" bIns="0" rtlCol="0">
              <a:noAutofit/>
            </a:bodyPr>
            <a:lstStyle/>
            <a:p>
              <a:endParaRPr/>
            </a:p>
          </p:txBody>
        </p:sp>
        <p:sp>
          <p:nvSpPr>
            <p:cNvPr id="11" name="object 134"/>
            <p:cNvSpPr/>
            <p:nvPr/>
          </p:nvSpPr>
          <p:spPr>
            <a:xfrm>
              <a:off x="5868707" y="3688080"/>
              <a:ext cx="461759" cy="567689"/>
            </a:xfrm>
            <a:custGeom>
              <a:avLst/>
              <a:gdLst/>
              <a:ahLst/>
              <a:cxnLst/>
              <a:rect l="l" t="t" r="r" b="b"/>
              <a:pathLst>
                <a:path w="461759" h="567689">
                  <a:moveTo>
                    <a:pt x="76962" y="0"/>
                  </a:moveTo>
                  <a:lnTo>
                    <a:pt x="48785" y="5273"/>
                  </a:lnTo>
                  <a:lnTo>
                    <a:pt x="25324" y="19775"/>
                  </a:lnTo>
                  <a:lnTo>
                    <a:pt x="8552" y="41531"/>
                  </a:lnTo>
                  <a:lnTo>
                    <a:pt x="447" y="68564"/>
                  </a:lnTo>
                  <a:lnTo>
                    <a:pt x="0" y="76962"/>
                  </a:lnTo>
                  <a:lnTo>
                    <a:pt x="0" y="490727"/>
                  </a:lnTo>
                  <a:lnTo>
                    <a:pt x="5273" y="518904"/>
                  </a:lnTo>
                  <a:lnTo>
                    <a:pt x="19775" y="542365"/>
                  </a:lnTo>
                  <a:lnTo>
                    <a:pt x="41531" y="559137"/>
                  </a:lnTo>
                  <a:lnTo>
                    <a:pt x="68564" y="567242"/>
                  </a:lnTo>
                  <a:lnTo>
                    <a:pt x="76962" y="567689"/>
                  </a:lnTo>
                  <a:lnTo>
                    <a:pt x="384810" y="567689"/>
                  </a:lnTo>
                  <a:lnTo>
                    <a:pt x="412981" y="562416"/>
                  </a:lnTo>
                  <a:lnTo>
                    <a:pt x="436440" y="547911"/>
                  </a:lnTo>
                  <a:lnTo>
                    <a:pt x="453209" y="526152"/>
                  </a:lnTo>
                  <a:lnTo>
                    <a:pt x="461312" y="499115"/>
                  </a:lnTo>
                  <a:lnTo>
                    <a:pt x="461759" y="490727"/>
                  </a:lnTo>
                  <a:lnTo>
                    <a:pt x="461759" y="76962"/>
                  </a:lnTo>
                  <a:lnTo>
                    <a:pt x="456485" y="48783"/>
                  </a:lnTo>
                  <a:lnTo>
                    <a:pt x="441982" y="25320"/>
                  </a:lnTo>
                  <a:lnTo>
                    <a:pt x="420226" y="8549"/>
                  </a:lnTo>
                  <a:lnTo>
                    <a:pt x="393195" y="446"/>
                  </a:lnTo>
                  <a:lnTo>
                    <a:pt x="384810" y="0"/>
                  </a:lnTo>
                  <a:lnTo>
                    <a:pt x="76962" y="0"/>
                  </a:lnTo>
                  <a:close/>
                </a:path>
              </a:pathLst>
            </a:custGeom>
            <a:solidFill>
              <a:srgbClr val="FEB093"/>
            </a:solidFill>
          </p:spPr>
          <p:txBody>
            <a:bodyPr wrap="square" lIns="0" tIns="0" rIns="0" bIns="0" rtlCol="0">
              <a:noAutofit/>
            </a:bodyPr>
            <a:lstStyle/>
            <a:p>
              <a:endParaRPr/>
            </a:p>
          </p:txBody>
        </p:sp>
        <p:sp>
          <p:nvSpPr>
            <p:cNvPr id="12" name="object 135"/>
            <p:cNvSpPr/>
            <p:nvPr/>
          </p:nvSpPr>
          <p:spPr>
            <a:xfrm>
              <a:off x="5893841" y="3713226"/>
              <a:ext cx="461772" cy="568451"/>
            </a:xfrm>
            <a:custGeom>
              <a:avLst/>
              <a:gdLst/>
              <a:ahLst/>
              <a:cxnLst/>
              <a:rect l="l" t="t" r="r" b="b"/>
              <a:pathLst>
                <a:path w="461772" h="568451">
                  <a:moveTo>
                    <a:pt x="76962" y="0"/>
                  </a:moveTo>
                  <a:lnTo>
                    <a:pt x="48791" y="5273"/>
                  </a:lnTo>
                  <a:lnTo>
                    <a:pt x="25329" y="19775"/>
                  </a:lnTo>
                  <a:lnTo>
                    <a:pt x="8555" y="41531"/>
                  </a:lnTo>
                  <a:lnTo>
                    <a:pt x="447" y="68564"/>
                  </a:lnTo>
                  <a:lnTo>
                    <a:pt x="0" y="76962"/>
                  </a:lnTo>
                  <a:lnTo>
                    <a:pt x="0" y="491489"/>
                  </a:lnTo>
                  <a:lnTo>
                    <a:pt x="5274" y="519666"/>
                  </a:lnTo>
                  <a:lnTo>
                    <a:pt x="19779" y="543127"/>
                  </a:lnTo>
                  <a:lnTo>
                    <a:pt x="41536" y="559899"/>
                  </a:lnTo>
                  <a:lnTo>
                    <a:pt x="68566" y="568004"/>
                  </a:lnTo>
                  <a:lnTo>
                    <a:pt x="76962" y="568451"/>
                  </a:lnTo>
                  <a:lnTo>
                    <a:pt x="384822" y="568451"/>
                  </a:lnTo>
                  <a:lnTo>
                    <a:pt x="412999" y="563178"/>
                  </a:lnTo>
                  <a:lnTo>
                    <a:pt x="436458" y="548673"/>
                  </a:lnTo>
                  <a:lnTo>
                    <a:pt x="453224" y="526914"/>
                  </a:lnTo>
                  <a:lnTo>
                    <a:pt x="461325" y="499877"/>
                  </a:lnTo>
                  <a:lnTo>
                    <a:pt x="461772" y="491489"/>
                  </a:lnTo>
                  <a:lnTo>
                    <a:pt x="461772" y="76962"/>
                  </a:lnTo>
                  <a:lnTo>
                    <a:pt x="456499" y="48783"/>
                  </a:lnTo>
                  <a:lnTo>
                    <a:pt x="441999" y="25320"/>
                  </a:lnTo>
                  <a:lnTo>
                    <a:pt x="420244" y="8549"/>
                  </a:lnTo>
                  <a:lnTo>
                    <a:pt x="393210" y="446"/>
                  </a:lnTo>
                  <a:lnTo>
                    <a:pt x="384822" y="0"/>
                  </a:lnTo>
                  <a:lnTo>
                    <a:pt x="76962" y="0"/>
                  </a:lnTo>
                  <a:close/>
                </a:path>
              </a:pathLst>
            </a:custGeom>
            <a:solidFill>
              <a:srgbClr val="994A2E"/>
            </a:solidFill>
          </p:spPr>
          <p:txBody>
            <a:bodyPr wrap="square" lIns="0" tIns="0" rIns="0" bIns="0" rtlCol="0">
              <a:noAutofit/>
            </a:bodyPr>
            <a:lstStyle/>
            <a:p>
              <a:endParaRPr/>
            </a:p>
          </p:txBody>
        </p:sp>
        <p:sp>
          <p:nvSpPr>
            <p:cNvPr id="13" name="object 136"/>
            <p:cNvSpPr/>
            <p:nvPr/>
          </p:nvSpPr>
          <p:spPr>
            <a:xfrm>
              <a:off x="5880887" y="3700272"/>
              <a:ext cx="462546" cy="568452"/>
            </a:xfrm>
            <a:custGeom>
              <a:avLst/>
              <a:gdLst/>
              <a:ahLst/>
              <a:cxnLst/>
              <a:rect l="l" t="t" r="r" b="b"/>
              <a:pathLst>
                <a:path w="462546" h="568452">
                  <a:moveTo>
                    <a:pt x="76974" y="0"/>
                  </a:moveTo>
                  <a:lnTo>
                    <a:pt x="49107" y="5367"/>
                  </a:lnTo>
                  <a:lnTo>
                    <a:pt x="25633" y="20037"/>
                  </a:lnTo>
                  <a:lnTo>
                    <a:pt x="8700" y="41860"/>
                  </a:lnTo>
                  <a:lnTo>
                    <a:pt x="458" y="68687"/>
                  </a:lnTo>
                  <a:lnTo>
                    <a:pt x="0" y="76962"/>
                  </a:lnTo>
                  <a:lnTo>
                    <a:pt x="0" y="491490"/>
                  </a:lnTo>
                  <a:lnTo>
                    <a:pt x="5367" y="519664"/>
                  </a:lnTo>
                  <a:lnTo>
                    <a:pt x="20039" y="543124"/>
                  </a:lnTo>
                  <a:lnTo>
                    <a:pt x="41865" y="559895"/>
                  </a:lnTo>
                  <a:lnTo>
                    <a:pt x="68697" y="568003"/>
                  </a:lnTo>
                  <a:lnTo>
                    <a:pt x="76974" y="568452"/>
                  </a:lnTo>
                  <a:lnTo>
                    <a:pt x="385584" y="568452"/>
                  </a:lnTo>
                  <a:lnTo>
                    <a:pt x="413447" y="563178"/>
                  </a:lnTo>
                  <a:lnTo>
                    <a:pt x="436919" y="548676"/>
                  </a:lnTo>
                  <a:lnTo>
                    <a:pt x="453849" y="526920"/>
                  </a:lnTo>
                  <a:lnTo>
                    <a:pt x="462089" y="499887"/>
                  </a:lnTo>
                  <a:lnTo>
                    <a:pt x="462546" y="491490"/>
                  </a:lnTo>
                  <a:lnTo>
                    <a:pt x="462546" y="76962"/>
                  </a:lnTo>
                  <a:lnTo>
                    <a:pt x="457178" y="49099"/>
                  </a:lnTo>
                  <a:lnTo>
                    <a:pt x="442505" y="25627"/>
                  </a:lnTo>
                  <a:lnTo>
                    <a:pt x="420679" y="8696"/>
                  </a:lnTo>
                  <a:lnTo>
                    <a:pt x="393849" y="457"/>
                  </a:lnTo>
                  <a:lnTo>
                    <a:pt x="385584" y="0"/>
                  </a:lnTo>
                  <a:lnTo>
                    <a:pt x="76974" y="0"/>
                  </a:lnTo>
                  <a:close/>
                </a:path>
              </a:pathLst>
            </a:custGeom>
            <a:solidFill>
              <a:srgbClr val="FE7C4C"/>
            </a:solidFill>
          </p:spPr>
          <p:txBody>
            <a:bodyPr wrap="square" lIns="0" tIns="0" rIns="0" bIns="0" rtlCol="0">
              <a:noAutofit/>
            </a:bodyPr>
            <a:lstStyle/>
            <a:p>
              <a:endParaRPr/>
            </a:p>
          </p:txBody>
        </p:sp>
        <p:sp>
          <p:nvSpPr>
            <p:cNvPr id="14" name="object 137"/>
            <p:cNvSpPr/>
            <p:nvPr/>
          </p:nvSpPr>
          <p:spPr>
            <a:xfrm>
              <a:off x="5936513" y="3730752"/>
              <a:ext cx="348246" cy="345948"/>
            </a:xfrm>
            <a:custGeom>
              <a:avLst/>
              <a:gdLst/>
              <a:ahLst/>
              <a:cxnLst/>
              <a:rect l="l" t="t" r="r" b="b"/>
              <a:pathLst>
                <a:path w="348246" h="345948">
                  <a:moveTo>
                    <a:pt x="173748" y="0"/>
                  </a:moveTo>
                  <a:lnTo>
                    <a:pt x="158981" y="617"/>
                  </a:lnTo>
                  <a:lnTo>
                    <a:pt x="144559" y="2435"/>
                  </a:lnTo>
                  <a:lnTo>
                    <a:pt x="130530" y="5405"/>
                  </a:lnTo>
                  <a:lnTo>
                    <a:pt x="116944" y="9475"/>
                  </a:lnTo>
                  <a:lnTo>
                    <a:pt x="103851" y="14595"/>
                  </a:lnTo>
                  <a:lnTo>
                    <a:pt x="91301" y="20716"/>
                  </a:lnTo>
                  <a:lnTo>
                    <a:pt x="79343" y="27787"/>
                  </a:lnTo>
                  <a:lnTo>
                    <a:pt x="68026" y="35758"/>
                  </a:lnTo>
                  <a:lnTo>
                    <a:pt x="57400" y="44579"/>
                  </a:lnTo>
                  <a:lnTo>
                    <a:pt x="47515" y="54199"/>
                  </a:lnTo>
                  <a:lnTo>
                    <a:pt x="38421" y="64569"/>
                  </a:lnTo>
                  <a:lnTo>
                    <a:pt x="30166" y="75638"/>
                  </a:lnTo>
                  <a:lnTo>
                    <a:pt x="22800" y="87355"/>
                  </a:lnTo>
                  <a:lnTo>
                    <a:pt x="16373" y="99671"/>
                  </a:lnTo>
                  <a:lnTo>
                    <a:pt x="10935" y="112536"/>
                  </a:lnTo>
                  <a:lnTo>
                    <a:pt x="6535" y="125899"/>
                  </a:lnTo>
                  <a:lnTo>
                    <a:pt x="3222" y="139710"/>
                  </a:lnTo>
                  <a:lnTo>
                    <a:pt x="1046" y="153919"/>
                  </a:lnTo>
                  <a:lnTo>
                    <a:pt x="57" y="168476"/>
                  </a:lnTo>
                  <a:lnTo>
                    <a:pt x="0" y="172974"/>
                  </a:lnTo>
                  <a:lnTo>
                    <a:pt x="617" y="187626"/>
                  </a:lnTo>
                  <a:lnTo>
                    <a:pt x="2436" y="201946"/>
                  </a:lnTo>
                  <a:lnTo>
                    <a:pt x="5408" y="215884"/>
                  </a:lnTo>
                  <a:lnTo>
                    <a:pt x="9482" y="229389"/>
                  </a:lnTo>
                  <a:lnTo>
                    <a:pt x="14609" y="242411"/>
                  </a:lnTo>
                  <a:lnTo>
                    <a:pt x="20740" y="254899"/>
                  </a:lnTo>
                  <a:lnTo>
                    <a:pt x="27824" y="266805"/>
                  </a:lnTo>
                  <a:lnTo>
                    <a:pt x="35814" y="278076"/>
                  </a:lnTo>
                  <a:lnTo>
                    <a:pt x="44658" y="288664"/>
                  </a:lnTo>
                  <a:lnTo>
                    <a:pt x="54307" y="298518"/>
                  </a:lnTo>
                  <a:lnTo>
                    <a:pt x="64712" y="307588"/>
                  </a:lnTo>
                  <a:lnTo>
                    <a:pt x="75824" y="315823"/>
                  </a:lnTo>
                  <a:lnTo>
                    <a:pt x="87592" y="323174"/>
                  </a:lnTo>
                  <a:lnTo>
                    <a:pt x="99967" y="329590"/>
                  </a:lnTo>
                  <a:lnTo>
                    <a:pt x="112899" y="335021"/>
                  </a:lnTo>
                  <a:lnTo>
                    <a:pt x="126340" y="339416"/>
                  </a:lnTo>
                  <a:lnTo>
                    <a:pt x="140239" y="342726"/>
                  </a:lnTo>
                  <a:lnTo>
                    <a:pt x="154547" y="344901"/>
                  </a:lnTo>
                  <a:lnTo>
                    <a:pt x="169214" y="345890"/>
                  </a:lnTo>
                  <a:lnTo>
                    <a:pt x="173748" y="345948"/>
                  </a:lnTo>
                  <a:lnTo>
                    <a:pt x="188486" y="345333"/>
                  </a:lnTo>
                  <a:lnTo>
                    <a:pt x="202892" y="343522"/>
                  </a:lnTo>
                  <a:lnTo>
                    <a:pt x="216917" y="340565"/>
                  </a:lnTo>
                  <a:lnTo>
                    <a:pt x="230510" y="336512"/>
                  </a:lnTo>
                  <a:lnTo>
                    <a:pt x="243620" y="331412"/>
                  </a:lnTo>
                  <a:lnTo>
                    <a:pt x="256196" y="325316"/>
                  </a:lnTo>
                  <a:lnTo>
                    <a:pt x="268189" y="318273"/>
                  </a:lnTo>
                  <a:lnTo>
                    <a:pt x="279548" y="310334"/>
                  </a:lnTo>
                  <a:lnTo>
                    <a:pt x="290221" y="301547"/>
                  </a:lnTo>
                  <a:lnTo>
                    <a:pt x="300160" y="291964"/>
                  </a:lnTo>
                  <a:lnTo>
                    <a:pt x="309312" y="281633"/>
                  </a:lnTo>
                  <a:lnTo>
                    <a:pt x="317628" y="270605"/>
                  </a:lnTo>
                  <a:lnTo>
                    <a:pt x="325057" y="258930"/>
                  </a:lnTo>
                  <a:lnTo>
                    <a:pt x="331548" y="246657"/>
                  </a:lnTo>
                  <a:lnTo>
                    <a:pt x="337051" y="233837"/>
                  </a:lnTo>
                  <a:lnTo>
                    <a:pt x="341515" y="220518"/>
                  </a:lnTo>
                  <a:lnTo>
                    <a:pt x="344890" y="206752"/>
                  </a:lnTo>
                  <a:lnTo>
                    <a:pt x="347126" y="192588"/>
                  </a:lnTo>
                  <a:lnTo>
                    <a:pt x="348171" y="178076"/>
                  </a:lnTo>
                  <a:lnTo>
                    <a:pt x="348246" y="172974"/>
                  </a:lnTo>
                  <a:lnTo>
                    <a:pt x="347625" y="158352"/>
                  </a:lnTo>
                  <a:lnTo>
                    <a:pt x="345797" y="144062"/>
                  </a:lnTo>
                  <a:lnTo>
                    <a:pt x="342811" y="130152"/>
                  </a:lnTo>
                  <a:lnTo>
                    <a:pt x="338718" y="116673"/>
                  </a:lnTo>
                  <a:lnTo>
                    <a:pt x="333570" y="103674"/>
                  </a:lnTo>
                  <a:lnTo>
                    <a:pt x="327415" y="91206"/>
                  </a:lnTo>
                  <a:lnTo>
                    <a:pt x="320306" y="79318"/>
                  </a:lnTo>
                  <a:lnTo>
                    <a:pt x="312292" y="68060"/>
                  </a:lnTo>
                  <a:lnTo>
                    <a:pt x="303424" y="57482"/>
                  </a:lnTo>
                  <a:lnTo>
                    <a:pt x="293752" y="47634"/>
                  </a:lnTo>
                  <a:lnTo>
                    <a:pt x="283328" y="38565"/>
                  </a:lnTo>
                  <a:lnTo>
                    <a:pt x="272201" y="30327"/>
                  </a:lnTo>
                  <a:lnTo>
                    <a:pt x="260422" y="22967"/>
                  </a:lnTo>
                  <a:lnTo>
                    <a:pt x="248042" y="16537"/>
                  </a:lnTo>
                  <a:lnTo>
                    <a:pt x="235111" y="11087"/>
                  </a:lnTo>
                  <a:lnTo>
                    <a:pt x="221680" y="6665"/>
                  </a:lnTo>
                  <a:lnTo>
                    <a:pt x="207799" y="3323"/>
                  </a:lnTo>
                  <a:lnTo>
                    <a:pt x="193519" y="1109"/>
                  </a:lnTo>
                  <a:lnTo>
                    <a:pt x="178891" y="74"/>
                  </a:lnTo>
                  <a:lnTo>
                    <a:pt x="173748" y="0"/>
                  </a:lnTo>
                  <a:close/>
                </a:path>
              </a:pathLst>
            </a:custGeom>
            <a:solidFill>
              <a:srgbClr val="FEB498"/>
            </a:solidFill>
          </p:spPr>
          <p:txBody>
            <a:bodyPr wrap="square" lIns="0" tIns="0" rIns="0" bIns="0" rtlCol="0">
              <a:noAutofit/>
            </a:bodyPr>
            <a:lstStyle/>
            <a:p>
              <a:endParaRPr/>
            </a:p>
          </p:txBody>
        </p:sp>
        <p:sp>
          <p:nvSpPr>
            <p:cNvPr id="15" name="object 138"/>
            <p:cNvSpPr/>
            <p:nvPr/>
          </p:nvSpPr>
          <p:spPr>
            <a:xfrm>
              <a:off x="5936513" y="3730752"/>
              <a:ext cx="348246" cy="345948"/>
            </a:xfrm>
            <a:custGeom>
              <a:avLst/>
              <a:gdLst/>
              <a:ahLst/>
              <a:cxnLst/>
              <a:rect l="l" t="t" r="r" b="b"/>
              <a:pathLst>
                <a:path w="348246" h="345948">
                  <a:moveTo>
                    <a:pt x="173748" y="0"/>
                  </a:moveTo>
                  <a:lnTo>
                    <a:pt x="158981" y="617"/>
                  </a:lnTo>
                  <a:lnTo>
                    <a:pt x="144559" y="2435"/>
                  </a:lnTo>
                  <a:lnTo>
                    <a:pt x="130530" y="5405"/>
                  </a:lnTo>
                  <a:lnTo>
                    <a:pt x="116944" y="9475"/>
                  </a:lnTo>
                  <a:lnTo>
                    <a:pt x="103851" y="14595"/>
                  </a:lnTo>
                  <a:lnTo>
                    <a:pt x="91301" y="20716"/>
                  </a:lnTo>
                  <a:lnTo>
                    <a:pt x="79343" y="27787"/>
                  </a:lnTo>
                  <a:lnTo>
                    <a:pt x="68026" y="35758"/>
                  </a:lnTo>
                  <a:lnTo>
                    <a:pt x="57400" y="44579"/>
                  </a:lnTo>
                  <a:lnTo>
                    <a:pt x="47515" y="54199"/>
                  </a:lnTo>
                  <a:lnTo>
                    <a:pt x="38421" y="64569"/>
                  </a:lnTo>
                  <a:lnTo>
                    <a:pt x="30166" y="75638"/>
                  </a:lnTo>
                  <a:lnTo>
                    <a:pt x="22800" y="87355"/>
                  </a:lnTo>
                  <a:lnTo>
                    <a:pt x="16373" y="99671"/>
                  </a:lnTo>
                  <a:lnTo>
                    <a:pt x="10935" y="112536"/>
                  </a:lnTo>
                  <a:lnTo>
                    <a:pt x="6535" y="125899"/>
                  </a:lnTo>
                  <a:lnTo>
                    <a:pt x="3222" y="139710"/>
                  </a:lnTo>
                  <a:lnTo>
                    <a:pt x="1046" y="153919"/>
                  </a:lnTo>
                  <a:lnTo>
                    <a:pt x="57" y="168476"/>
                  </a:lnTo>
                  <a:lnTo>
                    <a:pt x="0" y="172974"/>
                  </a:lnTo>
                  <a:lnTo>
                    <a:pt x="617" y="187626"/>
                  </a:lnTo>
                  <a:lnTo>
                    <a:pt x="2436" y="201946"/>
                  </a:lnTo>
                  <a:lnTo>
                    <a:pt x="5408" y="215884"/>
                  </a:lnTo>
                  <a:lnTo>
                    <a:pt x="9482" y="229389"/>
                  </a:lnTo>
                  <a:lnTo>
                    <a:pt x="14609" y="242411"/>
                  </a:lnTo>
                  <a:lnTo>
                    <a:pt x="20740" y="254899"/>
                  </a:lnTo>
                  <a:lnTo>
                    <a:pt x="27824" y="266805"/>
                  </a:lnTo>
                  <a:lnTo>
                    <a:pt x="35814" y="278076"/>
                  </a:lnTo>
                  <a:lnTo>
                    <a:pt x="44658" y="288664"/>
                  </a:lnTo>
                  <a:lnTo>
                    <a:pt x="54307" y="298518"/>
                  </a:lnTo>
                  <a:lnTo>
                    <a:pt x="64712" y="307588"/>
                  </a:lnTo>
                  <a:lnTo>
                    <a:pt x="75824" y="315823"/>
                  </a:lnTo>
                  <a:lnTo>
                    <a:pt x="87592" y="323174"/>
                  </a:lnTo>
                  <a:lnTo>
                    <a:pt x="99967" y="329590"/>
                  </a:lnTo>
                  <a:lnTo>
                    <a:pt x="112899" y="335021"/>
                  </a:lnTo>
                  <a:lnTo>
                    <a:pt x="126340" y="339416"/>
                  </a:lnTo>
                  <a:lnTo>
                    <a:pt x="140239" y="342726"/>
                  </a:lnTo>
                  <a:lnTo>
                    <a:pt x="154547" y="344901"/>
                  </a:lnTo>
                  <a:lnTo>
                    <a:pt x="169214" y="345890"/>
                  </a:lnTo>
                  <a:lnTo>
                    <a:pt x="173748" y="345948"/>
                  </a:lnTo>
                  <a:lnTo>
                    <a:pt x="188486" y="345333"/>
                  </a:lnTo>
                  <a:lnTo>
                    <a:pt x="202892" y="343522"/>
                  </a:lnTo>
                  <a:lnTo>
                    <a:pt x="216917" y="340565"/>
                  </a:lnTo>
                  <a:lnTo>
                    <a:pt x="230510" y="336512"/>
                  </a:lnTo>
                  <a:lnTo>
                    <a:pt x="243620" y="331412"/>
                  </a:lnTo>
                  <a:lnTo>
                    <a:pt x="256196" y="325316"/>
                  </a:lnTo>
                  <a:lnTo>
                    <a:pt x="268189" y="318273"/>
                  </a:lnTo>
                  <a:lnTo>
                    <a:pt x="279548" y="310334"/>
                  </a:lnTo>
                  <a:lnTo>
                    <a:pt x="290221" y="301547"/>
                  </a:lnTo>
                  <a:lnTo>
                    <a:pt x="300160" y="291964"/>
                  </a:lnTo>
                  <a:lnTo>
                    <a:pt x="309312" y="281633"/>
                  </a:lnTo>
                  <a:lnTo>
                    <a:pt x="317628" y="270605"/>
                  </a:lnTo>
                  <a:lnTo>
                    <a:pt x="325057" y="258930"/>
                  </a:lnTo>
                  <a:lnTo>
                    <a:pt x="331548" y="246657"/>
                  </a:lnTo>
                  <a:lnTo>
                    <a:pt x="337051" y="233837"/>
                  </a:lnTo>
                  <a:lnTo>
                    <a:pt x="341515" y="220518"/>
                  </a:lnTo>
                  <a:lnTo>
                    <a:pt x="344890" y="206752"/>
                  </a:lnTo>
                  <a:lnTo>
                    <a:pt x="347126" y="192588"/>
                  </a:lnTo>
                  <a:lnTo>
                    <a:pt x="348171" y="178076"/>
                  </a:lnTo>
                  <a:lnTo>
                    <a:pt x="348246" y="172974"/>
                  </a:lnTo>
                  <a:lnTo>
                    <a:pt x="347625" y="158352"/>
                  </a:lnTo>
                  <a:lnTo>
                    <a:pt x="345797" y="144062"/>
                  </a:lnTo>
                  <a:lnTo>
                    <a:pt x="342811" y="130152"/>
                  </a:lnTo>
                  <a:lnTo>
                    <a:pt x="338718" y="116673"/>
                  </a:lnTo>
                  <a:lnTo>
                    <a:pt x="333570" y="103674"/>
                  </a:lnTo>
                  <a:lnTo>
                    <a:pt x="327415" y="91206"/>
                  </a:lnTo>
                  <a:lnTo>
                    <a:pt x="320306" y="79318"/>
                  </a:lnTo>
                  <a:lnTo>
                    <a:pt x="312292" y="68060"/>
                  </a:lnTo>
                  <a:lnTo>
                    <a:pt x="303424" y="57482"/>
                  </a:lnTo>
                  <a:lnTo>
                    <a:pt x="293752" y="47634"/>
                  </a:lnTo>
                  <a:lnTo>
                    <a:pt x="283328" y="38565"/>
                  </a:lnTo>
                  <a:lnTo>
                    <a:pt x="272201" y="30327"/>
                  </a:lnTo>
                  <a:lnTo>
                    <a:pt x="260422" y="22967"/>
                  </a:lnTo>
                  <a:lnTo>
                    <a:pt x="248042" y="16537"/>
                  </a:lnTo>
                  <a:lnTo>
                    <a:pt x="235111" y="11087"/>
                  </a:lnTo>
                  <a:lnTo>
                    <a:pt x="221680" y="6665"/>
                  </a:lnTo>
                  <a:lnTo>
                    <a:pt x="207799" y="3323"/>
                  </a:lnTo>
                  <a:lnTo>
                    <a:pt x="193519" y="1109"/>
                  </a:lnTo>
                  <a:lnTo>
                    <a:pt x="178891" y="74"/>
                  </a:lnTo>
                  <a:lnTo>
                    <a:pt x="173748" y="0"/>
                  </a:lnTo>
                  <a:close/>
                </a:path>
              </a:pathLst>
            </a:custGeom>
            <a:ln w="28575">
              <a:solidFill>
                <a:srgbClr val="FEFEFD"/>
              </a:solidFill>
            </a:ln>
          </p:spPr>
          <p:txBody>
            <a:bodyPr wrap="square" lIns="0" tIns="0" rIns="0" bIns="0" rtlCol="0">
              <a:noAutofit/>
            </a:bodyPr>
            <a:lstStyle/>
            <a:p>
              <a:endParaRPr/>
            </a:p>
          </p:txBody>
        </p:sp>
        <p:sp>
          <p:nvSpPr>
            <p:cNvPr id="16" name="object 139"/>
            <p:cNvSpPr/>
            <p:nvPr/>
          </p:nvSpPr>
          <p:spPr>
            <a:xfrm>
              <a:off x="6013481" y="3801618"/>
              <a:ext cx="228600" cy="195072"/>
            </a:xfrm>
            <a:prstGeom prst="rect">
              <a:avLst/>
            </a:prstGeom>
            <a:blipFill>
              <a:blip r:embed="rId4" cstate="print"/>
              <a:stretch>
                <a:fillRect/>
              </a:stretch>
            </a:blipFill>
          </p:spPr>
          <p:txBody>
            <a:bodyPr wrap="square" lIns="0" tIns="0" rIns="0" bIns="0" rtlCol="0">
              <a:noAutofit/>
            </a:bodyPr>
            <a:lstStyle/>
            <a:p>
              <a:endParaRPr/>
            </a:p>
          </p:txBody>
        </p:sp>
        <p:sp>
          <p:nvSpPr>
            <p:cNvPr id="17" name="object 140"/>
            <p:cNvSpPr/>
            <p:nvPr/>
          </p:nvSpPr>
          <p:spPr>
            <a:xfrm>
              <a:off x="5989091" y="3776472"/>
              <a:ext cx="219468" cy="190500"/>
            </a:xfrm>
            <a:custGeom>
              <a:avLst/>
              <a:gdLst/>
              <a:ahLst/>
              <a:cxnLst/>
              <a:rect l="l" t="t" r="r" b="b"/>
              <a:pathLst>
                <a:path w="219468" h="190500">
                  <a:moveTo>
                    <a:pt x="109740" y="0"/>
                  </a:moveTo>
                  <a:lnTo>
                    <a:pt x="0" y="190500"/>
                  </a:lnTo>
                  <a:lnTo>
                    <a:pt x="219468" y="190500"/>
                  </a:lnTo>
                  <a:lnTo>
                    <a:pt x="109740" y="0"/>
                  </a:lnTo>
                  <a:close/>
                </a:path>
              </a:pathLst>
            </a:custGeom>
            <a:solidFill>
              <a:srgbClr val="CED6D3"/>
            </a:solidFill>
          </p:spPr>
          <p:txBody>
            <a:bodyPr wrap="square" lIns="0" tIns="0" rIns="0" bIns="0" rtlCol="0">
              <a:noAutofit/>
            </a:bodyPr>
            <a:lstStyle/>
            <a:p>
              <a:endParaRPr/>
            </a:p>
          </p:txBody>
        </p:sp>
        <p:sp>
          <p:nvSpPr>
            <p:cNvPr id="18" name="object 141"/>
            <p:cNvSpPr/>
            <p:nvPr/>
          </p:nvSpPr>
          <p:spPr>
            <a:xfrm>
              <a:off x="5860313" y="4381501"/>
              <a:ext cx="462546" cy="568451"/>
            </a:xfrm>
            <a:custGeom>
              <a:avLst/>
              <a:gdLst/>
              <a:ahLst/>
              <a:cxnLst/>
              <a:rect l="l" t="t" r="r" b="b"/>
              <a:pathLst>
                <a:path w="462546" h="568451">
                  <a:moveTo>
                    <a:pt x="76974" y="0"/>
                  </a:moveTo>
                  <a:lnTo>
                    <a:pt x="49107" y="5272"/>
                  </a:lnTo>
                  <a:lnTo>
                    <a:pt x="25633" y="19772"/>
                  </a:lnTo>
                  <a:lnTo>
                    <a:pt x="8700" y="41524"/>
                  </a:lnTo>
                  <a:lnTo>
                    <a:pt x="458" y="68554"/>
                  </a:lnTo>
                  <a:lnTo>
                    <a:pt x="0" y="76962"/>
                  </a:lnTo>
                  <a:lnTo>
                    <a:pt x="0" y="491489"/>
                  </a:lnTo>
                  <a:lnTo>
                    <a:pt x="5367" y="519664"/>
                  </a:lnTo>
                  <a:lnTo>
                    <a:pt x="20039" y="543124"/>
                  </a:lnTo>
                  <a:lnTo>
                    <a:pt x="41865" y="559895"/>
                  </a:lnTo>
                  <a:lnTo>
                    <a:pt x="68697" y="568003"/>
                  </a:lnTo>
                  <a:lnTo>
                    <a:pt x="76974" y="568451"/>
                  </a:lnTo>
                  <a:lnTo>
                    <a:pt x="385584" y="568451"/>
                  </a:lnTo>
                  <a:lnTo>
                    <a:pt x="413447" y="563178"/>
                  </a:lnTo>
                  <a:lnTo>
                    <a:pt x="436919" y="548676"/>
                  </a:lnTo>
                  <a:lnTo>
                    <a:pt x="453849" y="526920"/>
                  </a:lnTo>
                  <a:lnTo>
                    <a:pt x="462089" y="499887"/>
                  </a:lnTo>
                  <a:lnTo>
                    <a:pt x="462546" y="491489"/>
                  </a:lnTo>
                  <a:lnTo>
                    <a:pt x="462546" y="76962"/>
                  </a:lnTo>
                  <a:lnTo>
                    <a:pt x="457178" y="48785"/>
                  </a:lnTo>
                  <a:lnTo>
                    <a:pt x="442505" y="25324"/>
                  </a:lnTo>
                  <a:lnTo>
                    <a:pt x="420679" y="8552"/>
                  </a:lnTo>
                  <a:lnTo>
                    <a:pt x="393849" y="447"/>
                  </a:lnTo>
                  <a:lnTo>
                    <a:pt x="385584" y="0"/>
                  </a:lnTo>
                  <a:lnTo>
                    <a:pt x="76974" y="0"/>
                  </a:lnTo>
                  <a:close/>
                </a:path>
              </a:pathLst>
            </a:custGeom>
            <a:solidFill>
              <a:srgbClr val="92B3D5"/>
            </a:solidFill>
          </p:spPr>
          <p:txBody>
            <a:bodyPr wrap="square" lIns="0" tIns="0" rIns="0" bIns="0" rtlCol="0">
              <a:noAutofit/>
            </a:bodyPr>
            <a:lstStyle/>
            <a:p>
              <a:endParaRPr/>
            </a:p>
          </p:txBody>
        </p:sp>
        <p:sp>
          <p:nvSpPr>
            <p:cNvPr id="19" name="object 142"/>
            <p:cNvSpPr/>
            <p:nvPr/>
          </p:nvSpPr>
          <p:spPr>
            <a:xfrm>
              <a:off x="5886233" y="4406646"/>
              <a:ext cx="461772" cy="568451"/>
            </a:xfrm>
            <a:custGeom>
              <a:avLst/>
              <a:gdLst/>
              <a:ahLst/>
              <a:cxnLst/>
              <a:rect l="l" t="t" r="r" b="b"/>
              <a:pathLst>
                <a:path w="461772" h="568451">
                  <a:moveTo>
                    <a:pt x="76962" y="0"/>
                  </a:moveTo>
                  <a:lnTo>
                    <a:pt x="48780" y="5368"/>
                  </a:lnTo>
                  <a:lnTo>
                    <a:pt x="25319" y="20040"/>
                  </a:lnTo>
                  <a:lnTo>
                    <a:pt x="8550" y="41867"/>
                  </a:lnTo>
                  <a:lnTo>
                    <a:pt x="447" y="68697"/>
                  </a:lnTo>
                  <a:lnTo>
                    <a:pt x="0" y="76962"/>
                  </a:lnTo>
                  <a:lnTo>
                    <a:pt x="0" y="491489"/>
                  </a:lnTo>
                  <a:lnTo>
                    <a:pt x="5271" y="519666"/>
                  </a:lnTo>
                  <a:lnTo>
                    <a:pt x="19770" y="543127"/>
                  </a:lnTo>
                  <a:lnTo>
                    <a:pt x="41525" y="559899"/>
                  </a:lnTo>
                  <a:lnTo>
                    <a:pt x="68562" y="568004"/>
                  </a:lnTo>
                  <a:lnTo>
                    <a:pt x="76962" y="568451"/>
                  </a:lnTo>
                  <a:lnTo>
                    <a:pt x="384810" y="568451"/>
                  </a:lnTo>
                  <a:lnTo>
                    <a:pt x="412980" y="563178"/>
                  </a:lnTo>
                  <a:lnTo>
                    <a:pt x="436442" y="548676"/>
                  </a:lnTo>
                  <a:lnTo>
                    <a:pt x="453216" y="526920"/>
                  </a:lnTo>
                  <a:lnTo>
                    <a:pt x="461324" y="499887"/>
                  </a:lnTo>
                  <a:lnTo>
                    <a:pt x="461772" y="491489"/>
                  </a:lnTo>
                  <a:lnTo>
                    <a:pt x="461772" y="76962"/>
                  </a:lnTo>
                  <a:lnTo>
                    <a:pt x="456497" y="49099"/>
                  </a:lnTo>
                  <a:lnTo>
                    <a:pt x="441992" y="25627"/>
                  </a:lnTo>
                  <a:lnTo>
                    <a:pt x="420235" y="8696"/>
                  </a:lnTo>
                  <a:lnTo>
                    <a:pt x="393205" y="457"/>
                  </a:lnTo>
                  <a:lnTo>
                    <a:pt x="384810" y="0"/>
                  </a:lnTo>
                  <a:lnTo>
                    <a:pt x="76962" y="0"/>
                  </a:lnTo>
                  <a:close/>
                </a:path>
              </a:pathLst>
            </a:custGeom>
            <a:solidFill>
              <a:srgbClr val="2C4E70"/>
            </a:solidFill>
          </p:spPr>
          <p:txBody>
            <a:bodyPr wrap="square" lIns="0" tIns="0" rIns="0" bIns="0" rtlCol="0">
              <a:noAutofit/>
            </a:bodyPr>
            <a:lstStyle/>
            <a:p>
              <a:endParaRPr/>
            </a:p>
          </p:txBody>
        </p:sp>
        <p:sp>
          <p:nvSpPr>
            <p:cNvPr id="20" name="object 143"/>
            <p:cNvSpPr/>
            <p:nvPr/>
          </p:nvSpPr>
          <p:spPr>
            <a:xfrm>
              <a:off x="5873267" y="4394454"/>
              <a:ext cx="461772" cy="568451"/>
            </a:xfrm>
            <a:custGeom>
              <a:avLst/>
              <a:gdLst/>
              <a:ahLst/>
              <a:cxnLst/>
              <a:rect l="l" t="t" r="r" b="b"/>
              <a:pathLst>
                <a:path w="461772" h="568451">
                  <a:moveTo>
                    <a:pt x="76962" y="0"/>
                  </a:moveTo>
                  <a:lnTo>
                    <a:pt x="48791" y="5273"/>
                  </a:lnTo>
                  <a:lnTo>
                    <a:pt x="25329" y="19775"/>
                  </a:lnTo>
                  <a:lnTo>
                    <a:pt x="8555" y="41531"/>
                  </a:lnTo>
                  <a:lnTo>
                    <a:pt x="447" y="68564"/>
                  </a:lnTo>
                  <a:lnTo>
                    <a:pt x="0" y="76962"/>
                  </a:lnTo>
                  <a:lnTo>
                    <a:pt x="0" y="491489"/>
                  </a:lnTo>
                  <a:lnTo>
                    <a:pt x="5274" y="519352"/>
                  </a:lnTo>
                  <a:lnTo>
                    <a:pt x="19779" y="542824"/>
                  </a:lnTo>
                  <a:lnTo>
                    <a:pt x="41536" y="559755"/>
                  </a:lnTo>
                  <a:lnTo>
                    <a:pt x="68566" y="567994"/>
                  </a:lnTo>
                  <a:lnTo>
                    <a:pt x="76962" y="568451"/>
                  </a:lnTo>
                  <a:lnTo>
                    <a:pt x="384809" y="568451"/>
                  </a:lnTo>
                  <a:lnTo>
                    <a:pt x="412991" y="563083"/>
                  </a:lnTo>
                  <a:lnTo>
                    <a:pt x="436452" y="548411"/>
                  </a:lnTo>
                  <a:lnTo>
                    <a:pt x="453221" y="526584"/>
                  </a:lnTo>
                  <a:lnTo>
                    <a:pt x="461324" y="499754"/>
                  </a:lnTo>
                  <a:lnTo>
                    <a:pt x="461772" y="491489"/>
                  </a:lnTo>
                  <a:lnTo>
                    <a:pt x="461772" y="76962"/>
                  </a:lnTo>
                  <a:lnTo>
                    <a:pt x="456500" y="48785"/>
                  </a:lnTo>
                  <a:lnTo>
                    <a:pt x="442001" y="25324"/>
                  </a:lnTo>
                  <a:lnTo>
                    <a:pt x="420246" y="8552"/>
                  </a:lnTo>
                  <a:lnTo>
                    <a:pt x="393209" y="447"/>
                  </a:lnTo>
                  <a:lnTo>
                    <a:pt x="384809" y="0"/>
                  </a:lnTo>
                  <a:lnTo>
                    <a:pt x="76962" y="0"/>
                  </a:lnTo>
                  <a:close/>
                </a:path>
              </a:pathLst>
            </a:custGeom>
            <a:solidFill>
              <a:srgbClr val="4B81BA"/>
            </a:solidFill>
          </p:spPr>
          <p:txBody>
            <a:bodyPr wrap="square" lIns="0" tIns="0" rIns="0" bIns="0" rtlCol="0">
              <a:noAutofit/>
            </a:bodyPr>
            <a:lstStyle/>
            <a:p>
              <a:endParaRPr/>
            </a:p>
          </p:txBody>
        </p:sp>
        <p:sp>
          <p:nvSpPr>
            <p:cNvPr id="21" name="object 144"/>
            <p:cNvSpPr/>
            <p:nvPr/>
          </p:nvSpPr>
          <p:spPr>
            <a:xfrm>
              <a:off x="5928905" y="4424172"/>
              <a:ext cx="347459" cy="345948"/>
            </a:xfrm>
            <a:custGeom>
              <a:avLst/>
              <a:gdLst/>
              <a:ahLst/>
              <a:cxnLst/>
              <a:rect l="l" t="t" r="r" b="b"/>
              <a:pathLst>
                <a:path w="347459" h="345948">
                  <a:moveTo>
                    <a:pt x="173723" y="0"/>
                  </a:moveTo>
                  <a:lnTo>
                    <a:pt x="158957" y="617"/>
                  </a:lnTo>
                  <a:lnTo>
                    <a:pt x="144535" y="2436"/>
                  </a:lnTo>
                  <a:lnTo>
                    <a:pt x="130507" y="5405"/>
                  </a:lnTo>
                  <a:lnTo>
                    <a:pt x="116923" y="9476"/>
                  </a:lnTo>
                  <a:lnTo>
                    <a:pt x="103831" y="14597"/>
                  </a:lnTo>
                  <a:lnTo>
                    <a:pt x="91282" y="20719"/>
                  </a:lnTo>
                  <a:lnTo>
                    <a:pt x="79325" y="27791"/>
                  </a:lnTo>
                  <a:lnTo>
                    <a:pt x="68009" y="35763"/>
                  </a:lnTo>
                  <a:lnTo>
                    <a:pt x="57385" y="44585"/>
                  </a:lnTo>
                  <a:lnTo>
                    <a:pt x="47501" y="54207"/>
                  </a:lnTo>
                  <a:lnTo>
                    <a:pt x="38408" y="64578"/>
                  </a:lnTo>
                  <a:lnTo>
                    <a:pt x="30154" y="75648"/>
                  </a:lnTo>
                  <a:lnTo>
                    <a:pt x="22790" y="87367"/>
                  </a:lnTo>
                  <a:lnTo>
                    <a:pt x="16365" y="99684"/>
                  </a:lnTo>
                  <a:lnTo>
                    <a:pt x="10928" y="112550"/>
                  </a:lnTo>
                  <a:lnTo>
                    <a:pt x="6529" y="125915"/>
                  </a:lnTo>
                  <a:lnTo>
                    <a:pt x="3218" y="139728"/>
                  </a:lnTo>
                  <a:lnTo>
                    <a:pt x="1044" y="153938"/>
                  </a:lnTo>
                  <a:lnTo>
                    <a:pt x="57" y="168496"/>
                  </a:lnTo>
                  <a:lnTo>
                    <a:pt x="0" y="172974"/>
                  </a:lnTo>
                  <a:lnTo>
                    <a:pt x="617" y="187734"/>
                  </a:lnTo>
                  <a:lnTo>
                    <a:pt x="2436" y="202139"/>
                  </a:lnTo>
                  <a:lnTo>
                    <a:pt x="5407" y="216140"/>
                  </a:lnTo>
                  <a:lnTo>
                    <a:pt x="9481" y="229690"/>
                  </a:lnTo>
                  <a:lnTo>
                    <a:pt x="14609" y="242740"/>
                  </a:lnTo>
                  <a:lnTo>
                    <a:pt x="20739" y="255242"/>
                  </a:lnTo>
                  <a:lnTo>
                    <a:pt x="27824" y="267147"/>
                  </a:lnTo>
                  <a:lnTo>
                    <a:pt x="35813" y="278408"/>
                  </a:lnTo>
                  <a:lnTo>
                    <a:pt x="44657" y="288975"/>
                  </a:lnTo>
                  <a:lnTo>
                    <a:pt x="54306" y="298800"/>
                  </a:lnTo>
                  <a:lnTo>
                    <a:pt x="64711" y="307836"/>
                  </a:lnTo>
                  <a:lnTo>
                    <a:pt x="75822" y="316034"/>
                  </a:lnTo>
                  <a:lnTo>
                    <a:pt x="87590" y="323345"/>
                  </a:lnTo>
                  <a:lnTo>
                    <a:pt x="99965" y="329721"/>
                  </a:lnTo>
                  <a:lnTo>
                    <a:pt x="112897" y="335114"/>
                  </a:lnTo>
                  <a:lnTo>
                    <a:pt x="126337" y="339476"/>
                  </a:lnTo>
                  <a:lnTo>
                    <a:pt x="140236" y="342758"/>
                  </a:lnTo>
                  <a:lnTo>
                    <a:pt x="154543" y="344913"/>
                  </a:lnTo>
                  <a:lnTo>
                    <a:pt x="169210" y="345891"/>
                  </a:lnTo>
                  <a:lnTo>
                    <a:pt x="173723" y="345948"/>
                  </a:lnTo>
                  <a:lnTo>
                    <a:pt x="188488" y="345336"/>
                  </a:lnTo>
                  <a:lnTo>
                    <a:pt x="202910" y="343534"/>
                  </a:lnTo>
                  <a:lnTo>
                    <a:pt x="216938" y="340589"/>
                  </a:lnTo>
                  <a:lnTo>
                    <a:pt x="230522" y="336549"/>
                  </a:lnTo>
                  <a:lnTo>
                    <a:pt x="243614" y="331464"/>
                  </a:lnTo>
                  <a:lnTo>
                    <a:pt x="256164" y="325381"/>
                  </a:lnTo>
                  <a:lnTo>
                    <a:pt x="268122" y="318349"/>
                  </a:lnTo>
                  <a:lnTo>
                    <a:pt x="279438" y="310416"/>
                  </a:lnTo>
                  <a:lnTo>
                    <a:pt x="290063" y="301630"/>
                  </a:lnTo>
                  <a:lnTo>
                    <a:pt x="299948" y="292040"/>
                  </a:lnTo>
                  <a:lnTo>
                    <a:pt x="309042" y="281693"/>
                  </a:lnTo>
                  <a:lnTo>
                    <a:pt x="317297" y="270639"/>
                  </a:lnTo>
                  <a:lnTo>
                    <a:pt x="324662" y="258925"/>
                  </a:lnTo>
                  <a:lnTo>
                    <a:pt x="331088" y="246600"/>
                  </a:lnTo>
                  <a:lnTo>
                    <a:pt x="336526" y="233712"/>
                  </a:lnTo>
                  <a:lnTo>
                    <a:pt x="340926" y="220309"/>
                  </a:lnTo>
                  <a:lnTo>
                    <a:pt x="344238" y="206440"/>
                  </a:lnTo>
                  <a:lnTo>
                    <a:pt x="346413" y="192153"/>
                  </a:lnTo>
                  <a:lnTo>
                    <a:pt x="347401" y="177496"/>
                  </a:lnTo>
                  <a:lnTo>
                    <a:pt x="347459" y="172974"/>
                  </a:lnTo>
                  <a:lnTo>
                    <a:pt x="346841" y="158320"/>
                  </a:lnTo>
                  <a:lnTo>
                    <a:pt x="345022" y="144000"/>
                  </a:lnTo>
                  <a:lnTo>
                    <a:pt x="342050" y="130062"/>
                  </a:lnTo>
                  <a:lnTo>
                    <a:pt x="337976" y="116556"/>
                  </a:lnTo>
                  <a:lnTo>
                    <a:pt x="332849" y="103534"/>
                  </a:lnTo>
                  <a:lnTo>
                    <a:pt x="326718" y="91045"/>
                  </a:lnTo>
                  <a:lnTo>
                    <a:pt x="319633" y="79139"/>
                  </a:lnTo>
                  <a:lnTo>
                    <a:pt x="311643" y="67867"/>
                  </a:lnTo>
                  <a:lnTo>
                    <a:pt x="302799" y="57279"/>
                  </a:lnTo>
                  <a:lnTo>
                    <a:pt x="293149" y="47425"/>
                  </a:lnTo>
                  <a:lnTo>
                    <a:pt x="282744" y="38356"/>
                  </a:lnTo>
                  <a:lnTo>
                    <a:pt x="271633" y="30120"/>
                  </a:lnTo>
                  <a:lnTo>
                    <a:pt x="259865" y="22770"/>
                  </a:lnTo>
                  <a:lnTo>
                    <a:pt x="247490" y="16354"/>
                  </a:lnTo>
                  <a:lnTo>
                    <a:pt x="234558" y="10924"/>
                  </a:lnTo>
                  <a:lnTo>
                    <a:pt x="221117" y="6529"/>
                  </a:lnTo>
                  <a:lnTo>
                    <a:pt x="207219" y="3219"/>
                  </a:lnTo>
                  <a:lnTo>
                    <a:pt x="192912" y="1045"/>
                  </a:lnTo>
                  <a:lnTo>
                    <a:pt x="178246" y="57"/>
                  </a:lnTo>
                  <a:lnTo>
                    <a:pt x="173723" y="0"/>
                  </a:lnTo>
                  <a:close/>
                </a:path>
              </a:pathLst>
            </a:custGeom>
            <a:solidFill>
              <a:srgbClr val="78A1CB"/>
            </a:solidFill>
          </p:spPr>
          <p:txBody>
            <a:bodyPr wrap="square" lIns="0" tIns="0" rIns="0" bIns="0" rtlCol="0">
              <a:noAutofit/>
            </a:bodyPr>
            <a:lstStyle/>
            <a:p>
              <a:endParaRPr/>
            </a:p>
          </p:txBody>
        </p:sp>
        <p:sp>
          <p:nvSpPr>
            <p:cNvPr id="22" name="object 145"/>
            <p:cNvSpPr/>
            <p:nvPr/>
          </p:nvSpPr>
          <p:spPr>
            <a:xfrm>
              <a:off x="5928905" y="4424172"/>
              <a:ext cx="347459" cy="345948"/>
            </a:xfrm>
            <a:custGeom>
              <a:avLst/>
              <a:gdLst/>
              <a:ahLst/>
              <a:cxnLst/>
              <a:rect l="l" t="t" r="r" b="b"/>
              <a:pathLst>
                <a:path w="347459" h="345948">
                  <a:moveTo>
                    <a:pt x="173723" y="0"/>
                  </a:moveTo>
                  <a:lnTo>
                    <a:pt x="158957" y="617"/>
                  </a:lnTo>
                  <a:lnTo>
                    <a:pt x="144535" y="2436"/>
                  </a:lnTo>
                  <a:lnTo>
                    <a:pt x="130507" y="5405"/>
                  </a:lnTo>
                  <a:lnTo>
                    <a:pt x="116923" y="9476"/>
                  </a:lnTo>
                  <a:lnTo>
                    <a:pt x="103831" y="14597"/>
                  </a:lnTo>
                  <a:lnTo>
                    <a:pt x="91282" y="20719"/>
                  </a:lnTo>
                  <a:lnTo>
                    <a:pt x="79325" y="27791"/>
                  </a:lnTo>
                  <a:lnTo>
                    <a:pt x="68009" y="35763"/>
                  </a:lnTo>
                  <a:lnTo>
                    <a:pt x="57385" y="44585"/>
                  </a:lnTo>
                  <a:lnTo>
                    <a:pt x="47501" y="54207"/>
                  </a:lnTo>
                  <a:lnTo>
                    <a:pt x="38408" y="64578"/>
                  </a:lnTo>
                  <a:lnTo>
                    <a:pt x="30154" y="75648"/>
                  </a:lnTo>
                  <a:lnTo>
                    <a:pt x="22790" y="87367"/>
                  </a:lnTo>
                  <a:lnTo>
                    <a:pt x="16365" y="99684"/>
                  </a:lnTo>
                  <a:lnTo>
                    <a:pt x="10928" y="112550"/>
                  </a:lnTo>
                  <a:lnTo>
                    <a:pt x="6529" y="125915"/>
                  </a:lnTo>
                  <a:lnTo>
                    <a:pt x="3218" y="139728"/>
                  </a:lnTo>
                  <a:lnTo>
                    <a:pt x="1044" y="153938"/>
                  </a:lnTo>
                  <a:lnTo>
                    <a:pt x="57" y="168496"/>
                  </a:lnTo>
                  <a:lnTo>
                    <a:pt x="0" y="172974"/>
                  </a:lnTo>
                  <a:lnTo>
                    <a:pt x="617" y="187734"/>
                  </a:lnTo>
                  <a:lnTo>
                    <a:pt x="2436" y="202139"/>
                  </a:lnTo>
                  <a:lnTo>
                    <a:pt x="5407" y="216140"/>
                  </a:lnTo>
                  <a:lnTo>
                    <a:pt x="9481" y="229690"/>
                  </a:lnTo>
                  <a:lnTo>
                    <a:pt x="14609" y="242740"/>
                  </a:lnTo>
                  <a:lnTo>
                    <a:pt x="20739" y="255242"/>
                  </a:lnTo>
                  <a:lnTo>
                    <a:pt x="27824" y="267147"/>
                  </a:lnTo>
                  <a:lnTo>
                    <a:pt x="35813" y="278408"/>
                  </a:lnTo>
                  <a:lnTo>
                    <a:pt x="44657" y="288975"/>
                  </a:lnTo>
                  <a:lnTo>
                    <a:pt x="54306" y="298800"/>
                  </a:lnTo>
                  <a:lnTo>
                    <a:pt x="64711" y="307836"/>
                  </a:lnTo>
                  <a:lnTo>
                    <a:pt x="75822" y="316034"/>
                  </a:lnTo>
                  <a:lnTo>
                    <a:pt x="87590" y="323345"/>
                  </a:lnTo>
                  <a:lnTo>
                    <a:pt x="99965" y="329721"/>
                  </a:lnTo>
                  <a:lnTo>
                    <a:pt x="112897" y="335114"/>
                  </a:lnTo>
                  <a:lnTo>
                    <a:pt x="126337" y="339476"/>
                  </a:lnTo>
                  <a:lnTo>
                    <a:pt x="140236" y="342758"/>
                  </a:lnTo>
                  <a:lnTo>
                    <a:pt x="154543" y="344913"/>
                  </a:lnTo>
                  <a:lnTo>
                    <a:pt x="169210" y="345891"/>
                  </a:lnTo>
                  <a:lnTo>
                    <a:pt x="173723" y="345948"/>
                  </a:lnTo>
                  <a:lnTo>
                    <a:pt x="188488" y="345336"/>
                  </a:lnTo>
                  <a:lnTo>
                    <a:pt x="202910" y="343534"/>
                  </a:lnTo>
                  <a:lnTo>
                    <a:pt x="216938" y="340589"/>
                  </a:lnTo>
                  <a:lnTo>
                    <a:pt x="230522" y="336549"/>
                  </a:lnTo>
                  <a:lnTo>
                    <a:pt x="243614" y="331464"/>
                  </a:lnTo>
                  <a:lnTo>
                    <a:pt x="256164" y="325381"/>
                  </a:lnTo>
                  <a:lnTo>
                    <a:pt x="268122" y="318349"/>
                  </a:lnTo>
                  <a:lnTo>
                    <a:pt x="279438" y="310416"/>
                  </a:lnTo>
                  <a:lnTo>
                    <a:pt x="290063" y="301630"/>
                  </a:lnTo>
                  <a:lnTo>
                    <a:pt x="299948" y="292040"/>
                  </a:lnTo>
                  <a:lnTo>
                    <a:pt x="309042" y="281693"/>
                  </a:lnTo>
                  <a:lnTo>
                    <a:pt x="317297" y="270639"/>
                  </a:lnTo>
                  <a:lnTo>
                    <a:pt x="324662" y="258925"/>
                  </a:lnTo>
                  <a:lnTo>
                    <a:pt x="331088" y="246600"/>
                  </a:lnTo>
                  <a:lnTo>
                    <a:pt x="336526" y="233712"/>
                  </a:lnTo>
                  <a:lnTo>
                    <a:pt x="340926" y="220309"/>
                  </a:lnTo>
                  <a:lnTo>
                    <a:pt x="344238" y="206440"/>
                  </a:lnTo>
                  <a:lnTo>
                    <a:pt x="346413" y="192153"/>
                  </a:lnTo>
                  <a:lnTo>
                    <a:pt x="347401" y="177496"/>
                  </a:lnTo>
                  <a:lnTo>
                    <a:pt x="347459" y="172974"/>
                  </a:lnTo>
                  <a:lnTo>
                    <a:pt x="346841" y="158320"/>
                  </a:lnTo>
                  <a:lnTo>
                    <a:pt x="345022" y="144000"/>
                  </a:lnTo>
                  <a:lnTo>
                    <a:pt x="342050" y="130062"/>
                  </a:lnTo>
                  <a:lnTo>
                    <a:pt x="337976" y="116556"/>
                  </a:lnTo>
                  <a:lnTo>
                    <a:pt x="332849" y="103534"/>
                  </a:lnTo>
                  <a:lnTo>
                    <a:pt x="326718" y="91045"/>
                  </a:lnTo>
                  <a:lnTo>
                    <a:pt x="319633" y="79139"/>
                  </a:lnTo>
                  <a:lnTo>
                    <a:pt x="311643" y="67867"/>
                  </a:lnTo>
                  <a:lnTo>
                    <a:pt x="302799" y="57279"/>
                  </a:lnTo>
                  <a:lnTo>
                    <a:pt x="293149" y="47425"/>
                  </a:lnTo>
                  <a:lnTo>
                    <a:pt x="282744" y="38356"/>
                  </a:lnTo>
                  <a:lnTo>
                    <a:pt x="271633" y="30120"/>
                  </a:lnTo>
                  <a:lnTo>
                    <a:pt x="259865" y="22770"/>
                  </a:lnTo>
                  <a:lnTo>
                    <a:pt x="247490" y="16354"/>
                  </a:lnTo>
                  <a:lnTo>
                    <a:pt x="234558" y="10924"/>
                  </a:lnTo>
                  <a:lnTo>
                    <a:pt x="221117" y="6529"/>
                  </a:lnTo>
                  <a:lnTo>
                    <a:pt x="207219" y="3219"/>
                  </a:lnTo>
                  <a:lnTo>
                    <a:pt x="192912" y="1045"/>
                  </a:lnTo>
                  <a:lnTo>
                    <a:pt x="178246" y="57"/>
                  </a:lnTo>
                  <a:lnTo>
                    <a:pt x="173723" y="0"/>
                  </a:lnTo>
                  <a:close/>
                </a:path>
              </a:pathLst>
            </a:custGeom>
            <a:ln w="28575">
              <a:solidFill>
                <a:srgbClr val="FEFEFD"/>
              </a:solidFill>
            </a:ln>
          </p:spPr>
          <p:txBody>
            <a:bodyPr wrap="square" lIns="0" tIns="0" rIns="0" bIns="0" rtlCol="0">
              <a:noAutofit/>
            </a:bodyPr>
            <a:lstStyle/>
            <a:p>
              <a:endParaRPr/>
            </a:p>
          </p:txBody>
        </p:sp>
        <p:sp>
          <p:nvSpPr>
            <p:cNvPr id="23" name="object 146"/>
            <p:cNvSpPr/>
            <p:nvPr/>
          </p:nvSpPr>
          <p:spPr>
            <a:xfrm>
              <a:off x="6031763" y="4519422"/>
              <a:ext cx="96774" cy="95250"/>
            </a:xfrm>
            <a:custGeom>
              <a:avLst/>
              <a:gdLst/>
              <a:ahLst/>
              <a:cxnLst/>
              <a:rect l="l" t="t" r="r" b="b"/>
              <a:pathLst>
                <a:path w="96774" h="95250">
                  <a:moveTo>
                    <a:pt x="73151" y="95250"/>
                  </a:moveTo>
                  <a:lnTo>
                    <a:pt x="96774" y="95250"/>
                  </a:lnTo>
                  <a:lnTo>
                    <a:pt x="96774" y="71628"/>
                  </a:lnTo>
                  <a:lnTo>
                    <a:pt x="48780" y="24384"/>
                  </a:lnTo>
                  <a:lnTo>
                    <a:pt x="73151" y="0"/>
                  </a:lnTo>
                  <a:lnTo>
                    <a:pt x="0" y="0"/>
                  </a:lnTo>
                  <a:lnTo>
                    <a:pt x="0" y="71628"/>
                  </a:lnTo>
                  <a:lnTo>
                    <a:pt x="12204" y="59436"/>
                  </a:lnTo>
                  <a:lnTo>
                    <a:pt x="24396" y="48006"/>
                  </a:lnTo>
                  <a:lnTo>
                    <a:pt x="73151" y="95250"/>
                  </a:lnTo>
                  <a:close/>
                </a:path>
              </a:pathLst>
            </a:custGeom>
            <a:solidFill>
              <a:srgbClr val="635959"/>
            </a:solidFill>
          </p:spPr>
          <p:txBody>
            <a:bodyPr wrap="square" lIns="0" tIns="0" rIns="0" bIns="0" rtlCol="0">
              <a:noAutofit/>
            </a:bodyPr>
            <a:lstStyle/>
            <a:p>
              <a:endParaRPr/>
            </a:p>
          </p:txBody>
        </p:sp>
        <p:sp>
          <p:nvSpPr>
            <p:cNvPr id="24" name="object 147"/>
            <p:cNvSpPr/>
            <p:nvPr/>
          </p:nvSpPr>
          <p:spPr>
            <a:xfrm>
              <a:off x="6006617" y="4494276"/>
              <a:ext cx="96774" cy="95250"/>
            </a:xfrm>
            <a:custGeom>
              <a:avLst/>
              <a:gdLst/>
              <a:ahLst/>
              <a:cxnLst/>
              <a:rect l="l" t="t" r="r" b="b"/>
              <a:pathLst>
                <a:path w="96774" h="95250">
                  <a:moveTo>
                    <a:pt x="24383" y="47243"/>
                  </a:moveTo>
                  <a:lnTo>
                    <a:pt x="72402" y="95250"/>
                  </a:lnTo>
                  <a:lnTo>
                    <a:pt x="96774" y="95250"/>
                  </a:lnTo>
                  <a:lnTo>
                    <a:pt x="96774" y="71627"/>
                  </a:lnTo>
                  <a:lnTo>
                    <a:pt x="48780" y="23621"/>
                  </a:lnTo>
                  <a:lnTo>
                    <a:pt x="72402" y="0"/>
                  </a:lnTo>
                  <a:lnTo>
                    <a:pt x="0" y="0"/>
                  </a:lnTo>
                  <a:lnTo>
                    <a:pt x="0" y="71627"/>
                  </a:lnTo>
                  <a:lnTo>
                    <a:pt x="24383" y="47243"/>
                  </a:lnTo>
                  <a:close/>
                </a:path>
              </a:pathLst>
            </a:custGeom>
            <a:solidFill>
              <a:srgbClr val="CED6D3"/>
            </a:solidFill>
          </p:spPr>
          <p:txBody>
            <a:bodyPr wrap="square" lIns="0" tIns="0" rIns="0" bIns="0" rtlCol="0">
              <a:noAutofit/>
            </a:bodyPr>
            <a:lstStyle/>
            <a:p>
              <a:endParaRPr/>
            </a:p>
          </p:txBody>
        </p:sp>
        <p:sp>
          <p:nvSpPr>
            <p:cNvPr id="25" name="object 148"/>
            <p:cNvSpPr/>
            <p:nvPr/>
          </p:nvSpPr>
          <p:spPr>
            <a:xfrm>
              <a:off x="6031763" y="4614672"/>
              <a:ext cx="96774" cy="93725"/>
            </a:xfrm>
            <a:custGeom>
              <a:avLst/>
              <a:gdLst/>
              <a:ahLst/>
              <a:cxnLst/>
              <a:rect l="l" t="t" r="r" b="b"/>
              <a:pathLst>
                <a:path w="96774" h="93725">
                  <a:moveTo>
                    <a:pt x="0" y="93725"/>
                  </a:moveTo>
                  <a:lnTo>
                    <a:pt x="24396" y="93725"/>
                  </a:lnTo>
                  <a:lnTo>
                    <a:pt x="73151" y="47244"/>
                  </a:lnTo>
                  <a:lnTo>
                    <a:pt x="85356" y="58674"/>
                  </a:lnTo>
                  <a:lnTo>
                    <a:pt x="96774" y="70104"/>
                  </a:lnTo>
                  <a:lnTo>
                    <a:pt x="96774" y="0"/>
                  </a:lnTo>
                  <a:lnTo>
                    <a:pt x="24396" y="0"/>
                  </a:lnTo>
                  <a:lnTo>
                    <a:pt x="48780" y="23622"/>
                  </a:lnTo>
                  <a:lnTo>
                    <a:pt x="0" y="70104"/>
                  </a:lnTo>
                  <a:lnTo>
                    <a:pt x="0" y="93725"/>
                  </a:lnTo>
                  <a:close/>
                </a:path>
              </a:pathLst>
            </a:custGeom>
            <a:solidFill>
              <a:srgbClr val="635959"/>
            </a:solidFill>
          </p:spPr>
          <p:txBody>
            <a:bodyPr wrap="square" lIns="0" tIns="0" rIns="0" bIns="0" rtlCol="0">
              <a:noAutofit/>
            </a:bodyPr>
            <a:lstStyle/>
            <a:p>
              <a:endParaRPr/>
            </a:p>
          </p:txBody>
        </p:sp>
        <p:sp>
          <p:nvSpPr>
            <p:cNvPr id="26" name="object 149"/>
            <p:cNvSpPr/>
            <p:nvPr/>
          </p:nvSpPr>
          <p:spPr>
            <a:xfrm>
              <a:off x="6006617" y="4589526"/>
              <a:ext cx="96774" cy="93725"/>
            </a:xfrm>
            <a:custGeom>
              <a:avLst/>
              <a:gdLst/>
              <a:ahLst/>
              <a:cxnLst/>
              <a:rect l="l" t="t" r="r" b="b"/>
              <a:pathLst>
                <a:path w="96774" h="93725">
                  <a:moveTo>
                    <a:pt x="72402" y="46481"/>
                  </a:moveTo>
                  <a:lnTo>
                    <a:pt x="84594" y="58674"/>
                  </a:lnTo>
                  <a:lnTo>
                    <a:pt x="96774" y="70103"/>
                  </a:lnTo>
                  <a:lnTo>
                    <a:pt x="96774" y="0"/>
                  </a:lnTo>
                  <a:lnTo>
                    <a:pt x="24383" y="0"/>
                  </a:lnTo>
                  <a:lnTo>
                    <a:pt x="48780" y="23621"/>
                  </a:lnTo>
                  <a:lnTo>
                    <a:pt x="0" y="70103"/>
                  </a:lnTo>
                  <a:lnTo>
                    <a:pt x="0" y="93725"/>
                  </a:lnTo>
                  <a:lnTo>
                    <a:pt x="24383" y="93725"/>
                  </a:lnTo>
                  <a:lnTo>
                    <a:pt x="72402" y="46481"/>
                  </a:lnTo>
                  <a:close/>
                </a:path>
              </a:pathLst>
            </a:custGeom>
            <a:solidFill>
              <a:srgbClr val="CED6D3"/>
            </a:solidFill>
          </p:spPr>
          <p:txBody>
            <a:bodyPr wrap="square" lIns="0" tIns="0" rIns="0" bIns="0" rtlCol="0">
              <a:noAutofit/>
            </a:bodyPr>
            <a:lstStyle/>
            <a:p>
              <a:endParaRPr/>
            </a:p>
          </p:txBody>
        </p:sp>
        <p:sp>
          <p:nvSpPr>
            <p:cNvPr id="27" name="object 150"/>
            <p:cNvSpPr/>
            <p:nvPr/>
          </p:nvSpPr>
          <p:spPr>
            <a:xfrm>
              <a:off x="6128537" y="4614672"/>
              <a:ext cx="96774" cy="93725"/>
            </a:xfrm>
            <a:custGeom>
              <a:avLst/>
              <a:gdLst/>
              <a:ahLst/>
              <a:cxnLst/>
              <a:rect l="l" t="t" r="r" b="b"/>
              <a:pathLst>
                <a:path w="96774" h="93725">
                  <a:moveTo>
                    <a:pt x="24396" y="93725"/>
                  </a:moveTo>
                  <a:lnTo>
                    <a:pt x="96774" y="93725"/>
                  </a:lnTo>
                  <a:lnTo>
                    <a:pt x="96774" y="23622"/>
                  </a:lnTo>
                  <a:lnTo>
                    <a:pt x="73151" y="47244"/>
                  </a:lnTo>
                  <a:lnTo>
                    <a:pt x="24396" y="0"/>
                  </a:lnTo>
                  <a:lnTo>
                    <a:pt x="0" y="0"/>
                  </a:lnTo>
                  <a:lnTo>
                    <a:pt x="0" y="23622"/>
                  </a:lnTo>
                  <a:lnTo>
                    <a:pt x="48780" y="70104"/>
                  </a:lnTo>
                  <a:lnTo>
                    <a:pt x="24396" y="93725"/>
                  </a:lnTo>
                  <a:close/>
                </a:path>
              </a:pathLst>
            </a:custGeom>
            <a:solidFill>
              <a:srgbClr val="635959"/>
            </a:solidFill>
          </p:spPr>
          <p:txBody>
            <a:bodyPr wrap="square" lIns="0" tIns="0" rIns="0" bIns="0" rtlCol="0">
              <a:noAutofit/>
            </a:bodyPr>
            <a:lstStyle/>
            <a:p>
              <a:endParaRPr/>
            </a:p>
          </p:txBody>
        </p:sp>
        <p:sp>
          <p:nvSpPr>
            <p:cNvPr id="28" name="object 151"/>
            <p:cNvSpPr/>
            <p:nvPr/>
          </p:nvSpPr>
          <p:spPr>
            <a:xfrm>
              <a:off x="6103391" y="4589526"/>
              <a:ext cx="96774" cy="93725"/>
            </a:xfrm>
            <a:custGeom>
              <a:avLst/>
              <a:gdLst/>
              <a:ahLst/>
              <a:cxnLst/>
              <a:rect l="l" t="t" r="r" b="b"/>
              <a:pathLst>
                <a:path w="96774" h="93725">
                  <a:moveTo>
                    <a:pt x="48780" y="70103"/>
                  </a:moveTo>
                  <a:lnTo>
                    <a:pt x="24396" y="93725"/>
                  </a:lnTo>
                  <a:lnTo>
                    <a:pt x="96774" y="93725"/>
                  </a:lnTo>
                  <a:lnTo>
                    <a:pt x="96774" y="23621"/>
                  </a:lnTo>
                  <a:lnTo>
                    <a:pt x="72402" y="46481"/>
                  </a:lnTo>
                  <a:lnTo>
                    <a:pt x="24396" y="0"/>
                  </a:lnTo>
                  <a:lnTo>
                    <a:pt x="0" y="0"/>
                  </a:lnTo>
                  <a:lnTo>
                    <a:pt x="0" y="23621"/>
                  </a:lnTo>
                  <a:lnTo>
                    <a:pt x="48780" y="70103"/>
                  </a:lnTo>
                  <a:close/>
                </a:path>
              </a:pathLst>
            </a:custGeom>
            <a:solidFill>
              <a:srgbClr val="CED6D3"/>
            </a:solidFill>
          </p:spPr>
          <p:txBody>
            <a:bodyPr wrap="square" lIns="0" tIns="0" rIns="0" bIns="0" rtlCol="0">
              <a:noAutofit/>
            </a:bodyPr>
            <a:lstStyle/>
            <a:p>
              <a:endParaRPr/>
            </a:p>
          </p:txBody>
        </p:sp>
        <p:sp>
          <p:nvSpPr>
            <p:cNvPr id="29" name="object 152"/>
            <p:cNvSpPr/>
            <p:nvPr/>
          </p:nvSpPr>
          <p:spPr>
            <a:xfrm>
              <a:off x="6128537" y="4519422"/>
              <a:ext cx="96774" cy="95250"/>
            </a:xfrm>
            <a:custGeom>
              <a:avLst/>
              <a:gdLst/>
              <a:ahLst/>
              <a:cxnLst/>
              <a:rect l="l" t="t" r="r" b="b"/>
              <a:pathLst>
                <a:path w="96774" h="95250">
                  <a:moveTo>
                    <a:pt x="24396" y="48006"/>
                  </a:moveTo>
                  <a:lnTo>
                    <a:pt x="12192" y="35813"/>
                  </a:lnTo>
                  <a:lnTo>
                    <a:pt x="0" y="24384"/>
                  </a:lnTo>
                  <a:lnTo>
                    <a:pt x="0" y="95250"/>
                  </a:lnTo>
                  <a:lnTo>
                    <a:pt x="73151" y="95250"/>
                  </a:lnTo>
                  <a:lnTo>
                    <a:pt x="48780" y="71628"/>
                  </a:lnTo>
                  <a:lnTo>
                    <a:pt x="96774" y="24384"/>
                  </a:lnTo>
                  <a:lnTo>
                    <a:pt x="96774" y="0"/>
                  </a:lnTo>
                  <a:lnTo>
                    <a:pt x="73151" y="0"/>
                  </a:lnTo>
                  <a:lnTo>
                    <a:pt x="24396" y="48006"/>
                  </a:lnTo>
                  <a:close/>
                </a:path>
              </a:pathLst>
            </a:custGeom>
            <a:solidFill>
              <a:srgbClr val="635959"/>
            </a:solidFill>
          </p:spPr>
          <p:txBody>
            <a:bodyPr wrap="square" lIns="0" tIns="0" rIns="0" bIns="0" rtlCol="0">
              <a:noAutofit/>
            </a:bodyPr>
            <a:lstStyle/>
            <a:p>
              <a:endParaRPr/>
            </a:p>
          </p:txBody>
        </p:sp>
        <p:sp>
          <p:nvSpPr>
            <p:cNvPr id="30" name="object 153"/>
            <p:cNvSpPr/>
            <p:nvPr/>
          </p:nvSpPr>
          <p:spPr>
            <a:xfrm>
              <a:off x="6103391" y="4494276"/>
              <a:ext cx="96774" cy="95250"/>
            </a:xfrm>
            <a:custGeom>
              <a:avLst/>
              <a:gdLst/>
              <a:ahLst/>
              <a:cxnLst/>
              <a:rect l="l" t="t" r="r" b="b"/>
              <a:pathLst>
                <a:path w="96774" h="95250">
                  <a:moveTo>
                    <a:pt x="24396" y="47243"/>
                  </a:moveTo>
                  <a:lnTo>
                    <a:pt x="12204" y="35813"/>
                  </a:lnTo>
                  <a:lnTo>
                    <a:pt x="0" y="23621"/>
                  </a:lnTo>
                  <a:lnTo>
                    <a:pt x="0" y="95250"/>
                  </a:lnTo>
                  <a:lnTo>
                    <a:pt x="72402" y="95250"/>
                  </a:lnTo>
                  <a:lnTo>
                    <a:pt x="48780" y="71627"/>
                  </a:lnTo>
                  <a:lnTo>
                    <a:pt x="96774" y="23621"/>
                  </a:lnTo>
                  <a:lnTo>
                    <a:pt x="96774" y="0"/>
                  </a:lnTo>
                  <a:lnTo>
                    <a:pt x="72402" y="0"/>
                  </a:lnTo>
                  <a:lnTo>
                    <a:pt x="24396" y="47243"/>
                  </a:lnTo>
                  <a:close/>
                </a:path>
              </a:pathLst>
            </a:custGeom>
            <a:solidFill>
              <a:srgbClr val="CED6D3"/>
            </a:solidFill>
          </p:spPr>
          <p:txBody>
            <a:bodyPr wrap="square" lIns="0" tIns="0" rIns="0" bIns="0" rtlCol="0">
              <a:noAutofit/>
            </a:bodyPr>
            <a:lstStyle/>
            <a:p>
              <a:endParaRPr/>
            </a:p>
          </p:txBody>
        </p:sp>
        <p:sp>
          <p:nvSpPr>
            <p:cNvPr id="31" name="object 154"/>
            <p:cNvSpPr/>
            <p:nvPr/>
          </p:nvSpPr>
          <p:spPr>
            <a:xfrm>
              <a:off x="4727231" y="4838701"/>
              <a:ext cx="461771" cy="568452"/>
            </a:xfrm>
            <a:custGeom>
              <a:avLst/>
              <a:gdLst/>
              <a:ahLst/>
              <a:cxnLst/>
              <a:rect l="l" t="t" r="r" b="b"/>
              <a:pathLst>
                <a:path w="461771" h="568452">
                  <a:moveTo>
                    <a:pt x="76962" y="0"/>
                  </a:moveTo>
                  <a:lnTo>
                    <a:pt x="48785" y="5273"/>
                  </a:lnTo>
                  <a:lnTo>
                    <a:pt x="25324" y="19775"/>
                  </a:lnTo>
                  <a:lnTo>
                    <a:pt x="8552" y="41531"/>
                  </a:lnTo>
                  <a:lnTo>
                    <a:pt x="447" y="68564"/>
                  </a:lnTo>
                  <a:lnTo>
                    <a:pt x="0" y="76962"/>
                  </a:lnTo>
                  <a:lnTo>
                    <a:pt x="0" y="491490"/>
                  </a:lnTo>
                  <a:lnTo>
                    <a:pt x="5273" y="519666"/>
                  </a:lnTo>
                  <a:lnTo>
                    <a:pt x="19775" y="543127"/>
                  </a:lnTo>
                  <a:lnTo>
                    <a:pt x="41531" y="559899"/>
                  </a:lnTo>
                  <a:lnTo>
                    <a:pt x="68564" y="568004"/>
                  </a:lnTo>
                  <a:lnTo>
                    <a:pt x="76962" y="568452"/>
                  </a:lnTo>
                  <a:lnTo>
                    <a:pt x="384810" y="568451"/>
                  </a:lnTo>
                  <a:lnTo>
                    <a:pt x="412986" y="563178"/>
                  </a:lnTo>
                  <a:lnTo>
                    <a:pt x="436447" y="548676"/>
                  </a:lnTo>
                  <a:lnTo>
                    <a:pt x="453219" y="526920"/>
                  </a:lnTo>
                  <a:lnTo>
                    <a:pt x="461324" y="499887"/>
                  </a:lnTo>
                  <a:lnTo>
                    <a:pt x="461771" y="491489"/>
                  </a:lnTo>
                  <a:lnTo>
                    <a:pt x="461771" y="76962"/>
                  </a:lnTo>
                  <a:lnTo>
                    <a:pt x="456498" y="48785"/>
                  </a:lnTo>
                  <a:lnTo>
                    <a:pt x="441996" y="25324"/>
                  </a:lnTo>
                  <a:lnTo>
                    <a:pt x="420240" y="8552"/>
                  </a:lnTo>
                  <a:lnTo>
                    <a:pt x="393207" y="447"/>
                  </a:lnTo>
                  <a:lnTo>
                    <a:pt x="384810" y="0"/>
                  </a:lnTo>
                  <a:lnTo>
                    <a:pt x="76962" y="0"/>
                  </a:lnTo>
                  <a:close/>
                </a:path>
              </a:pathLst>
            </a:custGeom>
            <a:solidFill>
              <a:srgbClr val="92B3D5"/>
            </a:solidFill>
          </p:spPr>
          <p:txBody>
            <a:bodyPr wrap="square" lIns="0" tIns="0" rIns="0" bIns="0" rtlCol="0">
              <a:noAutofit/>
            </a:bodyPr>
            <a:lstStyle/>
            <a:p>
              <a:endParaRPr/>
            </a:p>
          </p:txBody>
        </p:sp>
        <p:sp>
          <p:nvSpPr>
            <p:cNvPr id="32" name="object 155"/>
            <p:cNvSpPr/>
            <p:nvPr/>
          </p:nvSpPr>
          <p:spPr>
            <a:xfrm>
              <a:off x="4752377" y="4863846"/>
              <a:ext cx="461772" cy="568452"/>
            </a:xfrm>
            <a:custGeom>
              <a:avLst/>
              <a:gdLst/>
              <a:ahLst/>
              <a:cxnLst/>
              <a:rect l="l" t="t" r="r" b="b"/>
              <a:pathLst>
                <a:path w="461772" h="568452">
                  <a:moveTo>
                    <a:pt x="76962" y="0"/>
                  </a:moveTo>
                  <a:lnTo>
                    <a:pt x="48785" y="5368"/>
                  </a:lnTo>
                  <a:lnTo>
                    <a:pt x="25324" y="20040"/>
                  </a:lnTo>
                  <a:lnTo>
                    <a:pt x="8552" y="41867"/>
                  </a:lnTo>
                  <a:lnTo>
                    <a:pt x="447" y="68697"/>
                  </a:lnTo>
                  <a:lnTo>
                    <a:pt x="0" y="76962"/>
                  </a:lnTo>
                  <a:lnTo>
                    <a:pt x="0" y="491490"/>
                  </a:lnTo>
                  <a:lnTo>
                    <a:pt x="5273" y="519666"/>
                  </a:lnTo>
                  <a:lnTo>
                    <a:pt x="19775" y="543127"/>
                  </a:lnTo>
                  <a:lnTo>
                    <a:pt x="41531" y="559899"/>
                  </a:lnTo>
                  <a:lnTo>
                    <a:pt x="68564" y="568004"/>
                  </a:lnTo>
                  <a:lnTo>
                    <a:pt x="76962" y="568452"/>
                  </a:lnTo>
                  <a:lnTo>
                    <a:pt x="384810" y="568451"/>
                  </a:lnTo>
                  <a:lnTo>
                    <a:pt x="412986" y="563178"/>
                  </a:lnTo>
                  <a:lnTo>
                    <a:pt x="436447" y="548676"/>
                  </a:lnTo>
                  <a:lnTo>
                    <a:pt x="453219" y="526920"/>
                  </a:lnTo>
                  <a:lnTo>
                    <a:pt x="461324" y="499887"/>
                  </a:lnTo>
                  <a:lnTo>
                    <a:pt x="461772" y="491489"/>
                  </a:lnTo>
                  <a:lnTo>
                    <a:pt x="461772" y="76962"/>
                  </a:lnTo>
                  <a:lnTo>
                    <a:pt x="456498" y="49099"/>
                  </a:lnTo>
                  <a:lnTo>
                    <a:pt x="441996" y="25627"/>
                  </a:lnTo>
                  <a:lnTo>
                    <a:pt x="420240" y="8696"/>
                  </a:lnTo>
                  <a:lnTo>
                    <a:pt x="393207" y="457"/>
                  </a:lnTo>
                  <a:lnTo>
                    <a:pt x="384810" y="0"/>
                  </a:lnTo>
                  <a:lnTo>
                    <a:pt x="76962" y="0"/>
                  </a:lnTo>
                  <a:close/>
                </a:path>
              </a:pathLst>
            </a:custGeom>
            <a:solidFill>
              <a:srgbClr val="2C4E70"/>
            </a:solidFill>
          </p:spPr>
          <p:txBody>
            <a:bodyPr wrap="square" lIns="0" tIns="0" rIns="0" bIns="0" rtlCol="0">
              <a:noAutofit/>
            </a:bodyPr>
            <a:lstStyle/>
            <a:p>
              <a:endParaRPr/>
            </a:p>
          </p:txBody>
        </p:sp>
        <p:sp>
          <p:nvSpPr>
            <p:cNvPr id="33" name="object 156"/>
            <p:cNvSpPr/>
            <p:nvPr/>
          </p:nvSpPr>
          <p:spPr>
            <a:xfrm>
              <a:off x="4739423" y="4851654"/>
              <a:ext cx="462534" cy="568452"/>
            </a:xfrm>
            <a:custGeom>
              <a:avLst/>
              <a:gdLst/>
              <a:ahLst/>
              <a:cxnLst/>
              <a:rect l="l" t="t" r="r" b="b"/>
              <a:pathLst>
                <a:path w="462534" h="568452">
                  <a:moveTo>
                    <a:pt x="77724" y="0"/>
                  </a:moveTo>
                  <a:lnTo>
                    <a:pt x="49572" y="5222"/>
                  </a:lnTo>
                  <a:lnTo>
                    <a:pt x="25948" y="19593"/>
                  </a:lnTo>
                  <a:lnTo>
                    <a:pt x="8910" y="41165"/>
                  </a:lnTo>
                  <a:lnTo>
                    <a:pt x="522" y="67992"/>
                  </a:lnTo>
                  <a:lnTo>
                    <a:pt x="0" y="76962"/>
                  </a:lnTo>
                  <a:lnTo>
                    <a:pt x="0" y="491490"/>
                  </a:lnTo>
                  <a:lnTo>
                    <a:pt x="5326" y="519224"/>
                  </a:lnTo>
                  <a:lnTo>
                    <a:pt x="19933" y="542620"/>
                  </a:lnTo>
                  <a:lnTo>
                    <a:pt x="41759" y="559562"/>
                  </a:lnTo>
                  <a:lnTo>
                    <a:pt x="68743" y="567930"/>
                  </a:lnTo>
                  <a:lnTo>
                    <a:pt x="77724" y="568452"/>
                  </a:lnTo>
                  <a:lnTo>
                    <a:pt x="385572" y="568451"/>
                  </a:lnTo>
                  <a:lnTo>
                    <a:pt x="413434" y="563083"/>
                  </a:lnTo>
                  <a:lnTo>
                    <a:pt x="436906" y="548411"/>
                  </a:lnTo>
                  <a:lnTo>
                    <a:pt x="453837" y="526584"/>
                  </a:lnTo>
                  <a:lnTo>
                    <a:pt x="462076" y="499754"/>
                  </a:lnTo>
                  <a:lnTo>
                    <a:pt x="462534" y="491489"/>
                  </a:lnTo>
                  <a:lnTo>
                    <a:pt x="462534" y="76962"/>
                  </a:lnTo>
                  <a:lnTo>
                    <a:pt x="457165" y="48785"/>
                  </a:lnTo>
                  <a:lnTo>
                    <a:pt x="442493" y="25324"/>
                  </a:lnTo>
                  <a:lnTo>
                    <a:pt x="420666" y="8552"/>
                  </a:lnTo>
                  <a:lnTo>
                    <a:pt x="393836" y="447"/>
                  </a:lnTo>
                  <a:lnTo>
                    <a:pt x="385572" y="0"/>
                  </a:lnTo>
                  <a:lnTo>
                    <a:pt x="77724" y="0"/>
                  </a:lnTo>
                  <a:close/>
                </a:path>
              </a:pathLst>
            </a:custGeom>
            <a:solidFill>
              <a:srgbClr val="4B81BA"/>
            </a:solidFill>
          </p:spPr>
          <p:txBody>
            <a:bodyPr wrap="square" lIns="0" tIns="0" rIns="0" bIns="0" rtlCol="0">
              <a:noAutofit/>
            </a:bodyPr>
            <a:lstStyle/>
            <a:p>
              <a:endParaRPr/>
            </a:p>
          </p:txBody>
        </p:sp>
        <p:sp>
          <p:nvSpPr>
            <p:cNvPr id="34" name="object 157"/>
            <p:cNvSpPr/>
            <p:nvPr/>
          </p:nvSpPr>
          <p:spPr>
            <a:xfrm>
              <a:off x="4795049" y="4881372"/>
              <a:ext cx="348234" cy="345948"/>
            </a:xfrm>
            <a:custGeom>
              <a:avLst/>
              <a:gdLst/>
              <a:ahLst/>
              <a:cxnLst/>
              <a:rect l="l" t="t" r="r" b="b"/>
              <a:pathLst>
                <a:path w="348234" h="345948">
                  <a:moveTo>
                    <a:pt x="174498" y="0"/>
                  </a:moveTo>
                  <a:lnTo>
                    <a:pt x="159758" y="614"/>
                  </a:lnTo>
                  <a:lnTo>
                    <a:pt x="145350" y="2425"/>
                  </a:lnTo>
                  <a:lnTo>
                    <a:pt x="131325" y="5382"/>
                  </a:lnTo>
                  <a:lnTo>
                    <a:pt x="117731" y="9435"/>
                  </a:lnTo>
                  <a:lnTo>
                    <a:pt x="104621" y="14535"/>
                  </a:lnTo>
                  <a:lnTo>
                    <a:pt x="92044" y="20631"/>
                  </a:lnTo>
                  <a:lnTo>
                    <a:pt x="80051" y="27674"/>
                  </a:lnTo>
                  <a:lnTo>
                    <a:pt x="68693" y="35613"/>
                  </a:lnTo>
                  <a:lnTo>
                    <a:pt x="58019" y="44400"/>
                  </a:lnTo>
                  <a:lnTo>
                    <a:pt x="48081" y="53983"/>
                  </a:lnTo>
                  <a:lnTo>
                    <a:pt x="38930" y="64314"/>
                  </a:lnTo>
                  <a:lnTo>
                    <a:pt x="30615" y="75342"/>
                  </a:lnTo>
                  <a:lnTo>
                    <a:pt x="23186" y="87017"/>
                  </a:lnTo>
                  <a:lnTo>
                    <a:pt x="16696" y="99290"/>
                  </a:lnTo>
                  <a:lnTo>
                    <a:pt x="11193" y="112110"/>
                  </a:lnTo>
                  <a:lnTo>
                    <a:pt x="6730" y="125429"/>
                  </a:lnTo>
                  <a:lnTo>
                    <a:pt x="3355" y="139195"/>
                  </a:lnTo>
                  <a:lnTo>
                    <a:pt x="1120" y="153359"/>
                  </a:lnTo>
                  <a:lnTo>
                    <a:pt x="75" y="167871"/>
                  </a:lnTo>
                  <a:lnTo>
                    <a:pt x="0" y="172974"/>
                  </a:lnTo>
                  <a:lnTo>
                    <a:pt x="620" y="187701"/>
                  </a:lnTo>
                  <a:lnTo>
                    <a:pt x="2448" y="202075"/>
                  </a:lnTo>
                  <a:lnTo>
                    <a:pt x="5434" y="216048"/>
                  </a:lnTo>
                  <a:lnTo>
                    <a:pt x="9526" y="229571"/>
                  </a:lnTo>
                  <a:lnTo>
                    <a:pt x="14674" y="242597"/>
                  </a:lnTo>
                  <a:lnTo>
                    <a:pt x="20828" y="255078"/>
                  </a:lnTo>
                  <a:lnTo>
                    <a:pt x="27937" y="266966"/>
                  </a:lnTo>
                  <a:lnTo>
                    <a:pt x="35950" y="278212"/>
                  </a:lnTo>
                  <a:lnTo>
                    <a:pt x="44818" y="288769"/>
                  </a:lnTo>
                  <a:lnTo>
                    <a:pt x="54489" y="298589"/>
                  </a:lnTo>
                  <a:lnTo>
                    <a:pt x="64913" y="307624"/>
                  </a:lnTo>
                  <a:lnTo>
                    <a:pt x="76039" y="315825"/>
                  </a:lnTo>
                  <a:lnTo>
                    <a:pt x="87818" y="323145"/>
                  </a:lnTo>
                  <a:lnTo>
                    <a:pt x="100198" y="329536"/>
                  </a:lnTo>
                  <a:lnTo>
                    <a:pt x="113129" y="334950"/>
                  </a:lnTo>
                  <a:lnTo>
                    <a:pt x="126561" y="339338"/>
                  </a:lnTo>
                  <a:lnTo>
                    <a:pt x="140443" y="342654"/>
                  </a:lnTo>
                  <a:lnTo>
                    <a:pt x="154724" y="344848"/>
                  </a:lnTo>
                  <a:lnTo>
                    <a:pt x="169354" y="345874"/>
                  </a:lnTo>
                  <a:lnTo>
                    <a:pt x="174498" y="345948"/>
                  </a:lnTo>
                  <a:lnTo>
                    <a:pt x="189263" y="345336"/>
                  </a:lnTo>
                  <a:lnTo>
                    <a:pt x="203684" y="343534"/>
                  </a:lnTo>
                  <a:lnTo>
                    <a:pt x="217712" y="340589"/>
                  </a:lnTo>
                  <a:lnTo>
                    <a:pt x="231297" y="336549"/>
                  </a:lnTo>
                  <a:lnTo>
                    <a:pt x="244389" y="331464"/>
                  </a:lnTo>
                  <a:lnTo>
                    <a:pt x="256939" y="325381"/>
                  </a:lnTo>
                  <a:lnTo>
                    <a:pt x="268896" y="318349"/>
                  </a:lnTo>
                  <a:lnTo>
                    <a:pt x="280213" y="310416"/>
                  </a:lnTo>
                  <a:lnTo>
                    <a:pt x="290838" y="301630"/>
                  </a:lnTo>
                  <a:lnTo>
                    <a:pt x="300722" y="292040"/>
                  </a:lnTo>
                  <a:lnTo>
                    <a:pt x="309817" y="281693"/>
                  </a:lnTo>
                  <a:lnTo>
                    <a:pt x="318071" y="270639"/>
                  </a:lnTo>
                  <a:lnTo>
                    <a:pt x="325437" y="258925"/>
                  </a:lnTo>
                  <a:lnTo>
                    <a:pt x="331863" y="246600"/>
                  </a:lnTo>
                  <a:lnTo>
                    <a:pt x="337301" y="233712"/>
                  </a:lnTo>
                  <a:lnTo>
                    <a:pt x="341701" y="220309"/>
                  </a:lnTo>
                  <a:lnTo>
                    <a:pt x="345013" y="206440"/>
                  </a:lnTo>
                  <a:lnTo>
                    <a:pt x="347188" y="192153"/>
                  </a:lnTo>
                  <a:lnTo>
                    <a:pt x="348176" y="177496"/>
                  </a:lnTo>
                  <a:lnTo>
                    <a:pt x="348234" y="172974"/>
                  </a:lnTo>
                  <a:lnTo>
                    <a:pt x="347616" y="158320"/>
                  </a:lnTo>
                  <a:lnTo>
                    <a:pt x="345797" y="144000"/>
                  </a:lnTo>
                  <a:lnTo>
                    <a:pt x="342825" y="130062"/>
                  </a:lnTo>
                  <a:lnTo>
                    <a:pt x="338751" y="116556"/>
                  </a:lnTo>
                  <a:lnTo>
                    <a:pt x="333623" y="103534"/>
                  </a:lnTo>
                  <a:lnTo>
                    <a:pt x="327492" y="91045"/>
                  </a:lnTo>
                  <a:lnTo>
                    <a:pt x="320407" y="79139"/>
                  </a:lnTo>
                  <a:lnTo>
                    <a:pt x="312418" y="67867"/>
                  </a:lnTo>
                  <a:lnTo>
                    <a:pt x="303574" y="57279"/>
                  </a:lnTo>
                  <a:lnTo>
                    <a:pt x="293924" y="47425"/>
                  </a:lnTo>
                  <a:lnTo>
                    <a:pt x="283519" y="38356"/>
                  </a:lnTo>
                  <a:lnTo>
                    <a:pt x="272407" y="30120"/>
                  </a:lnTo>
                  <a:lnTo>
                    <a:pt x="260639" y="22770"/>
                  </a:lnTo>
                  <a:lnTo>
                    <a:pt x="248265" y="16354"/>
                  </a:lnTo>
                  <a:lnTo>
                    <a:pt x="235332" y="10924"/>
                  </a:lnTo>
                  <a:lnTo>
                    <a:pt x="221892" y="6529"/>
                  </a:lnTo>
                  <a:lnTo>
                    <a:pt x="207994" y="3219"/>
                  </a:lnTo>
                  <a:lnTo>
                    <a:pt x="193687" y="1045"/>
                  </a:lnTo>
                  <a:lnTo>
                    <a:pt x="179021" y="57"/>
                  </a:lnTo>
                  <a:lnTo>
                    <a:pt x="174498" y="0"/>
                  </a:lnTo>
                  <a:close/>
                </a:path>
              </a:pathLst>
            </a:custGeom>
            <a:solidFill>
              <a:srgbClr val="78A1CB"/>
            </a:solidFill>
          </p:spPr>
          <p:txBody>
            <a:bodyPr wrap="square" lIns="0" tIns="0" rIns="0" bIns="0" rtlCol="0">
              <a:noAutofit/>
            </a:bodyPr>
            <a:lstStyle/>
            <a:p>
              <a:endParaRPr/>
            </a:p>
          </p:txBody>
        </p:sp>
        <p:sp>
          <p:nvSpPr>
            <p:cNvPr id="35" name="object 158"/>
            <p:cNvSpPr/>
            <p:nvPr/>
          </p:nvSpPr>
          <p:spPr>
            <a:xfrm>
              <a:off x="4795049" y="4881372"/>
              <a:ext cx="348234" cy="345948"/>
            </a:xfrm>
            <a:custGeom>
              <a:avLst/>
              <a:gdLst/>
              <a:ahLst/>
              <a:cxnLst/>
              <a:rect l="l" t="t" r="r" b="b"/>
              <a:pathLst>
                <a:path w="348234" h="345948">
                  <a:moveTo>
                    <a:pt x="174498" y="0"/>
                  </a:moveTo>
                  <a:lnTo>
                    <a:pt x="159758" y="614"/>
                  </a:lnTo>
                  <a:lnTo>
                    <a:pt x="145350" y="2425"/>
                  </a:lnTo>
                  <a:lnTo>
                    <a:pt x="131325" y="5382"/>
                  </a:lnTo>
                  <a:lnTo>
                    <a:pt x="117731" y="9435"/>
                  </a:lnTo>
                  <a:lnTo>
                    <a:pt x="104621" y="14535"/>
                  </a:lnTo>
                  <a:lnTo>
                    <a:pt x="92044" y="20631"/>
                  </a:lnTo>
                  <a:lnTo>
                    <a:pt x="80051" y="27674"/>
                  </a:lnTo>
                  <a:lnTo>
                    <a:pt x="68693" y="35613"/>
                  </a:lnTo>
                  <a:lnTo>
                    <a:pt x="58019" y="44400"/>
                  </a:lnTo>
                  <a:lnTo>
                    <a:pt x="48081" y="53983"/>
                  </a:lnTo>
                  <a:lnTo>
                    <a:pt x="38930" y="64314"/>
                  </a:lnTo>
                  <a:lnTo>
                    <a:pt x="30615" y="75342"/>
                  </a:lnTo>
                  <a:lnTo>
                    <a:pt x="23186" y="87017"/>
                  </a:lnTo>
                  <a:lnTo>
                    <a:pt x="16696" y="99290"/>
                  </a:lnTo>
                  <a:lnTo>
                    <a:pt x="11193" y="112110"/>
                  </a:lnTo>
                  <a:lnTo>
                    <a:pt x="6730" y="125429"/>
                  </a:lnTo>
                  <a:lnTo>
                    <a:pt x="3355" y="139195"/>
                  </a:lnTo>
                  <a:lnTo>
                    <a:pt x="1120" y="153359"/>
                  </a:lnTo>
                  <a:lnTo>
                    <a:pt x="75" y="167871"/>
                  </a:lnTo>
                  <a:lnTo>
                    <a:pt x="0" y="172974"/>
                  </a:lnTo>
                  <a:lnTo>
                    <a:pt x="620" y="187701"/>
                  </a:lnTo>
                  <a:lnTo>
                    <a:pt x="2448" y="202075"/>
                  </a:lnTo>
                  <a:lnTo>
                    <a:pt x="5434" y="216048"/>
                  </a:lnTo>
                  <a:lnTo>
                    <a:pt x="9526" y="229571"/>
                  </a:lnTo>
                  <a:lnTo>
                    <a:pt x="14674" y="242597"/>
                  </a:lnTo>
                  <a:lnTo>
                    <a:pt x="20828" y="255078"/>
                  </a:lnTo>
                  <a:lnTo>
                    <a:pt x="27937" y="266966"/>
                  </a:lnTo>
                  <a:lnTo>
                    <a:pt x="35950" y="278212"/>
                  </a:lnTo>
                  <a:lnTo>
                    <a:pt x="44818" y="288769"/>
                  </a:lnTo>
                  <a:lnTo>
                    <a:pt x="54489" y="298589"/>
                  </a:lnTo>
                  <a:lnTo>
                    <a:pt x="64913" y="307624"/>
                  </a:lnTo>
                  <a:lnTo>
                    <a:pt x="76039" y="315825"/>
                  </a:lnTo>
                  <a:lnTo>
                    <a:pt x="87818" y="323145"/>
                  </a:lnTo>
                  <a:lnTo>
                    <a:pt x="100198" y="329536"/>
                  </a:lnTo>
                  <a:lnTo>
                    <a:pt x="113129" y="334950"/>
                  </a:lnTo>
                  <a:lnTo>
                    <a:pt x="126561" y="339338"/>
                  </a:lnTo>
                  <a:lnTo>
                    <a:pt x="140443" y="342654"/>
                  </a:lnTo>
                  <a:lnTo>
                    <a:pt x="154724" y="344848"/>
                  </a:lnTo>
                  <a:lnTo>
                    <a:pt x="169354" y="345874"/>
                  </a:lnTo>
                  <a:lnTo>
                    <a:pt x="174498" y="345948"/>
                  </a:lnTo>
                  <a:lnTo>
                    <a:pt x="189263" y="345336"/>
                  </a:lnTo>
                  <a:lnTo>
                    <a:pt x="203684" y="343534"/>
                  </a:lnTo>
                  <a:lnTo>
                    <a:pt x="217712" y="340589"/>
                  </a:lnTo>
                  <a:lnTo>
                    <a:pt x="231297" y="336549"/>
                  </a:lnTo>
                  <a:lnTo>
                    <a:pt x="244389" y="331464"/>
                  </a:lnTo>
                  <a:lnTo>
                    <a:pt x="256939" y="325381"/>
                  </a:lnTo>
                  <a:lnTo>
                    <a:pt x="268896" y="318349"/>
                  </a:lnTo>
                  <a:lnTo>
                    <a:pt x="280213" y="310416"/>
                  </a:lnTo>
                  <a:lnTo>
                    <a:pt x="290838" y="301630"/>
                  </a:lnTo>
                  <a:lnTo>
                    <a:pt x="300722" y="292040"/>
                  </a:lnTo>
                  <a:lnTo>
                    <a:pt x="309817" y="281693"/>
                  </a:lnTo>
                  <a:lnTo>
                    <a:pt x="318071" y="270639"/>
                  </a:lnTo>
                  <a:lnTo>
                    <a:pt x="325437" y="258925"/>
                  </a:lnTo>
                  <a:lnTo>
                    <a:pt x="331863" y="246600"/>
                  </a:lnTo>
                  <a:lnTo>
                    <a:pt x="337301" y="233712"/>
                  </a:lnTo>
                  <a:lnTo>
                    <a:pt x="341701" y="220309"/>
                  </a:lnTo>
                  <a:lnTo>
                    <a:pt x="345013" y="206440"/>
                  </a:lnTo>
                  <a:lnTo>
                    <a:pt x="347188" y="192153"/>
                  </a:lnTo>
                  <a:lnTo>
                    <a:pt x="348176" y="177496"/>
                  </a:lnTo>
                  <a:lnTo>
                    <a:pt x="348234" y="172974"/>
                  </a:lnTo>
                  <a:lnTo>
                    <a:pt x="347616" y="158320"/>
                  </a:lnTo>
                  <a:lnTo>
                    <a:pt x="345797" y="144000"/>
                  </a:lnTo>
                  <a:lnTo>
                    <a:pt x="342825" y="130062"/>
                  </a:lnTo>
                  <a:lnTo>
                    <a:pt x="338751" y="116556"/>
                  </a:lnTo>
                  <a:lnTo>
                    <a:pt x="333623" y="103534"/>
                  </a:lnTo>
                  <a:lnTo>
                    <a:pt x="327492" y="91045"/>
                  </a:lnTo>
                  <a:lnTo>
                    <a:pt x="320407" y="79139"/>
                  </a:lnTo>
                  <a:lnTo>
                    <a:pt x="312418" y="67867"/>
                  </a:lnTo>
                  <a:lnTo>
                    <a:pt x="303574" y="57279"/>
                  </a:lnTo>
                  <a:lnTo>
                    <a:pt x="293924" y="47425"/>
                  </a:lnTo>
                  <a:lnTo>
                    <a:pt x="283519" y="38356"/>
                  </a:lnTo>
                  <a:lnTo>
                    <a:pt x="272407" y="30120"/>
                  </a:lnTo>
                  <a:lnTo>
                    <a:pt x="260639" y="22770"/>
                  </a:lnTo>
                  <a:lnTo>
                    <a:pt x="248265" y="16354"/>
                  </a:lnTo>
                  <a:lnTo>
                    <a:pt x="235332" y="10924"/>
                  </a:lnTo>
                  <a:lnTo>
                    <a:pt x="221892" y="6529"/>
                  </a:lnTo>
                  <a:lnTo>
                    <a:pt x="207994" y="3219"/>
                  </a:lnTo>
                  <a:lnTo>
                    <a:pt x="193687" y="1045"/>
                  </a:lnTo>
                  <a:lnTo>
                    <a:pt x="179021" y="57"/>
                  </a:lnTo>
                  <a:lnTo>
                    <a:pt x="174498" y="0"/>
                  </a:lnTo>
                  <a:close/>
                </a:path>
              </a:pathLst>
            </a:custGeom>
            <a:ln w="28575">
              <a:solidFill>
                <a:srgbClr val="FEFEFD"/>
              </a:solidFill>
            </a:ln>
          </p:spPr>
          <p:txBody>
            <a:bodyPr wrap="square" lIns="0" tIns="0" rIns="0" bIns="0" rtlCol="0">
              <a:noAutofit/>
            </a:bodyPr>
            <a:lstStyle/>
            <a:p>
              <a:endParaRPr/>
            </a:p>
          </p:txBody>
        </p:sp>
        <p:sp>
          <p:nvSpPr>
            <p:cNvPr id="36" name="object 159"/>
            <p:cNvSpPr/>
            <p:nvPr/>
          </p:nvSpPr>
          <p:spPr>
            <a:xfrm>
              <a:off x="4898681" y="4976622"/>
              <a:ext cx="96774" cy="95250"/>
            </a:xfrm>
            <a:custGeom>
              <a:avLst/>
              <a:gdLst/>
              <a:ahLst/>
              <a:cxnLst/>
              <a:rect l="l" t="t" r="r" b="b"/>
              <a:pathLst>
                <a:path w="96774" h="95250">
                  <a:moveTo>
                    <a:pt x="72389" y="95250"/>
                  </a:moveTo>
                  <a:lnTo>
                    <a:pt x="96774" y="95250"/>
                  </a:lnTo>
                  <a:lnTo>
                    <a:pt x="96774" y="71628"/>
                  </a:lnTo>
                  <a:lnTo>
                    <a:pt x="48005" y="24384"/>
                  </a:lnTo>
                  <a:lnTo>
                    <a:pt x="72389" y="0"/>
                  </a:lnTo>
                  <a:lnTo>
                    <a:pt x="0" y="0"/>
                  </a:lnTo>
                  <a:lnTo>
                    <a:pt x="0" y="71628"/>
                  </a:lnTo>
                  <a:lnTo>
                    <a:pt x="12191" y="59436"/>
                  </a:lnTo>
                  <a:lnTo>
                    <a:pt x="24383" y="48006"/>
                  </a:lnTo>
                  <a:lnTo>
                    <a:pt x="72389" y="95250"/>
                  </a:lnTo>
                  <a:close/>
                </a:path>
              </a:pathLst>
            </a:custGeom>
            <a:solidFill>
              <a:srgbClr val="635959"/>
            </a:solidFill>
          </p:spPr>
          <p:txBody>
            <a:bodyPr wrap="square" lIns="0" tIns="0" rIns="0" bIns="0" rtlCol="0">
              <a:noAutofit/>
            </a:bodyPr>
            <a:lstStyle/>
            <a:p>
              <a:endParaRPr/>
            </a:p>
          </p:txBody>
        </p:sp>
        <p:sp>
          <p:nvSpPr>
            <p:cNvPr id="37" name="object 160"/>
            <p:cNvSpPr/>
            <p:nvPr/>
          </p:nvSpPr>
          <p:spPr>
            <a:xfrm>
              <a:off x="4872773" y="4951476"/>
              <a:ext cx="97536" cy="95250"/>
            </a:xfrm>
            <a:custGeom>
              <a:avLst/>
              <a:gdLst/>
              <a:ahLst/>
              <a:cxnLst/>
              <a:rect l="l" t="t" r="r" b="b"/>
              <a:pathLst>
                <a:path w="97536" h="95250">
                  <a:moveTo>
                    <a:pt x="24384" y="47244"/>
                  </a:moveTo>
                  <a:lnTo>
                    <a:pt x="73151" y="95250"/>
                  </a:lnTo>
                  <a:lnTo>
                    <a:pt x="97536" y="95250"/>
                  </a:lnTo>
                  <a:lnTo>
                    <a:pt x="97536" y="71627"/>
                  </a:lnTo>
                  <a:lnTo>
                    <a:pt x="48768" y="23621"/>
                  </a:lnTo>
                  <a:lnTo>
                    <a:pt x="73151" y="0"/>
                  </a:lnTo>
                  <a:lnTo>
                    <a:pt x="0" y="0"/>
                  </a:lnTo>
                  <a:lnTo>
                    <a:pt x="0" y="71628"/>
                  </a:lnTo>
                  <a:lnTo>
                    <a:pt x="24384" y="47244"/>
                  </a:lnTo>
                  <a:close/>
                </a:path>
              </a:pathLst>
            </a:custGeom>
            <a:solidFill>
              <a:srgbClr val="CED6D3"/>
            </a:solidFill>
          </p:spPr>
          <p:txBody>
            <a:bodyPr wrap="square" lIns="0" tIns="0" rIns="0" bIns="0" rtlCol="0">
              <a:noAutofit/>
            </a:bodyPr>
            <a:lstStyle/>
            <a:p>
              <a:endParaRPr/>
            </a:p>
          </p:txBody>
        </p:sp>
        <p:sp>
          <p:nvSpPr>
            <p:cNvPr id="38" name="object 161"/>
            <p:cNvSpPr/>
            <p:nvPr/>
          </p:nvSpPr>
          <p:spPr>
            <a:xfrm>
              <a:off x="4898681" y="5071872"/>
              <a:ext cx="96774" cy="93725"/>
            </a:xfrm>
            <a:custGeom>
              <a:avLst/>
              <a:gdLst/>
              <a:ahLst/>
              <a:cxnLst/>
              <a:rect l="l" t="t" r="r" b="b"/>
              <a:pathLst>
                <a:path w="96774" h="93725">
                  <a:moveTo>
                    <a:pt x="48005" y="23622"/>
                  </a:moveTo>
                  <a:lnTo>
                    <a:pt x="0" y="70104"/>
                  </a:lnTo>
                  <a:lnTo>
                    <a:pt x="0" y="93725"/>
                  </a:lnTo>
                  <a:lnTo>
                    <a:pt x="24383" y="93725"/>
                  </a:lnTo>
                  <a:lnTo>
                    <a:pt x="72389" y="47244"/>
                  </a:lnTo>
                  <a:lnTo>
                    <a:pt x="96774" y="70104"/>
                  </a:lnTo>
                  <a:lnTo>
                    <a:pt x="96774" y="0"/>
                  </a:lnTo>
                  <a:lnTo>
                    <a:pt x="24383" y="0"/>
                  </a:lnTo>
                  <a:lnTo>
                    <a:pt x="48005" y="23622"/>
                  </a:lnTo>
                  <a:close/>
                </a:path>
              </a:pathLst>
            </a:custGeom>
            <a:solidFill>
              <a:srgbClr val="635959"/>
            </a:solidFill>
          </p:spPr>
          <p:txBody>
            <a:bodyPr wrap="square" lIns="0" tIns="0" rIns="0" bIns="0" rtlCol="0">
              <a:noAutofit/>
            </a:bodyPr>
            <a:lstStyle/>
            <a:p>
              <a:endParaRPr/>
            </a:p>
          </p:txBody>
        </p:sp>
        <p:sp>
          <p:nvSpPr>
            <p:cNvPr id="39" name="object 162"/>
            <p:cNvSpPr/>
            <p:nvPr/>
          </p:nvSpPr>
          <p:spPr>
            <a:xfrm>
              <a:off x="4872773" y="5046726"/>
              <a:ext cx="97536" cy="93726"/>
            </a:xfrm>
            <a:custGeom>
              <a:avLst/>
              <a:gdLst/>
              <a:ahLst/>
              <a:cxnLst/>
              <a:rect l="l" t="t" r="r" b="b"/>
              <a:pathLst>
                <a:path w="97536" h="93726">
                  <a:moveTo>
                    <a:pt x="73151" y="46481"/>
                  </a:moveTo>
                  <a:lnTo>
                    <a:pt x="85344" y="58674"/>
                  </a:lnTo>
                  <a:lnTo>
                    <a:pt x="97536" y="70103"/>
                  </a:lnTo>
                  <a:lnTo>
                    <a:pt x="97536" y="0"/>
                  </a:lnTo>
                  <a:lnTo>
                    <a:pt x="24384" y="0"/>
                  </a:lnTo>
                  <a:lnTo>
                    <a:pt x="48768" y="23621"/>
                  </a:lnTo>
                  <a:lnTo>
                    <a:pt x="0" y="70104"/>
                  </a:lnTo>
                  <a:lnTo>
                    <a:pt x="0" y="93726"/>
                  </a:lnTo>
                  <a:lnTo>
                    <a:pt x="24384" y="93726"/>
                  </a:lnTo>
                  <a:lnTo>
                    <a:pt x="73151" y="46481"/>
                  </a:lnTo>
                  <a:close/>
                </a:path>
              </a:pathLst>
            </a:custGeom>
            <a:solidFill>
              <a:srgbClr val="CED6D3"/>
            </a:solidFill>
          </p:spPr>
          <p:txBody>
            <a:bodyPr wrap="square" lIns="0" tIns="0" rIns="0" bIns="0" rtlCol="0">
              <a:noAutofit/>
            </a:bodyPr>
            <a:lstStyle/>
            <a:p>
              <a:endParaRPr/>
            </a:p>
          </p:txBody>
        </p:sp>
        <p:sp>
          <p:nvSpPr>
            <p:cNvPr id="40" name="object 163"/>
            <p:cNvSpPr/>
            <p:nvPr/>
          </p:nvSpPr>
          <p:spPr>
            <a:xfrm>
              <a:off x="4995455" y="5071872"/>
              <a:ext cx="96774" cy="93725"/>
            </a:xfrm>
            <a:custGeom>
              <a:avLst/>
              <a:gdLst/>
              <a:ahLst/>
              <a:cxnLst/>
              <a:rect l="l" t="t" r="r" b="b"/>
              <a:pathLst>
                <a:path w="96774" h="93725">
                  <a:moveTo>
                    <a:pt x="24383" y="93725"/>
                  </a:moveTo>
                  <a:lnTo>
                    <a:pt x="96774" y="93725"/>
                  </a:lnTo>
                  <a:lnTo>
                    <a:pt x="96774" y="23622"/>
                  </a:lnTo>
                  <a:lnTo>
                    <a:pt x="84581" y="35052"/>
                  </a:lnTo>
                  <a:lnTo>
                    <a:pt x="72389" y="47244"/>
                  </a:lnTo>
                  <a:lnTo>
                    <a:pt x="24383" y="0"/>
                  </a:lnTo>
                  <a:lnTo>
                    <a:pt x="0" y="0"/>
                  </a:lnTo>
                  <a:lnTo>
                    <a:pt x="0" y="23622"/>
                  </a:lnTo>
                  <a:lnTo>
                    <a:pt x="48005" y="70104"/>
                  </a:lnTo>
                  <a:lnTo>
                    <a:pt x="24383" y="93725"/>
                  </a:lnTo>
                  <a:close/>
                </a:path>
              </a:pathLst>
            </a:custGeom>
            <a:solidFill>
              <a:srgbClr val="635959"/>
            </a:solidFill>
          </p:spPr>
          <p:txBody>
            <a:bodyPr wrap="square" lIns="0" tIns="0" rIns="0" bIns="0" rtlCol="0">
              <a:noAutofit/>
            </a:bodyPr>
            <a:lstStyle/>
            <a:p>
              <a:endParaRPr/>
            </a:p>
          </p:txBody>
        </p:sp>
        <p:sp>
          <p:nvSpPr>
            <p:cNvPr id="41" name="object 164"/>
            <p:cNvSpPr/>
            <p:nvPr/>
          </p:nvSpPr>
          <p:spPr>
            <a:xfrm>
              <a:off x="4970309" y="5046726"/>
              <a:ext cx="96774" cy="93725"/>
            </a:xfrm>
            <a:custGeom>
              <a:avLst/>
              <a:gdLst/>
              <a:ahLst/>
              <a:cxnLst/>
              <a:rect l="l" t="t" r="r" b="b"/>
              <a:pathLst>
                <a:path w="96774" h="93725">
                  <a:moveTo>
                    <a:pt x="48005" y="70103"/>
                  </a:moveTo>
                  <a:lnTo>
                    <a:pt x="23622" y="93725"/>
                  </a:lnTo>
                  <a:lnTo>
                    <a:pt x="96774" y="93725"/>
                  </a:lnTo>
                  <a:lnTo>
                    <a:pt x="96774" y="23621"/>
                  </a:lnTo>
                  <a:lnTo>
                    <a:pt x="72389" y="46481"/>
                  </a:lnTo>
                  <a:lnTo>
                    <a:pt x="23622" y="0"/>
                  </a:lnTo>
                  <a:lnTo>
                    <a:pt x="0" y="0"/>
                  </a:lnTo>
                  <a:lnTo>
                    <a:pt x="0" y="23621"/>
                  </a:lnTo>
                  <a:lnTo>
                    <a:pt x="48005" y="70103"/>
                  </a:lnTo>
                  <a:close/>
                </a:path>
              </a:pathLst>
            </a:custGeom>
            <a:solidFill>
              <a:srgbClr val="CED6D3"/>
            </a:solidFill>
          </p:spPr>
          <p:txBody>
            <a:bodyPr wrap="square" lIns="0" tIns="0" rIns="0" bIns="0" rtlCol="0">
              <a:noAutofit/>
            </a:bodyPr>
            <a:lstStyle/>
            <a:p>
              <a:endParaRPr/>
            </a:p>
          </p:txBody>
        </p:sp>
        <p:sp>
          <p:nvSpPr>
            <p:cNvPr id="42" name="object 165"/>
            <p:cNvSpPr/>
            <p:nvPr/>
          </p:nvSpPr>
          <p:spPr>
            <a:xfrm>
              <a:off x="4995455" y="4976622"/>
              <a:ext cx="96774" cy="95250"/>
            </a:xfrm>
            <a:custGeom>
              <a:avLst/>
              <a:gdLst/>
              <a:ahLst/>
              <a:cxnLst/>
              <a:rect l="l" t="t" r="r" b="b"/>
              <a:pathLst>
                <a:path w="96774" h="95250">
                  <a:moveTo>
                    <a:pt x="24383" y="48006"/>
                  </a:moveTo>
                  <a:lnTo>
                    <a:pt x="12191" y="35813"/>
                  </a:lnTo>
                  <a:lnTo>
                    <a:pt x="0" y="24384"/>
                  </a:lnTo>
                  <a:lnTo>
                    <a:pt x="0" y="95250"/>
                  </a:lnTo>
                  <a:lnTo>
                    <a:pt x="72389" y="95250"/>
                  </a:lnTo>
                  <a:lnTo>
                    <a:pt x="48005" y="71628"/>
                  </a:lnTo>
                  <a:lnTo>
                    <a:pt x="96774" y="24384"/>
                  </a:lnTo>
                  <a:lnTo>
                    <a:pt x="96774" y="0"/>
                  </a:lnTo>
                  <a:lnTo>
                    <a:pt x="72389" y="0"/>
                  </a:lnTo>
                  <a:lnTo>
                    <a:pt x="24383" y="48006"/>
                  </a:lnTo>
                  <a:close/>
                </a:path>
              </a:pathLst>
            </a:custGeom>
            <a:solidFill>
              <a:srgbClr val="635959"/>
            </a:solidFill>
          </p:spPr>
          <p:txBody>
            <a:bodyPr wrap="square" lIns="0" tIns="0" rIns="0" bIns="0" rtlCol="0">
              <a:noAutofit/>
            </a:bodyPr>
            <a:lstStyle/>
            <a:p>
              <a:endParaRPr/>
            </a:p>
          </p:txBody>
        </p:sp>
        <p:sp>
          <p:nvSpPr>
            <p:cNvPr id="43" name="object 166"/>
            <p:cNvSpPr/>
            <p:nvPr/>
          </p:nvSpPr>
          <p:spPr>
            <a:xfrm>
              <a:off x="4970309" y="4951476"/>
              <a:ext cx="96774" cy="95250"/>
            </a:xfrm>
            <a:custGeom>
              <a:avLst/>
              <a:gdLst/>
              <a:ahLst/>
              <a:cxnLst/>
              <a:rect l="l" t="t" r="r" b="b"/>
              <a:pathLst>
                <a:path w="96774" h="95250">
                  <a:moveTo>
                    <a:pt x="23622" y="47243"/>
                  </a:moveTo>
                  <a:lnTo>
                    <a:pt x="11429" y="35813"/>
                  </a:lnTo>
                  <a:lnTo>
                    <a:pt x="0" y="23621"/>
                  </a:lnTo>
                  <a:lnTo>
                    <a:pt x="0" y="95250"/>
                  </a:lnTo>
                  <a:lnTo>
                    <a:pt x="72389" y="95250"/>
                  </a:lnTo>
                  <a:lnTo>
                    <a:pt x="48005" y="71627"/>
                  </a:lnTo>
                  <a:lnTo>
                    <a:pt x="96774" y="23621"/>
                  </a:lnTo>
                  <a:lnTo>
                    <a:pt x="96774" y="0"/>
                  </a:lnTo>
                  <a:lnTo>
                    <a:pt x="72389" y="0"/>
                  </a:lnTo>
                  <a:lnTo>
                    <a:pt x="23622" y="47243"/>
                  </a:lnTo>
                  <a:close/>
                </a:path>
              </a:pathLst>
            </a:custGeom>
            <a:solidFill>
              <a:srgbClr val="CED6D3"/>
            </a:solidFill>
          </p:spPr>
          <p:txBody>
            <a:bodyPr wrap="square" lIns="0" tIns="0" rIns="0" bIns="0" rtlCol="0">
              <a:noAutofit/>
            </a:bodyPr>
            <a:lstStyle/>
            <a:p>
              <a:endParaRPr/>
            </a:p>
          </p:txBody>
        </p:sp>
        <p:sp>
          <p:nvSpPr>
            <p:cNvPr id="44" name="object 167"/>
            <p:cNvSpPr/>
            <p:nvPr/>
          </p:nvSpPr>
          <p:spPr>
            <a:xfrm>
              <a:off x="7139711" y="4838701"/>
              <a:ext cx="462546" cy="568451"/>
            </a:xfrm>
            <a:custGeom>
              <a:avLst/>
              <a:gdLst/>
              <a:ahLst/>
              <a:cxnLst/>
              <a:rect l="l" t="t" r="r" b="b"/>
              <a:pathLst>
                <a:path w="462546" h="568451">
                  <a:moveTo>
                    <a:pt x="77736" y="0"/>
                  </a:moveTo>
                  <a:lnTo>
                    <a:pt x="49580" y="5221"/>
                  </a:lnTo>
                  <a:lnTo>
                    <a:pt x="25953" y="19590"/>
                  </a:lnTo>
                  <a:lnTo>
                    <a:pt x="8914" y="41159"/>
                  </a:lnTo>
                  <a:lnTo>
                    <a:pt x="523" y="67982"/>
                  </a:lnTo>
                  <a:lnTo>
                    <a:pt x="0" y="76962"/>
                  </a:lnTo>
                  <a:lnTo>
                    <a:pt x="0" y="491489"/>
                  </a:lnTo>
                  <a:lnTo>
                    <a:pt x="5326" y="519534"/>
                  </a:lnTo>
                  <a:lnTo>
                    <a:pt x="19932" y="542922"/>
                  </a:lnTo>
                  <a:lnTo>
                    <a:pt x="41757" y="559705"/>
                  </a:lnTo>
                  <a:lnTo>
                    <a:pt x="68743" y="567939"/>
                  </a:lnTo>
                  <a:lnTo>
                    <a:pt x="77736" y="568451"/>
                  </a:lnTo>
                  <a:lnTo>
                    <a:pt x="385584" y="568451"/>
                  </a:lnTo>
                  <a:lnTo>
                    <a:pt x="413447" y="563178"/>
                  </a:lnTo>
                  <a:lnTo>
                    <a:pt x="436919" y="548676"/>
                  </a:lnTo>
                  <a:lnTo>
                    <a:pt x="453849" y="526920"/>
                  </a:lnTo>
                  <a:lnTo>
                    <a:pt x="462089" y="499887"/>
                  </a:lnTo>
                  <a:lnTo>
                    <a:pt x="462546" y="491489"/>
                  </a:lnTo>
                  <a:lnTo>
                    <a:pt x="462546" y="76962"/>
                  </a:lnTo>
                  <a:lnTo>
                    <a:pt x="457178" y="48785"/>
                  </a:lnTo>
                  <a:lnTo>
                    <a:pt x="442505" y="25324"/>
                  </a:lnTo>
                  <a:lnTo>
                    <a:pt x="420679" y="8552"/>
                  </a:lnTo>
                  <a:lnTo>
                    <a:pt x="393849" y="447"/>
                  </a:lnTo>
                  <a:lnTo>
                    <a:pt x="385584" y="0"/>
                  </a:lnTo>
                  <a:lnTo>
                    <a:pt x="77736" y="0"/>
                  </a:lnTo>
                  <a:close/>
                </a:path>
              </a:pathLst>
            </a:custGeom>
            <a:solidFill>
              <a:srgbClr val="92B3D5"/>
            </a:solidFill>
          </p:spPr>
          <p:txBody>
            <a:bodyPr wrap="square" lIns="0" tIns="0" rIns="0" bIns="0" rtlCol="0">
              <a:noAutofit/>
            </a:bodyPr>
            <a:lstStyle/>
            <a:p>
              <a:endParaRPr/>
            </a:p>
          </p:txBody>
        </p:sp>
        <p:sp>
          <p:nvSpPr>
            <p:cNvPr id="45" name="object 168"/>
            <p:cNvSpPr/>
            <p:nvPr/>
          </p:nvSpPr>
          <p:spPr>
            <a:xfrm>
              <a:off x="7165631" y="4863846"/>
              <a:ext cx="461759" cy="568451"/>
            </a:xfrm>
            <a:custGeom>
              <a:avLst/>
              <a:gdLst/>
              <a:ahLst/>
              <a:cxnLst/>
              <a:rect l="l" t="t" r="r" b="b"/>
              <a:pathLst>
                <a:path w="461759" h="568451">
                  <a:moveTo>
                    <a:pt x="76962" y="0"/>
                  </a:moveTo>
                  <a:lnTo>
                    <a:pt x="48785" y="5368"/>
                  </a:lnTo>
                  <a:lnTo>
                    <a:pt x="25324" y="20040"/>
                  </a:lnTo>
                  <a:lnTo>
                    <a:pt x="8552" y="41867"/>
                  </a:lnTo>
                  <a:lnTo>
                    <a:pt x="447" y="68697"/>
                  </a:lnTo>
                  <a:lnTo>
                    <a:pt x="0" y="76962"/>
                  </a:lnTo>
                  <a:lnTo>
                    <a:pt x="0" y="491489"/>
                  </a:lnTo>
                  <a:lnTo>
                    <a:pt x="5273" y="519666"/>
                  </a:lnTo>
                  <a:lnTo>
                    <a:pt x="19775" y="543127"/>
                  </a:lnTo>
                  <a:lnTo>
                    <a:pt x="41531" y="559899"/>
                  </a:lnTo>
                  <a:lnTo>
                    <a:pt x="68564" y="568004"/>
                  </a:lnTo>
                  <a:lnTo>
                    <a:pt x="76962" y="568451"/>
                  </a:lnTo>
                  <a:lnTo>
                    <a:pt x="384797" y="568451"/>
                  </a:lnTo>
                  <a:lnTo>
                    <a:pt x="412978" y="563178"/>
                  </a:lnTo>
                  <a:lnTo>
                    <a:pt x="436440" y="548676"/>
                  </a:lnTo>
                  <a:lnTo>
                    <a:pt x="453208" y="526920"/>
                  </a:lnTo>
                  <a:lnTo>
                    <a:pt x="461311" y="499887"/>
                  </a:lnTo>
                  <a:lnTo>
                    <a:pt x="461759" y="491489"/>
                  </a:lnTo>
                  <a:lnTo>
                    <a:pt x="461759" y="76962"/>
                  </a:lnTo>
                  <a:lnTo>
                    <a:pt x="456487" y="49099"/>
                  </a:lnTo>
                  <a:lnTo>
                    <a:pt x="441988" y="25627"/>
                  </a:lnTo>
                  <a:lnTo>
                    <a:pt x="420233" y="8696"/>
                  </a:lnTo>
                  <a:lnTo>
                    <a:pt x="393196" y="457"/>
                  </a:lnTo>
                  <a:lnTo>
                    <a:pt x="384797" y="0"/>
                  </a:lnTo>
                  <a:lnTo>
                    <a:pt x="76962" y="0"/>
                  </a:lnTo>
                  <a:close/>
                </a:path>
              </a:pathLst>
            </a:custGeom>
            <a:solidFill>
              <a:srgbClr val="2C4E70"/>
            </a:solidFill>
          </p:spPr>
          <p:txBody>
            <a:bodyPr wrap="square" lIns="0" tIns="0" rIns="0" bIns="0" rtlCol="0">
              <a:noAutofit/>
            </a:bodyPr>
            <a:lstStyle/>
            <a:p>
              <a:endParaRPr/>
            </a:p>
          </p:txBody>
        </p:sp>
        <p:sp>
          <p:nvSpPr>
            <p:cNvPr id="46" name="object 169"/>
            <p:cNvSpPr/>
            <p:nvPr/>
          </p:nvSpPr>
          <p:spPr>
            <a:xfrm>
              <a:off x="7152665" y="4851654"/>
              <a:ext cx="461772" cy="568451"/>
            </a:xfrm>
            <a:custGeom>
              <a:avLst/>
              <a:gdLst/>
              <a:ahLst/>
              <a:cxnLst/>
              <a:rect l="l" t="t" r="r" b="b"/>
              <a:pathLst>
                <a:path w="461772" h="568451">
                  <a:moveTo>
                    <a:pt x="76961" y="0"/>
                  </a:moveTo>
                  <a:lnTo>
                    <a:pt x="48791" y="5273"/>
                  </a:lnTo>
                  <a:lnTo>
                    <a:pt x="25329" y="19775"/>
                  </a:lnTo>
                  <a:lnTo>
                    <a:pt x="8555" y="41531"/>
                  </a:lnTo>
                  <a:lnTo>
                    <a:pt x="447" y="68564"/>
                  </a:lnTo>
                  <a:lnTo>
                    <a:pt x="0" y="76962"/>
                  </a:lnTo>
                  <a:lnTo>
                    <a:pt x="0" y="491489"/>
                  </a:lnTo>
                  <a:lnTo>
                    <a:pt x="5274" y="519352"/>
                  </a:lnTo>
                  <a:lnTo>
                    <a:pt x="19779" y="542824"/>
                  </a:lnTo>
                  <a:lnTo>
                    <a:pt x="41536" y="559755"/>
                  </a:lnTo>
                  <a:lnTo>
                    <a:pt x="68566" y="567994"/>
                  </a:lnTo>
                  <a:lnTo>
                    <a:pt x="76961" y="568451"/>
                  </a:lnTo>
                  <a:lnTo>
                    <a:pt x="384822" y="568451"/>
                  </a:lnTo>
                  <a:lnTo>
                    <a:pt x="412999" y="563082"/>
                  </a:lnTo>
                  <a:lnTo>
                    <a:pt x="436458" y="548408"/>
                  </a:lnTo>
                  <a:lnTo>
                    <a:pt x="453224" y="526578"/>
                  </a:lnTo>
                  <a:lnTo>
                    <a:pt x="461325" y="499745"/>
                  </a:lnTo>
                  <a:lnTo>
                    <a:pt x="461772" y="491489"/>
                  </a:lnTo>
                  <a:lnTo>
                    <a:pt x="461772" y="76962"/>
                  </a:lnTo>
                  <a:lnTo>
                    <a:pt x="456499" y="48783"/>
                  </a:lnTo>
                  <a:lnTo>
                    <a:pt x="441999" y="25320"/>
                  </a:lnTo>
                  <a:lnTo>
                    <a:pt x="420244" y="8549"/>
                  </a:lnTo>
                  <a:lnTo>
                    <a:pt x="393210" y="446"/>
                  </a:lnTo>
                  <a:lnTo>
                    <a:pt x="384822" y="0"/>
                  </a:lnTo>
                  <a:lnTo>
                    <a:pt x="76961" y="0"/>
                  </a:lnTo>
                  <a:close/>
                </a:path>
              </a:pathLst>
            </a:custGeom>
            <a:solidFill>
              <a:srgbClr val="4B81BA"/>
            </a:solidFill>
          </p:spPr>
          <p:txBody>
            <a:bodyPr wrap="square" lIns="0" tIns="0" rIns="0" bIns="0" rtlCol="0">
              <a:noAutofit/>
            </a:bodyPr>
            <a:lstStyle/>
            <a:p>
              <a:endParaRPr/>
            </a:p>
          </p:txBody>
        </p:sp>
        <p:sp>
          <p:nvSpPr>
            <p:cNvPr id="47" name="object 170"/>
            <p:cNvSpPr/>
            <p:nvPr/>
          </p:nvSpPr>
          <p:spPr>
            <a:xfrm>
              <a:off x="7208291" y="4881372"/>
              <a:ext cx="347472" cy="345948"/>
            </a:xfrm>
            <a:custGeom>
              <a:avLst/>
              <a:gdLst/>
              <a:ahLst/>
              <a:cxnLst/>
              <a:rect l="l" t="t" r="r" b="b"/>
              <a:pathLst>
                <a:path w="347472" h="345948">
                  <a:moveTo>
                    <a:pt x="173735" y="0"/>
                  </a:moveTo>
                  <a:lnTo>
                    <a:pt x="158970" y="617"/>
                  </a:lnTo>
                  <a:lnTo>
                    <a:pt x="144549" y="2435"/>
                  </a:lnTo>
                  <a:lnTo>
                    <a:pt x="130521" y="5405"/>
                  </a:lnTo>
                  <a:lnTo>
                    <a:pt x="116936" y="9475"/>
                  </a:lnTo>
                  <a:lnTo>
                    <a:pt x="103844" y="14596"/>
                  </a:lnTo>
                  <a:lnTo>
                    <a:pt x="91294" y="20718"/>
                  </a:lnTo>
                  <a:lnTo>
                    <a:pt x="79337" y="27789"/>
                  </a:lnTo>
                  <a:lnTo>
                    <a:pt x="68020" y="35761"/>
                  </a:lnTo>
                  <a:lnTo>
                    <a:pt x="57395" y="44582"/>
                  </a:lnTo>
                  <a:lnTo>
                    <a:pt x="47511" y="54203"/>
                  </a:lnTo>
                  <a:lnTo>
                    <a:pt x="38416" y="64573"/>
                  </a:lnTo>
                  <a:lnTo>
                    <a:pt x="30162" y="75643"/>
                  </a:lnTo>
                  <a:lnTo>
                    <a:pt x="22796" y="87361"/>
                  </a:lnTo>
                  <a:lnTo>
                    <a:pt x="16370" y="99678"/>
                  </a:lnTo>
                  <a:lnTo>
                    <a:pt x="10932" y="112543"/>
                  </a:lnTo>
                  <a:lnTo>
                    <a:pt x="6532" y="125907"/>
                  </a:lnTo>
                  <a:lnTo>
                    <a:pt x="3220" y="139719"/>
                  </a:lnTo>
                  <a:lnTo>
                    <a:pt x="1045" y="153929"/>
                  </a:lnTo>
                  <a:lnTo>
                    <a:pt x="57" y="168486"/>
                  </a:lnTo>
                  <a:lnTo>
                    <a:pt x="0" y="172974"/>
                  </a:lnTo>
                  <a:lnTo>
                    <a:pt x="617" y="187733"/>
                  </a:lnTo>
                  <a:lnTo>
                    <a:pt x="2436" y="202138"/>
                  </a:lnTo>
                  <a:lnTo>
                    <a:pt x="5408" y="216139"/>
                  </a:lnTo>
                  <a:lnTo>
                    <a:pt x="9482" y="229688"/>
                  </a:lnTo>
                  <a:lnTo>
                    <a:pt x="14610" y="242738"/>
                  </a:lnTo>
                  <a:lnTo>
                    <a:pt x="20741" y="255240"/>
                  </a:lnTo>
                  <a:lnTo>
                    <a:pt x="27826" y="267144"/>
                  </a:lnTo>
                  <a:lnTo>
                    <a:pt x="35815" y="278404"/>
                  </a:lnTo>
                  <a:lnTo>
                    <a:pt x="44659" y="288971"/>
                  </a:lnTo>
                  <a:lnTo>
                    <a:pt x="54309" y="298797"/>
                  </a:lnTo>
                  <a:lnTo>
                    <a:pt x="64714" y="307832"/>
                  </a:lnTo>
                  <a:lnTo>
                    <a:pt x="75826" y="316030"/>
                  </a:lnTo>
                  <a:lnTo>
                    <a:pt x="87594" y="323341"/>
                  </a:lnTo>
                  <a:lnTo>
                    <a:pt x="99968" y="329718"/>
                  </a:lnTo>
                  <a:lnTo>
                    <a:pt x="112901" y="335112"/>
                  </a:lnTo>
                  <a:lnTo>
                    <a:pt x="126341" y="339474"/>
                  </a:lnTo>
                  <a:lnTo>
                    <a:pt x="140239" y="342757"/>
                  </a:lnTo>
                  <a:lnTo>
                    <a:pt x="154546" y="344912"/>
                  </a:lnTo>
                  <a:lnTo>
                    <a:pt x="169212" y="345890"/>
                  </a:lnTo>
                  <a:lnTo>
                    <a:pt x="173735" y="345948"/>
                  </a:lnTo>
                  <a:lnTo>
                    <a:pt x="188501" y="345336"/>
                  </a:lnTo>
                  <a:lnTo>
                    <a:pt x="202922" y="343534"/>
                  </a:lnTo>
                  <a:lnTo>
                    <a:pt x="216950" y="340589"/>
                  </a:lnTo>
                  <a:lnTo>
                    <a:pt x="230535" y="336549"/>
                  </a:lnTo>
                  <a:lnTo>
                    <a:pt x="243627" y="331464"/>
                  </a:lnTo>
                  <a:lnTo>
                    <a:pt x="256177" y="325381"/>
                  </a:lnTo>
                  <a:lnTo>
                    <a:pt x="268134" y="318349"/>
                  </a:lnTo>
                  <a:lnTo>
                    <a:pt x="279451" y="310416"/>
                  </a:lnTo>
                  <a:lnTo>
                    <a:pt x="290076" y="301630"/>
                  </a:lnTo>
                  <a:lnTo>
                    <a:pt x="299960" y="292040"/>
                  </a:lnTo>
                  <a:lnTo>
                    <a:pt x="309055" y="281693"/>
                  </a:lnTo>
                  <a:lnTo>
                    <a:pt x="317309" y="270639"/>
                  </a:lnTo>
                  <a:lnTo>
                    <a:pt x="324675" y="258925"/>
                  </a:lnTo>
                  <a:lnTo>
                    <a:pt x="331101" y="246600"/>
                  </a:lnTo>
                  <a:lnTo>
                    <a:pt x="336539" y="233712"/>
                  </a:lnTo>
                  <a:lnTo>
                    <a:pt x="340939" y="220309"/>
                  </a:lnTo>
                  <a:lnTo>
                    <a:pt x="344251" y="206440"/>
                  </a:lnTo>
                  <a:lnTo>
                    <a:pt x="346426" y="192153"/>
                  </a:lnTo>
                  <a:lnTo>
                    <a:pt x="347414" y="177496"/>
                  </a:lnTo>
                  <a:lnTo>
                    <a:pt x="347472" y="172974"/>
                  </a:lnTo>
                  <a:lnTo>
                    <a:pt x="346854" y="158320"/>
                  </a:lnTo>
                  <a:lnTo>
                    <a:pt x="345035" y="144000"/>
                  </a:lnTo>
                  <a:lnTo>
                    <a:pt x="342063" y="130062"/>
                  </a:lnTo>
                  <a:lnTo>
                    <a:pt x="337989" y="116556"/>
                  </a:lnTo>
                  <a:lnTo>
                    <a:pt x="332861" y="103534"/>
                  </a:lnTo>
                  <a:lnTo>
                    <a:pt x="326730" y="91045"/>
                  </a:lnTo>
                  <a:lnTo>
                    <a:pt x="319645" y="79139"/>
                  </a:lnTo>
                  <a:lnTo>
                    <a:pt x="311656" y="67867"/>
                  </a:lnTo>
                  <a:lnTo>
                    <a:pt x="302812" y="57279"/>
                  </a:lnTo>
                  <a:lnTo>
                    <a:pt x="293162" y="47425"/>
                  </a:lnTo>
                  <a:lnTo>
                    <a:pt x="282757" y="38356"/>
                  </a:lnTo>
                  <a:lnTo>
                    <a:pt x="271645" y="30120"/>
                  </a:lnTo>
                  <a:lnTo>
                    <a:pt x="259877" y="22770"/>
                  </a:lnTo>
                  <a:lnTo>
                    <a:pt x="247503" y="16354"/>
                  </a:lnTo>
                  <a:lnTo>
                    <a:pt x="234570" y="10924"/>
                  </a:lnTo>
                  <a:lnTo>
                    <a:pt x="221130" y="6529"/>
                  </a:lnTo>
                  <a:lnTo>
                    <a:pt x="207232" y="3219"/>
                  </a:lnTo>
                  <a:lnTo>
                    <a:pt x="192925" y="1045"/>
                  </a:lnTo>
                  <a:lnTo>
                    <a:pt x="178259" y="57"/>
                  </a:lnTo>
                  <a:lnTo>
                    <a:pt x="173735" y="0"/>
                  </a:lnTo>
                  <a:close/>
                </a:path>
              </a:pathLst>
            </a:custGeom>
            <a:solidFill>
              <a:srgbClr val="78A1CB"/>
            </a:solidFill>
          </p:spPr>
          <p:txBody>
            <a:bodyPr wrap="square" lIns="0" tIns="0" rIns="0" bIns="0" rtlCol="0">
              <a:noAutofit/>
            </a:bodyPr>
            <a:lstStyle/>
            <a:p>
              <a:endParaRPr/>
            </a:p>
          </p:txBody>
        </p:sp>
        <p:sp>
          <p:nvSpPr>
            <p:cNvPr id="48" name="object 171"/>
            <p:cNvSpPr/>
            <p:nvPr/>
          </p:nvSpPr>
          <p:spPr>
            <a:xfrm>
              <a:off x="7208291" y="4881372"/>
              <a:ext cx="347472" cy="345948"/>
            </a:xfrm>
            <a:custGeom>
              <a:avLst/>
              <a:gdLst/>
              <a:ahLst/>
              <a:cxnLst/>
              <a:rect l="l" t="t" r="r" b="b"/>
              <a:pathLst>
                <a:path w="347472" h="345948">
                  <a:moveTo>
                    <a:pt x="173735" y="0"/>
                  </a:moveTo>
                  <a:lnTo>
                    <a:pt x="158970" y="617"/>
                  </a:lnTo>
                  <a:lnTo>
                    <a:pt x="144549" y="2435"/>
                  </a:lnTo>
                  <a:lnTo>
                    <a:pt x="130521" y="5405"/>
                  </a:lnTo>
                  <a:lnTo>
                    <a:pt x="116936" y="9475"/>
                  </a:lnTo>
                  <a:lnTo>
                    <a:pt x="103844" y="14596"/>
                  </a:lnTo>
                  <a:lnTo>
                    <a:pt x="91294" y="20718"/>
                  </a:lnTo>
                  <a:lnTo>
                    <a:pt x="79337" y="27789"/>
                  </a:lnTo>
                  <a:lnTo>
                    <a:pt x="68020" y="35761"/>
                  </a:lnTo>
                  <a:lnTo>
                    <a:pt x="57395" y="44582"/>
                  </a:lnTo>
                  <a:lnTo>
                    <a:pt x="47511" y="54203"/>
                  </a:lnTo>
                  <a:lnTo>
                    <a:pt x="38416" y="64573"/>
                  </a:lnTo>
                  <a:lnTo>
                    <a:pt x="30162" y="75643"/>
                  </a:lnTo>
                  <a:lnTo>
                    <a:pt x="22796" y="87361"/>
                  </a:lnTo>
                  <a:lnTo>
                    <a:pt x="16370" y="99678"/>
                  </a:lnTo>
                  <a:lnTo>
                    <a:pt x="10932" y="112543"/>
                  </a:lnTo>
                  <a:lnTo>
                    <a:pt x="6532" y="125907"/>
                  </a:lnTo>
                  <a:lnTo>
                    <a:pt x="3220" y="139719"/>
                  </a:lnTo>
                  <a:lnTo>
                    <a:pt x="1045" y="153929"/>
                  </a:lnTo>
                  <a:lnTo>
                    <a:pt x="57" y="168486"/>
                  </a:lnTo>
                  <a:lnTo>
                    <a:pt x="0" y="172974"/>
                  </a:lnTo>
                  <a:lnTo>
                    <a:pt x="617" y="187733"/>
                  </a:lnTo>
                  <a:lnTo>
                    <a:pt x="2436" y="202138"/>
                  </a:lnTo>
                  <a:lnTo>
                    <a:pt x="5408" y="216139"/>
                  </a:lnTo>
                  <a:lnTo>
                    <a:pt x="9482" y="229688"/>
                  </a:lnTo>
                  <a:lnTo>
                    <a:pt x="14610" y="242738"/>
                  </a:lnTo>
                  <a:lnTo>
                    <a:pt x="20741" y="255240"/>
                  </a:lnTo>
                  <a:lnTo>
                    <a:pt x="27826" y="267144"/>
                  </a:lnTo>
                  <a:lnTo>
                    <a:pt x="35815" y="278404"/>
                  </a:lnTo>
                  <a:lnTo>
                    <a:pt x="44659" y="288971"/>
                  </a:lnTo>
                  <a:lnTo>
                    <a:pt x="54309" y="298797"/>
                  </a:lnTo>
                  <a:lnTo>
                    <a:pt x="64714" y="307832"/>
                  </a:lnTo>
                  <a:lnTo>
                    <a:pt x="75826" y="316030"/>
                  </a:lnTo>
                  <a:lnTo>
                    <a:pt x="87594" y="323341"/>
                  </a:lnTo>
                  <a:lnTo>
                    <a:pt x="99968" y="329718"/>
                  </a:lnTo>
                  <a:lnTo>
                    <a:pt x="112901" y="335112"/>
                  </a:lnTo>
                  <a:lnTo>
                    <a:pt x="126341" y="339474"/>
                  </a:lnTo>
                  <a:lnTo>
                    <a:pt x="140239" y="342757"/>
                  </a:lnTo>
                  <a:lnTo>
                    <a:pt x="154546" y="344912"/>
                  </a:lnTo>
                  <a:lnTo>
                    <a:pt x="169212" y="345890"/>
                  </a:lnTo>
                  <a:lnTo>
                    <a:pt x="173735" y="345948"/>
                  </a:lnTo>
                  <a:lnTo>
                    <a:pt x="188501" y="345336"/>
                  </a:lnTo>
                  <a:lnTo>
                    <a:pt x="202922" y="343534"/>
                  </a:lnTo>
                  <a:lnTo>
                    <a:pt x="216950" y="340589"/>
                  </a:lnTo>
                  <a:lnTo>
                    <a:pt x="230535" y="336549"/>
                  </a:lnTo>
                  <a:lnTo>
                    <a:pt x="243627" y="331464"/>
                  </a:lnTo>
                  <a:lnTo>
                    <a:pt x="256177" y="325381"/>
                  </a:lnTo>
                  <a:lnTo>
                    <a:pt x="268134" y="318349"/>
                  </a:lnTo>
                  <a:lnTo>
                    <a:pt x="279451" y="310416"/>
                  </a:lnTo>
                  <a:lnTo>
                    <a:pt x="290076" y="301630"/>
                  </a:lnTo>
                  <a:lnTo>
                    <a:pt x="299960" y="292040"/>
                  </a:lnTo>
                  <a:lnTo>
                    <a:pt x="309055" y="281693"/>
                  </a:lnTo>
                  <a:lnTo>
                    <a:pt x="317309" y="270639"/>
                  </a:lnTo>
                  <a:lnTo>
                    <a:pt x="324675" y="258925"/>
                  </a:lnTo>
                  <a:lnTo>
                    <a:pt x="331101" y="246600"/>
                  </a:lnTo>
                  <a:lnTo>
                    <a:pt x="336539" y="233712"/>
                  </a:lnTo>
                  <a:lnTo>
                    <a:pt x="340939" y="220309"/>
                  </a:lnTo>
                  <a:lnTo>
                    <a:pt x="344251" y="206440"/>
                  </a:lnTo>
                  <a:lnTo>
                    <a:pt x="346426" y="192153"/>
                  </a:lnTo>
                  <a:lnTo>
                    <a:pt x="347414" y="177496"/>
                  </a:lnTo>
                  <a:lnTo>
                    <a:pt x="347472" y="172974"/>
                  </a:lnTo>
                  <a:lnTo>
                    <a:pt x="346854" y="158320"/>
                  </a:lnTo>
                  <a:lnTo>
                    <a:pt x="345035" y="144000"/>
                  </a:lnTo>
                  <a:lnTo>
                    <a:pt x="342063" y="130062"/>
                  </a:lnTo>
                  <a:lnTo>
                    <a:pt x="337989" y="116556"/>
                  </a:lnTo>
                  <a:lnTo>
                    <a:pt x="332861" y="103534"/>
                  </a:lnTo>
                  <a:lnTo>
                    <a:pt x="326730" y="91045"/>
                  </a:lnTo>
                  <a:lnTo>
                    <a:pt x="319645" y="79139"/>
                  </a:lnTo>
                  <a:lnTo>
                    <a:pt x="311656" y="67867"/>
                  </a:lnTo>
                  <a:lnTo>
                    <a:pt x="302812" y="57279"/>
                  </a:lnTo>
                  <a:lnTo>
                    <a:pt x="293162" y="47425"/>
                  </a:lnTo>
                  <a:lnTo>
                    <a:pt x="282757" y="38356"/>
                  </a:lnTo>
                  <a:lnTo>
                    <a:pt x="271645" y="30120"/>
                  </a:lnTo>
                  <a:lnTo>
                    <a:pt x="259877" y="22770"/>
                  </a:lnTo>
                  <a:lnTo>
                    <a:pt x="247503" y="16354"/>
                  </a:lnTo>
                  <a:lnTo>
                    <a:pt x="234570" y="10924"/>
                  </a:lnTo>
                  <a:lnTo>
                    <a:pt x="221130" y="6529"/>
                  </a:lnTo>
                  <a:lnTo>
                    <a:pt x="207232" y="3219"/>
                  </a:lnTo>
                  <a:lnTo>
                    <a:pt x="192925" y="1045"/>
                  </a:lnTo>
                  <a:lnTo>
                    <a:pt x="178259" y="57"/>
                  </a:lnTo>
                  <a:lnTo>
                    <a:pt x="173735" y="0"/>
                  </a:lnTo>
                  <a:close/>
                </a:path>
              </a:pathLst>
            </a:custGeom>
            <a:ln w="28574">
              <a:solidFill>
                <a:srgbClr val="FEFEFD"/>
              </a:solidFill>
            </a:ln>
          </p:spPr>
          <p:txBody>
            <a:bodyPr wrap="square" lIns="0" tIns="0" rIns="0" bIns="0" rtlCol="0">
              <a:noAutofit/>
            </a:bodyPr>
            <a:lstStyle/>
            <a:p>
              <a:endParaRPr/>
            </a:p>
          </p:txBody>
        </p:sp>
        <p:sp>
          <p:nvSpPr>
            <p:cNvPr id="49" name="object 172"/>
            <p:cNvSpPr/>
            <p:nvPr/>
          </p:nvSpPr>
          <p:spPr>
            <a:xfrm>
              <a:off x="7311173" y="4976622"/>
              <a:ext cx="97535" cy="95250"/>
            </a:xfrm>
            <a:custGeom>
              <a:avLst/>
              <a:gdLst/>
              <a:ahLst/>
              <a:cxnLst/>
              <a:rect l="l" t="t" r="r" b="b"/>
              <a:pathLst>
                <a:path w="97535" h="95250">
                  <a:moveTo>
                    <a:pt x="73139" y="95250"/>
                  </a:moveTo>
                  <a:lnTo>
                    <a:pt x="97535" y="95250"/>
                  </a:lnTo>
                  <a:lnTo>
                    <a:pt x="97535" y="71628"/>
                  </a:lnTo>
                  <a:lnTo>
                    <a:pt x="48755" y="24384"/>
                  </a:lnTo>
                  <a:lnTo>
                    <a:pt x="73139" y="0"/>
                  </a:lnTo>
                  <a:lnTo>
                    <a:pt x="0" y="0"/>
                  </a:lnTo>
                  <a:lnTo>
                    <a:pt x="0" y="71628"/>
                  </a:lnTo>
                  <a:lnTo>
                    <a:pt x="12179" y="59436"/>
                  </a:lnTo>
                  <a:lnTo>
                    <a:pt x="24383" y="48006"/>
                  </a:lnTo>
                  <a:lnTo>
                    <a:pt x="73139" y="95250"/>
                  </a:lnTo>
                  <a:close/>
                </a:path>
              </a:pathLst>
            </a:custGeom>
            <a:solidFill>
              <a:srgbClr val="635959"/>
            </a:solidFill>
          </p:spPr>
          <p:txBody>
            <a:bodyPr wrap="square" lIns="0" tIns="0" rIns="0" bIns="0" rtlCol="0">
              <a:noAutofit/>
            </a:bodyPr>
            <a:lstStyle/>
            <a:p>
              <a:endParaRPr/>
            </a:p>
          </p:txBody>
        </p:sp>
        <p:sp>
          <p:nvSpPr>
            <p:cNvPr id="50" name="object 173"/>
            <p:cNvSpPr/>
            <p:nvPr/>
          </p:nvSpPr>
          <p:spPr>
            <a:xfrm>
              <a:off x="7286015" y="4951476"/>
              <a:ext cx="96774" cy="95250"/>
            </a:xfrm>
            <a:custGeom>
              <a:avLst/>
              <a:gdLst/>
              <a:ahLst/>
              <a:cxnLst/>
              <a:rect l="l" t="t" r="r" b="b"/>
              <a:pathLst>
                <a:path w="96774" h="95250">
                  <a:moveTo>
                    <a:pt x="24396" y="47243"/>
                  </a:moveTo>
                  <a:lnTo>
                    <a:pt x="72402" y="95250"/>
                  </a:lnTo>
                  <a:lnTo>
                    <a:pt x="96774" y="95250"/>
                  </a:lnTo>
                  <a:lnTo>
                    <a:pt x="96774" y="71627"/>
                  </a:lnTo>
                  <a:lnTo>
                    <a:pt x="48780" y="23621"/>
                  </a:lnTo>
                  <a:lnTo>
                    <a:pt x="72402" y="0"/>
                  </a:lnTo>
                  <a:lnTo>
                    <a:pt x="0" y="0"/>
                  </a:lnTo>
                  <a:lnTo>
                    <a:pt x="0" y="71627"/>
                  </a:lnTo>
                  <a:lnTo>
                    <a:pt x="24396" y="47243"/>
                  </a:lnTo>
                  <a:close/>
                </a:path>
              </a:pathLst>
            </a:custGeom>
            <a:solidFill>
              <a:srgbClr val="CED6D3"/>
            </a:solidFill>
          </p:spPr>
          <p:txBody>
            <a:bodyPr wrap="square" lIns="0" tIns="0" rIns="0" bIns="0" rtlCol="0">
              <a:noAutofit/>
            </a:bodyPr>
            <a:lstStyle/>
            <a:p>
              <a:endParaRPr/>
            </a:p>
          </p:txBody>
        </p:sp>
        <p:sp>
          <p:nvSpPr>
            <p:cNvPr id="51" name="object 174"/>
            <p:cNvSpPr/>
            <p:nvPr/>
          </p:nvSpPr>
          <p:spPr>
            <a:xfrm>
              <a:off x="7311173" y="5071872"/>
              <a:ext cx="97535" cy="93725"/>
            </a:xfrm>
            <a:custGeom>
              <a:avLst/>
              <a:gdLst/>
              <a:ahLst/>
              <a:cxnLst/>
              <a:rect l="l" t="t" r="r" b="b"/>
              <a:pathLst>
                <a:path w="97535" h="93725">
                  <a:moveTo>
                    <a:pt x="48755" y="23622"/>
                  </a:moveTo>
                  <a:lnTo>
                    <a:pt x="0" y="70104"/>
                  </a:lnTo>
                  <a:lnTo>
                    <a:pt x="0" y="93725"/>
                  </a:lnTo>
                  <a:lnTo>
                    <a:pt x="24383" y="93725"/>
                  </a:lnTo>
                  <a:lnTo>
                    <a:pt x="73139" y="47244"/>
                  </a:lnTo>
                  <a:lnTo>
                    <a:pt x="97535" y="70104"/>
                  </a:lnTo>
                  <a:lnTo>
                    <a:pt x="97535" y="0"/>
                  </a:lnTo>
                  <a:lnTo>
                    <a:pt x="24383" y="0"/>
                  </a:lnTo>
                  <a:lnTo>
                    <a:pt x="48755" y="23622"/>
                  </a:lnTo>
                  <a:close/>
                </a:path>
              </a:pathLst>
            </a:custGeom>
            <a:solidFill>
              <a:srgbClr val="635959"/>
            </a:solidFill>
          </p:spPr>
          <p:txBody>
            <a:bodyPr wrap="square" lIns="0" tIns="0" rIns="0" bIns="0" rtlCol="0">
              <a:noAutofit/>
            </a:bodyPr>
            <a:lstStyle/>
            <a:p>
              <a:endParaRPr/>
            </a:p>
          </p:txBody>
        </p:sp>
        <p:sp>
          <p:nvSpPr>
            <p:cNvPr id="52" name="object 175"/>
            <p:cNvSpPr/>
            <p:nvPr/>
          </p:nvSpPr>
          <p:spPr>
            <a:xfrm>
              <a:off x="7286015" y="5046726"/>
              <a:ext cx="96774" cy="93725"/>
            </a:xfrm>
            <a:custGeom>
              <a:avLst/>
              <a:gdLst/>
              <a:ahLst/>
              <a:cxnLst/>
              <a:rect l="l" t="t" r="r" b="b"/>
              <a:pathLst>
                <a:path w="96774" h="93725">
                  <a:moveTo>
                    <a:pt x="72402" y="46481"/>
                  </a:moveTo>
                  <a:lnTo>
                    <a:pt x="84594" y="58674"/>
                  </a:lnTo>
                  <a:lnTo>
                    <a:pt x="96774" y="70103"/>
                  </a:lnTo>
                  <a:lnTo>
                    <a:pt x="96774" y="0"/>
                  </a:lnTo>
                  <a:lnTo>
                    <a:pt x="24396" y="0"/>
                  </a:lnTo>
                  <a:lnTo>
                    <a:pt x="48780" y="23621"/>
                  </a:lnTo>
                  <a:lnTo>
                    <a:pt x="0" y="70103"/>
                  </a:lnTo>
                  <a:lnTo>
                    <a:pt x="0" y="93725"/>
                  </a:lnTo>
                  <a:lnTo>
                    <a:pt x="24396" y="93725"/>
                  </a:lnTo>
                  <a:lnTo>
                    <a:pt x="72402" y="46481"/>
                  </a:lnTo>
                  <a:close/>
                </a:path>
              </a:pathLst>
            </a:custGeom>
            <a:solidFill>
              <a:srgbClr val="CED6D3"/>
            </a:solidFill>
          </p:spPr>
          <p:txBody>
            <a:bodyPr wrap="square" lIns="0" tIns="0" rIns="0" bIns="0" rtlCol="0">
              <a:noAutofit/>
            </a:bodyPr>
            <a:lstStyle/>
            <a:p>
              <a:endParaRPr/>
            </a:p>
          </p:txBody>
        </p:sp>
        <p:sp>
          <p:nvSpPr>
            <p:cNvPr id="53" name="object 176"/>
            <p:cNvSpPr/>
            <p:nvPr/>
          </p:nvSpPr>
          <p:spPr>
            <a:xfrm>
              <a:off x="7408709" y="5071872"/>
              <a:ext cx="96774" cy="93725"/>
            </a:xfrm>
            <a:custGeom>
              <a:avLst/>
              <a:gdLst/>
              <a:ahLst/>
              <a:cxnLst/>
              <a:rect l="l" t="t" r="r" b="b"/>
              <a:pathLst>
                <a:path w="96774" h="93725">
                  <a:moveTo>
                    <a:pt x="23622" y="93725"/>
                  </a:moveTo>
                  <a:lnTo>
                    <a:pt x="96774" y="93725"/>
                  </a:lnTo>
                  <a:lnTo>
                    <a:pt x="96774" y="23622"/>
                  </a:lnTo>
                  <a:lnTo>
                    <a:pt x="84569" y="35052"/>
                  </a:lnTo>
                  <a:lnTo>
                    <a:pt x="72377" y="47244"/>
                  </a:lnTo>
                  <a:lnTo>
                    <a:pt x="23622" y="0"/>
                  </a:lnTo>
                  <a:lnTo>
                    <a:pt x="0" y="0"/>
                  </a:lnTo>
                  <a:lnTo>
                    <a:pt x="0" y="23622"/>
                  </a:lnTo>
                  <a:lnTo>
                    <a:pt x="47993" y="70104"/>
                  </a:lnTo>
                  <a:lnTo>
                    <a:pt x="23622" y="93725"/>
                  </a:lnTo>
                  <a:close/>
                </a:path>
              </a:pathLst>
            </a:custGeom>
            <a:solidFill>
              <a:srgbClr val="635959"/>
            </a:solidFill>
          </p:spPr>
          <p:txBody>
            <a:bodyPr wrap="square" lIns="0" tIns="0" rIns="0" bIns="0" rtlCol="0">
              <a:noAutofit/>
            </a:bodyPr>
            <a:lstStyle/>
            <a:p>
              <a:endParaRPr/>
            </a:p>
          </p:txBody>
        </p:sp>
        <p:sp>
          <p:nvSpPr>
            <p:cNvPr id="54" name="object 177"/>
            <p:cNvSpPr/>
            <p:nvPr/>
          </p:nvSpPr>
          <p:spPr>
            <a:xfrm>
              <a:off x="7382789" y="5046726"/>
              <a:ext cx="96774" cy="93725"/>
            </a:xfrm>
            <a:custGeom>
              <a:avLst/>
              <a:gdLst/>
              <a:ahLst/>
              <a:cxnLst/>
              <a:rect l="l" t="t" r="r" b="b"/>
              <a:pathLst>
                <a:path w="96774" h="93725">
                  <a:moveTo>
                    <a:pt x="24396" y="93725"/>
                  </a:moveTo>
                  <a:lnTo>
                    <a:pt x="96774" y="93725"/>
                  </a:lnTo>
                  <a:lnTo>
                    <a:pt x="96774" y="23621"/>
                  </a:lnTo>
                  <a:lnTo>
                    <a:pt x="84594" y="35051"/>
                  </a:lnTo>
                  <a:lnTo>
                    <a:pt x="73151" y="46481"/>
                  </a:lnTo>
                  <a:lnTo>
                    <a:pt x="24396" y="0"/>
                  </a:lnTo>
                  <a:lnTo>
                    <a:pt x="0" y="0"/>
                  </a:lnTo>
                  <a:lnTo>
                    <a:pt x="0" y="23621"/>
                  </a:lnTo>
                  <a:lnTo>
                    <a:pt x="48780" y="70103"/>
                  </a:lnTo>
                  <a:lnTo>
                    <a:pt x="24396" y="93725"/>
                  </a:lnTo>
                  <a:close/>
                </a:path>
              </a:pathLst>
            </a:custGeom>
            <a:solidFill>
              <a:srgbClr val="CED6D3"/>
            </a:solidFill>
          </p:spPr>
          <p:txBody>
            <a:bodyPr wrap="square" lIns="0" tIns="0" rIns="0" bIns="0" rtlCol="0">
              <a:noAutofit/>
            </a:bodyPr>
            <a:lstStyle/>
            <a:p>
              <a:endParaRPr/>
            </a:p>
          </p:txBody>
        </p:sp>
        <p:sp>
          <p:nvSpPr>
            <p:cNvPr id="55" name="object 178"/>
            <p:cNvSpPr/>
            <p:nvPr/>
          </p:nvSpPr>
          <p:spPr>
            <a:xfrm>
              <a:off x="7408709" y="4976622"/>
              <a:ext cx="96774" cy="95250"/>
            </a:xfrm>
            <a:custGeom>
              <a:avLst/>
              <a:gdLst/>
              <a:ahLst/>
              <a:cxnLst/>
              <a:rect l="l" t="t" r="r" b="b"/>
              <a:pathLst>
                <a:path w="96774" h="95250">
                  <a:moveTo>
                    <a:pt x="23622" y="48006"/>
                  </a:moveTo>
                  <a:lnTo>
                    <a:pt x="0" y="24384"/>
                  </a:lnTo>
                  <a:lnTo>
                    <a:pt x="0" y="95250"/>
                  </a:lnTo>
                  <a:lnTo>
                    <a:pt x="72377" y="95250"/>
                  </a:lnTo>
                  <a:lnTo>
                    <a:pt x="47993" y="71628"/>
                  </a:lnTo>
                  <a:lnTo>
                    <a:pt x="96774" y="24384"/>
                  </a:lnTo>
                  <a:lnTo>
                    <a:pt x="96774" y="0"/>
                  </a:lnTo>
                  <a:lnTo>
                    <a:pt x="72377" y="0"/>
                  </a:lnTo>
                  <a:lnTo>
                    <a:pt x="23622" y="48006"/>
                  </a:lnTo>
                  <a:close/>
                </a:path>
              </a:pathLst>
            </a:custGeom>
            <a:solidFill>
              <a:srgbClr val="635959"/>
            </a:solidFill>
          </p:spPr>
          <p:txBody>
            <a:bodyPr wrap="square" lIns="0" tIns="0" rIns="0" bIns="0" rtlCol="0">
              <a:noAutofit/>
            </a:bodyPr>
            <a:lstStyle/>
            <a:p>
              <a:endParaRPr/>
            </a:p>
          </p:txBody>
        </p:sp>
        <p:sp>
          <p:nvSpPr>
            <p:cNvPr id="56" name="object 179"/>
            <p:cNvSpPr/>
            <p:nvPr/>
          </p:nvSpPr>
          <p:spPr>
            <a:xfrm>
              <a:off x="7382789" y="4951476"/>
              <a:ext cx="96774" cy="95250"/>
            </a:xfrm>
            <a:custGeom>
              <a:avLst/>
              <a:gdLst/>
              <a:ahLst/>
              <a:cxnLst/>
              <a:rect l="l" t="t" r="r" b="b"/>
              <a:pathLst>
                <a:path w="96774" h="95250">
                  <a:moveTo>
                    <a:pt x="24396" y="47243"/>
                  </a:moveTo>
                  <a:lnTo>
                    <a:pt x="12204" y="35813"/>
                  </a:lnTo>
                  <a:lnTo>
                    <a:pt x="0" y="23621"/>
                  </a:lnTo>
                  <a:lnTo>
                    <a:pt x="0" y="95250"/>
                  </a:lnTo>
                  <a:lnTo>
                    <a:pt x="73151" y="95250"/>
                  </a:lnTo>
                  <a:lnTo>
                    <a:pt x="48780" y="71627"/>
                  </a:lnTo>
                  <a:lnTo>
                    <a:pt x="96774" y="23621"/>
                  </a:lnTo>
                  <a:lnTo>
                    <a:pt x="96774" y="0"/>
                  </a:lnTo>
                  <a:lnTo>
                    <a:pt x="73151" y="0"/>
                  </a:lnTo>
                  <a:lnTo>
                    <a:pt x="24396" y="47243"/>
                  </a:lnTo>
                  <a:close/>
                </a:path>
              </a:pathLst>
            </a:custGeom>
            <a:solidFill>
              <a:srgbClr val="CED6D3"/>
            </a:solidFill>
          </p:spPr>
          <p:txBody>
            <a:bodyPr wrap="square" lIns="0" tIns="0" rIns="0" bIns="0" rtlCol="0">
              <a:noAutofit/>
            </a:bodyPr>
            <a:lstStyle/>
            <a:p>
              <a:endParaRPr/>
            </a:p>
          </p:txBody>
        </p:sp>
        <p:sp>
          <p:nvSpPr>
            <p:cNvPr id="57" name="object 180"/>
            <p:cNvSpPr/>
            <p:nvPr/>
          </p:nvSpPr>
          <p:spPr>
            <a:xfrm>
              <a:off x="5328449" y="5574030"/>
              <a:ext cx="462533" cy="567689"/>
            </a:xfrm>
            <a:custGeom>
              <a:avLst/>
              <a:gdLst/>
              <a:ahLst/>
              <a:cxnLst/>
              <a:rect l="l" t="t" r="r" b="b"/>
              <a:pathLst>
                <a:path w="462533" h="567689">
                  <a:moveTo>
                    <a:pt x="76962" y="0"/>
                  </a:moveTo>
                  <a:lnTo>
                    <a:pt x="49094" y="5273"/>
                  </a:lnTo>
                  <a:lnTo>
                    <a:pt x="25622" y="19775"/>
                  </a:lnTo>
                  <a:lnTo>
                    <a:pt x="8694" y="41531"/>
                  </a:lnTo>
                  <a:lnTo>
                    <a:pt x="456" y="68564"/>
                  </a:lnTo>
                  <a:lnTo>
                    <a:pt x="0" y="76962"/>
                  </a:lnTo>
                  <a:lnTo>
                    <a:pt x="0" y="490727"/>
                  </a:lnTo>
                  <a:lnTo>
                    <a:pt x="5366" y="518904"/>
                  </a:lnTo>
                  <a:lnTo>
                    <a:pt x="20036" y="542365"/>
                  </a:lnTo>
                  <a:lnTo>
                    <a:pt x="41861" y="559137"/>
                  </a:lnTo>
                  <a:lnTo>
                    <a:pt x="68694" y="567242"/>
                  </a:lnTo>
                  <a:lnTo>
                    <a:pt x="76962" y="567689"/>
                  </a:lnTo>
                  <a:lnTo>
                    <a:pt x="385571" y="567689"/>
                  </a:lnTo>
                  <a:lnTo>
                    <a:pt x="413434" y="562416"/>
                  </a:lnTo>
                  <a:lnTo>
                    <a:pt x="436906" y="547914"/>
                  </a:lnTo>
                  <a:lnTo>
                    <a:pt x="453837" y="526158"/>
                  </a:lnTo>
                  <a:lnTo>
                    <a:pt x="462076" y="499125"/>
                  </a:lnTo>
                  <a:lnTo>
                    <a:pt x="462533" y="490727"/>
                  </a:lnTo>
                  <a:lnTo>
                    <a:pt x="462533" y="76962"/>
                  </a:lnTo>
                  <a:lnTo>
                    <a:pt x="457165" y="48785"/>
                  </a:lnTo>
                  <a:lnTo>
                    <a:pt x="442493" y="25324"/>
                  </a:lnTo>
                  <a:lnTo>
                    <a:pt x="420666" y="8552"/>
                  </a:lnTo>
                  <a:lnTo>
                    <a:pt x="393836" y="447"/>
                  </a:lnTo>
                  <a:lnTo>
                    <a:pt x="385571" y="0"/>
                  </a:lnTo>
                  <a:lnTo>
                    <a:pt x="76962" y="0"/>
                  </a:lnTo>
                  <a:close/>
                </a:path>
              </a:pathLst>
            </a:custGeom>
            <a:solidFill>
              <a:srgbClr val="92B3D5"/>
            </a:solidFill>
          </p:spPr>
          <p:txBody>
            <a:bodyPr wrap="square" lIns="0" tIns="0" rIns="0" bIns="0" rtlCol="0">
              <a:noAutofit/>
            </a:bodyPr>
            <a:lstStyle/>
            <a:p>
              <a:endParaRPr/>
            </a:p>
          </p:txBody>
        </p:sp>
        <p:sp>
          <p:nvSpPr>
            <p:cNvPr id="58" name="object 181"/>
            <p:cNvSpPr/>
            <p:nvPr/>
          </p:nvSpPr>
          <p:spPr>
            <a:xfrm>
              <a:off x="5354357" y="5599176"/>
              <a:ext cx="461759" cy="568452"/>
            </a:xfrm>
            <a:custGeom>
              <a:avLst/>
              <a:gdLst/>
              <a:ahLst/>
              <a:cxnLst/>
              <a:rect l="l" t="t" r="r" b="b"/>
              <a:pathLst>
                <a:path w="461759" h="568452">
                  <a:moveTo>
                    <a:pt x="76962" y="0"/>
                  </a:moveTo>
                  <a:lnTo>
                    <a:pt x="48780" y="5273"/>
                  </a:lnTo>
                  <a:lnTo>
                    <a:pt x="25319" y="19775"/>
                  </a:lnTo>
                  <a:lnTo>
                    <a:pt x="8550" y="41531"/>
                  </a:lnTo>
                  <a:lnTo>
                    <a:pt x="447" y="68564"/>
                  </a:lnTo>
                  <a:lnTo>
                    <a:pt x="0" y="76962"/>
                  </a:lnTo>
                  <a:lnTo>
                    <a:pt x="0" y="491489"/>
                  </a:lnTo>
                  <a:lnTo>
                    <a:pt x="5271" y="519666"/>
                  </a:lnTo>
                  <a:lnTo>
                    <a:pt x="19770" y="543127"/>
                  </a:lnTo>
                  <a:lnTo>
                    <a:pt x="41525" y="559899"/>
                  </a:lnTo>
                  <a:lnTo>
                    <a:pt x="68562" y="568004"/>
                  </a:lnTo>
                  <a:lnTo>
                    <a:pt x="76962" y="568452"/>
                  </a:lnTo>
                  <a:lnTo>
                    <a:pt x="384809" y="568452"/>
                  </a:lnTo>
                  <a:lnTo>
                    <a:pt x="412981" y="563178"/>
                  </a:lnTo>
                  <a:lnTo>
                    <a:pt x="436440" y="548673"/>
                  </a:lnTo>
                  <a:lnTo>
                    <a:pt x="453209" y="526914"/>
                  </a:lnTo>
                  <a:lnTo>
                    <a:pt x="461312" y="499877"/>
                  </a:lnTo>
                  <a:lnTo>
                    <a:pt x="461759" y="491489"/>
                  </a:lnTo>
                  <a:lnTo>
                    <a:pt x="461759" y="76962"/>
                  </a:lnTo>
                  <a:lnTo>
                    <a:pt x="456485" y="48783"/>
                  </a:lnTo>
                  <a:lnTo>
                    <a:pt x="441982" y="25320"/>
                  </a:lnTo>
                  <a:lnTo>
                    <a:pt x="420226" y="8549"/>
                  </a:lnTo>
                  <a:lnTo>
                    <a:pt x="393195" y="446"/>
                  </a:lnTo>
                  <a:lnTo>
                    <a:pt x="384809" y="0"/>
                  </a:lnTo>
                  <a:lnTo>
                    <a:pt x="76962" y="0"/>
                  </a:lnTo>
                  <a:close/>
                </a:path>
              </a:pathLst>
            </a:custGeom>
            <a:solidFill>
              <a:srgbClr val="2C4E70"/>
            </a:solidFill>
          </p:spPr>
          <p:txBody>
            <a:bodyPr wrap="square" lIns="0" tIns="0" rIns="0" bIns="0" rtlCol="0">
              <a:noAutofit/>
            </a:bodyPr>
            <a:lstStyle/>
            <a:p>
              <a:endParaRPr/>
            </a:p>
          </p:txBody>
        </p:sp>
        <p:sp>
          <p:nvSpPr>
            <p:cNvPr id="59" name="object 182"/>
            <p:cNvSpPr/>
            <p:nvPr/>
          </p:nvSpPr>
          <p:spPr>
            <a:xfrm>
              <a:off x="5341391" y="5586222"/>
              <a:ext cx="461771" cy="568452"/>
            </a:xfrm>
            <a:custGeom>
              <a:avLst/>
              <a:gdLst/>
              <a:ahLst/>
              <a:cxnLst/>
              <a:rect l="l" t="t" r="r" b="b"/>
              <a:pathLst>
                <a:path w="461771" h="568452">
                  <a:moveTo>
                    <a:pt x="76962" y="0"/>
                  </a:moveTo>
                  <a:lnTo>
                    <a:pt x="48791" y="5368"/>
                  </a:lnTo>
                  <a:lnTo>
                    <a:pt x="25329" y="20040"/>
                  </a:lnTo>
                  <a:lnTo>
                    <a:pt x="8555" y="41867"/>
                  </a:lnTo>
                  <a:lnTo>
                    <a:pt x="447" y="68697"/>
                  </a:lnTo>
                  <a:lnTo>
                    <a:pt x="0" y="76962"/>
                  </a:lnTo>
                  <a:lnTo>
                    <a:pt x="0" y="491490"/>
                  </a:lnTo>
                  <a:lnTo>
                    <a:pt x="5274" y="519666"/>
                  </a:lnTo>
                  <a:lnTo>
                    <a:pt x="19779" y="543127"/>
                  </a:lnTo>
                  <a:lnTo>
                    <a:pt x="41536" y="559899"/>
                  </a:lnTo>
                  <a:lnTo>
                    <a:pt x="68566" y="568004"/>
                  </a:lnTo>
                  <a:lnTo>
                    <a:pt x="76962" y="568452"/>
                  </a:lnTo>
                  <a:lnTo>
                    <a:pt x="384809" y="568452"/>
                  </a:lnTo>
                  <a:lnTo>
                    <a:pt x="412991" y="563178"/>
                  </a:lnTo>
                  <a:lnTo>
                    <a:pt x="436452" y="548676"/>
                  </a:lnTo>
                  <a:lnTo>
                    <a:pt x="453221" y="526920"/>
                  </a:lnTo>
                  <a:lnTo>
                    <a:pt x="461324" y="499887"/>
                  </a:lnTo>
                  <a:lnTo>
                    <a:pt x="461771" y="491490"/>
                  </a:lnTo>
                  <a:lnTo>
                    <a:pt x="461771" y="76962"/>
                  </a:lnTo>
                  <a:lnTo>
                    <a:pt x="456500" y="49099"/>
                  </a:lnTo>
                  <a:lnTo>
                    <a:pt x="442001" y="25627"/>
                  </a:lnTo>
                  <a:lnTo>
                    <a:pt x="420246" y="8696"/>
                  </a:lnTo>
                  <a:lnTo>
                    <a:pt x="393209" y="457"/>
                  </a:lnTo>
                  <a:lnTo>
                    <a:pt x="384809" y="0"/>
                  </a:lnTo>
                  <a:lnTo>
                    <a:pt x="76962" y="0"/>
                  </a:lnTo>
                  <a:close/>
                </a:path>
              </a:pathLst>
            </a:custGeom>
            <a:solidFill>
              <a:srgbClr val="4B81BA"/>
            </a:solidFill>
          </p:spPr>
          <p:txBody>
            <a:bodyPr wrap="square" lIns="0" tIns="0" rIns="0" bIns="0" rtlCol="0">
              <a:noAutofit/>
            </a:bodyPr>
            <a:lstStyle/>
            <a:p>
              <a:endParaRPr/>
            </a:p>
          </p:txBody>
        </p:sp>
        <p:sp>
          <p:nvSpPr>
            <p:cNvPr id="60" name="object 183"/>
            <p:cNvSpPr/>
            <p:nvPr/>
          </p:nvSpPr>
          <p:spPr>
            <a:xfrm>
              <a:off x="5397017" y="5616702"/>
              <a:ext cx="347471" cy="345948"/>
            </a:xfrm>
            <a:custGeom>
              <a:avLst/>
              <a:gdLst/>
              <a:ahLst/>
              <a:cxnLst/>
              <a:rect l="l" t="t" r="r" b="b"/>
              <a:pathLst>
                <a:path w="347471" h="345948">
                  <a:moveTo>
                    <a:pt x="173736" y="0"/>
                  </a:moveTo>
                  <a:lnTo>
                    <a:pt x="158970" y="617"/>
                  </a:lnTo>
                  <a:lnTo>
                    <a:pt x="144549" y="2435"/>
                  </a:lnTo>
                  <a:lnTo>
                    <a:pt x="130521" y="5405"/>
                  </a:lnTo>
                  <a:lnTo>
                    <a:pt x="116936" y="9475"/>
                  </a:lnTo>
                  <a:lnTo>
                    <a:pt x="103844" y="14596"/>
                  </a:lnTo>
                  <a:lnTo>
                    <a:pt x="91294" y="20718"/>
                  </a:lnTo>
                  <a:lnTo>
                    <a:pt x="79337" y="27789"/>
                  </a:lnTo>
                  <a:lnTo>
                    <a:pt x="68020" y="35761"/>
                  </a:lnTo>
                  <a:lnTo>
                    <a:pt x="57395" y="44582"/>
                  </a:lnTo>
                  <a:lnTo>
                    <a:pt x="47511" y="54203"/>
                  </a:lnTo>
                  <a:lnTo>
                    <a:pt x="38416" y="64573"/>
                  </a:lnTo>
                  <a:lnTo>
                    <a:pt x="30162" y="75643"/>
                  </a:lnTo>
                  <a:lnTo>
                    <a:pt x="22796" y="87361"/>
                  </a:lnTo>
                  <a:lnTo>
                    <a:pt x="16370" y="99678"/>
                  </a:lnTo>
                  <a:lnTo>
                    <a:pt x="10932" y="112543"/>
                  </a:lnTo>
                  <a:lnTo>
                    <a:pt x="6532" y="125907"/>
                  </a:lnTo>
                  <a:lnTo>
                    <a:pt x="3220" y="139719"/>
                  </a:lnTo>
                  <a:lnTo>
                    <a:pt x="1045" y="153929"/>
                  </a:lnTo>
                  <a:lnTo>
                    <a:pt x="57" y="168486"/>
                  </a:lnTo>
                  <a:lnTo>
                    <a:pt x="0" y="172974"/>
                  </a:lnTo>
                  <a:lnTo>
                    <a:pt x="617" y="187627"/>
                  </a:lnTo>
                  <a:lnTo>
                    <a:pt x="2436" y="201947"/>
                  </a:lnTo>
                  <a:lnTo>
                    <a:pt x="5408" y="215885"/>
                  </a:lnTo>
                  <a:lnTo>
                    <a:pt x="9482" y="229391"/>
                  </a:lnTo>
                  <a:lnTo>
                    <a:pt x="14610" y="242413"/>
                  </a:lnTo>
                  <a:lnTo>
                    <a:pt x="20741" y="254902"/>
                  </a:lnTo>
                  <a:lnTo>
                    <a:pt x="27826" y="266808"/>
                  </a:lnTo>
                  <a:lnTo>
                    <a:pt x="35815" y="278080"/>
                  </a:lnTo>
                  <a:lnTo>
                    <a:pt x="44659" y="288668"/>
                  </a:lnTo>
                  <a:lnTo>
                    <a:pt x="54309" y="298522"/>
                  </a:lnTo>
                  <a:lnTo>
                    <a:pt x="64714" y="307591"/>
                  </a:lnTo>
                  <a:lnTo>
                    <a:pt x="75826" y="315827"/>
                  </a:lnTo>
                  <a:lnTo>
                    <a:pt x="87594" y="323177"/>
                  </a:lnTo>
                  <a:lnTo>
                    <a:pt x="99968" y="329593"/>
                  </a:lnTo>
                  <a:lnTo>
                    <a:pt x="112901" y="335023"/>
                  </a:lnTo>
                  <a:lnTo>
                    <a:pt x="126341" y="339418"/>
                  </a:lnTo>
                  <a:lnTo>
                    <a:pt x="140239" y="342728"/>
                  </a:lnTo>
                  <a:lnTo>
                    <a:pt x="154546" y="344902"/>
                  </a:lnTo>
                  <a:lnTo>
                    <a:pt x="169212" y="345890"/>
                  </a:lnTo>
                  <a:lnTo>
                    <a:pt x="173736" y="345948"/>
                  </a:lnTo>
                  <a:lnTo>
                    <a:pt x="188501" y="345330"/>
                  </a:lnTo>
                  <a:lnTo>
                    <a:pt x="202922" y="343512"/>
                  </a:lnTo>
                  <a:lnTo>
                    <a:pt x="216950" y="340542"/>
                  </a:lnTo>
                  <a:lnTo>
                    <a:pt x="230535" y="336472"/>
                  </a:lnTo>
                  <a:lnTo>
                    <a:pt x="243627" y="331351"/>
                  </a:lnTo>
                  <a:lnTo>
                    <a:pt x="256177" y="325229"/>
                  </a:lnTo>
                  <a:lnTo>
                    <a:pt x="268134" y="318158"/>
                  </a:lnTo>
                  <a:lnTo>
                    <a:pt x="279451" y="310186"/>
                  </a:lnTo>
                  <a:lnTo>
                    <a:pt x="290076" y="301365"/>
                  </a:lnTo>
                  <a:lnTo>
                    <a:pt x="299960" y="291744"/>
                  </a:lnTo>
                  <a:lnTo>
                    <a:pt x="309055" y="281374"/>
                  </a:lnTo>
                  <a:lnTo>
                    <a:pt x="317309" y="270304"/>
                  </a:lnTo>
                  <a:lnTo>
                    <a:pt x="324675" y="258586"/>
                  </a:lnTo>
                  <a:lnTo>
                    <a:pt x="331101" y="246269"/>
                  </a:lnTo>
                  <a:lnTo>
                    <a:pt x="336539" y="233404"/>
                  </a:lnTo>
                  <a:lnTo>
                    <a:pt x="340939" y="220040"/>
                  </a:lnTo>
                  <a:lnTo>
                    <a:pt x="344251" y="206228"/>
                  </a:lnTo>
                  <a:lnTo>
                    <a:pt x="346426" y="192018"/>
                  </a:lnTo>
                  <a:lnTo>
                    <a:pt x="347414" y="177461"/>
                  </a:lnTo>
                  <a:lnTo>
                    <a:pt x="347471" y="172974"/>
                  </a:lnTo>
                  <a:lnTo>
                    <a:pt x="346854" y="158320"/>
                  </a:lnTo>
                  <a:lnTo>
                    <a:pt x="345035" y="144000"/>
                  </a:lnTo>
                  <a:lnTo>
                    <a:pt x="342063" y="130062"/>
                  </a:lnTo>
                  <a:lnTo>
                    <a:pt x="337989" y="116556"/>
                  </a:lnTo>
                  <a:lnTo>
                    <a:pt x="332861" y="103534"/>
                  </a:lnTo>
                  <a:lnTo>
                    <a:pt x="326730" y="91045"/>
                  </a:lnTo>
                  <a:lnTo>
                    <a:pt x="319645" y="79139"/>
                  </a:lnTo>
                  <a:lnTo>
                    <a:pt x="311656" y="67867"/>
                  </a:lnTo>
                  <a:lnTo>
                    <a:pt x="302812" y="57279"/>
                  </a:lnTo>
                  <a:lnTo>
                    <a:pt x="293162" y="47425"/>
                  </a:lnTo>
                  <a:lnTo>
                    <a:pt x="282757" y="38356"/>
                  </a:lnTo>
                  <a:lnTo>
                    <a:pt x="271645" y="30120"/>
                  </a:lnTo>
                  <a:lnTo>
                    <a:pt x="259877" y="22770"/>
                  </a:lnTo>
                  <a:lnTo>
                    <a:pt x="247503" y="16354"/>
                  </a:lnTo>
                  <a:lnTo>
                    <a:pt x="234570" y="10924"/>
                  </a:lnTo>
                  <a:lnTo>
                    <a:pt x="221130" y="6529"/>
                  </a:lnTo>
                  <a:lnTo>
                    <a:pt x="207232" y="3219"/>
                  </a:lnTo>
                  <a:lnTo>
                    <a:pt x="192925" y="1045"/>
                  </a:lnTo>
                  <a:lnTo>
                    <a:pt x="178259" y="57"/>
                  </a:lnTo>
                  <a:lnTo>
                    <a:pt x="173736" y="0"/>
                  </a:lnTo>
                  <a:close/>
                </a:path>
              </a:pathLst>
            </a:custGeom>
            <a:solidFill>
              <a:srgbClr val="78A1CB"/>
            </a:solidFill>
          </p:spPr>
          <p:txBody>
            <a:bodyPr wrap="square" lIns="0" tIns="0" rIns="0" bIns="0" rtlCol="0">
              <a:noAutofit/>
            </a:bodyPr>
            <a:lstStyle/>
            <a:p>
              <a:endParaRPr/>
            </a:p>
          </p:txBody>
        </p:sp>
        <p:sp>
          <p:nvSpPr>
            <p:cNvPr id="61" name="object 184"/>
            <p:cNvSpPr/>
            <p:nvPr/>
          </p:nvSpPr>
          <p:spPr>
            <a:xfrm>
              <a:off x="5397017" y="5616702"/>
              <a:ext cx="347471" cy="345948"/>
            </a:xfrm>
            <a:custGeom>
              <a:avLst/>
              <a:gdLst/>
              <a:ahLst/>
              <a:cxnLst/>
              <a:rect l="l" t="t" r="r" b="b"/>
              <a:pathLst>
                <a:path w="347471" h="345948">
                  <a:moveTo>
                    <a:pt x="173736" y="0"/>
                  </a:moveTo>
                  <a:lnTo>
                    <a:pt x="158970" y="617"/>
                  </a:lnTo>
                  <a:lnTo>
                    <a:pt x="144549" y="2435"/>
                  </a:lnTo>
                  <a:lnTo>
                    <a:pt x="130521" y="5405"/>
                  </a:lnTo>
                  <a:lnTo>
                    <a:pt x="116936" y="9475"/>
                  </a:lnTo>
                  <a:lnTo>
                    <a:pt x="103844" y="14596"/>
                  </a:lnTo>
                  <a:lnTo>
                    <a:pt x="91294" y="20718"/>
                  </a:lnTo>
                  <a:lnTo>
                    <a:pt x="79337" y="27789"/>
                  </a:lnTo>
                  <a:lnTo>
                    <a:pt x="68020" y="35761"/>
                  </a:lnTo>
                  <a:lnTo>
                    <a:pt x="57395" y="44582"/>
                  </a:lnTo>
                  <a:lnTo>
                    <a:pt x="47511" y="54203"/>
                  </a:lnTo>
                  <a:lnTo>
                    <a:pt x="38416" y="64573"/>
                  </a:lnTo>
                  <a:lnTo>
                    <a:pt x="30162" y="75643"/>
                  </a:lnTo>
                  <a:lnTo>
                    <a:pt x="22796" y="87361"/>
                  </a:lnTo>
                  <a:lnTo>
                    <a:pt x="16370" y="99678"/>
                  </a:lnTo>
                  <a:lnTo>
                    <a:pt x="10932" y="112543"/>
                  </a:lnTo>
                  <a:lnTo>
                    <a:pt x="6532" y="125907"/>
                  </a:lnTo>
                  <a:lnTo>
                    <a:pt x="3220" y="139719"/>
                  </a:lnTo>
                  <a:lnTo>
                    <a:pt x="1045" y="153929"/>
                  </a:lnTo>
                  <a:lnTo>
                    <a:pt x="57" y="168486"/>
                  </a:lnTo>
                  <a:lnTo>
                    <a:pt x="0" y="172974"/>
                  </a:lnTo>
                  <a:lnTo>
                    <a:pt x="617" y="187627"/>
                  </a:lnTo>
                  <a:lnTo>
                    <a:pt x="2436" y="201947"/>
                  </a:lnTo>
                  <a:lnTo>
                    <a:pt x="5408" y="215885"/>
                  </a:lnTo>
                  <a:lnTo>
                    <a:pt x="9482" y="229391"/>
                  </a:lnTo>
                  <a:lnTo>
                    <a:pt x="14610" y="242413"/>
                  </a:lnTo>
                  <a:lnTo>
                    <a:pt x="20741" y="254902"/>
                  </a:lnTo>
                  <a:lnTo>
                    <a:pt x="27826" y="266808"/>
                  </a:lnTo>
                  <a:lnTo>
                    <a:pt x="35815" y="278080"/>
                  </a:lnTo>
                  <a:lnTo>
                    <a:pt x="44659" y="288668"/>
                  </a:lnTo>
                  <a:lnTo>
                    <a:pt x="54309" y="298522"/>
                  </a:lnTo>
                  <a:lnTo>
                    <a:pt x="64714" y="307591"/>
                  </a:lnTo>
                  <a:lnTo>
                    <a:pt x="75826" y="315827"/>
                  </a:lnTo>
                  <a:lnTo>
                    <a:pt x="87594" y="323177"/>
                  </a:lnTo>
                  <a:lnTo>
                    <a:pt x="99968" y="329593"/>
                  </a:lnTo>
                  <a:lnTo>
                    <a:pt x="112901" y="335023"/>
                  </a:lnTo>
                  <a:lnTo>
                    <a:pt x="126341" y="339418"/>
                  </a:lnTo>
                  <a:lnTo>
                    <a:pt x="140239" y="342728"/>
                  </a:lnTo>
                  <a:lnTo>
                    <a:pt x="154546" y="344902"/>
                  </a:lnTo>
                  <a:lnTo>
                    <a:pt x="169212" y="345890"/>
                  </a:lnTo>
                  <a:lnTo>
                    <a:pt x="173736" y="345948"/>
                  </a:lnTo>
                  <a:lnTo>
                    <a:pt x="188501" y="345330"/>
                  </a:lnTo>
                  <a:lnTo>
                    <a:pt x="202922" y="343512"/>
                  </a:lnTo>
                  <a:lnTo>
                    <a:pt x="216950" y="340542"/>
                  </a:lnTo>
                  <a:lnTo>
                    <a:pt x="230535" y="336472"/>
                  </a:lnTo>
                  <a:lnTo>
                    <a:pt x="243627" y="331351"/>
                  </a:lnTo>
                  <a:lnTo>
                    <a:pt x="256177" y="325229"/>
                  </a:lnTo>
                  <a:lnTo>
                    <a:pt x="268134" y="318158"/>
                  </a:lnTo>
                  <a:lnTo>
                    <a:pt x="279451" y="310186"/>
                  </a:lnTo>
                  <a:lnTo>
                    <a:pt x="290076" y="301365"/>
                  </a:lnTo>
                  <a:lnTo>
                    <a:pt x="299960" y="291744"/>
                  </a:lnTo>
                  <a:lnTo>
                    <a:pt x="309055" y="281374"/>
                  </a:lnTo>
                  <a:lnTo>
                    <a:pt x="317309" y="270304"/>
                  </a:lnTo>
                  <a:lnTo>
                    <a:pt x="324675" y="258586"/>
                  </a:lnTo>
                  <a:lnTo>
                    <a:pt x="331101" y="246269"/>
                  </a:lnTo>
                  <a:lnTo>
                    <a:pt x="336539" y="233404"/>
                  </a:lnTo>
                  <a:lnTo>
                    <a:pt x="340939" y="220040"/>
                  </a:lnTo>
                  <a:lnTo>
                    <a:pt x="344251" y="206228"/>
                  </a:lnTo>
                  <a:lnTo>
                    <a:pt x="346426" y="192018"/>
                  </a:lnTo>
                  <a:lnTo>
                    <a:pt x="347414" y="177461"/>
                  </a:lnTo>
                  <a:lnTo>
                    <a:pt x="347471" y="172974"/>
                  </a:lnTo>
                  <a:lnTo>
                    <a:pt x="346854" y="158320"/>
                  </a:lnTo>
                  <a:lnTo>
                    <a:pt x="345035" y="144000"/>
                  </a:lnTo>
                  <a:lnTo>
                    <a:pt x="342063" y="130062"/>
                  </a:lnTo>
                  <a:lnTo>
                    <a:pt x="337989" y="116556"/>
                  </a:lnTo>
                  <a:lnTo>
                    <a:pt x="332861" y="103534"/>
                  </a:lnTo>
                  <a:lnTo>
                    <a:pt x="326730" y="91045"/>
                  </a:lnTo>
                  <a:lnTo>
                    <a:pt x="319645" y="79139"/>
                  </a:lnTo>
                  <a:lnTo>
                    <a:pt x="311656" y="67867"/>
                  </a:lnTo>
                  <a:lnTo>
                    <a:pt x="302812" y="57279"/>
                  </a:lnTo>
                  <a:lnTo>
                    <a:pt x="293162" y="47425"/>
                  </a:lnTo>
                  <a:lnTo>
                    <a:pt x="282757" y="38356"/>
                  </a:lnTo>
                  <a:lnTo>
                    <a:pt x="271645" y="30120"/>
                  </a:lnTo>
                  <a:lnTo>
                    <a:pt x="259877" y="22770"/>
                  </a:lnTo>
                  <a:lnTo>
                    <a:pt x="247503" y="16354"/>
                  </a:lnTo>
                  <a:lnTo>
                    <a:pt x="234570" y="10924"/>
                  </a:lnTo>
                  <a:lnTo>
                    <a:pt x="221130" y="6529"/>
                  </a:lnTo>
                  <a:lnTo>
                    <a:pt x="207232" y="3219"/>
                  </a:lnTo>
                  <a:lnTo>
                    <a:pt x="192925" y="1045"/>
                  </a:lnTo>
                  <a:lnTo>
                    <a:pt x="178259" y="57"/>
                  </a:lnTo>
                  <a:lnTo>
                    <a:pt x="173736" y="0"/>
                  </a:lnTo>
                  <a:close/>
                </a:path>
              </a:pathLst>
            </a:custGeom>
            <a:ln w="28575">
              <a:solidFill>
                <a:srgbClr val="FEFEFD"/>
              </a:solidFill>
            </a:ln>
          </p:spPr>
          <p:txBody>
            <a:bodyPr wrap="square" lIns="0" tIns="0" rIns="0" bIns="0" rtlCol="0">
              <a:noAutofit/>
            </a:bodyPr>
            <a:lstStyle/>
            <a:p>
              <a:endParaRPr/>
            </a:p>
          </p:txBody>
        </p:sp>
        <p:sp>
          <p:nvSpPr>
            <p:cNvPr id="62" name="object 185"/>
            <p:cNvSpPr/>
            <p:nvPr/>
          </p:nvSpPr>
          <p:spPr>
            <a:xfrm>
              <a:off x="5499899" y="5711952"/>
              <a:ext cx="96761" cy="95250"/>
            </a:xfrm>
            <a:custGeom>
              <a:avLst/>
              <a:gdLst/>
              <a:ahLst/>
              <a:cxnLst/>
              <a:rect l="l" t="t" r="r" b="b"/>
              <a:pathLst>
                <a:path w="96761" h="95250">
                  <a:moveTo>
                    <a:pt x="24383" y="47243"/>
                  </a:moveTo>
                  <a:lnTo>
                    <a:pt x="73139" y="95250"/>
                  </a:lnTo>
                  <a:lnTo>
                    <a:pt x="96761" y="95250"/>
                  </a:lnTo>
                  <a:lnTo>
                    <a:pt x="96761" y="71627"/>
                  </a:lnTo>
                  <a:lnTo>
                    <a:pt x="48767" y="23622"/>
                  </a:lnTo>
                  <a:lnTo>
                    <a:pt x="73139" y="0"/>
                  </a:lnTo>
                  <a:lnTo>
                    <a:pt x="0" y="0"/>
                  </a:lnTo>
                  <a:lnTo>
                    <a:pt x="0" y="71627"/>
                  </a:lnTo>
                  <a:lnTo>
                    <a:pt x="24383" y="47243"/>
                  </a:lnTo>
                  <a:close/>
                </a:path>
              </a:pathLst>
            </a:custGeom>
            <a:solidFill>
              <a:srgbClr val="635959"/>
            </a:solidFill>
          </p:spPr>
          <p:txBody>
            <a:bodyPr wrap="square" lIns="0" tIns="0" rIns="0" bIns="0" rtlCol="0">
              <a:noAutofit/>
            </a:bodyPr>
            <a:lstStyle/>
            <a:p>
              <a:endParaRPr/>
            </a:p>
          </p:txBody>
        </p:sp>
        <p:sp>
          <p:nvSpPr>
            <p:cNvPr id="63" name="object 186"/>
            <p:cNvSpPr/>
            <p:nvPr/>
          </p:nvSpPr>
          <p:spPr>
            <a:xfrm>
              <a:off x="5474741" y="5686806"/>
              <a:ext cx="96773" cy="95250"/>
            </a:xfrm>
            <a:custGeom>
              <a:avLst/>
              <a:gdLst/>
              <a:ahLst/>
              <a:cxnLst/>
              <a:rect l="l" t="t" r="r" b="b"/>
              <a:pathLst>
                <a:path w="96773" h="95250">
                  <a:moveTo>
                    <a:pt x="24396" y="47244"/>
                  </a:moveTo>
                  <a:lnTo>
                    <a:pt x="72402" y="95250"/>
                  </a:lnTo>
                  <a:lnTo>
                    <a:pt x="96773" y="95250"/>
                  </a:lnTo>
                  <a:lnTo>
                    <a:pt x="96773" y="70865"/>
                  </a:lnTo>
                  <a:lnTo>
                    <a:pt x="48780" y="23622"/>
                  </a:lnTo>
                  <a:lnTo>
                    <a:pt x="72402" y="0"/>
                  </a:lnTo>
                  <a:lnTo>
                    <a:pt x="0" y="0"/>
                  </a:lnTo>
                  <a:lnTo>
                    <a:pt x="0" y="70865"/>
                  </a:lnTo>
                  <a:lnTo>
                    <a:pt x="12204" y="59436"/>
                  </a:lnTo>
                  <a:lnTo>
                    <a:pt x="24396" y="47244"/>
                  </a:lnTo>
                  <a:close/>
                </a:path>
              </a:pathLst>
            </a:custGeom>
            <a:solidFill>
              <a:srgbClr val="CED6D3"/>
            </a:solidFill>
          </p:spPr>
          <p:txBody>
            <a:bodyPr wrap="square" lIns="0" tIns="0" rIns="0" bIns="0" rtlCol="0">
              <a:noAutofit/>
            </a:bodyPr>
            <a:lstStyle/>
            <a:p>
              <a:endParaRPr/>
            </a:p>
          </p:txBody>
        </p:sp>
        <p:sp>
          <p:nvSpPr>
            <p:cNvPr id="64" name="object 187"/>
            <p:cNvSpPr/>
            <p:nvPr/>
          </p:nvSpPr>
          <p:spPr>
            <a:xfrm>
              <a:off x="5499899" y="5807202"/>
              <a:ext cx="96761" cy="93725"/>
            </a:xfrm>
            <a:custGeom>
              <a:avLst/>
              <a:gdLst/>
              <a:ahLst/>
              <a:cxnLst/>
              <a:rect l="l" t="t" r="r" b="b"/>
              <a:pathLst>
                <a:path w="96761" h="93725">
                  <a:moveTo>
                    <a:pt x="73139" y="46481"/>
                  </a:moveTo>
                  <a:lnTo>
                    <a:pt x="96761" y="70103"/>
                  </a:lnTo>
                  <a:lnTo>
                    <a:pt x="96761" y="0"/>
                  </a:lnTo>
                  <a:lnTo>
                    <a:pt x="24383" y="0"/>
                  </a:lnTo>
                  <a:lnTo>
                    <a:pt x="48767" y="23622"/>
                  </a:lnTo>
                  <a:lnTo>
                    <a:pt x="0" y="70103"/>
                  </a:lnTo>
                  <a:lnTo>
                    <a:pt x="0" y="93725"/>
                  </a:lnTo>
                  <a:lnTo>
                    <a:pt x="24383" y="93725"/>
                  </a:lnTo>
                  <a:lnTo>
                    <a:pt x="73139" y="46481"/>
                  </a:lnTo>
                  <a:close/>
                </a:path>
              </a:pathLst>
            </a:custGeom>
            <a:solidFill>
              <a:srgbClr val="635959"/>
            </a:solidFill>
          </p:spPr>
          <p:txBody>
            <a:bodyPr wrap="square" lIns="0" tIns="0" rIns="0" bIns="0" rtlCol="0">
              <a:noAutofit/>
            </a:bodyPr>
            <a:lstStyle/>
            <a:p>
              <a:endParaRPr/>
            </a:p>
          </p:txBody>
        </p:sp>
        <p:sp>
          <p:nvSpPr>
            <p:cNvPr id="65" name="object 188"/>
            <p:cNvSpPr/>
            <p:nvPr/>
          </p:nvSpPr>
          <p:spPr>
            <a:xfrm>
              <a:off x="5474741" y="5782056"/>
              <a:ext cx="96773" cy="92963"/>
            </a:xfrm>
            <a:custGeom>
              <a:avLst/>
              <a:gdLst/>
              <a:ahLst/>
              <a:cxnLst/>
              <a:rect l="l" t="t" r="r" b="b"/>
              <a:pathLst>
                <a:path w="96773" h="92963">
                  <a:moveTo>
                    <a:pt x="0" y="92963"/>
                  </a:moveTo>
                  <a:lnTo>
                    <a:pt x="24396" y="92963"/>
                  </a:lnTo>
                  <a:lnTo>
                    <a:pt x="72402" y="46482"/>
                  </a:lnTo>
                  <a:lnTo>
                    <a:pt x="84594" y="57912"/>
                  </a:lnTo>
                  <a:lnTo>
                    <a:pt x="96773" y="70103"/>
                  </a:lnTo>
                  <a:lnTo>
                    <a:pt x="96773" y="0"/>
                  </a:lnTo>
                  <a:lnTo>
                    <a:pt x="24396" y="0"/>
                  </a:lnTo>
                  <a:lnTo>
                    <a:pt x="48780" y="22860"/>
                  </a:lnTo>
                  <a:lnTo>
                    <a:pt x="0" y="70103"/>
                  </a:lnTo>
                  <a:lnTo>
                    <a:pt x="0" y="92963"/>
                  </a:lnTo>
                  <a:close/>
                </a:path>
              </a:pathLst>
            </a:custGeom>
            <a:solidFill>
              <a:srgbClr val="CED6D3"/>
            </a:solidFill>
          </p:spPr>
          <p:txBody>
            <a:bodyPr wrap="square" lIns="0" tIns="0" rIns="0" bIns="0" rtlCol="0">
              <a:noAutofit/>
            </a:bodyPr>
            <a:lstStyle/>
            <a:p>
              <a:endParaRPr/>
            </a:p>
          </p:txBody>
        </p:sp>
        <p:sp>
          <p:nvSpPr>
            <p:cNvPr id="66" name="object 189"/>
            <p:cNvSpPr/>
            <p:nvPr/>
          </p:nvSpPr>
          <p:spPr>
            <a:xfrm>
              <a:off x="5596661" y="5807202"/>
              <a:ext cx="97548" cy="93725"/>
            </a:xfrm>
            <a:custGeom>
              <a:avLst/>
              <a:gdLst/>
              <a:ahLst/>
              <a:cxnLst/>
              <a:rect l="l" t="t" r="r" b="b"/>
              <a:pathLst>
                <a:path w="97548" h="93725">
                  <a:moveTo>
                    <a:pt x="48768" y="70103"/>
                  </a:moveTo>
                  <a:lnTo>
                    <a:pt x="24396" y="93725"/>
                  </a:lnTo>
                  <a:lnTo>
                    <a:pt x="97548" y="93725"/>
                  </a:lnTo>
                  <a:lnTo>
                    <a:pt x="97548" y="23622"/>
                  </a:lnTo>
                  <a:lnTo>
                    <a:pt x="73151" y="46481"/>
                  </a:lnTo>
                  <a:lnTo>
                    <a:pt x="24396" y="0"/>
                  </a:lnTo>
                  <a:lnTo>
                    <a:pt x="0" y="0"/>
                  </a:lnTo>
                  <a:lnTo>
                    <a:pt x="0" y="23622"/>
                  </a:lnTo>
                  <a:lnTo>
                    <a:pt x="48768" y="70103"/>
                  </a:lnTo>
                  <a:close/>
                </a:path>
              </a:pathLst>
            </a:custGeom>
            <a:solidFill>
              <a:srgbClr val="635959"/>
            </a:solidFill>
          </p:spPr>
          <p:txBody>
            <a:bodyPr wrap="square" lIns="0" tIns="0" rIns="0" bIns="0" rtlCol="0">
              <a:noAutofit/>
            </a:bodyPr>
            <a:lstStyle/>
            <a:p>
              <a:endParaRPr/>
            </a:p>
          </p:txBody>
        </p:sp>
        <p:sp>
          <p:nvSpPr>
            <p:cNvPr id="67" name="object 190"/>
            <p:cNvSpPr/>
            <p:nvPr/>
          </p:nvSpPr>
          <p:spPr>
            <a:xfrm>
              <a:off x="5571515" y="5782056"/>
              <a:ext cx="96774" cy="92963"/>
            </a:xfrm>
            <a:custGeom>
              <a:avLst/>
              <a:gdLst/>
              <a:ahLst/>
              <a:cxnLst/>
              <a:rect l="l" t="t" r="r" b="b"/>
              <a:pathLst>
                <a:path w="96774" h="92963">
                  <a:moveTo>
                    <a:pt x="24396" y="92963"/>
                  </a:moveTo>
                  <a:lnTo>
                    <a:pt x="96774" y="92963"/>
                  </a:lnTo>
                  <a:lnTo>
                    <a:pt x="96774" y="22860"/>
                  </a:lnTo>
                  <a:lnTo>
                    <a:pt x="84594" y="35051"/>
                  </a:lnTo>
                  <a:lnTo>
                    <a:pt x="72402" y="46482"/>
                  </a:lnTo>
                  <a:lnTo>
                    <a:pt x="24396" y="0"/>
                  </a:lnTo>
                  <a:lnTo>
                    <a:pt x="0" y="0"/>
                  </a:lnTo>
                  <a:lnTo>
                    <a:pt x="0" y="22860"/>
                  </a:lnTo>
                  <a:lnTo>
                    <a:pt x="48780" y="70103"/>
                  </a:lnTo>
                  <a:lnTo>
                    <a:pt x="24396" y="92963"/>
                  </a:lnTo>
                  <a:close/>
                </a:path>
              </a:pathLst>
            </a:custGeom>
            <a:solidFill>
              <a:srgbClr val="CED6D3"/>
            </a:solidFill>
          </p:spPr>
          <p:txBody>
            <a:bodyPr wrap="square" lIns="0" tIns="0" rIns="0" bIns="0" rtlCol="0">
              <a:noAutofit/>
            </a:bodyPr>
            <a:lstStyle/>
            <a:p>
              <a:endParaRPr/>
            </a:p>
          </p:txBody>
        </p:sp>
        <p:sp>
          <p:nvSpPr>
            <p:cNvPr id="68" name="object 191"/>
            <p:cNvSpPr/>
            <p:nvPr/>
          </p:nvSpPr>
          <p:spPr>
            <a:xfrm>
              <a:off x="5596661" y="5711952"/>
              <a:ext cx="97548" cy="95250"/>
            </a:xfrm>
            <a:custGeom>
              <a:avLst/>
              <a:gdLst/>
              <a:ahLst/>
              <a:cxnLst/>
              <a:rect l="l" t="t" r="r" b="b"/>
              <a:pathLst>
                <a:path w="97548" h="95250">
                  <a:moveTo>
                    <a:pt x="24396" y="47243"/>
                  </a:moveTo>
                  <a:lnTo>
                    <a:pt x="12192" y="35813"/>
                  </a:lnTo>
                  <a:lnTo>
                    <a:pt x="0" y="23622"/>
                  </a:lnTo>
                  <a:lnTo>
                    <a:pt x="0" y="95250"/>
                  </a:lnTo>
                  <a:lnTo>
                    <a:pt x="73151" y="95250"/>
                  </a:lnTo>
                  <a:lnTo>
                    <a:pt x="48768" y="71627"/>
                  </a:lnTo>
                  <a:lnTo>
                    <a:pt x="97548" y="23622"/>
                  </a:lnTo>
                  <a:lnTo>
                    <a:pt x="97548" y="0"/>
                  </a:lnTo>
                  <a:lnTo>
                    <a:pt x="73151" y="0"/>
                  </a:lnTo>
                  <a:lnTo>
                    <a:pt x="24396" y="47243"/>
                  </a:lnTo>
                  <a:close/>
                </a:path>
              </a:pathLst>
            </a:custGeom>
            <a:solidFill>
              <a:srgbClr val="635959"/>
            </a:solidFill>
          </p:spPr>
          <p:txBody>
            <a:bodyPr wrap="square" lIns="0" tIns="0" rIns="0" bIns="0" rtlCol="0">
              <a:noAutofit/>
            </a:bodyPr>
            <a:lstStyle/>
            <a:p>
              <a:endParaRPr/>
            </a:p>
          </p:txBody>
        </p:sp>
        <p:sp>
          <p:nvSpPr>
            <p:cNvPr id="69" name="object 192"/>
            <p:cNvSpPr/>
            <p:nvPr/>
          </p:nvSpPr>
          <p:spPr>
            <a:xfrm>
              <a:off x="5571515" y="5686806"/>
              <a:ext cx="96774" cy="95250"/>
            </a:xfrm>
            <a:custGeom>
              <a:avLst/>
              <a:gdLst/>
              <a:ahLst/>
              <a:cxnLst/>
              <a:rect l="l" t="t" r="r" b="b"/>
              <a:pathLst>
                <a:path w="96774" h="95250">
                  <a:moveTo>
                    <a:pt x="24396" y="47244"/>
                  </a:moveTo>
                  <a:lnTo>
                    <a:pt x="12204" y="35051"/>
                  </a:lnTo>
                  <a:lnTo>
                    <a:pt x="0" y="23622"/>
                  </a:lnTo>
                  <a:lnTo>
                    <a:pt x="0" y="95250"/>
                  </a:lnTo>
                  <a:lnTo>
                    <a:pt x="72402" y="95250"/>
                  </a:lnTo>
                  <a:lnTo>
                    <a:pt x="48780" y="70865"/>
                  </a:lnTo>
                  <a:lnTo>
                    <a:pt x="96774" y="23622"/>
                  </a:lnTo>
                  <a:lnTo>
                    <a:pt x="96774" y="0"/>
                  </a:lnTo>
                  <a:lnTo>
                    <a:pt x="72402" y="0"/>
                  </a:lnTo>
                  <a:lnTo>
                    <a:pt x="24396" y="47244"/>
                  </a:lnTo>
                  <a:close/>
                </a:path>
              </a:pathLst>
            </a:custGeom>
            <a:solidFill>
              <a:srgbClr val="CED6D3"/>
            </a:solidFill>
          </p:spPr>
          <p:txBody>
            <a:bodyPr wrap="square" lIns="0" tIns="0" rIns="0" bIns="0" rtlCol="0">
              <a:noAutofit/>
            </a:bodyPr>
            <a:lstStyle/>
            <a:p>
              <a:endParaRPr/>
            </a:p>
          </p:txBody>
        </p:sp>
        <p:sp>
          <p:nvSpPr>
            <p:cNvPr id="70" name="object 193"/>
            <p:cNvSpPr/>
            <p:nvPr/>
          </p:nvSpPr>
          <p:spPr>
            <a:xfrm>
              <a:off x="6456209" y="5574030"/>
              <a:ext cx="461772" cy="567689"/>
            </a:xfrm>
            <a:custGeom>
              <a:avLst/>
              <a:gdLst/>
              <a:ahLst/>
              <a:cxnLst/>
              <a:rect l="l" t="t" r="r" b="b"/>
              <a:pathLst>
                <a:path w="461772" h="567689">
                  <a:moveTo>
                    <a:pt x="76962" y="0"/>
                  </a:moveTo>
                  <a:lnTo>
                    <a:pt x="48780" y="5273"/>
                  </a:lnTo>
                  <a:lnTo>
                    <a:pt x="25319" y="19775"/>
                  </a:lnTo>
                  <a:lnTo>
                    <a:pt x="8550" y="41531"/>
                  </a:lnTo>
                  <a:lnTo>
                    <a:pt x="447" y="68564"/>
                  </a:lnTo>
                  <a:lnTo>
                    <a:pt x="0" y="76962"/>
                  </a:lnTo>
                  <a:lnTo>
                    <a:pt x="0" y="490727"/>
                  </a:lnTo>
                  <a:lnTo>
                    <a:pt x="5271" y="518904"/>
                  </a:lnTo>
                  <a:lnTo>
                    <a:pt x="19770" y="542365"/>
                  </a:lnTo>
                  <a:lnTo>
                    <a:pt x="41525" y="559137"/>
                  </a:lnTo>
                  <a:lnTo>
                    <a:pt x="68562" y="567242"/>
                  </a:lnTo>
                  <a:lnTo>
                    <a:pt x="76962" y="567689"/>
                  </a:lnTo>
                  <a:lnTo>
                    <a:pt x="384810" y="567689"/>
                  </a:lnTo>
                  <a:lnTo>
                    <a:pt x="412980" y="562416"/>
                  </a:lnTo>
                  <a:lnTo>
                    <a:pt x="436442" y="547914"/>
                  </a:lnTo>
                  <a:lnTo>
                    <a:pt x="453216" y="526158"/>
                  </a:lnTo>
                  <a:lnTo>
                    <a:pt x="461324" y="499125"/>
                  </a:lnTo>
                  <a:lnTo>
                    <a:pt x="461772" y="490727"/>
                  </a:lnTo>
                  <a:lnTo>
                    <a:pt x="461772" y="76962"/>
                  </a:lnTo>
                  <a:lnTo>
                    <a:pt x="456497" y="48785"/>
                  </a:lnTo>
                  <a:lnTo>
                    <a:pt x="441992" y="25324"/>
                  </a:lnTo>
                  <a:lnTo>
                    <a:pt x="420235" y="8552"/>
                  </a:lnTo>
                  <a:lnTo>
                    <a:pt x="393205" y="447"/>
                  </a:lnTo>
                  <a:lnTo>
                    <a:pt x="384810" y="0"/>
                  </a:lnTo>
                  <a:lnTo>
                    <a:pt x="76962" y="0"/>
                  </a:lnTo>
                  <a:close/>
                </a:path>
              </a:pathLst>
            </a:custGeom>
            <a:solidFill>
              <a:srgbClr val="92B3D5"/>
            </a:solidFill>
          </p:spPr>
          <p:txBody>
            <a:bodyPr wrap="square" lIns="0" tIns="0" rIns="0" bIns="0" rtlCol="0">
              <a:noAutofit/>
            </a:bodyPr>
            <a:lstStyle/>
            <a:p>
              <a:endParaRPr/>
            </a:p>
          </p:txBody>
        </p:sp>
        <p:sp>
          <p:nvSpPr>
            <p:cNvPr id="71" name="object 194"/>
            <p:cNvSpPr/>
            <p:nvPr/>
          </p:nvSpPr>
          <p:spPr>
            <a:xfrm>
              <a:off x="6481355" y="5599176"/>
              <a:ext cx="461759" cy="568452"/>
            </a:xfrm>
            <a:custGeom>
              <a:avLst/>
              <a:gdLst/>
              <a:ahLst/>
              <a:cxnLst/>
              <a:rect l="l" t="t" r="r" b="b"/>
              <a:pathLst>
                <a:path w="461759" h="568452">
                  <a:moveTo>
                    <a:pt x="76962" y="0"/>
                  </a:moveTo>
                  <a:lnTo>
                    <a:pt x="48785" y="5273"/>
                  </a:lnTo>
                  <a:lnTo>
                    <a:pt x="25324" y="19775"/>
                  </a:lnTo>
                  <a:lnTo>
                    <a:pt x="8552" y="41531"/>
                  </a:lnTo>
                  <a:lnTo>
                    <a:pt x="447" y="68564"/>
                  </a:lnTo>
                  <a:lnTo>
                    <a:pt x="0" y="76962"/>
                  </a:lnTo>
                  <a:lnTo>
                    <a:pt x="0" y="491489"/>
                  </a:lnTo>
                  <a:lnTo>
                    <a:pt x="5273" y="519666"/>
                  </a:lnTo>
                  <a:lnTo>
                    <a:pt x="19775" y="543127"/>
                  </a:lnTo>
                  <a:lnTo>
                    <a:pt x="41531" y="559899"/>
                  </a:lnTo>
                  <a:lnTo>
                    <a:pt x="68564" y="568004"/>
                  </a:lnTo>
                  <a:lnTo>
                    <a:pt x="76962" y="568452"/>
                  </a:lnTo>
                  <a:lnTo>
                    <a:pt x="384797" y="568452"/>
                  </a:lnTo>
                  <a:lnTo>
                    <a:pt x="412978" y="563178"/>
                  </a:lnTo>
                  <a:lnTo>
                    <a:pt x="436440" y="548676"/>
                  </a:lnTo>
                  <a:lnTo>
                    <a:pt x="453208" y="526920"/>
                  </a:lnTo>
                  <a:lnTo>
                    <a:pt x="461311" y="499887"/>
                  </a:lnTo>
                  <a:lnTo>
                    <a:pt x="461759" y="491489"/>
                  </a:lnTo>
                  <a:lnTo>
                    <a:pt x="461759" y="76962"/>
                  </a:lnTo>
                  <a:lnTo>
                    <a:pt x="456487" y="48785"/>
                  </a:lnTo>
                  <a:lnTo>
                    <a:pt x="441988" y="25324"/>
                  </a:lnTo>
                  <a:lnTo>
                    <a:pt x="420233" y="8552"/>
                  </a:lnTo>
                  <a:lnTo>
                    <a:pt x="393196" y="447"/>
                  </a:lnTo>
                  <a:lnTo>
                    <a:pt x="384797" y="0"/>
                  </a:lnTo>
                  <a:lnTo>
                    <a:pt x="76962" y="0"/>
                  </a:lnTo>
                  <a:close/>
                </a:path>
              </a:pathLst>
            </a:custGeom>
            <a:solidFill>
              <a:srgbClr val="2C4E70"/>
            </a:solidFill>
          </p:spPr>
          <p:txBody>
            <a:bodyPr wrap="square" lIns="0" tIns="0" rIns="0" bIns="0" rtlCol="0">
              <a:noAutofit/>
            </a:bodyPr>
            <a:lstStyle/>
            <a:p>
              <a:endParaRPr/>
            </a:p>
          </p:txBody>
        </p:sp>
        <p:sp>
          <p:nvSpPr>
            <p:cNvPr id="72" name="object 195"/>
            <p:cNvSpPr/>
            <p:nvPr/>
          </p:nvSpPr>
          <p:spPr>
            <a:xfrm>
              <a:off x="6468389" y="5586222"/>
              <a:ext cx="461772" cy="568452"/>
            </a:xfrm>
            <a:custGeom>
              <a:avLst/>
              <a:gdLst/>
              <a:ahLst/>
              <a:cxnLst/>
              <a:rect l="l" t="t" r="r" b="b"/>
              <a:pathLst>
                <a:path w="461772" h="568452">
                  <a:moveTo>
                    <a:pt x="76974" y="0"/>
                  </a:moveTo>
                  <a:lnTo>
                    <a:pt x="48793" y="5367"/>
                  </a:lnTo>
                  <a:lnTo>
                    <a:pt x="25329" y="20037"/>
                  </a:lnTo>
                  <a:lnTo>
                    <a:pt x="8556" y="41860"/>
                  </a:lnTo>
                  <a:lnTo>
                    <a:pt x="448" y="68687"/>
                  </a:lnTo>
                  <a:lnTo>
                    <a:pt x="0" y="76962"/>
                  </a:lnTo>
                  <a:lnTo>
                    <a:pt x="0" y="491490"/>
                  </a:lnTo>
                  <a:lnTo>
                    <a:pt x="5272" y="519664"/>
                  </a:lnTo>
                  <a:lnTo>
                    <a:pt x="19773" y="543124"/>
                  </a:lnTo>
                  <a:lnTo>
                    <a:pt x="41529" y="559895"/>
                  </a:lnTo>
                  <a:lnTo>
                    <a:pt x="68565" y="568003"/>
                  </a:lnTo>
                  <a:lnTo>
                    <a:pt x="76974" y="568452"/>
                  </a:lnTo>
                  <a:lnTo>
                    <a:pt x="384822" y="568452"/>
                  </a:lnTo>
                  <a:lnTo>
                    <a:pt x="412999" y="563178"/>
                  </a:lnTo>
                  <a:lnTo>
                    <a:pt x="436458" y="548673"/>
                  </a:lnTo>
                  <a:lnTo>
                    <a:pt x="453224" y="526914"/>
                  </a:lnTo>
                  <a:lnTo>
                    <a:pt x="461325" y="499877"/>
                  </a:lnTo>
                  <a:lnTo>
                    <a:pt x="461772" y="491490"/>
                  </a:lnTo>
                  <a:lnTo>
                    <a:pt x="461772" y="76962"/>
                  </a:lnTo>
                  <a:lnTo>
                    <a:pt x="456499" y="49097"/>
                  </a:lnTo>
                  <a:lnTo>
                    <a:pt x="441999" y="25624"/>
                  </a:lnTo>
                  <a:lnTo>
                    <a:pt x="420244" y="8693"/>
                  </a:lnTo>
                  <a:lnTo>
                    <a:pt x="393210" y="456"/>
                  </a:lnTo>
                  <a:lnTo>
                    <a:pt x="384822" y="0"/>
                  </a:lnTo>
                  <a:lnTo>
                    <a:pt x="76974" y="0"/>
                  </a:lnTo>
                  <a:close/>
                </a:path>
              </a:pathLst>
            </a:custGeom>
            <a:solidFill>
              <a:srgbClr val="4B81BA"/>
            </a:solidFill>
          </p:spPr>
          <p:txBody>
            <a:bodyPr wrap="square" lIns="0" tIns="0" rIns="0" bIns="0" rtlCol="0">
              <a:noAutofit/>
            </a:bodyPr>
            <a:lstStyle/>
            <a:p>
              <a:endParaRPr/>
            </a:p>
          </p:txBody>
        </p:sp>
        <p:sp>
          <p:nvSpPr>
            <p:cNvPr id="73" name="object 196"/>
            <p:cNvSpPr/>
            <p:nvPr/>
          </p:nvSpPr>
          <p:spPr>
            <a:xfrm>
              <a:off x="6524015" y="5616702"/>
              <a:ext cx="347472" cy="345948"/>
            </a:xfrm>
            <a:custGeom>
              <a:avLst/>
              <a:gdLst/>
              <a:ahLst/>
              <a:cxnLst/>
              <a:rect l="l" t="t" r="r" b="b"/>
              <a:pathLst>
                <a:path w="347472" h="345948">
                  <a:moveTo>
                    <a:pt x="173748" y="0"/>
                  </a:moveTo>
                  <a:lnTo>
                    <a:pt x="158981" y="617"/>
                  </a:lnTo>
                  <a:lnTo>
                    <a:pt x="144559" y="2435"/>
                  </a:lnTo>
                  <a:lnTo>
                    <a:pt x="130530" y="5405"/>
                  </a:lnTo>
                  <a:lnTo>
                    <a:pt x="116944" y="9475"/>
                  </a:lnTo>
                  <a:lnTo>
                    <a:pt x="103851" y="14595"/>
                  </a:lnTo>
                  <a:lnTo>
                    <a:pt x="91301" y="20716"/>
                  </a:lnTo>
                  <a:lnTo>
                    <a:pt x="79343" y="27787"/>
                  </a:lnTo>
                  <a:lnTo>
                    <a:pt x="68026" y="35758"/>
                  </a:lnTo>
                  <a:lnTo>
                    <a:pt x="57400" y="44579"/>
                  </a:lnTo>
                  <a:lnTo>
                    <a:pt x="47515" y="54199"/>
                  </a:lnTo>
                  <a:lnTo>
                    <a:pt x="38421" y="64569"/>
                  </a:lnTo>
                  <a:lnTo>
                    <a:pt x="30166" y="75638"/>
                  </a:lnTo>
                  <a:lnTo>
                    <a:pt x="22800" y="87355"/>
                  </a:lnTo>
                  <a:lnTo>
                    <a:pt x="16373" y="99671"/>
                  </a:lnTo>
                  <a:lnTo>
                    <a:pt x="10935" y="112536"/>
                  </a:lnTo>
                  <a:lnTo>
                    <a:pt x="6535" y="125899"/>
                  </a:lnTo>
                  <a:lnTo>
                    <a:pt x="3222" y="139710"/>
                  </a:lnTo>
                  <a:lnTo>
                    <a:pt x="1046" y="153919"/>
                  </a:lnTo>
                  <a:lnTo>
                    <a:pt x="57" y="168476"/>
                  </a:lnTo>
                  <a:lnTo>
                    <a:pt x="0" y="172974"/>
                  </a:lnTo>
                  <a:lnTo>
                    <a:pt x="617" y="187626"/>
                  </a:lnTo>
                  <a:lnTo>
                    <a:pt x="2436" y="201946"/>
                  </a:lnTo>
                  <a:lnTo>
                    <a:pt x="5408" y="215884"/>
                  </a:lnTo>
                  <a:lnTo>
                    <a:pt x="9482" y="229389"/>
                  </a:lnTo>
                  <a:lnTo>
                    <a:pt x="14609" y="242411"/>
                  </a:lnTo>
                  <a:lnTo>
                    <a:pt x="20740" y="254899"/>
                  </a:lnTo>
                  <a:lnTo>
                    <a:pt x="27824" y="266805"/>
                  </a:lnTo>
                  <a:lnTo>
                    <a:pt x="35814" y="278076"/>
                  </a:lnTo>
                  <a:lnTo>
                    <a:pt x="44658" y="288664"/>
                  </a:lnTo>
                  <a:lnTo>
                    <a:pt x="54307" y="298518"/>
                  </a:lnTo>
                  <a:lnTo>
                    <a:pt x="64712" y="307588"/>
                  </a:lnTo>
                  <a:lnTo>
                    <a:pt x="75824" y="315823"/>
                  </a:lnTo>
                  <a:lnTo>
                    <a:pt x="87592" y="323174"/>
                  </a:lnTo>
                  <a:lnTo>
                    <a:pt x="99967" y="329590"/>
                  </a:lnTo>
                  <a:lnTo>
                    <a:pt x="112899" y="335021"/>
                  </a:lnTo>
                  <a:lnTo>
                    <a:pt x="126340" y="339416"/>
                  </a:lnTo>
                  <a:lnTo>
                    <a:pt x="140239" y="342726"/>
                  </a:lnTo>
                  <a:lnTo>
                    <a:pt x="154547" y="344901"/>
                  </a:lnTo>
                  <a:lnTo>
                    <a:pt x="169214" y="345890"/>
                  </a:lnTo>
                  <a:lnTo>
                    <a:pt x="173748" y="345948"/>
                  </a:lnTo>
                  <a:lnTo>
                    <a:pt x="188512" y="345330"/>
                  </a:lnTo>
                  <a:lnTo>
                    <a:pt x="202933" y="343511"/>
                  </a:lnTo>
                  <a:lnTo>
                    <a:pt x="216960" y="340542"/>
                  </a:lnTo>
                  <a:lnTo>
                    <a:pt x="230543" y="336471"/>
                  </a:lnTo>
                  <a:lnTo>
                    <a:pt x="243635" y="331350"/>
                  </a:lnTo>
                  <a:lnTo>
                    <a:pt x="256184" y="325228"/>
                  </a:lnTo>
                  <a:lnTo>
                    <a:pt x="268141" y="318156"/>
                  </a:lnTo>
                  <a:lnTo>
                    <a:pt x="279456" y="310184"/>
                  </a:lnTo>
                  <a:lnTo>
                    <a:pt x="290081" y="301362"/>
                  </a:lnTo>
                  <a:lnTo>
                    <a:pt x="299965" y="291740"/>
                  </a:lnTo>
                  <a:lnTo>
                    <a:pt x="309059" y="281369"/>
                  </a:lnTo>
                  <a:lnTo>
                    <a:pt x="317314" y="270299"/>
                  </a:lnTo>
                  <a:lnTo>
                    <a:pt x="324678" y="258580"/>
                  </a:lnTo>
                  <a:lnTo>
                    <a:pt x="331104" y="246263"/>
                  </a:lnTo>
                  <a:lnTo>
                    <a:pt x="336542" y="233397"/>
                  </a:lnTo>
                  <a:lnTo>
                    <a:pt x="340941" y="220032"/>
                  </a:lnTo>
                  <a:lnTo>
                    <a:pt x="344253" y="206219"/>
                  </a:lnTo>
                  <a:lnTo>
                    <a:pt x="346427" y="192009"/>
                  </a:lnTo>
                  <a:lnTo>
                    <a:pt x="347414" y="177451"/>
                  </a:lnTo>
                  <a:lnTo>
                    <a:pt x="347472" y="172974"/>
                  </a:lnTo>
                  <a:lnTo>
                    <a:pt x="346854" y="158320"/>
                  </a:lnTo>
                  <a:lnTo>
                    <a:pt x="345035" y="143999"/>
                  </a:lnTo>
                  <a:lnTo>
                    <a:pt x="342063" y="130060"/>
                  </a:lnTo>
                  <a:lnTo>
                    <a:pt x="337988" y="116554"/>
                  </a:lnTo>
                  <a:lnTo>
                    <a:pt x="332861" y="103532"/>
                  </a:lnTo>
                  <a:lnTo>
                    <a:pt x="326729" y="91042"/>
                  </a:lnTo>
                  <a:lnTo>
                    <a:pt x="319644" y="79136"/>
                  </a:lnTo>
                  <a:lnTo>
                    <a:pt x="311654" y="67864"/>
                  </a:lnTo>
                  <a:lnTo>
                    <a:pt x="302810" y="57276"/>
                  </a:lnTo>
                  <a:lnTo>
                    <a:pt x="293160" y="47422"/>
                  </a:lnTo>
                  <a:lnTo>
                    <a:pt x="282755" y="38352"/>
                  </a:lnTo>
                  <a:lnTo>
                    <a:pt x="271643" y="30117"/>
                  </a:lnTo>
                  <a:lnTo>
                    <a:pt x="259876" y="22767"/>
                  </a:lnTo>
                  <a:lnTo>
                    <a:pt x="247501" y="16351"/>
                  </a:lnTo>
                  <a:lnTo>
                    <a:pt x="234569" y="10921"/>
                  </a:lnTo>
                  <a:lnTo>
                    <a:pt x="221129" y="6526"/>
                  </a:lnTo>
                  <a:lnTo>
                    <a:pt x="207232" y="3217"/>
                  </a:lnTo>
                  <a:lnTo>
                    <a:pt x="192925" y="1044"/>
                  </a:lnTo>
                  <a:lnTo>
                    <a:pt x="178260" y="57"/>
                  </a:lnTo>
                  <a:lnTo>
                    <a:pt x="173748" y="0"/>
                  </a:lnTo>
                  <a:close/>
                </a:path>
              </a:pathLst>
            </a:custGeom>
            <a:solidFill>
              <a:srgbClr val="78A1CB"/>
            </a:solidFill>
          </p:spPr>
          <p:txBody>
            <a:bodyPr wrap="square" lIns="0" tIns="0" rIns="0" bIns="0" rtlCol="0">
              <a:noAutofit/>
            </a:bodyPr>
            <a:lstStyle/>
            <a:p>
              <a:endParaRPr/>
            </a:p>
          </p:txBody>
        </p:sp>
        <p:sp>
          <p:nvSpPr>
            <p:cNvPr id="74" name="object 197"/>
            <p:cNvSpPr/>
            <p:nvPr/>
          </p:nvSpPr>
          <p:spPr>
            <a:xfrm>
              <a:off x="6524015" y="5616702"/>
              <a:ext cx="347472" cy="345948"/>
            </a:xfrm>
            <a:custGeom>
              <a:avLst/>
              <a:gdLst/>
              <a:ahLst/>
              <a:cxnLst/>
              <a:rect l="l" t="t" r="r" b="b"/>
              <a:pathLst>
                <a:path w="347472" h="345948">
                  <a:moveTo>
                    <a:pt x="173748" y="0"/>
                  </a:moveTo>
                  <a:lnTo>
                    <a:pt x="158981" y="617"/>
                  </a:lnTo>
                  <a:lnTo>
                    <a:pt x="144559" y="2435"/>
                  </a:lnTo>
                  <a:lnTo>
                    <a:pt x="130530" y="5405"/>
                  </a:lnTo>
                  <a:lnTo>
                    <a:pt x="116944" y="9475"/>
                  </a:lnTo>
                  <a:lnTo>
                    <a:pt x="103851" y="14595"/>
                  </a:lnTo>
                  <a:lnTo>
                    <a:pt x="91301" y="20716"/>
                  </a:lnTo>
                  <a:lnTo>
                    <a:pt x="79343" y="27787"/>
                  </a:lnTo>
                  <a:lnTo>
                    <a:pt x="68026" y="35758"/>
                  </a:lnTo>
                  <a:lnTo>
                    <a:pt x="57400" y="44579"/>
                  </a:lnTo>
                  <a:lnTo>
                    <a:pt x="47515" y="54199"/>
                  </a:lnTo>
                  <a:lnTo>
                    <a:pt x="38421" y="64569"/>
                  </a:lnTo>
                  <a:lnTo>
                    <a:pt x="30166" y="75638"/>
                  </a:lnTo>
                  <a:lnTo>
                    <a:pt x="22800" y="87355"/>
                  </a:lnTo>
                  <a:lnTo>
                    <a:pt x="16373" y="99671"/>
                  </a:lnTo>
                  <a:lnTo>
                    <a:pt x="10935" y="112536"/>
                  </a:lnTo>
                  <a:lnTo>
                    <a:pt x="6535" y="125899"/>
                  </a:lnTo>
                  <a:lnTo>
                    <a:pt x="3222" y="139710"/>
                  </a:lnTo>
                  <a:lnTo>
                    <a:pt x="1046" y="153919"/>
                  </a:lnTo>
                  <a:lnTo>
                    <a:pt x="57" y="168476"/>
                  </a:lnTo>
                  <a:lnTo>
                    <a:pt x="0" y="172974"/>
                  </a:lnTo>
                  <a:lnTo>
                    <a:pt x="617" y="187626"/>
                  </a:lnTo>
                  <a:lnTo>
                    <a:pt x="2436" y="201946"/>
                  </a:lnTo>
                  <a:lnTo>
                    <a:pt x="5408" y="215884"/>
                  </a:lnTo>
                  <a:lnTo>
                    <a:pt x="9482" y="229389"/>
                  </a:lnTo>
                  <a:lnTo>
                    <a:pt x="14609" y="242411"/>
                  </a:lnTo>
                  <a:lnTo>
                    <a:pt x="20740" y="254899"/>
                  </a:lnTo>
                  <a:lnTo>
                    <a:pt x="27824" y="266805"/>
                  </a:lnTo>
                  <a:lnTo>
                    <a:pt x="35814" y="278076"/>
                  </a:lnTo>
                  <a:lnTo>
                    <a:pt x="44658" y="288664"/>
                  </a:lnTo>
                  <a:lnTo>
                    <a:pt x="54307" y="298518"/>
                  </a:lnTo>
                  <a:lnTo>
                    <a:pt x="64712" y="307588"/>
                  </a:lnTo>
                  <a:lnTo>
                    <a:pt x="75824" y="315823"/>
                  </a:lnTo>
                  <a:lnTo>
                    <a:pt x="87592" y="323174"/>
                  </a:lnTo>
                  <a:lnTo>
                    <a:pt x="99967" y="329590"/>
                  </a:lnTo>
                  <a:lnTo>
                    <a:pt x="112899" y="335021"/>
                  </a:lnTo>
                  <a:lnTo>
                    <a:pt x="126340" y="339416"/>
                  </a:lnTo>
                  <a:lnTo>
                    <a:pt x="140239" y="342726"/>
                  </a:lnTo>
                  <a:lnTo>
                    <a:pt x="154547" y="344901"/>
                  </a:lnTo>
                  <a:lnTo>
                    <a:pt x="169214" y="345890"/>
                  </a:lnTo>
                  <a:lnTo>
                    <a:pt x="173748" y="345948"/>
                  </a:lnTo>
                  <a:lnTo>
                    <a:pt x="188512" y="345330"/>
                  </a:lnTo>
                  <a:lnTo>
                    <a:pt x="202933" y="343511"/>
                  </a:lnTo>
                  <a:lnTo>
                    <a:pt x="216960" y="340542"/>
                  </a:lnTo>
                  <a:lnTo>
                    <a:pt x="230543" y="336471"/>
                  </a:lnTo>
                  <a:lnTo>
                    <a:pt x="243635" y="331350"/>
                  </a:lnTo>
                  <a:lnTo>
                    <a:pt x="256184" y="325228"/>
                  </a:lnTo>
                  <a:lnTo>
                    <a:pt x="268141" y="318156"/>
                  </a:lnTo>
                  <a:lnTo>
                    <a:pt x="279456" y="310184"/>
                  </a:lnTo>
                  <a:lnTo>
                    <a:pt x="290081" y="301362"/>
                  </a:lnTo>
                  <a:lnTo>
                    <a:pt x="299965" y="291740"/>
                  </a:lnTo>
                  <a:lnTo>
                    <a:pt x="309059" y="281369"/>
                  </a:lnTo>
                  <a:lnTo>
                    <a:pt x="317314" y="270299"/>
                  </a:lnTo>
                  <a:lnTo>
                    <a:pt x="324678" y="258580"/>
                  </a:lnTo>
                  <a:lnTo>
                    <a:pt x="331104" y="246263"/>
                  </a:lnTo>
                  <a:lnTo>
                    <a:pt x="336542" y="233397"/>
                  </a:lnTo>
                  <a:lnTo>
                    <a:pt x="340941" y="220032"/>
                  </a:lnTo>
                  <a:lnTo>
                    <a:pt x="344253" y="206219"/>
                  </a:lnTo>
                  <a:lnTo>
                    <a:pt x="346427" y="192009"/>
                  </a:lnTo>
                  <a:lnTo>
                    <a:pt x="347414" y="177451"/>
                  </a:lnTo>
                  <a:lnTo>
                    <a:pt x="347472" y="172974"/>
                  </a:lnTo>
                  <a:lnTo>
                    <a:pt x="346854" y="158320"/>
                  </a:lnTo>
                  <a:lnTo>
                    <a:pt x="345035" y="143999"/>
                  </a:lnTo>
                  <a:lnTo>
                    <a:pt x="342063" y="130060"/>
                  </a:lnTo>
                  <a:lnTo>
                    <a:pt x="337988" y="116554"/>
                  </a:lnTo>
                  <a:lnTo>
                    <a:pt x="332861" y="103532"/>
                  </a:lnTo>
                  <a:lnTo>
                    <a:pt x="326729" y="91042"/>
                  </a:lnTo>
                  <a:lnTo>
                    <a:pt x="319644" y="79136"/>
                  </a:lnTo>
                  <a:lnTo>
                    <a:pt x="311654" y="67864"/>
                  </a:lnTo>
                  <a:lnTo>
                    <a:pt x="302810" y="57276"/>
                  </a:lnTo>
                  <a:lnTo>
                    <a:pt x="293160" y="47422"/>
                  </a:lnTo>
                  <a:lnTo>
                    <a:pt x="282755" y="38352"/>
                  </a:lnTo>
                  <a:lnTo>
                    <a:pt x="271643" y="30117"/>
                  </a:lnTo>
                  <a:lnTo>
                    <a:pt x="259876" y="22767"/>
                  </a:lnTo>
                  <a:lnTo>
                    <a:pt x="247501" y="16351"/>
                  </a:lnTo>
                  <a:lnTo>
                    <a:pt x="234569" y="10921"/>
                  </a:lnTo>
                  <a:lnTo>
                    <a:pt x="221129" y="6526"/>
                  </a:lnTo>
                  <a:lnTo>
                    <a:pt x="207232" y="3217"/>
                  </a:lnTo>
                  <a:lnTo>
                    <a:pt x="192925" y="1044"/>
                  </a:lnTo>
                  <a:lnTo>
                    <a:pt x="178260" y="57"/>
                  </a:lnTo>
                  <a:lnTo>
                    <a:pt x="173748" y="0"/>
                  </a:lnTo>
                  <a:close/>
                </a:path>
              </a:pathLst>
            </a:custGeom>
            <a:ln w="28574">
              <a:solidFill>
                <a:srgbClr val="FEFEFD"/>
              </a:solidFill>
            </a:ln>
          </p:spPr>
          <p:txBody>
            <a:bodyPr wrap="square" lIns="0" tIns="0" rIns="0" bIns="0" rtlCol="0">
              <a:noAutofit/>
            </a:bodyPr>
            <a:lstStyle/>
            <a:p>
              <a:endParaRPr/>
            </a:p>
          </p:txBody>
        </p:sp>
        <p:sp>
          <p:nvSpPr>
            <p:cNvPr id="75" name="object 198"/>
            <p:cNvSpPr/>
            <p:nvPr/>
          </p:nvSpPr>
          <p:spPr>
            <a:xfrm>
              <a:off x="6627659" y="5711952"/>
              <a:ext cx="96774" cy="95250"/>
            </a:xfrm>
            <a:custGeom>
              <a:avLst/>
              <a:gdLst/>
              <a:ahLst/>
              <a:cxnLst/>
              <a:rect l="l" t="t" r="r" b="b"/>
              <a:pathLst>
                <a:path w="96774" h="95250">
                  <a:moveTo>
                    <a:pt x="0" y="0"/>
                  </a:moveTo>
                  <a:lnTo>
                    <a:pt x="0" y="71627"/>
                  </a:lnTo>
                  <a:lnTo>
                    <a:pt x="11417" y="59436"/>
                  </a:lnTo>
                  <a:lnTo>
                    <a:pt x="23622" y="47243"/>
                  </a:lnTo>
                  <a:lnTo>
                    <a:pt x="72377" y="95250"/>
                  </a:lnTo>
                  <a:lnTo>
                    <a:pt x="96774" y="95250"/>
                  </a:lnTo>
                  <a:lnTo>
                    <a:pt x="96774" y="71627"/>
                  </a:lnTo>
                  <a:lnTo>
                    <a:pt x="47993" y="23622"/>
                  </a:lnTo>
                  <a:lnTo>
                    <a:pt x="72377" y="0"/>
                  </a:lnTo>
                  <a:lnTo>
                    <a:pt x="0" y="0"/>
                  </a:lnTo>
                  <a:close/>
                </a:path>
              </a:pathLst>
            </a:custGeom>
            <a:solidFill>
              <a:srgbClr val="635959"/>
            </a:solidFill>
          </p:spPr>
          <p:txBody>
            <a:bodyPr wrap="square" lIns="0" tIns="0" rIns="0" bIns="0" rtlCol="0">
              <a:noAutofit/>
            </a:bodyPr>
            <a:lstStyle/>
            <a:p>
              <a:endParaRPr/>
            </a:p>
          </p:txBody>
        </p:sp>
        <p:sp>
          <p:nvSpPr>
            <p:cNvPr id="76" name="object 199"/>
            <p:cNvSpPr/>
            <p:nvPr/>
          </p:nvSpPr>
          <p:spPr>
            <a:xfrm>
              <a:off x="6601739" y="5686806"/>
              <a:ext cx="96774" cy="95250"/>
            </a:xfrm>
            <a:custGeom>
              <a:avLst/>
              <a:gdLst/>
              <a:ahLst/>
              <a:cxnLst/>
              <a:rect l="l" t="t" r="r" b="b"/>
              <a:pathLst>
                <a:path w="96774" h="95250">
                  <a:moveTo>
                    <a:pt x="24396" y="47244"/>
                  </a:moveTo>
                  <a:lnTo>
                    <a:pt x="73151" y="95250"/>
                  </a:lnTo>
                  <a:lnTo>
                    <a:pt x="96774" y="95250"/>
                  </a:lnTo>
                  <a:lnTo>
                    <a:pt x="96774" y="70865"/>
                  </a:lnTo>
                  <a:lnTo>
                    <a:pt x="48780" y="23622"/>
                  </a:lnTo>
                  <a:lnTo>
                    <a:pt x="73151" y="0"/>
                  </a:lnTo>
                  <a:lnTo>
                    <a:pt x="0" y="0"/>
                  </a:lnTo>
                  <a:lnTo>
                    <a:pt x="0" y="70865"/>
                  </a:lnTo>
                  <a:lnTo>
                    <a:pt x="12204" y="59436"/>
                  </a:lnTo>
                  <a:lnTo>
                    <a:pt x="24396" y="47244"/>
                  </a:lnTo>
                  <a:close/>
                </a:path>
              </a:pathLst>
            </a:custGeom>
            <a:solidFill>
              <a:srgbClr val="CED6D3"/>
            </a:solidFill>
          </p:spPr>
          <p:txBody>
            <a:bodyPr wrap="square" lIns="0" tIns="0" rIns="0" bIns="0" rtlCol="0">
              <a:noAutofit/>
            </a:bodyPr>
            <a:lstStyle/>
            <a:p>
              <a:endParaRPr/>
            </a:p>
          </p:txBody>
        </p:sp>
        <p:sp>
          <p:nvSpPr>
            <p:cNvPr id="77" name="object 200"/>
            <p:cNvSpPr/>
            <p:nvPr/>
          </p:nvSpPr>
          <p:spPr>
            <a:xfrm>
              <a:off x="6627659" y="5807202"/>
              <a:ext cx="96774" cy="93725"/>
            </a:xfrm>
            <a:custGeom>
              <a:avLst/>
              <a:gdLst/>
              <a:ahLst/>
              <a:cxnLst/>
              <a:rect l="l" t="t" r="r" b="b"/>
              <a:pathLst>
                <a:path w="96774" h="93725">
                  <a:moveTo>
                    <a:pt x="72377" y="46481"/>
                  </a:moveTo>
                  <a:lnTo>
                    <a:pt x="84569" y="58674"/>
                  </a:lnTo>
                  <a:lnTo>
                    <a:pt x="96774" y="70103"/>
                  </a:lnTo>
                  <a:lnTo>
                    <a:pt x="96774" y="0"/>
                  </a:lnTo>
                  <a:lnTo>
                    <a:pt x="23622" y="0"/>
                  </a:lnTo>
                  <a:lnTo>
                    <a:pt x="47993" y="23622"/>
                  </a:lnTo>
                  <a:lnTo>
                    <a:pt x="0" y="70103"/>
                  </a:lnTo>
                  <a:lnTo>
                    <a:pt x="0" y="93725"/>
                  </a:lnTo>
                  <a:lnTo>
                    <a:pt x="23622" y="93725"/>
                  </a:lnTo>
                  <a:lnTo>
                    <a:pt x="72377" y="46481"/>
                  </a:lnTo>
                  <a:close/>
                </a:path>
              </a:pathLst>
            </a:custGeom>
            <a:solidFill>
              <a:srgbClr val="635959"/>
            </a:solidFill>
          </p:spPr>
          <p:txBody>
            <a:bodyPr wrap="square" lIns="0" tIns="0" rIns="0" bIns="0" rtlCol="0">
              <a:noAutofit/>
            </a:bodyPr>
            <a:lstStyle/>
            <a:p>
              <a:endParaRPr/>
            </a:p>
          </p:txBody>
        </p:sp>
        <p:sp>
          <p:nvSpPr>
            <p:cNvPr id="78" name="object 201"/>
            <p:cNvSpPr/>
            <p:nvPr/>
          </p:nvSpPr>
          <p:spPr>
            <a:xfrm>
              <a:off x="6601739" y="5782056"/>
              <a:ext cx="96774" cy="92963"/>
            </a:xfrm>
            <a:custGeom>
              <a:avLst/>
              <a:gdLst/>
              <a:ahLst/>
              <a:cxnLst/>
              <a:rect l="l" t="t" r="r" b="b"/>
              <a:pathLst>
                <a:path w="96774" h="92963">
                  <a:moveTo>
                    <a:pt x="73151" y="46482"/>
                  </a:moveTo>
                  <a:lnTo>
                    <a:pt x="96774" y="70103"/>
                  </a:lnTo>
                  <a:lnTo>
                    <a:pt x="96774" y="0"/>
                  </a:lnTo>
                  <a:lnTo>
                    <a:pt x="24396" y="0"/>
                  </a:lnTo>
                  <a:lnTo>
                    <a:pt x="48780" y="22860"/>
                  </a:lnTo>
                  <a:lnTo>
                    <a:pt x="0" y="70103"/>
                  </a:lnTo>
                  <a:lnTo>
                    <a:pt x="0" y="92963"/>
                  </a:lnTo>
                  <a:lnTo>
                    <a:pt x="24396" y="92963"/>
                  </a:lnTo>
                  <a:lnTo>
                    <a:pt x="73151" y="46482"/>
                  </a:lnTo>
                  <a:close/>
                </a:path>
              </a:pathLst>
            </a:custGeom>
            <a:solidFill>
              <a:srgbClr val="CED6D3"/>
            </a:solidFill>
          </p:spPr>
          <p:txBody>
            <a:bodyPr wrap="square" lIns="0" tIns="0" rIns="0" bIns="0" rtlCol="0">
              <a:noAutofit/>
            </a:bodyPr>
            <a:lstStyle/>
            <a:p>
              <a:endParaRPr/>
            </a:p>
          </p:txBody>
        </p:sp>
        <p:sp>
          <p:nvSpPr>
            <p:cNvPr id="79" name="object 202"/>
            <p:cNvSpPr/>
            <p:nvPr/>
          </p:nvSpPr>
          <p:spPr>
            <a:xfrm>
              <a:off x="6724433" y="5807202"/>
              <a:ext cx="96774" cy="93725"/>
            </a:xfrm>
            <a:custGeom>
              <a:avLst/>
              <a:gdLst/>
              <a:ahLst/>
              <a:cxnLst/>
              <a:rect l="l" t="t" r="r" b="b"/>
              <a:pathLst>
                <a:path w="96774" h="93725">
                  <a:moveTo>
                    <a:pt x="47993" y="70103"/>
                  </a:moveTo>
                  <a:lnTo>
                    <a:pt x="23622" y="93725"/>
                  </a:lnTo>
                  <a:lnTo>
                    <a:pt x="96774" y="93725"/>
                  </a:lnTo>
                  <a:lnTo>
                    <a:pt x="96774" y="23622"/>
                  </a:lnTo>
                  <a:lnTo>
                    <a:pt x="72377" y="46481"/>
                  </a:lnTo>
                  <a:lnTo>
                    <a:pt x="23622" y="0"/>
                  </a:lnTo>
                  <a:lnTo>
                    <a:pt x="0" y="0"/>
                  </a:lnTo>
                  <a:lnTo>
                    <a:pt x="0" y="23622"/>
                  </a:lnTo>
                  <a:lnTo>
                    <a:pt x="47993" y="70103"/>
                  </a:lnTo>
                  <a:close/>
                </a:path>
              </a:pathLst>
            </a:custGeom>
            <a:solidFill>
              <a:srgbClr val="635959"/>
            </a:solidFill>
          </p:spPr>
          <p:txBody>
            <a:bodyPr wrap="square" lIns="0" tIns="0" rIns="0" bIns="0" rtlCol="0">
              <a:noAutofit/>
            </a:bodyPr>
            <a:lstStyle/>
            <a:p>
              <a:endParaRPr/>
            </a:p>
          </p:txBody>
        </p:sp>
        <p:sp>
          <p:nvSpPr>
            <p:cNvPr id="80" name="object 203"/>
            <p:cNvSpPr/>
            <p:nvPr/>
          </p:nvSpPr>
          <p:spPr>
            <a:xfrm>
              <a:off x="6698513" y="5782056"/>
              <a:ext cx="96774" cy="92963"/>
            </a:xfrm>
            <a:custGeom>
              <a:avLst/>
              <a:gdLst/>
              <a:ahLst/>
              <a:cxnLst/>
              <a:rect l="l" t="t" r="r" b="b"/>
              <a:pathLst>
                <a:path w="96774" h="92963">
                  <a:moveTo>
                    <a:pt x="24396" y="92963"/>
                  </a:moveTo>
                  <a:lnTo>
                    <a:pt x="96774" y="92963"/>
                  </a:lnTo>
                  <a:lnTo>
                    <a:pt x="96774" y="22860"/>
                  </a:lnTo>
                  <a:lnTo>
                    <a:pt x="85356" y="35051"/>
                  </a:lnTo>
                  <a:lnTo>
                    <a:pt x="73151" y="46482"/>
                  </a:lnTo>
                  <a:lnTo>
                    <a:pt x="24396" y="0"/>
                  </a:lnTo>
                  <a:lnTo>
                    <a:pt x="0" y="0"/>
                  </a:lnTo>
                  <a:lnTo>
                    <a:pt x="0" y="22860"/>
                  </a:lnTo>
                  <a:lnTo>
                    <a:pt x="48780" y="70103"/>
                  </a:lnTo>
                  <a:lnTo>
                    <a:pt x="24396" y="92963"/>
                  </a:lnTo>
                  <a:close/>
                </a:path>
              </a:pathLst>
            </a:custGeom>
            <a:solidFill>
              <a:srgbClr val="CED6D3"/>
            </a:solidFill>
          </p:spPr>
          <p:txBody>
            <a:bodyPr wrap="square" lIns="0" tIns="0" rIns="0" bIns="0" rtlCol="0">
              <a:noAutofit/>
            </a:bodyPr>
            <a:lstStyle/>
            <a:p>
              <a:endParaRPr/>
            </a:p>
          </p:txBody>
        </p:sp>
        <p:sp>
          <p:nvSpPr>
            <p:cNvPr id="81" name="object 204"/>
            <p:cNvSpPr/>
            <p:nvPr/>
          </p:nvSpPr>
          <p:spPr>
            <a:xfrm>
              <a:off x="6724433" y="5711952"/>
              <a:ext cx="96774" cy="95250"/>
            </a:xfrm>
            <a:custGeom>
              <a:avLst/>
              <a:gdLst/>
              <a:ahLst/>
              <a:cxnLst/>
              <a:rect l="l" t="t" r="r" b="b"/>
              <a:pathLst>
                <a:path w="96774" h="95250">
                  <a:moveTo>
                    <a:pt x="47993" y="71627"/>
                  </a:moveTo>
                  <a:lnTo>
                    <a:pt x="96774" y="23622"/>
                  </a:lnTo>
                  <a:lnTo>
                    <a:pt x="96774" y="0"/>
                  </a:lnTo>
                  <a:lnTo>
                    <a:pt x="72377" y="0"/>
                  </a:lnTo>
                  <a:lnTo>
                    <a:pt x="23622" y="47243"/>
                  </a:lnTo>
                  <a:lnTo>
                    <a:pt x="0" y="23622"/>
                  </a:lnTo>
                  <a:lnTo>
                    <a:pt x="0" y="95250"/>
                  </a:lnTo>
                  <a:lnTo>
                    <a:pt x="72377" y="95250"/>
                  </a:lnTo>
                  <a:lnTo>
                    <a:pt x="47993" y="71627"/>
                  </a:lnTo>
                  <a:close/>
                </a:path>
              </a:pathLst>
            </a:custGeom>
            <a:solidFill>
              <a:srgbClr val="635959"/>
            </a:solidFill>
          </p:spPr>
          <p:txBody>
            <a:bodyPr wrap="square" lIns="0" tIns="0" rIns="0" bIns="0" rtlCol="0">
              <a:noAutofit/>
            </a:bodyPr>
            <a:lstStyle/>
            <a:p>
              <a:endParaRPr/>
            </a:p>
          </p:txBody>
        </p:sp>
        <p:sp>
          <p:nvSpPr>
            <p:cNvPr id="82" name="object 205"/>
            <p:cNvSpPr/>
            <p:nvPr/>
          </p:nvSpPr>
          <p:spPr>
            <a:xfrm>
              <a:off x="6698513" y="5686806"/>
              <a:ext cx="96774" cy="95250"/>
            </a:xfrm>
            <a:custGeom>
              <a:avLst/>
              <a:gdLst/>
              <a:ahLst/>
              <a:cxnLst/>
              <a:rect l="l" t="t" r="r" b="b"/>
              <a:pathLst>
                <a:path w="96774" h="95250">
                  <a:moveTo>
                    <a:pt x="24396" y="47244"/>
                  </a:moveTo>
                  <a:lnTo>
                    <a:pt x="12204" y="35051"/>
                  </a:lnTo>
                  <a:lnTo>
                    <a:pt x="0" y="23622"/>
                  </a:lnTo>
                  <a:lnTo>
                    <a:pt x="0" y="95250"/>
                  </a:lnTo>
                  <a:lnTo>
                    <a:pt x="73151" y="95250"/>
                  </a:lnTo>
                  <a:lnTo>
                    <a:pt x="48780" y="70865"/>
                  </a:lnTo>
                  <a:lnTo>
                    <a:pt x="96774" y="23622"/>
                  </a:lnTo>
                  <a:lnTo>
                    <a:pt x="96774" y="0"/>
                  </a:lnTo>
                  <a:lnTo>
                    <a:pt x="73151" y="0"/>
                  </a:lnTo>
                  <a:lnTo>
                    <a:pt x="24396" y="47244"/>
                  </a:lnTo>
                  <a:close/>
                </a:path>
              </a:pathLst>
            </a:custGeom>
            <a:solidFill>
              <a:srgbClr val="CED6D3"/>
            </a:solidFill>
          </p:spPr>
          <p:txBody>
            <a:bodyPr wrap="square" lIns="0" tIns="0" rIns="0" bIns="0" rtlCol="0">
              <a:noAutofit/>
            </a:bodyPr>
            <a:lstStyle/>
            <a:p>
              <a:endParaRPr/>
            </a:p>
          </p:txBody>
        </p:sp>
        <p:sp>
          <p:nvSpPr>
            <p:cNvPr id="83" name="object 92"/>
            <p:cNvSpPr/>
            <p:nvPr/>
          </p:nvSpPr>
          <p:spPr>
            <a:xfrm>
              <a:off x="4504727" y="1524000"/>
              <a:ext cx="3875532" cy="1712976"/>
            </a:xfrm>
            <a:custGeom>
              <a:avLst/>
              <a:gdLst/>
              <a:ahLst/>
              <a:cxnLst/>
              <a:rect l="l" t="t" r="r" b="b"/>
              <a:pathLst>
                <a:path w="3875532" h="1712976">
                  <a:moveTo>
                    <a:pt x="0" y="0"/>
                  </a:moveTo>
                  <a:lnTo>
                    <a:pt x="0" y="1712976"/>
                  </a:lnTo>
                  <a:lnTo>
                    <a:pt x="3875532" y="1712976"/>
                  </a:lnTo>
                  <a:lnTo>
                    <a:pt x="3875532" y="0"/>
                  </a:lnTo>
                  <a:lnTo>
                    <a:pt x="0" y="0"/>
                  </a:lnTo>
                  <a:close/>
                </a:path>
              </a:pathLst>
            </a:custGeom>
            <a:ln w="38100">
              <a:solidFill>
                <a:srgbClr val="9F9386"/>
              </a:solidFill>
            </a:ln>
          </p:spPr>
          <p:txBody>
            <a:bodyPr wrap="square" lIns="0" tIns="0" rIns="0" bIns="0" rtlCol="0">
              <a:noAutofit/>
            </a:bodyPr>
            <a:lstStyle/>
            <a:p>
              <a:endParaRPr/>
            </a:p>
          </p:txBody>
        </p:sp>
        <p:sp>
          <p:nvSpPr>
            <p:cNvPr id="84" name="object 94"/>
            <p:cNvSpPr/>
            <p:nvPr/>
          </p:nvSpPr>
          <p:spPr>
            <a:xfrm>
              <a:off x="388403" y="1524000"/>
              <a:ext cx="3468623" cy="1712976"/>
            </a:xfrm>
            <a:custGeom>
              <a:avLst/>
              <a:gdLst/>
              <a:ahLst/>
              <a:cxnLst/>
              <a:rect l="l" t="t" r="r" b="b"/>
              <a:pathLst>
                <a:path w="3468623" h="1712976">
                  <a:moveTo>
                    <a:pt x="0" y="0"/>
                  </a:moveTo>
                  <a:lnTo>
                    <a:pt x="0" y="1712976"/>
                  </a:lnTo>
                  <a:lnTo>
                    <a:pt x="3468623" y="1712976"/>
                  </a:lnTo>
                  <a:lnTo>
                    <a:pt x="3468623" y="0"/>
                  </a:lnTo>
                  <a:lnTo>
                    <a:pt x="0" y="0"/>
                  </a:lnTo>
                  <a:close/>
                </a:path>
              </a:pathLst>
            </a:custGeom>
            <a:ln w="38100">
              <a:solidFill>
                <a:srgbClr val="9F9386"/>
              </a:solidFill>
            </a:ln>
          </p:spPr>
          <p:txBody>
            <a:bodyPr wrap="square" lIns="0" tIns="0" rIns="0" bIns="0" rtlCol="0">
              <a:noAutofit/>
            </a:bodyPr>
            <a:lstStyle/>
            <a:p>
              <a:endParaRPr/>
            </a:p>
          </p:txBody>
        </p:sp>
        <p:sp>
          <p:nvSpPr>
            <p:cNvPr id="85" name="object 96"/>
            <p:cNvSpPr/>
            <p:nvPr/>
          </p:nvSpPr>
          <p:spPr>
            <a:xfrm>
              <a:off x="3488981" y="1909572"/>
              <a:ext cx="1396745" cy="73914"/>
            </a:xfrm>
            <a:custGeom>
              <a:avLst/>
              <a:gdLst/>
              <a:ahLst/>
              <a:cxnLst/>
              <a:rect l="l" t="t" r="r" b="b"/>
              <a:pathLst>
                <a:path w="1396745" h="73914">
                  <a:moveTo>
                    <a:pt x="1396745" y="0"/>
                  </a:moveTo>
                  <a:lnTo>
                    <a:pt x="1340357" y="16001"/>
                  </a:lnTo>
                  <a:lnTo>
                    <a:pt x="1333500" y="57912"/>
                  </a:lnTo>
                  <a:lnTo>
                    <a:pt x="1396745" y="0"/>
                  </a:lnTo>
                  <a:close/>
                </a:path>
                <a:path w="1396745" h="73914">
                  <a:moveTo>
                    <a:pt x="1321951" y="16421"/>
                  </a:moveTo>
                  <a:lnTo>
                    <a:pt x="1338071" y="12953"/>
                  </a:lnTo>
                  <a:lnTo>
                    <a:pt x="1334262" y="12953"/>
                  </a:lnTo>
                  <a:lnTo>
                    <a:pt x="1321951" y="16421"/>
                  </a:lnTo>
                  <a:close/>
                </a:path>
                <a:path w="1396745" h="73914">
                  <a:moveTo>
                    <a:pt x="6095" y="397001"/>
                  </a:moveTo>
                  <a:lnTo>
                    <a:pt x="1324532" y="25696"/>
                  </a:lnTo>
                  <a:lnTo>
                    <a:pt x="1333500" y="57912"/>
                  </a:lnTo>
                  <a:lnTo>
                    <a:pt x="1340357" y="16001"/>
                  </a:lnTo>
                  <a:lnTo>
                    <a:pt x="1339595" y="19812"/>
                  </a:lnTo>
                  <a:lnTo>
                    <a:pt x="1337310" y="22097"/>
                  </a:lnTo>
                  <a:lnTo>
                    <a:pt x="1339595" y="19812"/>
                  </a:lnTo>
                  <a:lnTo>
                    <a:pt x="1340357" y="16001"/>
                  </a:lnTo>
                  <a:lnTo>
                    <a:pt x="1396745" y="0"/>
                  </a:lnTo>
                  <a:lnTo>
                    <a:pt x="1312926" y="-16002"/>
                  </a:lnTo>
                  <a:lnTo>
                    <a:pt x="1321951" y="16421"/>
                  </a:lnTo>
                  <a:lnTo>
                    <a:pt x="1334262" y="12953"/>
                  </a:lnTo>
                  <a:lnTo>
                    <a:pt x="1338071" y="12953"/>
                  </a:lnTo>
                  <a:lnTo>
                    <a:pt x="1321951" y="16421"/>
                  </a:lnTo>
                  <a:lnTo>
                    <a:pt x="3048" y="387857"/>
                  </a:lnTo>
                  <a:lnTo>
                    <a:pt x="762" y="390144"/>
                  </a:lnTo>
                  <a:lnTo>
                    <a:pt x="0" y="393953"/>
                  </a:lnTo>
                  <a:lnTo>
                    <a:pt x="2286" y="396239"/>
                  </a:lnTo>
                  <a:lnTo>
                    <a:pt x="6095" y="397001"/>
                  </a:lnTo>
                  <a:close/>
                </a:path>
              </a:pathLst>
            </a:custGeom>
            <a:solidFill>
              <a:srgbClr val="FE7C4C"/>
            </a:solidFill>
          </p:spPr>
          <p:txBody>
            <a:bodyPr wrap="square" lIns="0" tIns="0" rIns="0" bIns="0" rtlCol="0">
              <a:noAutofit/>
            </a:bodyPr>
            <a:lstStyle/>
            <a:p>
              <a:endParaRPr/>
            </a:p>
          </p:txBody>
        </p:sp>
        <p:sp>
          <p:nvSpPr>
            <p:cNvPr id="86" name="object 97"/>
            <p:cNvSpPr/>
            <p:nvPr/>
          </p:nvSpPr>
          <p:spPr>
            <a:xfrm>
              <a:off x="3472979" y="2610612"/>
              <a:ext cx="1412747" cy="339851"/>
            </a:xfrm>
            <a:custGeom>
              <a:avLst/>
              <a:gdLst/>
              <a:ahLst/>
              <a:cxnLst/>
              <a:rect l="l" t="t" r="r" b="b"/>
              <a:pathLst>
                <a:path w="1412747" h="339851">
                  <a:moveTo>
                    <a:pt x="1352550" y="35813"/>
                  </a:moveTo>
                  <a:lnTo>
                    <a:pt x="1412747" y="54863"/>
                  </a:lnTo>
                  <a:lnTo>
                    <a:pt x="1347215" y="0"/>
                  </a:lnTo>
                  <a:lnTo>
                    <a:pt x="1339463" y="32696"/>
                  </a:lnTo>
                  <a:lnTo>
                    <a:pt x="1352550" y="35813"/>
                  </a:lnTo>
                  <a:close/>
                </a:path>
                <a:path w="1412747" h="339851">
                  <a:moveTo>
                    <a:pt x="1412747" y="54863"/>
                  </a:moveTo>
                  <a:lnTo>
                    <a:pt x="1353312" y="44195"/>
                  </a:lnTo>
                  <a:lnTo>
                    <a:pt x="1350264" y="44957"/>
                  </a:lnTo>
                  <a:lnTo>
                    <a:pt x="1412747" y="54863"/>
                  </a:lnTo>
                  <a:close/>
                </a:path>
                <a:path w="1412747" h="339851">
                  <a:moveTo>
                    <a:pt x="1354835" y="37337"/>
                  </a:moveTo>
                  <a:lnTo>
                    <a:pt x="1337288" y="41866"/>
                  </a:lnTo>
                  <a:lnTo>
                    <a:pt x="1355597" y="41148"/>
                  </a:lnTo>
                  <a:lnTo>
                    <a:pt x="1354835" y="37337"/>
                  </a:lnTo>
                  <a:close/>
                </a:path>
                <a:path w="1412747" h="339851">
                  <a:moveTo>
                    <a:pt x="762" y="-277368"/>
                  </a:moveTo>
                  <a:lnTo>
                    <a:pt x="3809" y="-275844"/>
                  </a:lnTo>
                  <a:lnTo>
                    <a:pt x="1337288" y="41866"/>
                  </a:lnTo>
                  <a:lnTo>
                    <a:pt x="1354835" y="37337"/>
                  </a:lnTo>
                  <a:lnTo>
                    <a:pt x="1355597" y="41148"/>
                  </a:lnTo>
                  <a:lnTo>
                    <a:pt x="1337288" y="41866"/>
                  </a:lnTo>
                  <a:lnTo>
                    <a:pt x="1329689" y="73913"/>
                  </a:lnTo>
                  <a:lnTo>
                    <a:pt x="1412747" y="54863"/>
                  </a:lnTo>
                  <a:lnTo>
                    <a:pt x="1350264" y="44957"/>
                  </a:lnTo>
                  <a:lnTo>
                    <a:pt x="1353312" y="44195"/>
                  </a:lnTo>
                  <a:lnTo>
                    <a:pt x="1412747" y="54863"/>
                  </a:lnTo>
                  <a:lnTo>
                    <a:pt x="1352550" y="35813"/>
                  </a:lnTo>
                  <a:lnTo>
                    <a:pt x="1339463" y="32696"/>
                  </a:lnTo>
                  <a:lnTo>
                    <a:pt x="6095" y="-284988"/>
                  </a:lnTo>
                  <a:lnTo>
                    <a:pt x="2285" y="-284225"/>
                  </a:lnTo>
                  <a:lnTo>
                    <a:pt x="0" y="-281177"/>
                  </a:lnTo>
                  <a:lnTo>
                    <a:pt x="762" y="-277368"/>
                  </a:lnTo>
                  <a:close/>
                </a:path>
              </a:pathLst>
            </a:custGeom>
            <a:solidFill>
              <a:srgbClr val="0093D1"/>
            </a:solidFill>
          </p:spPr>
          <p:txBody>
            <a:bodyPr wrap="square" lIns="0" tIns="0" rIns="0" bIns="0" rtlCol="0">
              <a:noAutofit/>
            </a:bodyPr>
            <a:lstStyle/>
            <a:p>
              <a:endParaRPr/>
            </a:p>
          </p:txBody>
        </p:sp>
        <p:sp>
          <p:nvSpPr>
            <p:cNvPr id="87" name="object 98"/>
            <p:cNvSpPr/>
            <p:nvPr/>
          </p:nvSpPr>
          <p:spPr>
            <a:xfrm>
              <a:off x="851699" y="1928623"/>
              <a:ext cx="464058" cy="569976"/>
            </a:xfrm>
            <a:custGeom>
              <a:avLst/>
              <a:gdLst/>
              <a:ahLst/>
              <a:cxnLst/>
              <a:rect l="l" t="t" r="r" b="b"/>
              <a:pathLst>
                <a:path w="464058" h="569976">
                  <a:moveTo>
                    <a:pt x="77724" y="0"/>
                  </a:moveTo>
                  <a:lnTo>
                    <a:pt x="49701" y="5276"/>
                  </a:lnTo>
                  <a:lnTo>
                    <a:pt x="26150" y="19752"/>
                  </a:lnTo>
                  <a:lnTo>
                    <a:pt x="9103" y="41397"/>
                  </a:lnTo>
                  <a:lnTo>
                    <a:pt x="590" y="68178"/>
                  </a:lnTo>
                  <a:lnTo>
                    <a:pt x="0" y="77723"/>
                  </a:lnTo>
                  <a:lnTo>
                    <a:pt x="0" y="493013"/>
                  </a:lnTo>
                  <a:lnTo>
                    <a:pt x="5326" y="521060"/>
                  </a:lnTo>
                  <a:lnTo>
                    <a:pt x="19933" y="544449"/>
                  </a:lnTo>
                  <a:lnTo>
                    <a:pt x="41759" y="561232"/>
                  </a:lnTo>
                  <a:lnTo>
                    <a:pt x="68743" y="569464"/>
                  </a:lnTo>
                  <a:lnTo>
                    <a:pt x="77724" y="569975"/>
                  </a:lnTo>
                  <a:lnTo>
                    <a:pt x="386334" y="569975"/>
                  </a:lnTo>
                  <a:lnTo>
                    <a:pt x="414485" y="564753"/>
                  </a:lnTo>
                  <a:lnTo>
                    <a:pt x="438109" y="550382"/>
                  </a:lnTo>
                  <a:lnTo>
                    <a:pt x="455147" y="528810"/>
                  </a:lnTo>
                  <a:lnTo>
                    <a:pt x="463535" y="501983"/>
                  </a:lnTo>
                  <a:lnTo>
                    <a:pt x="464058" y="493013"/>
                  </a:lnTo>
                  <a:lnTo>
                    <a:pt x="464058" y="77723"/>
                  </a:lnTo>
                  <a:lnTo>
                    <a:pt x="458781" y="49701"/>
                  </a:lnTo>
                  <a:lnTo>
                    <a:pt x="444305" y="26150"/>
                  </a:lnTo>
                  <a:lnTo>
                    <a:pt x="422660" y="9103"/>
                  </a:lnTo>
                  <a:lnTo>
                    <a:pt x="395879" y="590"/>
                  </a:lnTo>
                  <a:lnTo>
                    <a:pt x="386334" y="0"/>
                  </a:lnTo>
                  <a:lnTo>
                    <a:pt x="77724" y="0"/>
                  </a:lnTo>
                  <a:close/>
                </a:path>
              </a:pathLst>
            </a:custGeom>
            <a:solidFill>
              <a:srgbClr val="C9C5C5"/>
            </a:solidFill>
          </p:spPr>
          <p:txBody>
            <a:bodyPr wrap="square" lIns="0" tIns="0" rIns="0" bIns="0" rtlCol="0">
              <a:noAutofit/>
            </a:bodyPr>
            <a:lstStyle/>
            <a:p>
              <a:endParaRPr/>
            </a:p>
          </p:txBody>
        </p:sp>
        <p:sp>
          <p:nvSpPr>
            <p:cNvPr id="88" name="object 99"/>
            <p:cNvSpPr/>
            <p:nvPr/>
          </p:nvSpPr>
          <p:spPr>
            <a:xfrm>
              <a:off x="877607" y="1954531"/>
              <a:ext cx="463295" cy="569976"/>
            </a:xfrm>
            <a:custGeom>
              <a:avLst/>
              <a:gdLst/>
              <a:ahLst/>
              <a:cxnLst/>
              <a:rect l="l" t="t" r="r" b="b"/>
              <a:pathLst>
                <a:path w="463295" h="569976">
                  <a:moveTo>
                    <a:pt x="76962" y="0"/>
                  </a:moveTo>
                  <a:lnTo>
                    <a:pt x="48785" y="5273"/>
                  </a:lnTo>
                  <a:lnTo>
                    <a:pt x="25324" y="19775"/>
                  </a:lnTo>
                  <a:lnTo>
                    <a:pt x="8552" y="41531"/>
                  </a:lnTo>
                  <a:lnTo>
                    <a:pt x="447" y="68564"/>
                  </a:lnTo>
                  <a:lnTo>
                    <a:pt x="0" y="76962"/>
                  </a:lnTo>
                  <a:lnTo>
                    <a:pt x="0" y="492251"/>
                  </a:lnTo>
                  <a:lnTo>
                    <a:pt x="5222" y="520403"/>
                  </a:lnTo>
                  <a:lnTo>
                    <a:pt x="19593" y="544027"/>
                  </a:lnTo>
                  <a:lnTo>
                    <a:pt x="41165" y="561065"/>
                  </a:lnTo>
                  <a:lnTo>
                    <a:pt x="67992" y="569453"/>
                  </a:lnTo>
                  <a:lnTo>
                    <a:pt x="76962" y="569976"/>
                  </a:lnTo>
                  <a:lnTo>
                    <a:pt x="386333" y="569976"/>
                  </a:lnTo>
                  <a:lnTo>
                    <a:pt x="414380" y="564649"/>
                  </a:lnTo>
                  <a:lnTo>
                    <a:pt x="437769" y="550042"/>
                  </a:lnTo>
                  <a:lnTo>
                    <a:pt x="454552" y="528216"/>
                  </a:lnTo>
                  <a:lnTo>
                    <a:pt x="462784" y="501232"/>
                  </a:lnTo>
                  <a:lnTo>
                    <a:pt x="463295" y="492251"/>
                  </a:lnTo>
                  <a:lnTo>
                    <a:pt x="463295" y="76962"/>
                  </a:lnTo>
                  <a:lnTo>
                    <a:pt x="458022" y="48785"/>
                  </a:lnTo>
                  <a:lnTo>
                    <a:pt x="443520" y="25324"/>
                  </a:lnTo>
                  <a:lnTo>
                    <a:pt x="421764" y="8552"/>
                  </a:lnTo>
                  <a:lnTo>
                    <a:pt x="394731" y="447"/>
                  </a:lnTo>
                  <a:lnTo>
                    <a:pt x="386333" y="0"/>
                  </a:lnTo>
                  <a:lnTo>
                    <a:pt x="76962" y="0"/>
                  </a:lnTo>
                  <a:close/>
                </a:path>
              </a:pathLst>
            </a:custGeom>
            <a:solidFill>
              <a:srgbClr val="625F5F"/>
            </a:solidFill>
          </p:spPr>
          <p:txBody>
            <a:bodyPr wrap="square" lIns="0" tIns="0" rIns="0" bIns="0" rtlCol="0">
              <a:noAutofit/>
            </a:bodyPr>
            <a:lstStyle/>
            <a:p>
              <a:endParaRPr/>
            </a:p>
          </p:txBody>
        </p:sp>
        <p:sp>
          <p:nvSpPr>
            <p:cNvPr id="89" name="object 100"/>
            <p:cNvSpPr/>
            <p:nvPr/>
          </p:nvSpPr>
          <p:spPr>
            <a:xfrm>
              <a:off x="864653" y="1941577"/>
              <a:ext cx="463295" cy="569976"/>
            </a:xfrm>
            <a:custGeom>
              <a:avLst/>
              <a:gdLst/>
              <a:ahLst/>
              <a:cxnLst/>
              <a:rect l="l" t="t" r="r" b="b"/>
              <a:pathLst>
                <a:path w="463295" h="569976">
                  <a:moveTo>
                    <a:pt x="76962" y="0"/>
                  </a:moveTo>
                  <a:lnTo>
                    <a:pt x="48785" y="5273"/>
                  </a:lnTo>
                  <a:lnTo>
                    <a:pt x="25324" y="19775"/>
                  </a:lnTo>
                  <a:lnTo>
                    <a:pt x="8552" y="41531"/>
                  </a:lnTo>
                  <a:lnTo>
                    <a:pt x="447" y="68564"/>
                  </a:lnTo>
                  <a:lnTo>
                    <a:pt x="0" y="76961"/>
                  </a:lnTo>
                  <a:lnTo>
                    <a:pt x="0" y="492251"/>
                  </a:lnTo>
                  <a:lnTo>
                    <a:pt x="5222" y="520403"/>
                  </a:lnTo>
                  <a:lnTo>
                    <a:pt x="19593" y="544027"/>
                  </a:lnTo>
                  <a:lnTo>
                    <a:pt x="41165" y="561065"/>
                  </a:lnTo>
                  <a:lnTo>
                    <a:pt x="67992" y="569453"/>
                  </a:lnTo>
                  <a:lnTo>
                    <a:pt x="76962" y="569976"/>
                  </a:lnTo>
                  <a:lnTo>
                    <a:pt x="386333" y="569976"/>
                  </a:lnTo>
                  <a:lnTo>
                    <a:pt x="414380" y="564649"/>
                  </a:lnTo>
                  <a:lnTo>
                    <a:pt x="437769" y="550042"/>
                  </a:lnTo>
                  <a:lnTo>
                    <a:pt x="454552" y="528216"/>
                  </a:lnTo>
                  <a:lnTo>
                    <a:pt x="462784" y="501232"/>
                  </a:lnTo>
                  <a:lnTo>
                    <a:pt x="463295" y="492251"/>
                  </a:lnTo>
                  <a:lnTo>
                    <a:pt x="463295" y="76961"/>
                  </a:lnTo>
                  <a:lnTo>
                    <a:pt x="458022" y="48785"/>
                  </a:lnTo>
                  <a:lnTo>
                    <a:pt x="443520" y="25324"/>
                  </a:lnTo>
                  <a:lnTo>
                    <a:pt x="421764" y="8552"/>
                  </a:lnTo>
                  <a:lnTo>
                    <a:pt x="394731" y="447"/>
                  </a:lnTo>
                  <a:lnTo>
                    <a:pt x="386333" y="0"/>
                  </a:lnTo>
                  <a:lnTo>
                    <a:pt x="76962" y="0"/>
                  </a:lnTo>
                  <a:close/>
                </a:path>
              </a:pathLst>
            </a:custGeom>
            <a:solidFill>
              <a:srgbClr val="A5A19F"/>
            </a:solidFill>
          </p:spPr>
          <p:txBody>
            <a:bodyPr wrap="square" lIns="0" tIns="0" rIns="0" bIns="0" rtlCol="0">
              <a:noAutofit/>
            </a:bodyPr>
            <a:lstStyle/>
            <a:p>
              <a:endParaRPr/>
            </a:p>
          </p:txBody>
        </p:sp>
        <p:sp>
          <p:nvSpPr>
            <p:cNvPr id="90" name="object 101"/>
            <p:cNvSpPr/>
            <p:nvPr/>
          </p:nvSpPr>
          <p:spPr>
            <a:xfrm>
              <a:off x="924851" y="1966723"/>
              <a:ext cx="345947" cy="345947"/>
            </a:xfrm>
            <a:custGeom>
              <a:avLst/>
              <a:gdLst/>
              <a:ahLst/>
              <a:cxnLst/>
              <a:rect l="l" t="t" r="r" b="b"/>
              <a:pathLst>
                <a:path w="345947" h="345947">
                  <a:moveTo>
                    <a:pt x="172974" y="0"/>
                  </a:moveTo>
                  <a:lnTo>
                    <a:pt x="158288" y="620"/>
                  </a:lnTo>
                  <a:lnTo>
                    <a:pt x="143937" y="2446"/>
                  </a:lnTo>
                  <a:lnTo>
                    <a:pt x="129971" y="5428"/>
                  </a:lnTo>
                  <a:lnTo>
                    <a:pt x="116439" y="9516"/>
                  </a:lnTo>
                  <a:lnTo>
                    <a:pt x="103393" y="14659"/>
                  </a:lnTo>
                  <a:lnTo>
                    <a:pt x="90883" y="20805"/>
                  </a:lnTo>
                  <a:lnTo>
                    <a:pt x="78960" y="27906"/>
                  </a:lnTo>
                  <a:lnTo>
                    <a:pt x="67675" y="35909"/>
                  </a:lnTo>
                  <a:lnTo>
                    <a:pt x="57076" y="44766"/>
                  </a:lnTo>
                  <a:lnTo>
                    <a:pt x="47217" y="54424"/>
                  </a:lnTo>
                  <a:lnTo>
                    <a:pt x="38146" y="64834"/>
                  </a:lnTo>
                  <a:lnTo>
                    <a:pt x="29914" y="75945"/>
                  </a:lnTo>
                  <a:lnTo>
                    <a:pt x="22573" y="87706"/>
                  </a:lnTo>
                  <a:lnTo>
                    <a:pt x="16172" y="100067"/>
                  </a:lnTo>
                  <a:lnTo>
                    <a:pt x="10761" y="112978"/>
                  </a:lnTo>
                  <a:lnTo>
                    <a:pt x="6393" y="126387"/>
                  </a:lnTo>
                  <a:lnTo>
                    <a:pt x="3117" y="140245"/>
                  </a:lnTo>
                  <a:lnTo>
                    <a:pt x="983" y="154500"/>
                  </a:lnTo>
                  <a:lnTo>
                    <a:pt x="42" y="169103"/>
                  </a:lnTo>
                  <a:lnTo>
                    <a:pt x="0" y="172973"/>
                  </a:lnTo>
                  <a:lnTo>
                    <a:pt x="620" y="187765"/>
                  </a:lnTo>
                  <a:lnTo>
                    <a:pt x="2446" y="202200"/>
                  </a:lnTo>
                  <a:lnTo>
                    <a:pt x="5428" y="216230"/>
                  </a:lnTo>
                  <a:lnTo>
                    <a:pt x="9516" y="229806"/>
                  </a:lnTo>
                  <a:lnTo>
                    <a:pt x="14659" y="242879"/>
                  </a:lnTo>
                  <a:lnTo>
                    <a:pt x="20805" y="255401"/>
                  </a:lnTo>
                  <a:lnTo>
                    <a:pt x="27906" y="267323"/>
                  </a:lnTo>
                  <a:lnTo>
                    <a:pt x="35909" y="278597"/>
                  </a:lnTo>
                  <a:lnTo>
                    <a:pt x="44766" y="289174"/>
                  </a:lnTo>
                  <a:lnTo>
                    <a:pt x="54424" y="299005"/>
                  </a:lnTo>
                  <a:lnTo>
                    <a:pt x="64834" y="308041"/>
                  </a:lnTo>
                  <a:lnTo>
                    <a:pt x="75945" y="316235"/>
                  </a:lnTo>
                  <a:lnTo>
                    <a:pt x="87706" y="323537"/>
                  </a:lnTo>
                  <a:lnTo>
                    <a:pt x="100067" y="329899"/>
                  </a:lnTo>
                  <a:lnTo>
                    <a:pt x="112978" y="335273"/>
                  </a:lnTo>
                  <a:lnTo>
                    <a:pt x="126387" y="339608"/>
                  </a:lnTo>
                  <a:lnTo>
                    <a:pt x="140245" y="342858"/>
                  </a:lnTo>
                  <a:lnTo>
                    <a:pt x="154500" y="344973"/>
                  </a:lnTo>
                  <a:lnTo>
                    <a:pt x="169103" y="345905"/>
                  </a:lnTo>
                  <a:lnTo>
                    <a:pt x="172974" y="345947"/>
                  </a:lnTo>
                  <a:lnTo>
                    <a:pt x="187765" y="345333"/>
                  </a:lnTo>
                  <a:lnTo>
                    <a:pt x="202200" y="343523"/>
                  </a:lnTo>
                  <a:lnTo>
                    <a:pt x="216230" y="340565"/>
                  </a:lnTo>
                  <a:lnTo>
                    <a:pt x="229806" y="336509"/>
                  </a:lnTo>
                  <a:lnTo>
                    <a:pt x="242879" y="331402"/>
                  </a:lnTo>
                  <a:lnTo>
                    <a:pt x="255401" y="325294"/>
                  </a:lnTo>
                  <a:lnTo>
                    <a:pt x="267323" y="318233"/>
                  </a:lnTo>
                  <a:lnTo>
                    <a:pt x="278597" y="310268"/>
                  </a:lnTo>
                  <a:lnTo>
                    <a:pt x="289174" y="301447"/>
                  </a:lnTo>
                  <a:lnTo>
                    <a:pt x="299005" y="291819"/>
                  </a:lnTo>
                  <a:lnTo>
                    <a:pt x="308041" y="281433"/>
                  </a:lnTo>
                  <a:lnTo>
                    <a:pt x="316235" y="270337"/>
                  </a:lnTo>
                  <a:lnTo>
                    <a:pt x="323537" y="258580"/>
                  </a:lnTo>
                  <a:lnTo>
                    <a:pt x="329899" y="246210"/>
                  </a:lnTo>
                  <a:lnTo>
                    <a:pt x="335273" y="233276"/>
                  </a:lnTo>
                  <a:lnTo>
                    <a:pt x="339608" y="219827"/>
                  </a:lnTo>
                  <a:lnTo>
                    <a:pt x="342858" y="205911"/>
                  </a:lnTo>
                  <a:lnTo>
                    <a:pt x="344973" y="191578"/>
                  </a:lnTo>
                  <a:lnTo>
                    <a:pt x="345905" y="176875"/>
                  </a:lnTo>
                  <a:lnTo>
                    <a:pt x="345947" y="172973"/>
                  </a:lnTo>
                  <a:lnTo>
                    <a:pt x="345333" y="158288"/>
                  </a:lnTo>
                  <a:lnTo>
                    <a:pt x="343523" y="143937"/>
                  </a:lnTo>
                  <a:lnTo>
                    <a:pt x="340565" y="129971"/>
                  </a:lnTo>
                  <a:lnTo>
                    <a:pt x="336509" y="116439"/>
                  </a:lnTo>
                  <a:lnTo>
                    <a:pt x="331402" y="103393"/>
                  </a:lnTo>
                  <a:lnTo>
                    <a:pt x="325294" y="90883"/>
                  </a:lnTo>
                  <a:lnTo>
                    <a:pt x="318233" y="78960"/>
                  </a:lnTo>
                  <a:lnTo>
                    <a:pt x="310268" y="67675"/>
                  </a:lnTo>
                  <a:lnTo>
                    <a:pt x="301447" y="57076"/>
                  </a:lnTo>
                  <a:lnTo>
                    <a:pt x="291819" y="47217"/>
                  </a:lnTo>
                  <a:lnTo>
                    <a:pt x="281433" y="38146"/>
                  </a:lnTo>
                  <a:lnTo>
                    <a:pt x="270337" y="29914"/>
                  </a:lnTo>
                  <a:lnTo>
                    <a:pt x="258580" y="22573"/>
                  </a:lnTo>
                  <a:lnTo>
                    <a:pt x="246210" y="16172"/>
                  </a:lnTo>
                  <a:lnTo>
                    <a:pt x="233276" y="10761"/>
                  </a:lnTo>
                  <a:lnTo>
                    <a:pt x="219827" y="6393"/>
                  </a:lnTo>
                  <a:lnTo>
                    <a:pt x="205911" y="3117"/>
                  </a:lnTo>
                  <a:lnTo>
                    <a:pt x="191578" y="983"/>
                  </a:lnTo>
                  <a:lnTo>
                    <a:pt x="176875" y="42"/>
                  </a:lnTo>
                  <a:lnTo>
                    <a:pt x="172974" y="0"/>
                  </a:lnTo>
                  <a:close/>
                </a:path>
              </a:pathLst>
            </a:custGeom>
            <a:solidFill>
              <a:srgbClr val="BBB7B6"/>
            </a:solidFill>
          </p:spPr>
          <p:txBody>
            <a:bodyPr wrap="square" lIns="0" tIns="0" rIns="0" bIns="0" rtlCol="0">
              <a:noAutofit/>
            </a:bodyPr>
            <a:lstStyle/>
            <a:p>
              <a:endParaRPr/>
            </a:p>
          </p:txBody>
        </p:sp>
        <p:sp>
          <p:nvSpPr>
            <p:cNvPr id="91" name="object 102"/>
            <p:cNvSpPr/>
            <p:nvPr/>
          </p:nvSpPr>
          <p:spPr>
            <a:xfrm>
              <a:off x="924851" y="1966723"/>
              <a:ext cx="345947" cy="345947"/>
            </a:xfrm>
            <a:custGeom>
              <a:avLst/>
              <a:gdLst/>
              <a:ahLst/>
              <a:cxnLst/>
              <a:rect l="l" t="t" r="r" b="b"/>
              <a:pathLst>
                <a:path w="345947" h="345947">
                  <a:moveTo>
                    <a:pt x="172974" y="0"/>
                  </a:moveTo>
                  <a:lnTo>
                    <a:pt x="158288" y="620"/>
                  </a:lnTo>
                  <a:lnTo>
                    <a:pt x="143937" y="2446"/>
                  </a:lnTo>
                  <a:lnTo>
                    <a:pt x="129971" y="5428"/>
                  </a:lnTo>
                  <a:lnTo>
                    <a:pt x="116439" y="9516"/>
                  </a:lnTo>
                  <a:lnTo>
                    <a:pt x="103393" y="14659"/>
                  </a:lnTo>
                  <a:lnTo>
                    <a:pt x="90883" y="20805"/>
                  </a:lnTo>
                  <a:lnTo>
                    <a:pt x="78960" y="27906"/>
                  </a:lnTo>
                  <a:lnTo>
                    <a:pt x="67675" y="35909"/>
                  </a:lnTo>
                  <a:lnTo>
                    <a:pt x="57076" y="44766"/>
                  </a:lnTo>
                  <a:lnTo>
                    <a:pt x="47217" y="54424"/>
                  </a:lnTo>
                  <a:lnTo>
                    <a:pt x="38146" y="64834"/>
                  </a:lnTo>
                  <a:lnTo>
                    <a:pt x="29914" y="75945"/>
                  </a:lnTo>
                  <a:lnTo>
                    <a:pt x="22573" y="87706"/>
                  </a:lnTo>
                  <a:lnTo>
                    <a:pt x="16172" y="100067"/>
                  </a:lnTo>
                  <a:lnTo>
                    <a:pt x="10761" y="112978"/>
                  </a:lnTo>
                  <a:lnTo>
                    <a:pt x="6393" y="126387"/>
                  </a:lnTo>
                  <a:lnTo>
                    <a:pt x="3117" y="140245"/>
                  </a:lnTo>
                  <a:lnTo>
                    <a:pt x="983" y="154500"/>
                  </a:lnTo>
                  <a:lnTo>
                    <a:pt x="42" y="169103"/>
                  </a:lnTo>
                  <a:lnTo>
                    <a:pt x="0" y="172973"/>
                  </a:lnTo>
                  <a:lnTo>
                    <a:pt x="620" y="187765"/>
                  </a:lnTo>
                  <a:lnTo>
                    <a:pt x="2446" y="202200"/>
                  </a:lnTo>
                  <a:lnTo>
                    <a:pt x="5428" y="216230"/>
                  </a:lnTo>
                  <a:lnTo>
                    <a:pt x="9516" y="229806"/>
                  </a:lnTo>
                  <a:lnTo>
                    <a:pt x="14659" y="242879"/>
                  </a:lnTo>
                  <a:lnTo>
                    <a:pt x="20805" y="255401"/>
                  </a:lnTo>
                  <a:lnTo>
                    <a:pt x="27906" y="267323"/>
                  </a:lnTo>
                  <a:lnTo>
                    <a:pt x="35909" y="278597"/>
                  </a:lnTo>
                  <a:lnTo>
                    <a:pt x="44766" y="289174"/>
                  </a:lnTo>
                  <a:lnTo>
                    <a:pt x="54424" y="299005"/>
                  </a:lnTo>
                  <a:lnTo>
                    <a:pt x="64834" y="308041"/>
                  </a:lnTo>
                  <a:lnTo>
                    <a:pt x="75945" y="316235"/>
                  </a:lnTo>
                  <a:lnTo>
                    <a:pt x="87706" y="323537"/>
                  </a:lnTo>
                  <a:lnTo>
                    <a:pt x="100067" y="329899"/>
                  </a:lnTo>
                  <a:lnTo>
                    <a:pt x="112978" y="335273"/>
                  </a:lnTo>
                  <a:lnTo>
                    <a:pt x="126387" y="339608"/>
                  </a:lnTo>
                  <a:lnTo>
                    <a:pt x="140245" y="342858"/>
                  </a:lnTo>
                  <a:lnTo>
                    <a:pt x="154500" y="344973"/>
                  </a:lnTo>
                  <a:lnTo>
                    <a:pt x="169103" y="345905"/>
                  </a:lnTo>
                  <a:lnTo>
                    <a:pt x="172974" y="345947"/>
                  </a:lnTo>
                  <a:lnTo>
                    <a:pt x="187765" y="345333"/>
                  </a:lnTo>
                  <a:lnTo>
                    <a:pt x="202200" y="343523"/>
                  </a:lnTo>
                  <a:lnTo>
                    <a:pt x="216230" y="340565"/>
                  </a:lnTo>
                  <a:lnTo>
                    <a:pt x="229806" y="336509"/>
                  </a:lnTo>
                  <a:lnTo>
                    <a:pt x="242879" y="331402"/>
                  </a:lnTo>
                  <a:lnTo>
                    <a:pt x="255401" y="325294"/>
                  </a:lnTo>
                  <a:lnTo>
                    <a:pt x="267323" y="318233"/>
                  </a:lnTo>
                  <a:lnTo>
                    <a:pt x="278597" y="310268"/>
                  </a:lnTo>
                  <a:lnTo>
                    <a:pt x="289174" y="301447"/>
                  </a:lnTo>
                  <a:lnTo>
                    <a:pt x="299005" y="291819"/>
                  </a:lnTo>
                  <a:lnTo>
                    <a:pt x="308041" y="281433"/>
                  </a:lnTo>
                  <a:lnTo>
                    <a:pt x="316235" y="270337"/>
                  </a:lnTo>
                  <a:lnTo>
                    <a:pt x="323537" y="258580"/>
                  </a:lnTo>
                  <a:lnTo>
                    <a:pt x="329899" y="246210"/>
                  </a:lnTo>
                  <a:lnTo>
                    <a:pt x="335273" y="233276"/>
                  </a:lnTo>
                  <a:lnTo>
                    <a:pt x="339608" y="219827"/>
                  </a:lnTo>
                  <a:lnTo>
                    <a:pt x="342858" y="205911"/>
                  </a:lnTo>
                  <a:lnTo>
                    <a:pt x="344973" y="191578"/>
                  </a:lnTo>
                  <a:lnTo>
                    <a:pt x="345905" y="176875"/>
                  </a:lnTo>
                  <a:lnTo>
                    <a:pt x="345947" y="172973"/>
                  </a:lnTo>
                  <a:lnTo>
                    <a:pt x="345333" y="158288"/>
                  </a:lnTo>
                  <a:lnTo>
                    <a:pt x="343523" y="143937"/>
                  </a:lnTo>
                  <a:lnTo>
                    <a:pt x="340565" y="129971"/>
                  </a:lnTo>
                  <a:lnTo>
                    <a:pt x="336509" y="116439"/>
                  </a:lnTo>
                  <a:lnTo>
                    <a:pt x="331402" y="103393"/>
                  </a:lnTo>
                  <a:lnTo>
                    <a:pt x="325294" y="90883"/>
                  </a:lnTo>
                  <a:lnTo>
                    <a:pt x="318233" y="78960"/>
                  </a:lnTo>
                  <a:lnTo>
                    <a:pt x="310268" y="67675"/>
                  </a:lnTo>
                  <a:lnTo>
                    <a:pt x="301447" y="57076"/>
                  </a:lnTo>
                  <a:lnTo>
                    <a:pt x="291819" y="47217"/>
                  </a:lnTo>
                  <a:lnTo>
                    <a:pt x="281433" y="38146"/>
                  </a:lnTo>
                  <a:lnTo>
                    <a:pt x="270337" y="29914"/>
                  </a:lnTo>
                  <a:lnTo>
                    <a:pt x="258580" y="22573"/>
                  </a:lnTo>
                  <a:lnTo>
                    <a:pt x="246210" y="16172"/>
                  </a:lnTo>
                  <a:lnTo>
                    <a:pt x="233276" y="10761"/>
                  </a:lnTo>
                  <a:lnTo>
                    <a:pt x="219827" y="6393"/>
                  </a:lnTo>
                  <a:lnTo>
                    <a:pt x="205911" y="3117"/>
                  </a:lnTo>
                  <a:lnTo>
                    <a:pt x="191578" y="983"/>
                  </a:lnTo>
                  <a:lnTo>
                    <a:pt x="176875" y="42"/>
                  </a:lnTo>
                  <a:lnTo>
                    <a:pt x="172974" y="0"/>
                  </a:lnTo>
                  <a:close/>
                </a:path>
              </a:pathLst>
            </a:custGeom>
            <a:ln w="28575">
              <a:solidFill>
                <a:srgbClr val="FEFEFD"/>
              </a:solidFill>
            </a:ln>
          </p:spPr>
          <p:txBody>
            <a:bodyPr wrap="square" lIns="0" tIns="0" rIns="0" bIns="0" rtlCol="0">
              <a:noAutofit/>
            </a:bodyPr>
            <a:lstStyle/>
            <a:p>
              <a:endParaRPr/>
            </a:p>
          </p:txBody>
        </p:sp>
        <p:sp>
          <p:nvSpPr>
            <p:cNvPr id="92" name="object 103"/>
            <p:cNvSpPr/>
            <p:nvPr/>
          </p:nvSpPr>
          <p:spPr>
            <a:xfrm>
              <a:off x="1017053" y="2073403"/>
              <a:ext cx="176022" cy="150875"/>
            </a:xfrm>
            <a:custGeom>
              <a:avLst/>
              <a:gdLst/>
              <a:ahLst/>
              <a:cxnLst/>
              <a:rect l="l" t="t" r="r" b="b"/>
              <a:pathLst>
                <a:path w="176022" h="150875">
                  <a:moveTo>
                    <a:pt x="176022" y="0"/>
                  </a:moveTo>
                  <a:lnTo>
                    <a:pt x="66293" y="150875"/>
                  </a:lnTo>
                  <a:lnTo>
                    <a:pt x="0" y="150875"/>
                  </a:lnTo>
                </a:path>
              </a:pathLst>
            </a:custGeom>
            <a:ln w="57150">
              <a:solidFill>
                <a:srgbClr val="635959"/>
              </a:solidFill>
            </a:ln>
          </p:spPr>
          <p:txBody>
            <a:bodyPr wrap="square" lIns="0" tIns="0" rIns="0" bIns="0" rtlCol="0">
              <a:noAutofit/>
            </a:bodyPr>
            <a:lstStyle/>
            <a:p>
              <a:endParaRPr/>
            </a:p>
          </p:txBody>
        </p:sp>
        <p:sp>
          <p:nvSpPr>
            <p:cNvPr id="93" name="object 104"/>
            <p:cNvSpPr/>
            <p:nvPr/>
          </p:nvSpPr>
          <p:spPr>
            <a:xfrm>
              <a:off x="991907" y="2048257"/>
              <a:ext cx="176021" cy="150113"/>
            </a:xfrm>
            <a:custGeom>
              <a:avLst/>
              <a:gdLst/>
              <a:ahLst/>
              <a:cxnLst/>
              <a:rect l="l" t="t" r="r" b="b"/>
              <a:pathLst>
                <a:path w="176021" h="150113">
                  <a:moveTo>
                    <a:pt x="176021" y="0"/>
                  </a:moveTo>
                  <a:lnTo>
                    <a:pt x="66293" y="150113"/>
                  </a:lnTo>
                  <a:lnTo>
                    <a:pt x="0" y="150113"/>
                  </a:lnTo>
                </a:path>
              </a:pathLst>
            </a:custGeom>
            <a:ln w="57150">
              <a:solidFill>
                <a:srgbClr val="E9E6E6"/>
              </a:solidFill>
            </a:ln>
          </p:spPr>
          <p:txBody>
            <a:bodyPr wrap="square" lIns="0" tIns="0" rIns="0" bIns="0" rtlCol="0">
              <a:noAutofit/>
            </a:bodyPr>
            <a:lstStyle/>
            <a:p>
              <a:endParaRPr/>
            </a:p>
          </p:txBody>
        </p:sp>
        <p:sp>
          <p:nvSpPr>
            <p:cNvPr id="94" name="object 105"/>
            <p:cNvSpPr/>
            <p:nvPr/>
          </p:nvSpPr>
          <p:spPr>
            <a:xfrm>
              <a:off x="1042199" y="2073403"/>
              <a:ext cx="176784" cy="150875"/>
            </a:xfrm>
            <a:custGeom>
              <a:avLst/>
              <a:gdLst/>
              <a:ahLst/>
              <a:cxnLst/>
              <a:rect l="l" t="t" r="r" b="b"/>
              <a:pathLst>
                <a:path w="176784" h="150875">
                  <a:moveTo>
                    <a:pt x="0" y="0"/>
                  </a:moveTo>
                  <a:lnTo>
                    <a:pt x="110490" y="150875"/>
                  </a:lnTo>
                  <a:lnTo>
                    <a:pt x="176784" y="150875"/>
                  </a:lnTo>
                </a:path>
              </a:pathLst>
            </a:custGeom>
            <a:ln w="57149">
              <a:solidFill>
                <a:srgbClr val="635959"/>
              </a:solidFill>
            </a:ln>
          </p:spPr>
          <p:txBody>
            <a:bodyPr wrap="square" lIns="0" tIns="0" rIns="0" bIns="0" rtlCol="0">
              <a:noAutofit/>
            </a:bodyPr>
            <a:lstStyle/>
            <a:p>
              <a:endParaRPr/>
            </a:p>
          </p:txBody>
        </p:sp>
        <p:sp>
          <p:nvSpPr>
            <p:cNvPr id="95" name="object 106"/>
            <p:cNvSpPr/>
            <p:nvPr/>
          </p:nvSpPr>
          <p:spPr>
            <a:xfrm>
              <a:off x="1017053" y="2048257"/>
              <a:ext cx="176022" cy="150113"/>
            </a:xfrm>
            <a:custGeom>
              <a:avLst/>
              <a:gdLst/>
              <a:ahLst/>
              <a:cxnLst/>
              <a:rect l="l" t="t" r="r" b="b"/>
              <a:pathLst>
                <a:path w="176022" h="150113">
                  <a:moveTo>
                    <a:pt x="0" y="0"/>
                  </a:moveTo>
                  <a:lnTo>
                    <a:pt x="109727" y="150113"/>
                  </a:lnTo>
                  <a:lnTo>
                    <a:pt x="176022" y="150113"/>
                  </a:lnTo>
                </a:path>
              </a:pathLst>
            </a:custGeom>
            <a:ln w="57150">
              <a:solidFill>
                <a:srgbClr val="E9E6E6"/>
              </a:solidFill>
            </a:ln>
          </p:spPr>
          <p:txBody>
            <a:bodyPr wrap="square" lIns="0" tIns="0" rIns="0" bIns="0" rtlCol="0">
              <a:noAutofit/>
            </a:bodyPr>
            <a:lstStyle/>
            <a:p>
              <a:endParaRPr/>
            </a:p>
          </p:txBody>
        </p:sp>
        <p:sp>
          <p:nvSpPr>
            <p:cNvPr id="96" name="object 107"/>
            <p:cNvSpPr/>
            <p:nvPr/>
          </p:nvSpPr>
          <p:spPr>
            <a:xfrm>
              <a:off x="4954307" y="1701546"/>
              <a:ext cx="461759" cy="568451"/>
            </a:xfrm>
            <a:custGeom>
              <a:avLst/>
              <a:gdLst/>
              <a:ahLst/>
              <a:cxnLst/>
              <a:rect l="l" t="t" r="r" b="b"/>
              <a:pathLst>
                <a:path w="461759" h="568451">
                  <a:moveTo>
                    <a:pt x="76962" y="0"/>
                  </a:moveTo>
                  <a:lnTo>
                    <a:pt x="48785" y="5368"/>
                  </a:lnTo>
                  <a:lnTo>
                    <a:pt x="25324" y="20040"/>
                  </a:lnTo>
                  <a:lnTo>
                    <a:pt x="8552" y="41867"/>
                  </a:lnTo>
                  <a:lnTo>
                    <a:pt x="447" y="68697"/>
                  </a:lnTo>
                  <a:lnTo>
                    <a:pt x="0" y="76961"/>
                  </a:lnTo>
                  <a:lnTo>
                    <a:pt x="0" y="491489"/>
                  </a:lnTo>
                  <a:lnTo>
                    <a:pt x="5273" y="519666"/>
                  </a:lnTo>
                  <a:lnTo>
                    <a:pt x="19775" y="543127"/>
                  </a:lnTo>
                  <a:lnTo>
                    <a:pt x="41531" y="559899"/>
                  </a:lnTo>
                  <a:lnTo>
                    <a:pt x="68564" y="568004"/>
                  </a:lnTo>
                  <a:lnTo>
                    <a:pt x="76962" y="568451"/>
                  </a:lnTo>
                  <a:lnTo>
                    <a:pt x="384810" y="568451"/>
                  </a:lnTo>
                  <a:lnTo>
                    <a:pt x="412981" y="563178"/>
                  </a:lnTo>
                  <a:lnTo>
                    <a:pt x="436440" y="548673"/>
                  </a:lnTo>
                  <a:lnTo>
                    <a:pt x="453209" y="526914"/>
                  </a:lnTo>
                  <a:lnTo>
                    <a:pt x="461312" y="499877"/>
                  </a:lnTo>
                  <a:lnTo>
                    <a:pt x="461759" y="491489"/>
                  </a:lnTo>
                  <a:lnTo>
                    <a:pt x="461759" y="76961"/>
                  </a:lnTo>
                  <a:lnTo>
                    <a:pt x="456485" y="49097"/>
                  </a:lnTo>
                  <a:lnTo>
                    <a:pt x="441982" y="25624"/>
                  </a:lnTo>
                  <a:lnTo>
                    <a:pt x="420226" y="8693"/>
                  </a:lnTo>
                  <a:lnTo>
                    <a:pt x="393195" y="456"/>
                  </a:lnTo>
                  <a:lnTo>
                    <a:pt x="384810" y="0"/>
                  </a:lnTo>
                  <a:lnTo>
                    <a:pt x="76962" y="0"/>
                  </a:lnTo>
                  <a:close/>
                </a:path>
              </a:pathLst>
            </a:custGeom>
            <a:solidFill>
              <a:srgbClr val="FEB093"/>
            </a:solidFill>
          </p:spPr>
          <p:txBody>
            <a:bodyPr wrap="square" lIns="0" tIns="0" rIns="0" bIns="0" rtlCol="0">
              <a:noAutofit/>
            </a:bodyPr>
            <a:lstStyle/>
            <a:p>
              <a:endParaRPr/>
            </a:p>
          </p:txBody>
        </p:sp>
        <p:sp>
          <p:nvSpPr>
            <p:cNvPr id="97" name="object 108"/>
            <p:cNvSpPr/>
            <p:nvPr/>
          </p:nvSpPr>
          <p:spPr>
            <a:xfrm>
              <a:off x="4979453" y="1727455"/>
              <a:ext cx="461772" cy="568451"/>
            </a:xfrm>
            <a:custGeom>
              <a:avLst/>
              <a:gdLst/>
              <a:ahLst/>
              <a:cxnLst/>
              <a:rect l="l" t="t" r="r" b="b"/>
              <a:pathLst>
                <a:path w="461772" h="568451">
                  <a:moveTo>
                    <a:pt x="76962" y="0"/>
                  </a:moveTo>
                  <a:lnTo>
                    <a:pt x="48785" y="5273"/>
                  </a:lnTo>
                  <a:lnTo>
                    <a:pt x="25324" y="19775"/>
                  </a:lnTo>
                  <a:lnTo>
                    <a:pt x="8552" y="41531"/>
                  </a:lnTo>
                  <a:lnTo>
                    <a:pt x="447" y="68564"/>
                  </a:lnTo>
                  <a:lnTo>
                    <a:pt x="0" y="76961"/>
                  </a:lnTo>
                  <a:lnTo>
                    <a:pt x="0" y="491489"/>
                  </a:lnTo>
                  <a:lnTo>
                    <a:pt x="5273" y="519352"/>
                  </a:lnTo>
                  <a:lnTo>
                    <a:pt x="19775" y="542824"/>
                  </a:lnTo>
                  <a:lnTo>
                    <a:pt x="41531" y="559755"/>
                  </a:lnTo>
                  <a:lnTo>
                    <a:pt x="68564" y="567994"/>
                  </a:lnTo>
                  <a:lnTo>
                    <a:pt x="76962" y="568451"/>
                  </a:lnTo>
                  <a:lnTo>
                    <a:pt x="384810" y="568451"/>
                  </a:lnTo>
                  <a:lnTo>
                    <a:pt x="412980" y="563083"/>
                  </a:lnTo>
                  <a:lnTo>
                    <a:pt x="436442" y="548411"/>
                  </a:lnTo>
                  <a:lnTo>
                    <a:pt x="453216" y="526584"/>
                  </a:lnTo>
                  <a:lnTo>
                    <a:pt x="461324" y="499754"/>
                  </a:lnTo>
                  <a:lnTo>
                    <a:pt x="461772" y="491489"/>
                  </a:lnTo>
                  <a:lnTo>
                    <a:pt x="461772" y="76961"/>
                  </a:lnTo>
                  <a:lnTo>
                    <a:pt x="456497" y="48785"/>
                  </a:lnTo>
                  <a:lnTo>
                    <a:pt x="441992" y="25324"/>
                  </a:lnTo>
                  <a:lnTo>
                    <a:pt x="420235" y="8552"/>
                  </a:lnTo>
                  <a:lnTo>
                    <a:pt x="393205" y="447"/>
                  </a:lnTo>
                  <a:lnTo>
                    <a:pt x="384810" y="0"/>
                  </a:lnTo>
                  <a:lnTo>
                    <a:pt x="76962" y="0"/>
                  </a:lnTo>
                  <a:close/>
                </a:path>
              </a:pathLst>
            </a:custGeom>
            <a:solidFill>
              <a:srgbClr val="994A2E"/>
            </a:solidFill>
          </p:spPr>
          <p:txBody>
            <a:bodyPr wrap="square" lIns="0" tIns="0" rIns="0" bIns="0" rtlCol="0">
              <a:noAutofit/>
            </a:bodyPr>
            <a:lstStyle/>
            <a:p>
              <a:endParaRPr/>
            </a:p>
          </p:txBody>
        </p:sp>
        <p:sp>
          <p:nvSpPr>
            <p:cNvPr id="98" name="object 109"/>
            <p:cNvSpPr/>
            <p:nvPr/>
          </p:nvSpPr>
          <p:spPr>
            <a:xfrm>
              <a:off x="4966499" y="1714500"/>
              <a:ext cx="462534" cy="568452"/>
            </a:xfrm>
            <a:custGeom>
              <a:avLst/>
              <a:gdLst/>
              <a:ahLst/>
              <a:cxnLst/>
              <a:rect l="l" t="t" r="r" b="b"/>
              <a:pathLst>
                <a:path w="462534" h="568452">
                  <a:moveTo>
                    <a:pt x="76962" y="0"/>
                  </a:moveTo>
                  <a:lnTo>
                    <a:pt x="49099" y="5273"/>
                  </a:lnTo>
                  <a:lnTo>
                    <a:pt x="25627" y="19775"/>
                  </a:lnTo>
                  <a:lnTo>
                    <a:pt x="8696" y="41531"/>
                  </a:lnTo>
                  <a:lnTo>
                    <a:pt x="457" y="68564"/>
                  </a:lnTo>
                  <a:lnTo>
                    <a:pt x="0" y="76962"/>
                  </a:lnTo>
                  <a:lnTo>
                    <a:pt x="0" y="491490"/>
                  </a:lnTo>
                  <a:lnTo>
                    <a:pt x="5368" y="519666"/>
                  </a:lnTo>
                  <a:lnTo>
                    <a:pt x="20040" y="543127"/>
                  </a:lnTo>
                  <a:lnTo>
                    <a:pt x="41867" y="559899"/>
                  </a:lnTo>
                  <a:lnTo>
                    <a:pt x="68697" y="568004"/>
                  </a:lnTo>
                  <a:lnTo>
                    <a:pt x="76962" y="568452"/>
                  </a:lnTo>
                  <a:lnTo>
                    <a:pt x="385572" y="568452"/>
                  </a:lnTo>
                  <a:lnTo>
                    <a:pt x="413434" y="563178"/>
                  </a:lnTo>
                  <a:lnTo>
                    <a:pt x="436906" y="548676"/>
                  </a:lnTo>
                  <a:lnTo>
                    <a:pt x="453837" y="526920"/>
                  </a:lnTo>
                  <a:lnTo>
                    <a:pt x="462076" y="499887"/>
                  </a:lnTo>
                  <a:lnTo>
                    <a:pt x="462534" y="491490"/>
                  </a:lnTo>
                  <a:lnTo>
                    <a:pt x="462534" y="76962"/>
                  </a:lnTo>
                  <a:lnTo>
                    <a:pt x="457165" y="48785"/>
                  </a:lnTo>
                  <a:lnTo>
                    <a:pt x="442493" y="25324"/>
                  </a:lnTo>
                  <a:lnTo>
                    <a:pt x="420666" y="8552"/>
                  </a:lnTo>
                  <a:lnTo>
                    <a:pt x="393836" y="447"/>
                  </a:lnTo>
                  <a:lnTo>
                    <a:pt x="385572" y="0"/>
                  </a:lnTo>
                  <a:lnTo>
                    <a:pt x="76962" y="0"/>
                  </a:lnTo>
                  <a:close/>
                </a:path>
              </a:pathLst>
            </a:custGeom>
            <a:solidFill>
              <a:srgbClr val="FE7C4C"/>
            </a:solidFill>
          </p:spPr>
          <p:txBody>
            <a:bodyPr wrap="square" lIns="0" tIns="0" rIns="0" bIns="0" rtlCol="0">
              <a:noAutofit/>
            </a:bodyPr>
            <a:lstStyle/>
            <a:p>
              <a:endParaRPr/>
            </a:p>
          </p:txBody>
        </p:sp>
        <p:sp>
          <p:nvSpPr>
            <p:cNvPr id="99" name="object 110"/>
            <p:cNvSpPr/>
            <p:nvPr/>
          </p:nvSpPr>
          <p:spPr>
            <a:xfrm>
              <a:off x="5022125" y="1744981"/>
              <a:ext cx="348221" cy="345948"/>
            </a:xfrm>
            <a:custGeom>
              <a:avLst/>
              <a:gdLst/>
              <a:ahLst/>
              <a:cxnLst/>
              <a:rect l="l" t="t" r="r" b="b"/>
              <a:pathLst>
                <a:path w="348221" h="345948">
                  <a:moveTo>
                    <a:pt x="173736" y="0"/>
                  </a:moveTo>
                  <a:lnTo>
                    <a:pt x="158970" y="611"/>
                  </a:lnTo>
                  <a:lnTo>
                    <a:pt x="144549" y="2413"/>
                  </a:lnTo>
                  <a:lnTo>
                    <a:pt x="130521" y="5358"/>
                  </a:lnTo>
                  <a:lnTo>
                    <a:pt x="116936" y="9398"/>
                  </a:lnTo>
                  <a:lnTo>
                    <a:pt x="103844" y="14483"/>
                  </a:lnTo>
                  <a:lnTo>
                    <a:pt x="91294" y="20566"/>
                  </a:lnTo>
                  <a:lnTo>
                    <a:pt x="79337" y="27598"/>
                  </a:lnTo>
                  <a:lnTo>
                    <a:pt x="68020" y="35531"/>
                  </a:lnTo>
                  <a:lnTo>
                    <a:pt x="57395" y="44317"/>
                  </a:lnTo>
                  <a:lnTo>
                    <a:pt x="47511" y="53907"/>
                  </a:lnTo>
                  <a:lnTo>
                    <a:pt x="38416" y="64254"/>
                  </a:lnTo>
                  <a:lnTo>
                    <a:pt x="30162" y="75308"/>
                  </a:lnTo>
                  <a:lnTo>
                    <a:pt x="22796" y="87022"/>
                  </a:lnTo>
                  <a:lnTo>
                    <a:pt x="16370" y="99347"/>
                  </a:lnTo>
                  <a:lnTo>
                    <a:pt x="10932" y="112235"/>
                  </a:lnTo>
                  <a:lnTo>
                    <a:pt x="6532" y="125638"/>
                  </a:lnTo>
                  <a:lnTo>
                    <a:pt x="3220" y="139507"/>
                  </a:lnTo>
                  <a:lnTo>
                    <a:pt x="1045" y="153794"/>
                  </a:lnTo>
                  <a:lnTo>
                    <a:pt x="57" y="168451"/>
                  </a:lnTo>
                  <a:lnTo>
                    <a:pt x="0" y="172973"/>
                  </a:lnTo>
                  <a:lnTo>
                    <a:pt x="617" y="187627"/>
                  </a:lnTo>
                  <a:lnTo>
                    <a:pt x="2436" y="201947"/>
                  </a:lnTo>
                  <a:lnTo>
                    <a:pt x="5408" y="215885"/>
                  </a:lnTo>
                  <a:lnTo>
                    <a:pt x="9482" y="229391"/>
                  </a:lnTo>
                  <a:lnTo>
                    <a:pt x="14610" y="242413"/>
                  </a:lnTo>
                  <a:lnTo>
                    <a:pt x="20741" y="254902"/>
                  </a:lnTo>
                  <a:lnTo>
                    <a:pt x="27826" y="266808"/>
                  </a:lnTo>
                  <a:lnTo>
                    <a:pt x="35815" y="278080"/>
                  </a:lnTo>
                  <a:lnTo>
                    <a:pt x="44659" y="288668"/>
                  </a:lnTo>
                  <a:lnTo>
                    <a:pt x="54309" y="298522"/>
                  </a:lnTo>
                  <a:lnTo>
                    <a:pt x="64714" y="307591"/>
                  </a:lnTo>
                  <a:lnTo>
                    <a:pt x="75826" y="315827"/>
                  </a:lnTo>
                  <a:lnTo>
                    <a:pt x="87594" y="323177"/>
                  </a:lnTo>
                  <a:lnTo>
                    <a:pt x="99968" y="329593"/>
                  </a:lnTo>
                  <a:lnTo>
                    <a:pt x="112901" y="335023"/>
                  </a:lnTo>
                  <a:lnTo>
                    <a:pt x="126341" y="339418"/>
                  </a:lnTo>
                  <a:lnTo>
                    <a:pt x="140239" y="342728"/>
                  </a:lnTo>
                  <a:lnTo>
                    <a:pt x="154546" y="344902"/>
                  </a:lnTo>
                  <a:lnTo>
                    <a:pt x="169212" y="345890"/>
                  </a:lnTo>
                  <a:lnTo>
                    <a:pt x="173736" y="345947"/>
                  </a:lnTo>
                  <a:lnTo>
                    <a:pt x="188473" y="345333"/>
                  </a:lnTo>
                  <a:lnTo>
                    <a:pt x="202880" y="343522"/>
                  </a:lnTo>
                  <a:lnTo>
                    <a:pt x="216905" y="340565"/>
                  </a:lnTo>
                  <a:lnTo>
                    <a:pt x="230497" y="336511"/>
                  </a:lnTo>
                  <a:lnTo>
                    <a:pt x="243607" y="331411"/>
                  </a:lnTo>
                  <a:lnTo>
                    <a:pt x="256183" y="325315"/>
                  </a:lnTo>
                  <a:lnTo>
                    <a:pt x="268176" y="318272"/>
                  </a:lnTo>
                  <a:lnTo>
                    <a:pt x="279534" y="310331"/>
                  </a:lnTo>
                  <a:lnTo>
                    <a:pt x="290206" y="301544"/>
                  </a:lnTo>
                  <a:lnTo>
                    <a:pt x="300144" y="291960"/>
                  </a:lnTo>
                  <a:lnTo>
                    <a:pt x="309295" y="281629"/>
                  </a:lnTo>
                  <a:lnTo>
                    <a:pt x="317610" y="270600"/>
                  </a:lnTo>
                  <a:lnTo>
                    <a:pt x="325038" y="258924"/>
                  </a:lnTo>
                  <a:lnTo>
                    <a:pt x="331528" y="246651"/>
                  </a:lnTo>
                  <a:lnTo>
                    <a:pt x="337030" y="233829"/>
                  </a:lnTo>
                  <a:lnTo>
                    <a:pt x="341493" y="220510"/>
                  </a:lnTo>
                  <a:lnTo>
                    <a:pt x="344867" y="206744"/>
                  </a:lnTo>
                  <a:lnTo>
                    <a:pt x="347102" y="192579"/>
                  </a:lnTo>
                  <a:lnTo>
                    <a:pt x="348146" y="178066"/>
                  </a:lnTo>
                  <a:lnTo>
                    <a:pt x="348221" y="172973"/>
                  </a:lnTo>
                  <a:lnTo>
                    <a:pt x="347600" y="158245"/>
                  </a:lnTo>
                  <a:lnTo>
                    <a:pt x="345772" y="143871"/>
                  </a:lnTo>
                  <a:lnTo>
                    <a:pt x="342786" y="129898"/>
                  </a:lnTo>
                  <a:lnTo>
                    <a:pt x="338694" y="116374"/>
                  </a:lnTo>
                  <a:lnTo>
                    <a:pt x="333545" y="103347"/>
                  </a:lnTo>
                  <a:lnTo>
                    <a:pt x="327391" y="90866"/>
                  </a:lnTo>
                  <a:lnTo>
                    <a:pt x="320282" y="78978"/>
                  </a:lnTo>
                  <a:lnTo>
                    <a:pt x="312269" y="67732"/>
                  </a:lnTo>
                  <a:lnTo>
                    <a:pt x="303401" y="57174"/>
                  </a:lnTo>
                  <a:lnTo>
                    <a:pt x="293730" y="47355"/>
                  </a:lnTo>
                  <a:lnTo>
                    <a:pt x="283306" y="38320"/>
                  </a:lnTo>
                  <a:lnTo>
                    <a:pt x="272179" y="30119"/>
                  </a:lnTo>
                  <a:lnTo>
                    <a:pt x="260400" y="22799"/>
                  </a:lnTo>
                  <a:lnTo>
                    <a:pt x="248020" y="16408"/>
                  </a:lnTo>
                  <a:lnTo>
                    <a:pt x="235089" y="10994"/>
                  </a:lnTo>
                  <a:lnTo>
                    <a:pt x="221658" y="6606"/>
                  </a:lnTo>
                  <a:lnTo>
                    <a:pt x="207777" y="3291"/>
                  </a:lnTo>
                  <a:lnTo>
                    <a:pt x="193497" y="1098"/>
                  </a:lnTo>
                  <a:lnTo>
                    <a:pt x="178868" y="73"/>
                  </a:lnTo>
                  <a:lnTo>
                    <a:pt x="173736" y="0"/>
                  </a:lnTo>
                  <a:close/>
                </a:path>
              </a:pathLst>
            </a:custGeom>
            <a:solidFill>
              <a:srgbClr val="FEB498"/>
            </a:solidFill>
          </p:spPr>
          <p:txBody>
            <a:bodyPr wrap="square" lIns="0" tIns="0" rIns="0" bIns="0" rtlCol="0">
              <a:noAutofit/>
            </a:bodyPr>
            <a:lstStyle/>
            <a:p>
              <a:endParaRPr/>
            </a:p>
          </p:txBody>
        </p:sp>
        <p:sp>
          <p:nvSpPr>
            <p:cNvPr id="100" name="object 111"/>
            <p:cNvSpPr/>
            <p:nvPr/>
          </p:nvSpPr>
          <p:spPr>
            <a:xfrm>
              <a:off x="5022125" y="1744981"/>
              <a:ext cx="348221" cy="345948"/>
            </a:xfrm>
            <a:custGeom>
              <a:avLst/>
              <a:gdLst/>
              <a:ahLst/>
              <a:cxnLst/>
              <a:rect l="l" t="t" r="r" b="b"/>
              <a:pathLst>
                <a:path w="348221" h="345948">
                  <a:moveTo>
                    <a:pt x="173736" y="0"/>
                  </a:moveTo>
                  <a:lnTo>
                    <a:pt x="158970" y="611"/>
                  </a:lnTo>
                  <a:lnTo>
                    <a:pt x="144549" y="2413"/>
                  </a:lnTo>
                  <a:lnTo>
                    <a:pt x="130521" y="5358"/>
                  </a:lnTo>
                  <a:lnTo>
                    <a:pt x="116936" y="9398"/>
                  </a:lnTo>
                  <a:lnTo>
                    <a:pt x="103844" y="14483"/>
                  </a:lnTo>
                  <a:lnTo>
                    <a:pt x="91294" y="20566"/>
                  </a:lnTo>
                  <a:lnTo>
                    <a:pt x="79337" y="27598"/>
                  </a:lnTo>
                  <a:lnTo>
                    <a:pt x="68020" y="35531"/>
                  </a:lnTo>
                  <a:lnTo>
                    <a:pt x="57395" y="44317"/>
                  </a:lnTo>
                  <a:lnTo>
                    <a:pt x="47511" y="53907"/>
                  </a:lnTo>
                  <a:lnTo>
                    <a:pt x="38416" y="64254"/>
                  </a:lnTo>
                  <a:lnTo>
                    <a:pt x="30162" y="75308"/>
                  </a:lnTo>
                  <a:lnTo>
                    <a:pt x="22796" y="87022"/>
                  </a:lnTo>
                  <a:lnTo>
                    <a:pt x="16370" y="99347"/>
                  </a:lnTo>
                  <a:lnTo>
                    <a:pt x="10932" y="112235"/>
                  </a:lnTo>
                  <a:lnTo>
                    <a:pt x="6532" y="125638"/>
                  </a:lnTo>
                  <a:lnTo>
                    <a:pt x="3220" y="139507"/>
                  </a:lnTo>
                  <a:lnTo>
                    <a:pt x="1045" y="153794"/>
                  </a:lnTo>
                  <a:lnTo>
                    <a:pt x="57" y="168451"/>
                  </a:lnTo>
                  <a:lnTo>
                    <a:pt x="0" y="172973"/>
                  </a:lnTo>
                  <a:lnTo>
                    <a:pt x="617" y="187627"/>
                  </a:lnTo>
                  <a:lnTo>
                    <a:pt x="2436" y="201947"/>
                  </a:lnTo>
                  <a:lnTo>
                    <a:pt x="5408" y="215885"/>
                  </a:lnTo>
                  <a:lnTo>
                    <a:pt x="9482" y="229391"/>
                  </a:lnTo>
                  <a:lnTo>
                    <a:pt x="14610" y="242413"/>
                  </a:lnTo>
                  <a:lnTo>
                    <a:pt x="20741" y="254902"/>
                  </a:lnTo>
                  <a:lnTo>
                    <a:pt x="27826" y="266808"/>
                  </a:lnTo>
                  <a:lnTo>
                    <a:pt x="35815" y="278080"/>
                  </a:lnTo>
                  <a:lnTo>
                    <a:pt x="44659" y="288668"/>
                  </a:lnTo>
                  <a:lnTo>
                    <a:pt x="54309" y="298522"/>
                  </a:lnTo>
                  <a:lnTo>
                    <a:pt x="64714" y="307591"/>
                  </a:lnTo>
                  <a:lnTo>
                    <a:pt x="75826" y="315827"/>
                  </a:lnTo>
                  <a:lnTo>
                    <a:pt x="87594" y="323177"/>
                  </a:lnTo>
                  <a:lnTo>
                    <a:pt x="99968" y="329593"/>
                  </a:lnTo>
                  <a:lnTo>
                    <a:pt x="112901" y="335023"/>
                  </a:lnTo>
                  <a:lnTo>
                    <a:pt x="126341" y="339418"/>
                  </a:lnTo>
                  <a:lnTo>
                    <a:pt x="140239" y="342728"/>
                  </a:lnTo>
                  <a:lnTo>
                    <a:pt x="154546" y="344902"/>
                  </a:lnTo>
                  <a:lnTo>
                    <a:pt x="169212" y="345890"/>
                  </a:lnTo>
                  <a:lnTo>
                    <a:pt x="173736" y="345947"/>
                  </a:lnTo>
                  <a:lnTo>
                    <a:pt x="188473" y="345333"/>
                  </a:lnTo>
                  <a:lnTo>
                    <a:pt x="202880" y="343522"/>
                  </a:lnTo>
                  <a:lnTo>
                    <a:pt x="216905" y="340565"/>
                  </a:lnTo>
                  <a:lnTo>
                    <a:pt x="230497" y="336511"/>
                  </a:lnTo>
                  <a:lnTo>
                    <a:pt x="243607" y="331411"/>
                  </a:lnTo>
                  <a:lnTo>
                    <a:pt x="256183" y="325315"/>
                  </a:lnTo>
                  <a:lnTo>
                    <a:pt x="268176" y="318272"/>
                  </a:lnTo>
                  <a:lnTo>
                    <a:pt x="279534" y="310331"/>
                  </a:lnTo>
                  <a:lnTo>
                    <a:pt x="290206" y="301544"/>
                  </a:lnTo>
                  <a:lnTo>
                    <a:pt x="300144" y="291960"/>
                  </a:lnTo>
                  <a:lnTo>
                    <a:pt x="309295" y="281629"/>
                  </a:lnTo>
                  <a:lnTo>
                    <a:pt x="317610" y="270600"/>
                  </a:lnTo>
                  <a:lnTo>
                    <a:pt x="325038" y="258924"/>
                  </a:lnTo>
                  <a:lnTo>
                    <a:pt x="331528" y="246651"/>
                  </a:lnTo>
                  <a:lnTo>
                    <a:pt x="337030" y="233829"/>
                  </a:lnTo>
                  <a:lnTo>
                    <a:pt x="341493" y="220510"/>
                  </a:lnTo>
                  <a:lnTo>
                    <a:pt x="344867" y="206744"/>
                  </a:lnTo>
                  <a:lnTo>
                    <a:pt x="347102" y="192579"/>
                  </a:lnTo>
                  <a:lnTo>
                    <a:pt x="348146" y="178066"/>
                  </a:lnTo>
                  <a:lnTo>
                    <a:pt x="348221" y="172973"/>
                  </a:lnTo>
                  <a:lnTo>
                    <a:pt x="347600" y="158245"/>
                  </a:lnTo>
                  <a:lnTo>
                    <a:pt x="345772" y="143871"/>
                  </a:lnTo>
                  <a:lnTo>
                    <a:pt x="342786" y="129898"/>
                  </a:lnTo>
                  <a:lnTo>
                    <a:pt x="338694" y="116374"/>
                  </a:lnTo>
                  <a:lnTo>
                    <a:pt x="333545" y="103347"/>
                  </a:lnTo>
                  <a:lnTo>
                    <a:pt x="327391" y="90866"/>
                  </a:lnTo>
                  <a:lnTo>
                    <a:pt x="320282" y="78978"/>
                  </a:lnTo>
                  <a:lnTo>
                    <a:pt x="312269" y="67732"/>
                  </a:lnTo>
                  <a:lnTo>
                    <a:pt x="303401" y="57174"/>
                  </a:lnTo>
                  <a:lnTo>
                    <a:pt x="293730" y="47355"/>
                  </a:lnTo>
                  <a:lnTo>
                    <a:pt x="283306" y="38320"/>
                  </a:lnTo>
                  <a:lnTo>
                    <a:pt x="272179" y="30119"/>
                  </a:lnTo>
                  <a:lnTo>
                    <a:pt x="260400" y="22799"/>
                  </a:lnTo>
                  <a:lnTo>
                    <a:pt x="248020" y="16408"/>
                  </a:lnTo>
                  <a:lnTo>
                    <a:pt x="235089" y="10994"/>
                  </a:lnTo>
                  <a:lnTo>
                    <a:pt x="221658" y="6606"/>
                  </a:lnTo>
                  <a:lnTo>
                    <a:pt x="207777" y="3291"/>
                  </a:lnTo>
                  <a:lnTo>
                    <a:pt x="193497" y="1098"/>
                  </a:lnTo>
                  <a:lnTo>
                    <a:pt x="178868" y="73"/>
                  </a:lnTo>
                  <a:lnTo>
                    <a:pt x="173736" y="0"/>
                  </a:lnTo>
                  <a:close/>
                </a:path>
              </a:pathLst>
            </a:custGeom>
            <a:ln w="28575">
              <a:solidFill>
                <a:srgbClr val="FEFEFD"/>
              </a:solidFill>
            </a:ln>
          </p:spPr>
          <p:txBody>
            <a:bodyPr wrap="square" lIns="0" tIns="0" rIns="0" bIns="0" rtlCol="0">
              <a:noAutofit/>
            </a:bodyPr>
            <a:lstStyle/>
            <a:p>
              <a:endParaRPr/>
            </a:p>
          </p:txBody>
        </p:sp>
        <p:sp>
          <p:nvSpPr>
            <p:cNvPr id="101" name="object 112"/>
            <p:cNvSpPr/>
            <p:nvPr/>
          </p:nvSpPr>
          <p:spPr>
            <a:xfrm>
              <a:off x="5099081" y="1815084"/>
              <a:ext cx="228599" cy="195072"/>
            </a:xfrm>
            <a:prstGeom prst="rect">
              <a:avLst/>
            </a:prstGeom>
            <a:blipFill>
              <a:blip r:embed="rId4" cstate="print"/>
              <a:stretch>
                <a:fillRect/>
              </a:stretch>
            </a:blipFill>
          </p:spPr>
          <p:txBody>
            <a:bodyPr wrap="square" lIns="0" tIns="0" rIns="0" bIns="0" rtlCol="0">
              <a:noAutofit/>
            </a:bodyPr>
            <a:lstStyle/>
            <a:p>
              <a:endParaRPr/>
            </a:p>
          </p:txBody>
        </p:sp>
        <p:sp>
          <p:nvSpPr>
            <p:cNvPr id="102" name="object 113"/>
            <p:cNvSpPr/>
            <p:nvPr/>
          </p:nvSpPr>
          <p:spPr>
            <a:xfrm>
              <a:off x="5074703" y="1790700"/>
              <a:ext cx="219443" cy="190500"/>
            </a:xfrm>
            <a:custGeom>
              <a:avLst/>
              <a:gdLst/>
              <a:ahLst/>
              <a:cxnLst/>
              <a:rect l="l" t="t" r="r" b="b"/>
              <a:pathLst>
                <a:path w="219443" h="190500">
                  <a:moveTo>
                    <a:pt x="109728" y="0"/>
                  </a:moveTo>
                  <a:lnTo>
                    <a:pt x="0" y="190500"/>
                  </a:lnTo>
                  <a:lnTo>
                    <a:pt x="219443" y="190500"/>
                  </a:lnTo>
                  <a:lnTo>
                    <a:pt x="109728" y="0"/>
                  </a:lnTo>
                  <a:close/>
                </a:path>
              </a:pathLst>
            </a:custGeom>
            <a:solidFill>
              <a:srgbClr val="CED6D3"/>
            </a:solidFill>
          </p:spPr>
          <p:txBody>
            <a:bodyPr wrap="square" lIns="0" tIns="0" rIns="0" bIns="0" rtlCol="0">
              <a:noAutofit/>
            </a:bodyPr>
            <a:lstStyle/>
            <a:p>
              <a:endParaRPr/>
            </a:p>
          </p:txBody>
        </p:sp>
        <p:sp>
          <p:nvSpPr>
            <p:cNvPr id="103" name="object 114"/>
            <p:cNvSpPr/>
            <p:nvPr/>
          </p:nvSpPr>
          <p:spPr>
            <a:xfrm>
              <a:off x="4954307" y="2403348"/>
              <a:ext cx="461759" cy="568451"/>
            </a:xfrm>
            <a:custGeom>
              <a:avLst/>
              <a:gdLst/>
              <a:ahLst/>
              <a:cxnLst/>
              <a:rect l="l" t="t" r="r" b="b"/>
              <a:pathLst>
                <a:path w="461759" h="568451">
                  <a:moveTo>
                    <a:pt x="76962" y="0"/>
                  </a:moveTo>
                  <a:lnTo>
                    <a:pt x="48785" y="5273"/>
                  </a:lnTo>
                  <a:lnTo>
                    <a:pt x="25324" y="19775"/>
                  </a:lnTo>
                  <a:lnTo>
                    <a:pt x="8552" y="41531"/>
                  </a:lnTo>
                  <a:lnTo>
                    <a:pt x="447" y="68564"/>
                  </a:lnTo>
                  <a:lnTo>
                    <a:pt x="0" y="76962"/>
                  </a:lnTo>
                  <a:lnTo>
                    <a:pt x="0" y="491489"/>
                  </a:lnTo>
                  <a:lnTo>
                    <a:pt x="5273" y="519666"/>
                  </a:lnTo>
                  <a:lnTo>
                    <a:pt x="19775" y="543127"/>
                  </a:lnTo>
                  <a:lnTo>
                    <a:pt x="41531" y="559899"/>
                  </a:lnTo>
                  <a:lnTo>
                    <a:pt x="68564" y="568004"/>
                  </a:lnTo>
                  <a:lnTo>
                    <a:pt x="76962" y="568451"/>
                  </a:lnTo>
                  <a:lnTo>
                    <a:pt x="384810" y="568451"/>
                  </a:lnTo>
                  <a:lnTo>
                    <a:pt x="412981" y="563178"/>
                  </a:lnTo>
                  <a:lnTo>
                    <a:pt x="436440" y="548673"/>
                  </a:lnTo>
                  <a:lnTo>
                    <a:pt x="453209" y="526914"/>
                  </a:lnTo>
                  <a:lnTo>
                    <a:pt x="461312" y="499877"/>
                  </a:lnTo>
                  <a:lnTo>
                    <a:pt x="461759" y="491489"/>
                  </a:lnTo>
                  <a:lnTo>
                    <a:pt x="461759" y="76962"/>
                  </a:lnTo>
                  <a:lnTo>
                    <a:pt x="456485" y="48783"/>
                  </a:lnTo>
                  <a:lnTo>
                    <a:pt x="441982" y="25320"/>
                  </a:lnTo>
                  <a:lnTo>
                    <a:pt x="420226" y="8549"/>
                  </a:lnTo>
                  <a:lnTo>
                    <a:pt x="393195" y="446"/>
                  </a:lnTo>
                  <a:lnTo>
                    <a:pt x="384810" y="0"/>
                  </a:lnTo>
                  <a:lnTo>
                    <a:pt x="76962" y="0"/>
                  </a:lnTo>
                  <a:close/>
                </a:path>
              </a:pathLst>
            </a:custGeom>
            <a:solidFill>
              <a:srgbClr val="92B3D5"/>
            </a:solidFill>
          </p:spPr>
          <p:txBody>
            <a:bodyPr wrap="square" lIns="0" tIns="0" rIns="0" bIns="0" rtlCol="0">
              <a:noAutofit/>
            </a:bodyPr>
            <a:lstStyle/>
            <a:p>
              <a:endParaRPr/>
            </a:p>
          </p:txBody>
        </p:sp>
        <p:sp>
          <p:nvSpPr>
            <p:cNvPr id="104" name="object 115"/>
            <p:cNvSpPr/>
            <p:nvPr/>
          </p:nvSpPr>
          <p:spPr>
            <a:xfrm>
              <a:off x="4979453" y="2429257"/>
              <a:ext cx="461772" cy="567689"/>
            </a:xfrm>
            <a:custGeom>
              <a:avLst/>
              <a:gdLst/>
              <a:ahLst/>
              <a:cxnLst/>
              <a:rect l="l" t="t" r="r" b="b"/>
              <a:pathLst>
                <a:path w="461772" h="567689">
                  <a:moveTo>
                    <a:pt x="76962" y="0"/>
                  </a:moveTo>
                  <a:lnTo>
                    <a:pt x="48785" y="5273"/>
                  </a:lnTo>
                  <a:lnTo>
                    <a:pt x="25324" y="19775"/>
                  </a:lnTo>
                  <a:lnTo>
                    <a:pt x="8552" y="41531"/>
                  </a:lnTo>
                  <a:lnTo>
                    <a:pt x="447" y="68564"/>
                  </a:lnTo>
                  <a:lnTo>
                    <a:pt x="0" y="76961"/>
                  </a:lnTo>
                  <a:lnTo>
                    <a:pt x="0" y="490727"/>
                  </a:lnTo>
                  <a:lnTo>
                    <a:pt x="5273" y="518904"/>
                  </a:lnTo>
                  <a:lnTo>
                    <a:pt x="19775" y="542365"/>
                  </a:lnTo>
                  <a:lnTo>
                    <a:pt x="41531" y="559137"/>
                  </a:lnTo>
                  <a:lnTo>
                    <a:pt x="68564" y="567242"/>
                  </a:lnTo>
                  <a:lnTo>
                    <a:pt x="76962" y="567689"/>
                  </a:lnTo>
                  <a:lnTo>
                    <a:pt x="384810" y="567689"/>
                  </a:lnTo>
                  <a:lnTo>
                    <a:pt x="412980" y="562416"/>
                  </a:lnTo>
                  <a:lnTo>
                    <a:pt x="436442" y="547914"/>
                  </a:lnTo>
                  <a:lnTo>
                    <a:pt x="453216" y="526158"/>
                  </a:lnTo>
                  <a:lnTo>
                    <a:pt x="461324" y="499125"/>
                  </a:lnTo>
                  <a:lnTo>
                    <a:pt x="461772" y="490727"/>
                  </a:lnTo>
                  <a:lnTo>
                    <a:pt x="461772" y="76961"/>
                  </a:lnTo>
                  <a:lnTo>
                    <a:pt x="456497" y="48785"/>
                  </a:lnTo>
                  <a:lnTo>
                    <a:pt x="441992" y="25324"/>
                  </a:lnTo>
                  <a:lnTo>
                    <a:pt x="420235" y="8552"/>
                  </a:lnTo>
                  <a:lnTo>
                    <a:pt x="393205" y="447"/>
                  </a:lnTo>
                  <a:lnTo>
                    <a:pt x="384810" y="0"/>
                  </a:lnTo>
                  <a:lnTo>
                    <a:pt x="76962" y="0"/>
                  </a:lnTo>
                  <a:close/>
                </a:path>
              </a:pathLst>
            </a:custGeom>
            <a:solidFill>
              <a:srgbClr val="2C4E70"/>
            </a:solidFill>
          </p:spPr>
          <p:txBody>
            <a:bodyPr wrap="square" lIns="0" tIns="0" rIns="0" bIns="0" rtlCol="0">
              <a:noAutofit/>
            </a:bodyPr>
            <a:lstStyle/>
            <a:p>
              <a:endParaRPr/>
            </a:p>
          </p:txBody>
        </p:sp>
        <p:sp>
          <p:nvSpPr>
            <p:cNvPr id="105" name="object 116"/>
            <p:cNvSpPr/>
            <p:nvPr/>
          </p:nvSpPr>
          <p:spPr>
            <a:xfrm>
              <a:off x="4966499" y="2416303"/>
              <a:ext cx="462534" cy="568451"/>
            </a:xfrm>
            <a:custGeom>
              <a:avLst/>
              <a:gdLst/>
              <a:ahLst/>
              <a:cxnLst/>
              <a:rect l="l" t="t" r="r" b="b"/>
              <a:pathLst>
                <a:path w="462534" h="568451">
                  <a:moveTo>
                    <a:pt x="76962" y="0"/>
                  </a:moveTo>
                  <a:lnTo>
                    <a:pt x="49099" y="5273"/>
                  </a:lnTo>
                  <a:lnTo>
                    <a:pt x="25627" y="19775"/>
                  </a:lnTo>
                  <a:lnTo>
                    <a:pt x="8696" y="41531"/>
                  </a:lnTo>
                  <a:lnTo>
                    <a:pt x="457" y="68564"/>
                  </a:lnTo>
                  <a:lnTo>
                    <a:pt x="0" y="76961"/>
                  </a:lnTo>
                  <a:lnTo>
                    <a:pt x="0" y="491489"/>
                  </a:lnTo>
                  <a:lnTo>
                    <a:pt x="5368" y="519352"/>
                  </a:lnTo>
                  <a:lnTo>
                    <a:pt x="20040" y="542824"/>
                  </a:lnTo>
                  <a:lnTo>
                    <a:pt x="41867" y="559755"/>
                  </a:lnTo>
                  <a:lnTo>
                    <a:pt x="68697" y="567994"/>
                  </a:lnTo>
                  <a:lnTo>
                    <a:pt x="76962" y="568451"/>
                  </a:lnTo>
                  <a:lnTo>
                    <a:pt x="385572" y="568451"/>
                  </a:lnTo>
                  <a:lnTo>
                    <a:pt x="413434" y="563083"/>
                  </a:lnTo>
                  <a:lnTo>
                    <a:pt x="436906" y="548411"/>
                  </a:lnTo>
                  <a:lnTo>
                    <a:pt x="453837" y="526584"/>
                  </a:lnTo>
                  <a:lnTo>
                    <a:pt x="462076" y="499754"/>
                  </a:lnTo>
                  <a:lnTo>
                    <a:pt x="462534" y="491489"/>
                  </a:lnTo>
                  <a:lnTo>
                    <a:pt x="462534" y="76961"/>
                  </a:lnTo>
                  <a:lnTo>
                    <a:pt x="457165" y="48785"/>
                  </a:lnTo>
                  <a:lnTo>
                    <a:pt x="442493" y="25324"/>
                  </a:lnTo>
                  <a:lnTo>
                    <a:pt x="420666" y="8552"/>
                  </a:lnTo>
                  <a:lnTo>
                    <a:pt x="393836" y="447"/>
                  </a:lnTo>
                  <a:lnTo>
                    <a:pt x="385572" y="0"/>
                  </a:lnTo>
                  <a:lnTo>
                    <a:pt x="76962" y="0"/>
                  </a:lnTo>
                  <a:close/>
                </a:path>
              </a:pathLst>
            </a:custGeom>
            <a:solidFill>
              <a:srgbClr val="4B81BA"/>
            </a:solidFill>
          </p:spPr>
          <p:txBody>
            <a:bodyPr wrap="square" lIns="0" tIns="0" rIns="0" bIns="0" rtlCol="0">
              <a:noAutofit/>
            </a:bodyPr>
            <a:lstStyle/>
            <a:p>
              <a:endParaRPr/>
            </a:p>
          </p:txBody>
        </p:sp>
        <p:sp>
          <p:nvSpPr>
            <p:cNvPr id="106" name="object 117"/>
            <p:cNvSpPr/>
            <p:nvPr/>
          </p:nvSpPr>
          <p:spPr>
            <a:xfrm>
              <a:off x="5022125" y="2446020"/>
              <a:ext cx="348221" cy="346710"/>
            </a:xfrm>
            <a:custGeom>
              <a:avLst/>
              <a:gdLst/>
              <a:ahLst/>
              <a:cxnLst/>
              <a:rect l="l" t="t" r="r" b="b"/>
              <a:pathLst>
                <a:path w="348221" h="346710">
                  <a:moveTo>
                    <a:pt x="173736" y="0"/>
                  </a:moveTo>
                  <a:lnTo>
                    <a:pt x="159002" y="614"/>
                  </a:lnTo>
                  <a:lnTo>
                    <a:pt x="144611" y="2426"/>
                  </a:lnTo>
                  <a:lnTo>
                    <a:pt x="130611" y="5385"/>
                  </a:lnTo>
                  <a:lnTo>
                    <a:pt x="117053" y="9442"/>
                  </a:lnTo>
                  <a:lnTo>
                    <a:pt x="103985" y="14548"/>
                  </a:lnTo>
                  <a:lnTo>
                    <a:pt x="91456" y="20654"/>
                  </a:lnTo>
                  <a:lnTo>
                    <a:pt x="79515" y="27710"/>
                  </a:lnTo>
                  <a:lnTo>
                    <a:pt x="68213" y="35668"/>
                  </a:lnTo>
                  <a:lnTo>
                    <a:pt x="57598" y="44477"/>
                  </a:lnTo>
                  <a:lnTo>
                    <a:pt x="47719" y="54089"/>
                  </a:lnTo>
                  <a:lnTo>
                    <a:pt x="38626" y="64455"/>
                  </a:lnTo>
                  <a:lnTo>
                    <a:pt x="30367" y="75525"/>
                  </a:lnTo>
                  <a:lnTo>
                    <a:pt x="22993" y="87250"/>
                  </a:lnTo>
                  <a:lnTo>
                    <a:pt x="16553" y="99580"/>
                  </a:lnTo>
                  <a:lnTo>
                    <a:pt x="11095" y="112467"/>
                  </a:lnTo>
                  <a:lnTo>
                    <a:pt x="6668" y="125862"/>
                  </a:lnTo>
                  <a:lnTo>
                    <a:pt x="3323" y="139714"/>
                  </a:lnTo>
                  <a:lnTo>
                    <a:pt x="1109" y="153975"/>
                  </a:lnTo>
                  <a:lnTo>
                    <a:pt x="74" y="168596"/>
                  </a:lnTo>
                  <a:lnTo>
                    <a:pt x="0" y="173736"/>
                  </a:lnTo>
                  <a:lnTo>
                    <a:pt x="617" y="188389"/>
                  </a:lnTo>
                  <a:lnTo>
                    <a:pt x="2436" y="202709"/>
                  </a:lnTo>
                  <a:lnTo>
                    <a:pt x="5408" y="216647"/>
                  </a:lnTo>
                  <a:lnTo>
                    <a:pt x="9482" y="230153"/>
                  </a:lnTo>
                  <a:lnTo>
                    <a:pt x="14610" y="243175"/>
                  </a:lnTo>
                  <a:lnTo>
                    <a:pt x="20741" y="255664"/>
                  </a:lnTo>
                  <a:lnTo>
                    <a:pt x="27826" y="267570"/>
                  </a:lnTo>
                  <a:lnTo>
                    <a:pt x="35815" y="278842"/>
                  </a:lnTo>
                  <a:lnTo>
                    <a:pt x="44659" y="289430"/>
                  </a:lnTo>
                  <a:lnTo>
                    <a:pt x="54309" y="299284"/>
                  </a:lnTo>
                  <a:lnTo>
                    <a:pt x="64714" y="308353"/>
                  </a:lnTo>
                  <a:lnTo>
                    <a:pt x="75826" y="316589"/>
                  </a:lnTo>
                  <a:lnTo>
                    <a:pt x="87594" y="323939"/>
                  </a:lnTo>
                  <a:lnTo>
                    <a:pt x="99968" y="330355"/>
                  </a:lnTo>
                  <a:lnTo>
                    <a:pt x="112901" y="335785"/>
                  </a:lnTo>
                  <a:lnTo>
                    <a:pt x="126341" y="340180"/>
                  </a:lnTo>
                  <a:lnTo>
                    <a:pt x="140239" y="343490"/>
                  </a:lnTo>
                  <a:lnTo>
                    <a:pt x="154546" y="345664"/>
                  </a:lnTo>
                  <a:lnTo>
                    <a:pt x="169212" y="346652"/>
                  </a:lnTo>
                  <a:lnTo>
                    <a:pt x="173736" y="346710"/>
                  </a:lnTo>
                  <a:lnTo>
                    <a:pt x="188473" y="346095"/>
                  </a:lnTo>
                  <a:lnTo>
                    <a:pt x="202880" y="344284"/>
                  </a:lnTo>
                  <a:lnTo>
                    <a:pt x="216905" y="341327"/>
                  </a:lnTo>
                  <a:lnTo>
                    <a:pt x="230497" y="337273"/>
                  </a:lnTo>
                  <a:lnTo>
                    <a:pt x="243607" y="332173"/>
                  </a:lnTo>
                  <a:lnTo>
                    <a:pt x="256183" y="326077"/>
                  </a:lnTo>
                  <a:lnTo>
                    <a:pt x="268176" y="319034"/>
                  </a:lnTo>
                  <a:lnTo>
                    <a:pt x="279534" y="311093"/>
                  </a:lnTo>
                  <a:lnTo>
                    <a:pt x="290206" y="302306"/>
                  </a:lnTo>
                  <a:lnTo>
                    <a:pt x="300144" y="292722"/>
                  </a:lnTo>
                  <a:lnTo>
                    <a:pt x="309295" y="282391"/>
                  </a:lnTo>
                  <a:lnTo>
                    <a:pt x="317610" y="271362"/>
                  </a:lnTo>
                  <a:lnTo>
                    <a:pt x="325038" y="259686"/>
                  </a:lnTo>
                  <a:lnTo>
                    <a:pt x="331528" y="247413"/>
                  </a:lnTo>
                  <a:lnTo>
                    <a:pt x="337030" y="234591"/>
                  </a:lnTo>
                  <a:lnTo>
                    <a:pt x="341493" y="221272"/>
                  </a:lnTo>
                  <a:lnTo>
                    <a:pt x="344867" y="207506"/>
                  </a:lnTo>
                  <a:lnTo>
                    <a:pt x="347102" y="193341"/>
                  </a:lnTo>
                  <a:lnTo>
                    <a:pt x="348146" y="178828"/>
                  </a:lnTo>
                  <a:lnTo>
                    <a:pt x="348221" y="173736"/>
                  </a:lnTo>
                  <a:lnTo>
                    <a:pt x="347603" y="159033"/>
                  </a:lnTo>
                  <a:lnTo>
                    <a:pt x="345782" y="144672"/>
                  </a:lnTo>
                  <a:lnTo>
                    <a:pt x="342809" y="130701"/>
                  </a:lnTo>
                  <a:lnTo>
                    <a:pt x="338734" y="117168"/>
                  </a:lnTo>
                  <a:lnTo>
                    <a:pt x="333607" y="104122"/>
                  </a:lnTo>
                  <a:lnTo>
                    <a:pt x="327478" y="91614"/>
                  </a:lnTo>
                  <a:lnTo>
                    <a:pt x="320398" y="79691"/>
                  </a:lnTo>
                  <a:lnTo>
                    <a:pt x="312416" y="68402"/>
                  </a:lnTo>
                  <a:lnTo>
                    <a:pt x="303583" y="57797"/>
                  </a:lnTo>
                  <a:lnTo>
                    <a:pt x="293949" y="47924"/>
                  </a:lnTo>
                  <a:lnTo>
                    <a:pt x="283564" y="38832"/>
                  </a:lnTo>
                  <a:lnTo>
                    <a:pt x="272479" y="30570"/>
                  </a:lnTo>
                  <a:lnTo>
                    <a:pt x="260743" y="23187"/>
                  </a:lnTo>
                  <a:lnTo>
                    <a:pt x="248407" y="16733"/>
                  </a:lnTo>
                  <a:lnTo>
                    <a:pt x="235521" y="11255"/>
                  </a:lnTo>
                  <a:lnTo>
                    <a:pt x="222135" y="6803"/>
                  </a:lnTo>
                  <a:lnTo>
                    <a:pt x="208299" y="3426"/>
                  </a:lnTo>
                  <a:lnTo>
                    <a:pt x="194065" y="1173"/>
                  </a:lnTo>
                  <a:lnTo>
                    <a:pt x="179480" y="93"/>
                  </a:lnTo>
                  <a:lnTo>
                    <a:pt x="173736" y="0"/>
                  </a:lnTo>
                  <a:close/>
                </a:path>
              </a:pathLst>
            </a:custGeom>
            <a:solidFill>
              <a:srgbClr val="78A1CB"/>
            </a:solidFill>
          </p:spPr>
          <p:txBody>
            <a:bodyPr wrap="square" lIns="0" tIns="0" rIns="0" bIns="0" rtlCol="0">
              <a:noAutofit/>
            </a:bodyPr>
            <a:lstStyle/>
            <a:p>
              <a:endParaRPr/>
            </a:p>
          </p:txBody>
        </p:sp>
        <p:sp>
          <p:nvSpPr>
            <p:cNvPr id="107" name="object 118"/>
            <p:cNvSpPr/>
            <p:nvPr/>
          </p:nvSpPr>
          <p:spPr>
            <a:xfrm>
              <a:off x="5022125" y="2446020"/>
              <a:ext cx="348221" cy="346710"/>
            </a:xfrm>
            <a:custGeom>
              <a:avLst/>
              <a:gdLst/>
              <a:ahLst/>
              <a:cxnLst/>
              <a:rect l="l" t="t" r="r" b="b"/>
              <a:pathLst>
                <a:path w="348221" h="346710">
                  <a:moveTo>
                    <a:pt x="173736" y="0"/>
                  </a:moveTo>
                  <a:lnTo>
                    <a:pt x="159002" y="614"/>
                  </a:lnTo>
                  <a:lnTo>
                    <a:pt x="144611" y="2426"/>
                  </a:lnTo>
                  <a:lnTo>
                    <a:pt x="130611" y="5385"/>
                  </a:lnTo>
                  <a:lnTo>
                    <a:pt x="117053" y="9442"/>
                  </a:lnTo>
                  <a:lnTo>
                    <a:pt x="103985" y="14548"/>
                  </a:lnTo>
                  <a:lnTo>
                    <a:pt x="91456" y="20654"/>
                  </a:lnTo>
                  <a:lnTo>
                    <a:pt x="79515" y="27710"/>
                  </a:lnTo>
                  <a:lnTo>
                    <a:pt x="68213" y="35668"/>
                  </a:lnTo>
                  <a:lnTo>
                    <a:pt x="57598" y="44477"/>
                  </a:lnTo>
                  <a:lnTo>
                    <a:pt x="47719" y="54089"/>
                  </a:lnTo>
                  <a:lnTo>
                    <a:pt x="38626" y="64455"/>
                  </a:lnTo>
                  <a:lnTo>
                    <a:pt x="30367" y="75525"/>
                  </a:lnTo>
                  <a:lnTo>
                    <a:pt x="22993" y="87250"/>
                  </a:lnTo>
                  <a:lnTo>
                    <a:pt x="16553" y="99580"/>
                  </a:lnTo>
                  <a:lnTo>
                    <a:pt x="11095" y="112467"/>
                  </a:lnTo>
                  <a:lnTo>
                    <a:pt x="6668" y="125862"/>
                  </a:lnTo>
                  <a:lnTo>
                    <a:pt x="3323" y="139714"/>
                  </a:lnTo>
                  <a:lnTo>
                    <a:pt x="1109" y="153975"/>
                  </a:lnTo>
                  <a:lnTo>
                    <a:pt x="74" y="168596"/>
                  </a:lnTo>
                  <a:lnTo>
                    <a:pt x="0" y="173736"/>
                  </a:lnTo>
                  <a:lnTo>
                    <a:pt x="617" y="188389"/>
                  </a:lnTo>
                  <a:lnTo>
                    <a:pt x="2436" y="202709"/>
                  </a:lnTo>
                  <a:lnTo>
                    <a:pt x="5408" y="216647"/>
                  </a:lnTo>
                  <a:lnTo>
                    <a:pt x="9482" y="230153"/>
                  </a:lnTo>
                  <a:lnTo>
                    <a:pt x="14610" y="243175"/>
                  </a:lnTo>
                  <a:lnTo>
                    <a:pt x="20741" y="255664"/>
                  </a:lnTo>
                  <a:lnTo>
                    <a:pt x="27826" y="267570"/>
                  </a:lnTo>
                  <a:lnTo>
                    <a:pt x="35815" y="278842"/>
                  </a:lnTo>
                  <a:lnTo>
                    <a:pt x="44659" y="289430"/>
                  </a:lnTo>
                  <a:lnTo>
                    <a:pt x="54309" y="299284"/>
                  </a:lnTo>
                  <a:lnTo>
                    <a:pt x="64714" y="308353"/>
                  </a:lnTo>
                  <a:lnTo>
                    <a:pt x="75826" y="316589"/>
                  </a:lnTo>
                  <a:lnTo>
                    <a:pt x="87594" y="323939"/>
                  </a:lnTo>
                  <a:lnTo>
                    <a:pt x="99968" y="330355"/>
                  </a:lnTo>
                  <a:lnTo>
                    <a:pt x="112901" y="335785"/>
                  </a:lnTo>
                  <a:lnTo>
                    <a:pt x="126341" y="340180"/>
                  </a:lnTo>
                  <a:lnTo>
                    <a:pt x="140239" y="343490"/>
                  </a:lnTo>
                  <a:lnTo>
                    <a:pt x="154546" y="345664"/>
                  </a:lnTo>
                  <a:lnTo>
                    <a:pt x="169212" y="346652"/>
                  </a:lnTo>
                  <a:lnTo>
                    <a:pt x="173736" y="346710"/>
                  </a:lnTo>
                  <a:lnTo>
                    <a:pt x="188473" y="346095"/>
                  </a:lnTo>
                  <a:lnTo>
                    <a:pt x="202880" y="344284"/>
                  </a:lnTo>
                  <a:lnTo>
                    <a:pt x="216905" y="341327"/>
                  </a:lnTo>
                  <a:lnTo>
                    <a:pt x="230497" y="337273"/>
                  </a:lnTo>
                  <a:lnTo>
                    <a:pt x="243607" y="332173"/>
                  </a:lnTo>
                  <a:lnTo>
                    <a:pt x="256183" y="326077"/>
                  </a:lnTo>
                  <a:lnTo>
                    <a:pt x="268176" y="319034"/>
                  </a:lnTo>
                  <a:lnTo>
                    <a:pt x="279534" y="311093"/>
                  </a:lnTo>
                  <a:lnTo>
                    <a:pt x="290206" y="302306"/>
                  </a:lnTo>
                  <a:lnTo>
                    <a:pt x="300144" y="292722"/>
                  </a:lnTo>
                  <a:lnTo>
                    <a:pt x="309295" y="282391"/>
                  </a:lnTo>
                  <a:lnTo>
                    <a:pt x="317610" y="271362"/>
                  </a:lnTo>
                  <a:lnTo>
                    <a:pt x="325038" y="259686"/>
                  </a:lnTo>
                  <a:lnTo>
                    <a:pt x="331528" y="247413"/>
                  </a:lnTo>
                  <a:lnTo>
                    <a:pt x="337030" y="234591"/>
                  </a:lnTo>
                  <a:lnTo>
                    <a:pt x="341493" y="221272"/>
                  </a:lnTo>
                  <a:lnTo>
                    <a:pt x="344867" y="207506"/>
                  </a:lnTo>
                  <a:lnTo>
                    <a:pt x="347102" y="193341"/>
                  </a:lnTo>
                  <a:lnTo>
                    <a:pt x="348146" y="178828"/>
                  </a:lnTo>
                  <a:lnTo>
                    <a:pt x="348221" y="173736"/>
                  </a:lnTo>
                  <a:lnTo>
                    <a:pt x="347603" y="159033"/>
                  </a:lnTo>
                  <a:lnTo>
                    <a:pt x="345782" y="144672"/>
                  </a:lnTo>
                  <a:lnTo>
                    <a:pt x="342809" y="130701"/>
                  </a:lnTo>
                  <a:lnTo>
                    <a:pt x="338734" y="117168"/>
                  </a:lnTo>
                  <a:lnTo>
                    <a:pt x="333607" y="104122"/>
                  </a:lnTo>
                  <a:lnTo>
                    <a:pt x="327478" y="91614"/>
                  </a:lnTo>
                  <a:lnTo>
                    <a:pt x="320398" y="79691"/>
                  </a:lnTo>
                  <a:lnTo>
                    <a:pt x="312416" y="68402"/>
                  </a:lnTo>
                  <a:lnTo>
                    <a:pt x="303583" y="57797"/>
                  </a:lnTo>
                  <a:lnTo>
                    <a:pt x="293949" y="47924"/>
                  </a:lnTo>
                  <a:lnTo>
                    <a:pt x="283564" y="38832"/>
                  </a:lnTo>
                  <a:lnTo>
                    <a:pt x="272479" y="30570"/>
                  </a:lnTo>
                  <a:lnTo>
                    <a:pt x="260743" y="23187"/>
                  </a:lnTo>
                  <a:lnTo>
                    <a:pt x="248407" y="16733"/>
                  </a:lnTo>
                  <a:lnTo>
                    <a:pt x="235521" y="11255"/>
                  </a:lnTo>
                  <a:lnTo>
                    <a:pt x="222135" y="6803"/>
                  </a:lnTo>
                  <a:lnTo>
                    <a:pt x="208299" y="3426"/>
                  </a:lnTo>
                  <a:lnTo>
                    <a:pt x="194065" y="1173"/>
                  </a:lnTo>
                  <a:lnTo>
                    <a:pt x="179480" y="93"/>
                  </a:lnTo>
                  <a:lnTo>
                    <a:pt x="173736" y="0"/>
                  </a:lnTo>
                  <a:close/>
                </a:path>
              </a:pathLst>
            </a:custGeom>
            <a:ln w="28574">
              <a:solidFill>
                <a:srgbClr val="FEFEFD"/>
              </a:solidFill>
            </a:ln>
          </p:spPr>
          <p:txBody>
            <a:bodyPr wrap="square" lIns="0" tIns="0" rIns="0" bIns="0" rtlCol="0">
              <a:noAutofit/>
            </a:bodyPr>
            <a:lstStyle/>
            <a:p>
              <a:endParaRPr/>
            </a:p>
          </p:txBody>
        </p:sp>
        <p:sp>
          <p:nvSpPr>
            <p:cNvPr id="108" name="object 119"/>
            <p:cNvSpPr/>
            <p:nvPr/>
          </p:nvSpPr>
          <p:spPr>
            <a:xfrm>
              <a:off x="5125757" y="2541270"/>
              <a:ext cx="96774" cy="95250"/>
            </a:xfrm>
            <a:custGeom>
              <a:avLst/>
              <a:gdLst/>
              <a:ahLst/>
              <a:cxnLst/>
              <a:rect l="l" t="t" r="r" b="b"/>
              <a:pathLst>
                <a:path w="96774" h="95250">
                  <a:moveTo>
                    <a:pt x="23622" y="48006"/>
                  </a:moveTo>
                  <a:lnTo>
                    <a:pt x="72389" y="95250"/>
                  </a:lnTo>
                  <a:lnTo>
                    <a:pt x="96774" y="95250"/>
                  </a:lnTo>
                  <a:lnTo>
                    <a:pt x="96774" y="71628"/>
                  </a:lnTo>
                  <a:lnTo>
                    <a:pt x="48005" y="24384"/>
                  </a:lnTo>
                  <a:lnTo>
                    <a:pt x="72389" y="0"/>
                  </a:lnTo>
                  <a:lnTo>
                    <a:pt x="0" y="0"/>
                  </a:lnTo>
                  <a:lnTo>
                    <a:pt x="0" y="71628"/>
                  </a:lnTo>
                  <a:lnTo>
                    <a:pt x="12191" y="60198"/>
                  </a:lnTo>
                  <a:lnTo>
                    <a:pt x="23622" y="48006"/>
                  </a:lnTo>
                  <a:close/>
                </a:path>
              </a:pathLst>
            </a:custGeom>
            <a:solidFill>
              <a:srgbClr val="635959"/>
            </a:solidFill>
          </p:spPr>
          <p:txBody>
            <a:bodyPr wrap="square" lIns="0" tIns="0" rIns="0" bIns="0" rtlCol="0">
              <a:noAutofit/>
            </a:bodyPr>
            <a:lstStyle/>
            <a:p>
              <a:endParaRPr/>
            </a:p>
          </p:txBody>
        </p:sp>
        <p:sp>
          <p:nvSpPr>
            <p:cNvPr id="109" name="object 120"/>
            <p:cNvSpPr/>
            <p:nvPr/>
          </p:nvSpPr>
          <p:spPr>
            <a:xfrm>
              <a:off x="5099849" y="2516124"/>
              <a:ext cx="96774" cy="95250"/>
            </a:xfrm>
            <a:custGeom>
              <a:avLst/>
              <a:gdLst/>
              <a:ahLst/>
              <a:cxnLst/>
              <a:rect l="l" t="t" r="r" b="b"/>
              <a:pathLst>
                <a:path w="96774" h="95250">
                  <a:moveTo>
                    <a:pt x="73151" y="95250"/>
                  </a:moveTo>
                  <a:lnTo>
                    <a:pt x="96774" y="95250"/>
                  </a:lnTo>
                  <a:lnTo>
                    <a:pt x="96774" y="71628"/>
                  </a:lnTo>
                  <a:lnTo>
                    <a:pt x="48768" y="23622"/>
                  </a:lnTo>
                  <a:lnTo>
                    <a:pt x="73151" y="0"/>
                  </a:lnTo>
                  <a:lnTo>
                    <a:pt x="0" y="0"/>
                  </a:lnTo>
                  <a:lnTo>
                    <a:pt x="0" y="71628"/>
                  </a:lnTo>
                  <a:lnTo>
                    <a:pt x="12192" y="59436"/>
                  </a:lnTo>
                  <a:lnTo>
                    <a:pt x="24384" y="48006"/>
                  </a:lnTo>
                  <a:lnTo>
                    <a:pt x="73151" y="95250"/>
                  </a:lnTo>
                  <a:close/>
                </a:path>
              </a:pathLst>
            </a:custGeom>
            <a:solidFill>
              <a:srgbClr val="CED6D3"/>
            </a:solidFill>
          </p:spPr>
          <p:txBody>
            <a:bodyPr wrap="square" lIns="0" tIns="0" rIns="0" bIns="0" rtlCol="0">
              <a:noAutofit/>
            </a:bodyPr>
            <a:lstStyle/>
            <a:p>
              <a:endParaRPr/>
            </a:p>
          </p:txBody>
        </p:sp>
        <p:sp>
          <p:nvSpPr>
            <p:cNvPr id="110" name="object 121"/>
            <p:cNvSpPr/>
            <p:nvPr/>
          </p:nvSpPr>
          <p:spPr>
            <a:xfrm>
              <a:off x="5125757" y="2636520"/>
              <a:ext cx="96774" cy="93726"/>
            </a:xfrm>
            <a:custGeom>
              <a:avLst/>
              <a:gdLst/>
              <a:ahLst/>
              <a:cxnLst/>
              <a:rect l="l" t="t" r="r" b="b"/>
              <a:pathLst>
                <a:path w="96774" h="93726">
                  <a:moveTo>
                    <a:pt x="0" y="93726"/>
                  </a:moveTo>
                  <a:lnTo>
                    <a:pt x="23622" y="93726"/>
                  </a:lnTo>
                  <a:lnTo>
                    <a:pt x="72389" y="47244"/>
                  </a:lnTo>
                  <a:lnTo>
                    <a:pt x="84581" y="58674"/>
                  </a:lnTo>
                  <a:lnTo>
                    <a:pt x="96774" y="70866"/>
                  </a:lnTo>
                  <a:lnTo>
                    <a:pt x="96774" y="0"/>
                  </a:lnTo>
                  <a:lnTo>
                    <a:pt x="23622" y="0"/>
                  </a:lnTo>
                  <a:lnTo>
                    <a:pt x="48005" y="23622"/>
                  </a:lnTo>
                  <a:lnTo>
                    <a:pt x="0" y="70866"/>
                  </a:lnTo>
                  <a:lnTo>
                    <a:pt x="0" y="93726"/>
                  </a:lnTo>
                  <a:close/>
                </a:path>
              </a:pathLst>
            </a:custGeom>
            <a:solidFill>
              <a:srgbClr val="635959"/>
            </a:solidFill>
          </p:spPr>
          <p:txBody>
            <a:bodyPr wrap="square" lIns="0" tIns="0" rIns="0" bIns="0" rtlCol="0">
              <a:noAutofit/>
            </a:bodyPr>
            <a:lstStyle/>
            <a:p>
              <a:endParaRPr/>
            </a:p>
          </p:txBody>
        </p:sp>
        <p:sp>
          <p:nvSpPr>
            <p:cNvPr id="111" name="object 122"/>
            <p:cNvSpPr/>
            <p:nvPr/>
          </p:nvSpPr>
          <p:spPr>
            <a:xfrm>
              <a:off x="5099849" y="2611374"/>
              <a:ext cx="96774" cy="93725"/>
            </a:xfrm>
            <a:custGeom>
              <a:avLst/>
              <a:gdLst/>
              <a:ahLst/>
              <a:cxnLst/>
              <a:rect l="l" t="t" r="r" b="b"/>
              <a:pathLst>
                <a:path w="96774" h="93725">
                  <a:moveTo>
                    <a:pt x="0" y="93725"/>
                  </a:moveTo>
                  <a:lnTo>
                    <a:pt x="24384" y="93725"/>
                  </a:lnTo>
                  <a:lnTo>
                    <a:pt x="73151" y="47243"/>
                  </a:lnTo>
                  <a:lnTo>
                    <a:pt x="85344" y="58674"/>
                  </a:lnTo>
                  <a:lnTo>
                    <a:pt x="96774" y="70104"/>
                  </a:lnTo>
                  <a:lnTo>
                    <a:pt x="96774" y="0"/>
                  </a:lnTo>
                  <a:lnTo>
                    <a:pt x="24384" y="0"/>
                  </a:lnTo>
                  <a:lnTo>
                    <a:pt x="48768" y="23622"/>
                  </a:lnTo>
                  <a:lnTo>
                    <a:pt x="0" y="70104"/>
                  </a:lnTo>
                  <a:lnTo>
                    <a:pt x="0" y="93725"/>
                  </a:lnTo>
                  <a:close/>
                </a:path>
              </a:pathLst>
            </a:custGeom>
            <a:solidFill>
              <a:srgbClr val="CED6D3"/>
            </a:solidFill>
          </p:spPr>
          <p:txBody>
            <a:bodyPr wrap="square" lIns="0" tIns="0" rIns="0" bIns="0" rtlCol="0">
              <a:noAutofit/>
            </a:bodyPr>
            <a:lstStyle/>
            <a:p>
              <a:endParaRPr/>
            </a:p>
          </p:txBody>
        </p:sp>
        <p:sp>
          <p:nvSpPr>
            <p:cNvPr id="112" name="object 123"/>
            <p:cNvSpPr/>
            <p:nvPr/>
          </p:nvSpPr>
          <p:spPr>
            <a:xfrm>
              <a:off x="5222531" y="2636520"/>
              <a:ext cx="96774" cy="93726"/>
            </a:xfrm>
            <a:custGeom>
              <a:avLst/>
              <a:gdLst/>
              <a:ahLst/>
              <a:cxnLst/>
              <a:rect l="l" t="t" r="r" b="b"/>
              <a:pathLst>
                <a:path w="96774" h="93726">
                  <a:moveTo>
                    <a:pt x="24371" y="93726"/>
                  </a:moveTo>
                  <a:lnTo>
                    <a:pt x="96774" y="93726"/>
                  </a:lnTo>
                  <a:lnTo>
                    <a:pt x="96774" y="23622"/>
                  </a:lnTo>
                  <a:lnTo>
                    <a:pt x="84581" y="35814"/>
                  </a:lnTo>
                  <a:lnTo>
                    <a:pt x="72389" y="47244"/>
                  </a:lnTo>
                  <a:lnTo>
                    <a:pt x="24371" y="0"/>
                  </a:lnTo>
                  <a:lnTo>
                    <a:pt x="0" y="0"/>
                  </a:lnTo>
                  <a:lnTo>
                    <a:pt x="0" y="23622"/>
                  </a:lnTo>
                  <a:lnTo>
                    <a:pt x="48005" y="70866"/>
                  </a:lnTo>
                  <a:lnTo>
                    <a:pt x="24371" y="93726"/>
                  </a:lnTo>
                  <a:close/>
                </a:path>
              </a:pathLst>
            </a:custGeom>
            <a:solidFill>
              <a:srgbClr val="635959"/>
            </a:solidFill>
          </p:spPr>
          <p:txBody>
            <a:bodyPr wrap="square" lIns="0" tIns="0" rIns="0" bIns="0" rtlCol="0">
              <a:noAutofit/>
            </a:bodyPr>
            <a:lstStyle/>
            <a:p>
              <a:endParaRPr/>
            </a:p>
          </p:txBody>
        </p:sp>
        <p:sp>
          <p:nvSpPr>
            <p:cNvPr id="113" name="object 124"/>
            <p:cNvSpPr/>
            <p:nvPr/>
          </p:nvSpPr>
          <p:spPr>
            <a:xfrm>
              <a:off x="5196623" y="2611374"/>
              <a:ext cx="97523" cy="93725"/>
            </a:xfrm>
            <a:custGeom>
              <a:avLst/>
              <a:gdLst/>
              <a:ahLst/>
              <a:cxnLst/>
              <a:rect l="l" t="t" r="r" b="b"/>
              <a:pathLst>
                <a:path w="97523" h="93725">
                  <a:moveTo>
                    <a:pt x="24384" y="93725"/>
                  </a:moveTo>
                  <a:lnTo>
                    <a:pt x="97523" y="93725"/>
                  </a:lnTo>
                  <a:lnTo>
                    <a:pt x="97523" y="23622"/>
                  </a:lnTo>
                  <a:lnTo>
                    <a:pt x="85344" y="35051"/>
                  </a:lnTo>
                  <a:lnTo>
                    <a:pt x="73151" y="47243"/>
                  </a:lnTo>
                  <a:lnTo>
                    <a:pt x="24384" y="0"/>
                  </a:lnTo>
                  <a:lnTo>
                    <a:pt x="0" y="0"/>
                  </a:lnTo>
                  <a:lnTo>
                    <a:pt x="0" y="23622"/>
                  </a:lnTo>
                  <a:lnTo>
                    <a:pt x="48768" y="70104"/>
                  </a:lnTo>
                  <a:lnTo>
                    <a:pt x="24384" y="93725"/>
                  </a:lnTo>
                  <a:close/>
                </a:path>
              </a:pathLst>
            </a:custGeom>
            <a:solidFill>
              <a:srgbClr val="CED6D3"/>
            </a:solidFill>
          </p:spPr>
          <p:txBody>
            <a:bodyPr wrap="square" lIns="0" tIns="0" rIns="0" bIns="0" rtlCol="0">
              <a:noAutofit/>
            </a:bodyPr>
            <a:lstStyle/>
            <a:p>
              <a:endParaRPr/>
            </a:p>
          </p:txBody>
        </p:sp>
        <p:sp>
          <p:nvSpPr>
            <p:cNvPr id="114" name="object 125"/>
            <p:cNvSpPr/>
            <p:nvPr/>
          </p:nvSpPr>
          <p:spPr>
            <a:xfrm>
              <a:off x="5222531" y="2541270"/>
              <a:ext cx="96774" cy="95250"/>
            </a:xfrm>
            <a:custGeom>
              <a:avLst/>
              <a:gdLst/>
              <a:ahLst/>
              <a:cxnLst/>
              <a:rect l="l" t="t" r="r" b="b"/>
              <a:pathLst>
                <a:path w="96774" h="95250">
                  <a:moveTo>
                    <a:pt x="24371" y="48006"/>
                  </a:moveTo>
                  <a:lnTo>
                    <a:pt x="12191" y="35814"/>
                  </a:lnTo>
                  <a:lnTo>
                    <a:pt x="0" y="24384"/>
                  </a:lnTo>
                  <a:lnTo>
                    <a:pt x="0" y="95250"/>
                  </a:lnTo>
                  <a:lnTo>
                    <a:pt x="72389" y="95250"/>
                  </a:lnTo>
                  <a:lnTo>
                    <a:pt x="48005" y="71628"/>
                  </a:lnTo>
                  <a:lnTo>
                    <a:pt x="96774" y="24384"/>
                  </a:lnTo>
                  <a:lnTo>
                    <a:pt x="96774" y="0"/>
                  </a:lnTo>
                  <a:lnTo>
                    <a:pt x="72389" y="0"/>
                  </a:lnTo>
                  <a:lnTo>
                    <a:pt x="24371" y="48006"/>
                  </a:lnTo>
                  <a:close/>
                </a:path>
              </a:pathLst>
            </a:custGeom>
            <a:solidFill>
              <a:srgbClr val="635959"/>
            </a:solidFill>
          </p:spPr>
          <p:txBody>
            <a:bodyPr wrap="square" lIns="0" tIns="0" rIns="0" bIns="0" rtlCol="0">
              <a:noAutofit/>
            </a:bodyPr>
            <a:lstStyle/>
            <a:p>
              <a:endParaRPr/>
            </a:p>
          </p:txBody>
        </p:sp>
        <p:sp>
          <p:nvSpPr>
            <p:cNvPr id="115" name="object 126"/>
            <p:cNvSpPr/>
            <p:nvPr/>
          </p:nvSpPr>
          <p:spPr>
            <a:xfrm>
              <a:off x="5196623" y="2516124"/>
              <a:ext cx="97523" cy="95250"/>
            </a:xfrm>
            <a:custGeom>
              <a:avLst/>
              <a:gdLst/>
              <a:ahLst/>
              <a:cxnLst/>
              <a:rect l="l" t="t" r="r" b="b"/>
              <a:pathLst>
                <a:path w="97523" h="95250">
                  <a:moveTo>
                    <a:pt x="24384" y="48006"/>
                  </a:moveTo>
                  <a:lnTo>
                    <a:pt x="0" y="23622"/>
                  </a:lnTo>
                  <a:lnTo>
                    <a:pt x="0" y="95250"/>
                  </a:lnTo>
                  <a:lnTo>
                    <a:pt x="73151" y="95250"/>
                  </a:lnTo>
                  <a:lnTo>
                    <a:pt x="48768" y="71628"/>
                  </a:lnTo>
                  <a:lnTo>
                    <a:pt x="97523" y="23622"/>
                  </a:lnTo>
                  <a:lnTo>
                    <a:pt x="97523" y="0"/>
                  </a:lnTo>
                  <a:lnTo>
                    <a:pt x="73151" y="0"/>
                  </a:lnTo>
                  <a:lnTo>
                    <a:pt x="24384" y="48006"/>
                  </a:lnTo>
                  <a:close/>
                </a:path>
              </a:pathLst>
            </a:custGeom>
            <a:solidFill>
              <a:srgbClr val="CED6D3"/>
            </a:solidFill>
          </p:spPr>
          <p:txBody>
            <a:bodyPr wrap="square" lIns="0" tIns="0" rIns="0" bIns="0" rtlCol="0">
              <a:noAutofit/>
            </a:bodyPr>
            <a:lstStyle/>
            <a:p>
              <a:endParaRPr/>
            </a:p>
          </p:txBody>
        </p:sp>
        <p:sp>
          <p:nvSpPr>
            <p:cNvPr id="116" name="object 44"/>
            <p:cNvSpPr/>
            <p:nvPr/>
          </p:nvSpPr>
          <p:spPr>
            <a:xfrm>
              <a:off x="384587" y="4258818"/>
              <a:ext cx="3039617" cy="1871471"/>
            </a:xfrm>
            <a:prstGeom prst="rect">
              <a:avLst/>
            </a:prstGeom>
            <a:blipFill>
              <a:blip r:embed="rId5" cstate="print"/>
              <a:stretch>
                <a:fillRect/>
              </a:stretch>
            </a:blipFill>
          </p:spPr>
          <p:txBody>
            <a:bodyPr wrap="square" lIns="0" tIns="0" rIns="0" bIns="0" rtlCol="0">
              <a:noAutofit/>
            </a:bodyPr>
            <a:lstStyle/>
            <a:p>
              <a:endParaRPr/>
            </a:p>
          </p:txBody>
        </p:sp>
        <p:sp>
          <p:nvSpPr>
            <p:cNvPr id="117" name="object 45"/>
            <p:cNvSpPr/>
            <p:nvPr/>
          </p:nvSpPr>
          <p:spPr>
            <a:xfrm>
              <a:off x="385327" y="4259446"/>
              <a:ext cx="3038750" cy="1869863"/>
            </a:xfrm>
            <a:custGeom>
              <a:avLst/>
              <a:gdLst/>
              <a:ahLst/>
              <a:cxnLst/>
              <a:rect l="l" t="t" r="r" b="b"/>
              <a:pathLst>
                <a:path w="3038750" h="1869863">
                  <a:moveTo>
                    <a:pt x="1053874" y="310268"/>
                  </a:moveTo>
                  <a:lnTo>
                    <a:pt x="1075554" y="260834"/>
                  </a:lnTo>
                  <a:lnTo>
                    <a:pt x="1109426" y="214795"/>
                  </a:lnTo>
                  <a:lnTo>
                    <a:pt x="1153270" y="172464"/>
                  </a:lnTo>
                  <a:lnTo>
                    <a:pt x="1204868" y="134153"/>
                  </a:lnTo>
                  <a:lnTo>
                    <a:pt x="1262000" y="100176"/>
                  </a:lnTo>
                  <a:lnTo>
                    <a:pt x="1322446" y="70844"/>
                  </a:lnTo>
                  <a:lnTo>
                    <a:pt x="1383987" y="46471"/>
                  </a:lnTo>
                  <a:lnTo>
                    <a:pt x="1444403" y="27369"/>
                  </a:lnTo>
                  <a:lnTo>
                    <a:pt x="1501476" y="13851"/>
                  </a:lnTo>
                  <a:lnTo>
                    <a:pt x="1552984" y="6230"/>
                  </a:lnTo>
                  <a:lnTo>
                    <a:pt x="1604282" y="1482"/>
                  </a:lnTo>
                  <a:lnTo>
                    <a:pt x="1654553" y="0"/>
                  </a:lnTo>
                  <a:lnTo>
                    <a:pt x="1703763" y="1703"/>
                  </a:lnTo>
                  <a:lnTo>
                    <a:pt x="1751877" y="6513"/>
                  </a:lnTo>
                  <a:lnTo>
                    <a:pt x="1798859" y="14349"/>
                  </a:lnTo>
                  <a:lnTo>
                    <a:pt x="1844675" y="25131"/>
                  </a:lnTo>
                  <a:lnTo>
                    <a:pt x="1889289" y="38779"/>
                  </a:lnTo>
                  <a:lnTo>
                    <a:pt x="1932667" y="55213"/>
                  </a:lnTo>
                  <a:lnTo>
                    <a:pt x="1974772" y="74353"/>
                  </a:lnTo>
                  <a:lnTo>
                    <a:pt x="2015570" y="96118"/>
                  </a:lnTo>
                  <a:lnTo>
                    <a:pt x="2055027" y="120429"/>
                  </a:lnTo>
                  <a:lnTo>
                    <a:pt x="2093106" y="147205"/>
                  </a:lnTo>
                  <a:lnTo>
                    <a:pt x="2129772" y="176367"/>
                  </a:lnTo>
                  <a:lnTo>
                    <a:pt x="2164991" y="207835"/>
                  </a:lnTo>
                  <a:lnTo>
                    <a:pt x="2198727" y="241528"/>
                  </a:lnTo>
                  <a:lnTo>
                    <a:pt x="2230946" y="277366"/>
                  </a:lnTo>
                  <a:lnTo>
                    <a:pt x="2261612" y="315269"/>
                  </a:lnTo>
                  <a:lnTo>
                    <a:pt x="2290689" y="355158"/>
                  </a:lnTo>
                  <a:lnTo>
                    <a:pt x="2318144" y="396952"/>
                  </a:lnTo>
                  <a:lnTo>
                    <a:pt x="2343940" y="440570"/>
                  </a:lnTo>
                  <a:lnTo>
                    <a:pt x="2356159" y="433704"/>
                  </a:lnTo>
                  <a:lnTo>
                    <a:pt x="2396533" y="419898"/>
                  </a:lnTo>
                  <a:lnTo>
                    <a:pt x="2425815" y="415723"/>
                  </a:lnTo>
                  <a:lnTo>
                    <a:pt x="2440947" y="414955"/>
                  </a:lnTo>
                  <a:lnTo>
                    <a:pt x="2456309" y="414982"/>
                  </a:lnTo>
                  <a:lnTo>
                    <a:pt x="2487429" y="417168"/>
                  </a:lnTo>
                  <a:lnTo>
                    <a:pt x="2518592" y="421774"/>
                  </a:lnTo>
                  <a:lnTo>
                    <a:pt x="2549213" y="428295"/>
                  </a:lnTo>
                  <a:lnTo>
                    <a:pt x="2578707" y="436225"/>
                  </a:lnTo>
                  <a:lnTo>
                    <a:pt x="2606489" y="445058"/>
                  </a:lnTo>
                  <a:lnTo>
                    <a:pt x="2649079" y="461326"/>
                  </a:lnTo>
                  <a:lnTo>
                    <a:pt x="2683023" y="476791"/>
                  </a:lnTo>
                  <a:lnTo>
                    <a:pt x="2716488" y="494023"/>
                  </a:lnTo>
                  <a:lnTo>
                    <a:pt x="2749322" y="512927"/>
                  </a:lnTo>
                  <a:lnTo>
                    <a:pt x="2781371" y="533406"/>
                  </a:lnTo>
                  <a:lnTo>
                    <a:pt x="2812483" y="555366"/>
                  </a:lnTo>
                  <a:lnTo>
                    <a:pt x="2842504" y="578710"/>
                  </a:lnTo>
                  <a:lnTo>
                    <a:pt x="2871281" y="603343"/>
                  </a:lnTo>
                  <a:lnTo>
                    <a:pt x="2898661" y="629168"/>
                  </a:lnTo>
                  <a:lnTo>
                    <a:pt x="2924490" y="656090"/>
                  </a:lnTo>
                  <a:lnTo>
                    <a:pt x="2968390" y="711635"/>
                  </a:lnTo>
                  <a:lnTo>
                    <a:pt x="2993820" y="752293"/>
                  </a:lnTo>
                  <a:lnTo>
                    <a:pt x="3013318" y="791879"/>
                  </a:lnTo>
                  <a:lnTo>
                    <a:pt x="3027137" y="830365"/>
                  </a:lnTo>
                  <a:lnTo>
                    <a:pt x="3035530" y="867721"/>
                  </a:lnTo>
                  <a:lnTo>
                    <a:pt x="3038750" y="903921"/>
                  </a:lnTo>
                  <a:lnTo>
                    <a:pt x="3037050" y="938936"/>
                  </a:lnTo>
                  <a:lnTo>
                    <a:pt x="3030682" y="972738"/>
                  </a:lnTo>
                  <a:lnTo>
                    <a:pt x="3019900" y="1005298"/>
                  </a:lnTo>
                  <a:lnTo>
                    <a:pt x="3004956" y="1036588"/>
                  </a:lnTo>
                  <a:lnTo>
                    <a:pt x="2986104" y="1066580"/>
                  </a:lnTo>
                  <a:lnTo>
                    <a:pt x="2963595" y="1095245"/>
                  </a:lnTo>
                  <a:lnTo>
                    <a:pt x="2937684" y="1122557"/>
                  </a:lnTo>
                  <a:lnTo>
                    <a:pt x="2908623" y="1148485"/>
                  </a:lnTo>
                  <a:lnTo>
                    <a:pt x="2876665" y="1173002"/>
                  </a:lnTo>
                  <a:lnTo>
                    <a:pt x="2842063" y="1196081"/>
                  </a:lnTo>
                  <a:lnTo>
                    <a:pt x="2805069" y="1217691"/>
                  </a:lnTo>
                  <a:lnTo>
                    <a:pt x="2765936" y="1237806"/>
                  </a:lnTo>
                  <a:lnTo>
                    <a:pt x="2724919" y="1256398"/>
                  </a:lnTo>
                  <a:lnTo>
                    <a:pt x="2682268" y="1273436"/>
                  </a:lnTo>
                  <a:lnTo>
                    <a:pt x="2698629" y="1307127"/>
                  </a:lnTo>
                  <a:lnTo>
                    <a:pt x="2725443" y="1372466"/>
                  </a:lnTo>
                  <a:lnTo>
                    <a:pt x="2743538" y="1434383"/>
                  </a:lnTo>
                  <a:lnTo>
                    <a:pt x="2751905" y="1492046"/>
                  </a:lnTo>
                  <a:lnTo>
                    <a:pt x="2752125" y="1519021"/>
                  </a:lnTo>
                  <a:lnTo>
                    <a:pt x="2749533" y="1544618"/>
                  </a:lnTo>
                  <a:lnTo>
                    <a:pt x="2735412" y="1591267"/>
                  </a:lnTo>
                  <a:lnTo>
                    <a:pt x="2708532" y="1631156"/>
                  </a:lnTo>
                  <a:lnTo>
                    <a:pt x="2667882" y="1663451"/>
                  </a:lnTo>
                  <a:lnTo>
                    <a:pt x="2612453" y="1687318"/>
                  </a:lnTo>
                  <a:lnTo>
                    <a:pt x="2541234" y="1701923"/>
                  </a:lnTo>
                  <a:lnTo>
                    <a:pt x="2499388" y="1705490"/>
                  </a:lnTo>
                  <a:lnTo>
                    <a:pt x="2451735" y="1706292"/>
                  </a:lnTo>
                  <a:lnTo>
                    <a:pt x="2404168" y="1704586"/>
                  </a:lnTo>
                  <a:lnTo>
                    <a:pt x="2356733" y="1700636"/>
                  </a:lnTo>
                  <a:lnTo>
                    <a:pt x="2309476" y="1694704"/>
                  </a:lnTo>
                  <a:lnTo>
                    <a:pt x="2262444" y="1687054"/>
                  </a:lnTo>
                  <a:lnTo>
                    <a:pt x="2215683" y="1677949"/>
                  </a:lnTo>
                  <a:lnTo>
                    <a:pt x="2151154" y="1663580"/>
                  </a:lnTo>
                  <a:lnTo>
                    <a:pt x="2094766" y="1648340"/>
                  </a:lnTo>
                  <a:lnTo>
                    <a:pt x="2054380" y="1635386"/>
                  </a:lnTo>
                  <a:lnTo>
                    <a:pt x="2005510" y="1653806"/>
                  </a:lnTo>
                  <a:lnTo>
                    <a:pt x="1974733" y="1681782"/>
                  </a:lnTo>
                  <a:lnTo>
                    <a:pt x="1943039" y="1707872"/>
                  </a:lnTo>
                  <a:lnTo>
                    <a:pt x="1910466" y="1732063"/>
                  </a:lnTo>
                  <a:lnTo>
                    <a:pt x="1877053" y="1754344"/>
                  </a:lnTo>
                  <a:lnTo>
                    <a:pt x="1842840" y="1774702"/>
                  </a:lnTo>
                  <a:lnTo>
                    <a:pt x="1807864" y="1793125"/>
                  </a:lnTo>
                  <a:lnTo>
                    <a:pt x="1772166" y="1809601"/>
                  </a:lnTo>
                  <a:lnTo>
                    <a:pt x="1735783" y="1824118"/>
                  </a:lnTo>
                  <a:lnTo>
                    <a:pt x="1698755" y="1836664"/>
                  </a:lnTo>
                  <a:lnTo>
                    <a:pt x="1661120" y="1847226"/>
                  </a:lnTo>
                  <a:lnTo>
                    <a:pt x="1622917" y="1855793"/>
                  </a:lnTo>
                  <a:lnTo>
                    <a:pt x="1584186" y="1862353"/>
                  </a:lnTo>
                  <a:lnTo>
                    <a:pt x="1544965" y="1866892"/>
                  </a:lnTo>
                  <a:lnTo>
                    <a:pt x="1505292" y="1869400"/>
                  </a:lnTo>
                  <a:lnTo>
                    <a:pt x="1465208" y="1869863"/>
                  </a:lnTo>
                  <a:lnTo>
                    <a:pt x="1424750" y="1868270"/>
                  </a:lnTo>
                  <a:lnTo>
                    <a:pt x="1383957" y="1864609"/>
                  </a:lnTo>
                  <a:lnTo>
                    <a:pt x="1342869" y="1858867"/>
                  </a:lnTo>
                  <a:lnTo>
                    <a:pt x="1301524" y="1851032"/>
                  </a:lnTo>
                  <a:lnTo>
                    <a:pt x="1255027" y="1840713"/>
                  </a:lnTo>
                  <a:lnTo>
                    <a:pt x="1204316" y="1825221"/>
                  </a:lnTo>
                  <a:lnTo>
                    <a:pt x="1151221" y="1804860"/>
                  </a:lnTo>
                  <a:lnTo>
                    <a:pt x="1097570" y="1779934"/>
                  </a:lnTo>
                  <a:lnTo>
                    <a:pt x="1045192" y="1750748"/>
                  </a:lnTo>
                  <a:lnTo>
                    <a:pt x="995917" y="1717607"/>
                  </a:lnTo>
                  <a:lnTo>
                    <a:pt x="951573" y="1680814"/>
                  </a:lnTo>
                  <a:lnTo>
                    <a:pt x="913990" y="1640673"/>
                  </a:lnTo>
                  <a:lnTo>
                    <a:pt x="884997" y="1597489"/>
                  </a:lnTo>
                  <a:lnTo>
                    <a:pt x="866422" y="1551566"/>
                  </a:lnTo>
                  <a:lnTo>
                    <a:pt x="854972" y="1555364"/>
                  </a:lnTo>
                  <a:lnTo>
                    <a:pt x="842215" y="1558082"/>
                  </a:lnTo>
                  <a:lnTo>
                    <a:pt x="828297" y="1559796"/>
                  </a:lnTo>
                  <a:lnTo>
                    <a:pt x="813365" y="1560586"/>
                  </a:lnTo>
                  <a:lnTo>
                    <a:pt x="797563" y="1560529"/>
                  </a:lnTo>
                  <a:lnTo>
                    <a:pt x="763938" y="1558189"/>
                  </a:lnTo>
                  <a:lnTo>
                    <a:pt x="728588" y="1553399"/>
                  </a:lnTo>
                  <a:lnTo>
                    <a:pt x="692681" y="1546784"/>
                  </a:lnTo>
                  <a:lnTo>
                    <a:pt x="657386" y="1538969"/>
                  </a:lnTo>
                  <a:lnTo>
                    <a:pt x="623870" y="1530578"/>
                  </a:lnTo>
                  <a:lnTo>
                    <a:pt x="593301" y="1522236"/>
                  </a:lnTo>
                  <a:lnTo>
                    <a:pt x="555526" y="1511180"/>
                  </a:lnTo>
                  <a:lnTo>
                    <a:pt x="511914" y="1496484"/>
                  </a:lnTo>
                  <a:lnTo>
                    <a:pt x="468484" y="1480835"/>
                  </a:lnTo>
                  <a:lnTo>
                    <a:pt x="425361" y="1464131"/>
                  </a:lnTo>
                  <a:lnTo>
                    <a:pt x="382669" y="1446273"/>
                  </a:lnTo>
                  <a:lnTo>
                    <a:pt x="340533" y="1427160"/>
                  </a:lnTo>
                  <a:lnTo>
                    <a:pt x="299075" y="1406692"/>
                  </a:lnTo>
                  <a:lnTo>
                    <a:pt x="258421" y="1384767"/>
                  </a:lnTo>
                  <a:lnTo>
                    <a:pt x="218695" y="1361286"/>
                  </a:lnTo>
                  <a:lnTo>
                    <a:pt x="180021" y="1336147"/>
                  </a:lnTo>
                  <a:lnTo>
                    <a:pt x="142522" y="1309250"/>
                  </a:lnTo>
                  <a:lnTo>
                    <a:pt x="88532" y="1262254"/>
                  </a:lnTo>
                  <a:lnTo>
                    <a:pt x="48250" y="1217199"/>
                  </a:lnTo>
                  <a:lnTo>
                    <a:pt x="20711" y="1174080"/>
                  </a:lnTo>
                  <a:lnTo>
                    <a:pt x="4949" y="1132892"/>
                  </a:lnTo>
                  <a:lnTo>
                    <a:pt x="0" y="1093628"/>
                  </a:lnTo>
                  <a:lnTo>
                    <a:pt x="4898" y="1056283"/>
                  </a:lnTo>
                  <a:lnTo>
                    <a:pt x="18678" y="1020851"/>
                  </a:lnTo>
                  <a:lnTo>
                    <a:pt x="40375" y="987326"/>
                  </a:lnTo>
                  <a:lnTo>
                    <a:pt x="69024" y="955702"/>
                  </a:lnTo>
                  <a:lnTo>
                    <a:pt x="103660" y="925974"/>
                  </a:lnTo>
                  <a:lnTo>
                    <a:pt x="143318" y="898135"/>
                  </a:lnTo>
                  <a:lnTo>
                    <a:pt x="187031" y="872180"/>
                  </a:lnTo>
                  <a:lnTo>
                    <a:pt x="233837" y="848103"/>
                  </a:lnTo>
                  <a:lnTo>
                    <a:pt x="282768" y="825898"/>
                  </a:lnTo>
                  <a:lnTo>
                    <a:pt x="332860" y="805559"/>
                  </a:lnTo>
                  <a:lnTo>
                    <a:pt x="383148" y="787081"/>
                  </a:lnTo>
                  <a:lnTo>
                    <a:pt x="432667" y="770457"/>
                  </a:lnTo>
                  <a:lnTo>
                    <a:pt x="480451" y="755682"/>
                  </a:lnTo>
                  <a:lnTo>
                    <a:pt x="525536" y="742749"/>
                  </a:lnTo>
                  <a:lnTo>
                    <a:pt x="566956" y="731654"/>
                  </a:lnTo>
                  <a:lnTo>
                    <a:pt x="552101" y="724021"/>
                  </a:lnTo>
                  <a:lnTo>
                    <a:pt x="523106" y="705658"/>
                  </a:lnTo>
                  <a:lnTo>
                    <a:pt x="495904" y="683616"/>
                  </a:lnTo>
                  <a:lnTo>
                    <a:pt x="471507" y="658438"/>
                  </a:lnTo>
                  <a:lnTo>
                    <a:pt x="450927" y="630667"/>
                  </a:lnTo>
                  <a:lnTo>
                    <a:pt x="435173" y="600845"/>
                  </a:lnTo>
                  <a:lnTo>
                    <a:pt x="425259" y="569514"/>
                  </a:lnTo>
                  <a:lnTo>
                    <a:pt x="422193" y="537218"/>
                  </a:lnTo>
                  <a:lnTo>
                    <a:pt x="423545" y="520877"/>
                  </a:lnTo>
                  <a:lnTo>
                    <a:pt x="432650" y="488148"/>
                  </a:lnTo>
                  <a:lnTo>
                    <a:pt x="451132" y="455810"/>
                  </a:lnTo>
                  <a:lnTo>
                    <a:pt x="469186" y="434065"/>
                  </a:lnTo>
                  <a:lnTo>
                    <a:pt x="490242" y="414455"/>
                  </a:lnTo>
                  <a:lnTo>
                    <a:pt x="514012" y="396877"/>
                  </a:lnTo>
                  <a:lnTo>
                    <a:pt x="540207" y="381231"/>
                  </a:lnTo>
                  <a:lnTo>
                    <a:pt x="568538" y="367413"/>
                  </a:lnTo>
                  <a:lnTo>
                    <a:pt x="598719" y="355322"/>
                  </a:lnTo>
                  <a:lnTo>
                    <a:pt x="630459" y="344857"/>
                  </a:lnTo>
                  <a:lnTo>
                    <a:pt x="663471" y="335914"/>
                  </a:lnTo>
                  <a:lnTo>
                    <a:pt x="697467" y="328392"/>
                  </a:lnTo>
                  <a:lnTo>
                    <a:pt x="732158" y="322189"/>
                  </a:lnTo>
                  <a:lnTo>
                    <a:pt x="767256" y="317203"/>
                  </a:lnTo>
                  <a:lnTo>
                    <a:pt x="802472" y="313332"/>
                  </a:lnTo>
                  <a:lnTo>
                    <a:pt x="837519" y="310475"/>
                  </a:lnTo>
                  <a:lnTo>
                    <a:pt x="872107" y="308528"/>
                  </a:lnTo>
                  <a:lnTo>
                    <a:pt x="905950" y="307390"/>
                  </a:lnTo>
                  <a:lnTo>
                    <a:pt x="938757" y="306960"/>
                  </a:lnTo>
                  <a:lnTo>
                    <a:pt x="970242" y="307134"/>
                  </a:lnTo>
                  <a:lnTo>
                    <a:pt x="1000115" y="307812"/>
                  </a:lnTo>
                  <a:lnTo>
                    <a:pt x="1028089" y="308891"/>
                  </a:lnTo>
                  <a:lnTo>
                    <a:pt x="1053874" y="310268"/>
                  </a:lnTo>
                  <a:close/>
                </a:path>
              </a:pathLst>
            </a:custGeom>
            <a:ln w="9525">
              <a:solidFill>
                <a:srgbClr val="CCCBCC"/>
              </a:solidFill>
            </a:ln>
          </p:spPr>
          <p:txBody>
            <a:bodyPr wrap="square" lIns="0" tIns="0" rIns="0" bIns="0" rtlCol="0">
              <a:noAutofit/>
            </a:bodyPr>
            <a:lstStyle/>
            <a:p>
              <a:endParaRPr/>
            </a:p>
          </p:txBody>
        </p:sp>
        <p:sp>
          <p:nvSpPr>
            <p:cNvPr id="118" name="object 46"/>
            <p:cNvSpPr/>
            <p:nvPr/>
          </p:nvSpPr>
          <p:spPr>
            <a:xfrm>
              <a:off x="234479" y="5122927"/>
              <a:ext cx="3440429" cy="0"/>
            </a:xfrm>
            <a:custGeom>
              <a:avLst/>
              <a:gdLst/>
              <a:ahLst/>
              <a:cxnLst/>
              <a:rect l="l" t="t" r="r" b="b"/>
              <a:pathLst>
                <a:path w="3440429">
                  <a:moveTo>
                    <a:pt x="0" y="0"/>
                  </a:moveTo>
                  <a:lnTo>
                    <a:pt x="3440429" y="0"/>
                  </a:lnTo>
                </a:path>
              </a:pathLst>
            </a:custGeom>
            <a:ln w="57150">
              <a:solidFill>
                <a:srgbClr val="FF0000"/>
              </a:solidFill>
            </a:ln>
          </p:spPr>
          <p:txBody>
            <a:bodyPr wrap="square" lIns="0" tIns="0" rIns="0" bIns="0" rtlCol="0">
              <a:noAutofit/>
            </a:bodyPr>
            <a:lstStyle/>
            <a:p>
              <a:endParaRPr/>
            </a:p>
          </p:txBody>
        </p:sp>
        <p:sp>
          <p:nvSpPr>
            <p:cNvPr id="119" name="object 47"/>
            <p:cNvSpPr/>
            <p:nvPr/>
          </p:nvSpPr>
          <p:spPr>
            <a:xfrm>
              <a:off x="1758479" y="4092703"/>
              <a:ext cx="463296" cy="569976"/>
            </a:xfrm>
            <a:custGeom>
              <a:avLst/>
              <a:gdLst/>
              <a:ahLst/>
              <a:cxnLst/>
              <a:rect l="l" t="t" r="r" b="b"/>
              <a:pathLst>
                <a:path w="463296" h="569976">
                  <a:moveTo>
                    <a:pt x="76962" y="0"/>
                  </a:moveTo>
                  <a:lnTo>
                    <a:pt x="48785" y="5273"/>
                  </a:lnTo>
                  <a:lnTo>
                    <a:pt x="25324" y="19775"/>
                  </a:lnTo>
                  <a:lnTo>
                    <a:pt x="8552" y="41531"/>
                  </a:lnTo>
                  <a:lnTo>
                    <a:pt x="447" y="68564"/>
                  </a:lnTo>
                  <a:lnTo>
                    <a:pt x="0" y="76962"/>
                  </a:lnTo>
                  <a:lnTo>
                    <a:pt x="0" y="492251"/>
                  </a:lnTo>
                  <a:lnTo>
                    <a:pt x="5222" y="520403"/>
                  </a:lnTo>
                  <a:lnTo>
                    <a:pt x="19593" y="544027"/>
                  </a:lnTo>
                  <a:lnTo>
                    <a:pt x="41165" y="561065"/>
                  </a:lnTo>
                  <a:lnTo>
                    <a:pt x="67992" y="569453"/>
                  </a:lnTo>
                  <a:lnTo>
                    <a:pt x="76962" y="569976"/>
                  </a:lnTo>
                  <a:lnTo>
                    <a:pt x="386334" y="569976"/>
                  </a:lnTo>
                  <a:lnTo>
                    <a:pt x="414380" y="564649"/>
                  </a:lnTo>
                  <a:lnTo>
                    <a:pt x="437769" y="550042"/>
                  </a:lnTo>
                  <a:lnTo>
                    <a:pt x="454552" y="528216"/>
                  </a:lnTo>
                  <a:lnTo>
                    <a:pt x="462784" y="501232"/>
                  </a:lnTo>
                  <a:lnTo>
                    <a:pt x="463296" y="492251"/>
                  </a:lnTo>
                  <a:lnTo>
                    <a:pt x="463296" y="76962"/>
                  </a:lnTo>
                  <a:lnTo>
                    <a:pt x="458022" y="48785"/>
                  </a:lnTo>
                  <a:lnTo>
                    <a:pt x="443520" y="25324"/>
                  </a:lnTo>
                  <a:lnTo>
                    <a:pt x="421764" y="8552"/>
                  </a:lnTo>
                  <a:lnTo>
                    <a:pt x="394731" y="447"/>
                  </a:lnTo>
                  <a:lnTo>
                    <a:pt x="386334" y="0"/>
                  </a:lnTo>
                  <a:lnTo>
                    <a:pt x="76962" y="0"/>
                  </a:lnTo>
                  <a:close/>
                </a:path>
              </a:pathLst>
            </a:custGeom>
            <a:solidFill>
              <a:srgbClr val="C9C5C5"/>
            </a:solidFill>
          </p:spPr>
          <p:txBody>
            <a:bodyPr wrap="square" lIns="0" tIns="0" rIns="0" bIns="0" rtlCol="0">
              <a:noAutofit/>
            </a:bodyPr>
            <a:lstStyle/>
            <a:p>
              <a:endParaRPr/>
            </a:p>
          </p:txBody>
        </p:sp>
        <p:sp>
          <p:nvSpPr>
            <p:cNvPr id="120" name="object 48"/>
            <p:cNvSpPr/>
            <p:nvPr/>
          </p:nvSpPr>
          <p:spPr>
            <a:xfrm>
              <a:off x="1783625" y="4117849"/>
              <a:ext cx="464057" cy="569976"/>
            </a:xfrm>
            <a:custGeom>
              <a:avLst/>
              <a:gdLst/>
              <a:ahLst/>
              <a:cxnLst/>
              <a:rect l="l" t="t" r="r" b="b"/>
              <a:pathLst>
                <a:path w="464057" h="569976">
                  <a:moveTo>
                    <a:pt x="77723" y="0"/>
                  </a:moveTo>
                  <a:lnTo>
                    <a:pt x="49701" y="5276"/>
                  </a:lnTo>
                  <a:lnTo>
                    <a:pt x="26150" y="19752"/>
                  </a:lnTo>
                  <a:lnTo>
                    <a:pt x="9103" y="41397"/>
                  </a:lnTo>
                  <a:lnTo>
                    <a:pt x="590" y="68178"/>
                  </a:lnTo>
                  <a:lnTo>
                    <a:pt x="0" y="77724"/>
                  </a:lnTo>
                  <a:lnTo>
                    <a:pt x="0" y="493014"/>
                  </a:lnTo>
                  <a:lnTo>
                    <a:pt x="5326" y="521060"/>
                  </a:lnTo>
                  <a:lnTo>
                    <a:pt x="19933" y="544449"/>
                  </a:lnTo>
                  <a:lnTo>
                    <a:pt x="41759" y="561232"/>
                  </a:lnTo>
                  <a:lnTo>
                    <a:pt x="68743" y="569464"/>
                  </a:lnTo>
                  <a:lnTo>
                    <a:pt x="77723" y="569976"/>
                  </a:lnTo>
                  <a:lnTo>
                    <a:pt x="386333" y="569976"/>
                  </a:lnTo>
                  <a:lnTo>
                    <a:pt x="414485" y="564753"/>
                  </a:lnTo>
                  <a:lnTo>
                    <a:pt x="438109" y="550382"/>
                  </a:lnTo>
                  <a:lnTo>
                    <a:pt x="455147" y="528810"/>
                  </a:lnTo>
                  <a:lnTo>
                    <a:pt x="463535" y="501983"/>
                  </a:lnTo>
                  <a:lnTo>
                    <a:pt x="464057" y="493014"/>
                  </a:lnTo>
                  <a:lnTo>
                    <a:pt x="464057" y="77724"/>
                  </a:lnTo>
                  <a:lnTo>
                    <a:pt x="458781" y="49701"/>
                  </a:lnTo>
                  <a:lnTo>
                    <a:pt x="444305" y="26150"/>
                  </a:lnTo>
                  <a:lnTo>
                    <a:pt x="422660" y="9103"/>
                  </a:lnTo>
                  <a:lnTo>
                    <a:pt x="395879" y="590"/>
                  </a:lnTo>
                  <a:lnTo>
                    <a:pt x="386333" y="0"/>
                  </a:lnTo>
                  <a:lnTo>
                    <a:pt x="77723" y="0"/>
                  </a:lnTo>
                  <a:close/>
                </a:path>
              </a:pathLst>
            </a:custGeom>
            <a:solidFill>
              <a:srgbClr val="625F5F"/>
            </a:solidFill>
          </p:spPr>
          <p:txBody>
            <a:bodyPr wrap="square" lIns="0" tIns="0" rIns="0" bIns="0" rtlCol="0">
              <a:noAutofit/>
            </a:bodyPr>
            <a:lstStyle/>
            <a:p>
              <a:endParaRPr/>
            </a:p>
          </p:txBody>
        </p:sp>
        <p:sp>
          <p:nvSpPr>
            <p:cNvPr id="121" name="object 49"/>
            <p:cNvSpPr/>
            <p:nvPr/>
          </p:nvSpPr>
          <p:spPr>
            <a:xfrm>
              <a:off x="1771433" y="4105657"/>
              <a:ext cx="463295" cy="569213"/>
            </a:xfrm>
            <a:custGeom>
              <a:avLst/>
              <a:gdLst/>
              <a:ahLst/>
              <a:cxnLst/>
              <a:rect l="l" t="t" r="r" b="b"/>
              <a:pathLst>
                <a:path w="463295" h="569213">
                  <a:moveTo>
                    <a:pt x="76962" y="0"/>
                  </a:moveTo>
                  <a:lnTo>
                    <a:pt x="48785" y="5273"/>
                  </a:lnTo>
                  <a:lnTo>
                    <a:pt x="25324" y="19775"/>
                  </a:lnTo>
                  <a:lnTo>
                    <a:pt x="8552" y="41531"/>
                  </a:lnTo>
                  <a:lnTo>
                    <a:pt x="447" y="68564"/>
                  </a:lnTo>
                  <a:lnTo>
                    <a:pt x="0" y="76962"/>
                  </a:lnTo>
                  <a:lnTo>
                    <a:pt x="0" y="492251"/>
                  </a:lnTo>
                  <a:lnTo>
                    <a:pt x="5273" y="520428"/>
                  </a:lnTo>
                  <a:lnTo>
                    <a:pt x="19775" y="543889"/>
                  </a:lnTo>
                  <a:lnTo>
                    <a:pt x="41531" y="560661"/>
                  </a:lnTo>
                  <a:lnTo>
                    <a:pt x="68564" y="568766"/>
                  </a:lnTo>
                  <a:lnTo>
                    <a:pt x="76962" y="569213"/>
                  </a:lnTo>
                  <a:lnTo>
                    <a:pt x="386333" y="569213"/>
                  </a:lnTo>
                  <a:lnTo>
                    <a:pt x="414510" y="563940"/>
                  </a:lnTo>
                  <a:lnTo>
                    <a:pt x="437971" y="549438"/>
                  </a:lnTo>
                  <a:lnTo>
                    <a:pt x="454743" y="527682"/>
                  </a:lnTo>
                  <a:lnTo>
                    <a:pt x="462848" y="500649"/>
                  </a:lnTo>
                  <a:lnTo>
                    <a:pt x="463295" y="492251"/>
                  </a:lnTo>
                  <a:lnTo>
                    <a:pt x="463295" y="76962"/>
                  </a:lnTo>
                  <a:lnTo>
                    <a:pt x="458022" y="48785"/>
                  </a:lnTo>
                  <a:lnTo>
                    <a:pt x="443520" y="25324"/>
                  </a:lnTo>
                  <a:lnTo>
                    <a:pt x="421764" y="8552"/>
                  </a:lnTo>
                  <a:lnTo>
                    <a:pt x="394731" y="447"/>
                  </a:lnTo>
                  <a:lnTo>
                    <a:pt x="386333" y="0"/>
                  </a:lnTo>
                  <a:lnTo>
                    <a:pt x="76962" y="0"/>
                  </a:lnTo>
                  <a:close/>
                </a:path>
              </a:pathLst>
            </a:custGeom>
            <a:solidFill>
              <a:srgbClr val="A5A19F"/>
            </a:solidFill>
          </p:spPr>
          <p:txBody>
            <a:bodyPr wrap="square" lIns="0" tIns="0" rIns="0" bIns="0" rtlCol="0">
              <a:noAutofit/>
            </a:bodyPr>
            <a:lstStyle/>
            <a:p>
              <a:endParaRPr/>
            </a:p>
          </p:txBody>
        </p:sp>
        <p:sp>
          <p:nvSpPr>
            <p:cNvPr id="122" name="object 50"/>
            <p:cNvSpPr/>
            <p:nvPr/>
          </p:nvSpPr>
          <p:spPr>
            <a:xfrm>
              <a:off x="1831631" y="4130803"/>
              <a:ext cx="345948" cy="345948"/>
            </a:xfrm>
            <a:custGeom>
              <a:avLst/>
              <a:gdLst/>
              <a:ahLst/>
              <a:cxnLst/>
              <a:rect l="l" t="t" r="r" b="b"/>
              <a:pathLst>
                <a:path w="345948" h="345948">
                  <a:moveTo>
                    <a:pt x="172974" y="0"/>
                  </a:moveTo>
                  <a:lnTo>
                    <a:pt x="158182" y="620"/>
                  </a:lnTo>
                  <a:lnTo>
                    <a:pt x="143747" y="2446"/>
                  </a:lnTo>
                  <a:lnTo>
                    <a:pt x="129717" y="5428"/>
                  </a:lnTo>
                  <a:lnTo>
                    <a:pt x="116141" y="9516"/>
                  </a:lnTo>
                  <a:lnTo>
                    <a:pt x="103068" y="14659"/>
                  </a:lnTo>
                  <a:lnTo>
                    <a:pt x="90546" y="20805"/>
                  </a:lnTo>
                  <a:lnTo>
                    <a:pt x="78624" y="27906"/>
                  </a:lnTo>
                  <a:lnTo>
                    <a:pt x="67350" y="35909"/>
                  </a:lnTo>
                  <a:lnTo>
                    <a:pt x="56773" y="44766"/>
                  </a:lnTo>
                  <a:lnTo>
                    <a:pt x="46942" y="54424"/>
                  </a:lnTo>
                  <a:lnTo>
                    <a:pt x="37906" y="64834"/>
                  </a:lnTo>
                  <a:lnTo>
                    <a:pt x="29712" y="75945"/>
                  </a:lnTo>
                  <a:lnTo>
                    <a:pt x="22410" y="87706"/>
                  </a:lnTo>
                  <a:lnTo>
                    <a:pt x="16048" y="100067"/>
                  </a:lnTo>
                  <a:lnTo>
                    <a:pt x="10674" y="112978"/>
                  </a:lnTo>
                  <a:lnTo>
                    <a:pt x="6339" y="126387"/>
                  </a:lnTo>
                  <a:lnTo>
                    <a:pt x="3089" y="140245"/>
                  </a:lnTo>
                  <a:lnTo>
                    <a:pt x="974" y="154500"/>
                  </a:lnTo>
                  <a:lnTo>
                    <a:pt x="42" y="169103"/>
                  </a:lnTo>
                  <a:lnTo>
                    <a:pt x="0" y="172974"/>
                  </a:lnTo>
                  <a:lnTo>
                    <a:pt x="614" y="187659"/>
                  </a:lnTo>
                  <a:lnTo>
                    <a:pt x="2424" y="202010"/>
                  </a:lnTo>
                  <a:lnTo>
                    <a:pt x="5382" y="215976"/>
                  </a:lnTo>
                  <a:lnTo>
                    <a:pt x="9438" y="229508"/>
                  </a:lnTo>
                  <a:lnTo>
                    <a:pt x="14545" y="242554"/>
                  </a:lnTo>
                  <a:lnTo>
                    <a:pt x="20653" y="255064"/>
                  </a:lnTo>
                  <a:lnTo>
                    <a:pt x="27714" y="266987"/>
                  </a:lnTo>
                  <a:lnTo>
                    <a:pt x="35679" y="278272"/>
                  </a:lnTo>
                  <a:lnTo>
                    <a:pt x="44500" y="288871"/>
                  </a:lnTo>
                  <a:lnTo>
                    <a:pt x="54128" y="298730"/>
                  </a:lnTo>
                  <a:lnTo>
                    <a:pt x="64514" y="307801"/>
                  </a:lnTo>
                  <a:lnTo>
                    <a:pt x="75610" y="316033"/>
                  </a:lnTo>
                  <a:lnTo>
                    <a:pt x="87367" y="323374"/>
                  </a:lnTo>
                  <a:lnTo>
                    <a:pt x="99737" y="329775"/>
                  </a:lnTo>
                  <a:lnTo>
                    <a:pt x="112671" y="335186"/>
                  </a:lnTo>
                  <a:lnTo>
                    <a:pt x="126120" y="339554"/>
                  </a:lnTo>
                  <a:lnTo>
                    <a:pt x="140036" y="342830"/>
                  </a:lnTo>
                  <a:lnTo>
                    <a:pt x="154369" y="344964"/>
                  </a:lnTo>
                  <a:lnTo>
                    <a:pt x="169072" y="345905"/>
                  </a:lnTo>
                  <a:lnTo>
                    <a:pt x="172974" y="345948"/>
                  </a:lnTo>
                  <a:lnTo>
                    <a:pt x="187659" y="345327"/>
                  </a:lnTo>
                  <a:lnTo>
                    <a:pt x="202010" y="343501"/>
                  </a:lnTo>
                  <a:lnTo>
                    <a:pt x="215976" y="340519"/>
                  </a:lnTo>
                  <a:lnTo>
                    <a:pt x="229508" y="336431"/>
                  </a:lnTo>
                  <a:lnTo>
                    <a:pt x="242554" y="331288"/>
                  </a:lnTo>
                  <a:lnTo>
                    <a:pt x="255064" y="325142"/>
                  </a:lnTo>
                  <a:lnTo>
                    <a:pt x="266987" y="318041"/>
                  </a:lnTo>
                  <a:lnTo>
                    <a:pt x="278272" y="310038"/>
                  </a:lnTo>
                  <a:lnTo>
                    <a:pt x="288871" y="301181"/>
                  </a:lnTo>
                  <a:lnTo>
                    <a:pt x="298730" y="291523"/>
                  </a:lnTo>
                  <a:lnTo>
                    <a:pt x="307801" y="281113"/>
                  </a:lnTo>
                  <a:lnTo>
                    <a:pt x="316033" y="270002"/>
                  </a:lnTo>
                  <a:lnTo>
                    <a:pt x="323374" y="258241"/>
                  </a:lnTo>
                  <a:lnTo>
                    <a:pt x="329775" y="245880"/>
                  </a:lnTo>
                  <a:lnTo>
                    <a:pt x="335186" y="232969"/>
                  </a:lnTo>
                  <a:lnTo>
                    <a:pt x="339554" y="219560"/>
                  </a:lnTo>
                  <a:lnTo>
                    <a:pt x="342830" y="205702"/>
                  </a:lnTo>
                  <a:lnTo>
                    <a:pt x="344964" y="191447"/>
                  </a:lnTo>
                  <a:lnTo>
                    <a:pt x="345905" y="176844"/>
                  </a:lnTo>
                  <a:lnTo>
                    <a:pt x="345948" y="172974"/>
                  </a:lnTo>
                  <a:lnTo>
                    <a:pt x="345327" y="158288"/>
                  </a:lnTo>
                  <a:lnTo>
                    <a:pt x="343501" y="143937"/>
                  </a:lnTo>
                  <a:lnTo>
                    <a:pt x="340519" y="129971"/>
                  </a:lnTo>
                  <a:lnTo>
                    <a:pt x="336431" y="116439"/>
                  </a:lnTo>
                  <a:lnTo>
                    <a:pt x="331288" y="103393"/>
                  </a:lnTo>
                  <a:lnTo>
                    <a:pt x="325142" y="90883"/>
                  </a:lnTo>
                  <a:lnTo>
                    <a:pt x="318041" y="78960"/>
                  </a:lnTo>
                  <a:lnTo>
                    <a:pt x="310038" y="67675"/>
                  </a:lnTo>
                  <a:lnTo>
                    <a:pt x="301181" y="57076"/>
                  </a:lnTo>
                  <a:lnTo>
                    <a:pt x="291523" y="47217"/>
                  </a:lnTo>
                  <a:lnTo>
                    <a:pt x="281113" y="38146"/>
                  </a:lnTo>
                  <a:lnTo>
                    <a:pt x="270002" y="29914"/>
                  </a:lnTo>
                  <a:lnTo>
                    <a:pt x="258241" y="22573"/>
                  </a:lnTo>
                  <a:lnTo>
                    <a:pt x="245880" y="16172"/>
                  </a:lnTo>
                  <a:lnTo>
                    <a:pt x="232969" y="10761"/>
                  </a:lnTo>
                  <a:lnTo>
                    <a:pt x="219560" y="6393"/>
                  </a:lnTo>
                  <a:lnTo>
                    <a:pt x="205702" y="3117"/>
                  </a:lnTo>
                  <a:lnTo>
                    <a:pt x="191447" y="983"/>
                  </a:lnTo>
                  <a:lnTo>
                    <a:pt x="176844" y="42"/>
                  </a:lnTo>
                  <a:lnTo>
                    <a:pt x="172974" y="0"/>
                  </a:lnTo>
                  <a:close/>
                </a:path>
              </a:pathLst>
            </a:custGeom>
            <a:solidFill>
              <a:srgbClr val="BBB7B6"/>
            </a:solidFill>
          </p:spPr>
          <p:txBody>
            <a:bodyPr wrap="square" lIns="0" tIns="0" rIns="0" bIns="0" rtlCol="0">
              <a:noAutofit/>
            </a:bodyPr>
            <a:lstStyle/>
            <a:p>
              <a:endParaRPr/>
            </a:p>
          </p:txBody>
        </p:sp>
        <p:sp>
          <p:nvSpPr>
            <p:cNvPr id="123" name="object 51"/>
            <p:cNvSpPr/>
            <p:nvPr/>
          </p:nvSpPr>
          <p:spPr>
            <a:xfrm>
              <a:off x="1831631" y="4130803"/>
              <a:ext cx="345948" cy="345948"/>
            </a:xfrm>
            <a:custGeom>
              <a:avLst/>
              <a:gdLst/>
              <a:ahLst/>
              <a:cxnLst/>
              <a:rect l="l" t="t" r="r" b="b"/>
              <a:pathLst>
                <a:path w="345948" h="345948">
                  <a:moveTo>
                    <a:pt x="172974" y="0"/>
                  </a:moveTo>
                  <a:lnTo>
                    <a:pt x="158182" y="620"/>
                  </a:lnTo>
                  <a:lnTo>
                    <a:pt x="143747" y="2446"/>
                  </a:lnTo>
                  <a:lnTo>
                    <a:pt x="129717" y="5428"/>
                  </a:lnTo>
                  <a:lnTo>
                    <a:pt x="116141" y="9516"/>
                  </a:lnTo>
                  <a:lnTo>
                    <a:pt x="103068" y="14659"/>
                  </a:lnTo>
                  <a:lnTo>
                    <a:pt x="90546" y="20805"/>
                  </a:lnTo>
                  <a:lnTo>
                    <a:pt x="78624" y="27906"/>
                  </a:lnTo>
                  <a:lnTo>
                    <a:pt x="67350" y="35909"/>
                  </a:lnTo>
                  <a:lnTo>
                    <a:pt x="56773" y="44766"/>
                  </a:lnTo>
                  <a:lnTo>
                    <a:pt x="46942" y="54424"/>
                  </a:lnTo>
                  <a:lnTo>
                    <a:pt x="37906" y="64834"/>
                  </a:lnTo>
                  <a:lnTo>
                    <a:pt x="29712" y="75945"/>
                  </a:lnTo>
                  <a:lnTo>
                    <a:pt x="22410" y="87706"/>
                  </a:lnTo>
                  <a:lnTo>
                    <a:pt x="16048" y="100067"/>
                  </a:lnTo>
                  <a:lnTo>
                    <a:pt x="10674" y="112978"/>
                  </a:lnTo>
                  <a:lnTo>
                    <a:pt x="6339" y="126387"/>
                  </a:lnTo>
                  <a:lnTo>
                    <a:pt x="3089" y="140245"/>
                  </a:lnTo>
                  <a:lnTo>
                    <a:pt x="974" y="154500"/>
                  </a:lnTo>
                  <a:lnTo>
                    <a:pt x="42" y="169103"/>
                  </a:lnTo>
                  <a:lnTo>
                    <a:pt x="0" y="172974"/>
                  </a:lnTo>
                  <a:lnTo>
                    <a:pt x="614" y="187659"/>
                  </a:lnTo>
                  <a:lnTo>
                    <a:pt x="2424" y="202010"/>
                  </a:lnTo>
                  <a:lnTo>
                    <a:pt x="5382" y="215976"/>
                  </a:lnTo>
                  <a:lnTo>
                    <a:pt x="9438" y="229508"/>
                  </a:lnTo>
                  <a:lnTo>
                    <a:pt x="14545" y="242554"/>
                  </a:lnTo>
                  <a:lnTo>
                    <a:pt x="20653" y="255064"/>
                  </a:lnTo>
                  <a:lnTo>
                    <a:pt x="27714" y="266987"/>
                  </a:lnTo>
                  <a:lnTo>
                    <a:pt x="35679" y="278272"/>
                  </a:lnTo>
                  <a:lnTo>
                    <a:pt x="44500" y="288871"/>
                  </a:lnTo>
                  <a:lnTo>
                    <a:pt x="54128" y="298730"/>
                  </a:lnTo>
                  <a:lnTo>
                    <a:pt x="64514" y="307801"/>
                  </a:lnTo>
                  <a:lnTo>
                    <a:pt x="75610" y="316033"/>
                  </a:lnTo>
                  <a:lnTo>
                    <a:pt x="87367" y="323374"/>
                  </a:lnTo>
                  <a:lnTo>
                    <a:pt x="99737" y="329775"/>
                  </a:lnTo>
                  <a:lnTo>
                    <a:pt x="112671" y="335186"/>
                  </a:lnTo>
                  <a:lnTo>
                    <a:pt x="126120" y="339554"/>
                  </a:lnTo>
                  <a:lnTo>
                    <a:pt x="140036" y="342830"/>
                  </a:lnTo>
                  <a:lnTo>
                    <a:pt x="154369" y="344964"/>
                  </a:lnTo>
                  <a:lnTo>
                    <a:pt x="169072" y="345905"/>
                  </a:lnTo>
                  <a:lnTo>
                    <a:pt x="172974" y="345948"/>
                  </a:lnTo>
                  <a:lnTo>
                    <a:pt x="187659" y="345327"/>
                  </a:lnTo>
                  <a:lnTo>
                    <a:pt x="202010" y="343501"/>
                  </a:lnTo>
                  <a:lnTo>
                    <a:pt x="215976" y="340519"/>
                  </a:lnTo>
                  <a:lnTo>
                    <a:pt x="229508" y="336431"/>
                  </a:lnTo>
                  <a:lnTo>
                    <a:pt x="242554" y="331288"/>
                  </a:lnTo>
                  <a:lnTo>
                    <a:pt x="255064" y="325142"/>
                  </a:lnTo>
                  <a:lnTo>
                    <a:pt x="266987" y="318041"/>
                  </a:lnTo>
                  <a:lnTo>
                    <a:pt x="278272" y="310038"/>
                  </a:lnTo>
                  <a:lnTo>
                    <a:pt x="288871" y="301181"/>
                  </a:lnTo>
                  <a:lnTo>
                    <a:pt x="298730" y="291523"/>
                  </a:lnTo>
                  <a:lnTo>
                    <a:pt x="307801" y="281113"/>
                  </a:lnTo>
                  <a:lnTo>
                    <a:pt x="316033" y="270002"/>
                  </a:lnTo>
                  <a:lnTo>
                    <a:pt x="323374" y="258241"/>
                  </a:lnTo>
                  <a:lnTo>
                    <a:pt x="329775" y="245880"/>
                  </a:lnTo>
                  <a:lnTo>
                    <a:pt x="335186" y="232969"/>
                  </a:lnTo>
                  <a:lnTo>
                    <a:pt x="339554" y="219560"/>
                  </a:lnTo>
                  <a:lnTo>
                    <a:pt x="342830" y="205702"/>
                  </a:lnTo>
                  <a:lnTo>
                    <a:pt x="344964" y="191447"/>
                  </a:lnTo>
                  <a:lnTo>
                    <a:pt x="345905" y="176844"/>
                  </a:lnTo>
                  <a:lnTo>
                    <a:pt x="345948" y="172974"/>
                  </a:lnTo>
                  <a:lnTo>
                    <a:pt x="345327" y="158288"/>
                  </a:lnTo>
                  <a:lnTo>
                    <a:pt x="343501" y="143937"/>
                  </a:lnTo>
                  <a:lnTo>
                    <a:pt x="340519" y="129971"/>
                  </a:lnTo>
                  <a:lnTo>
                    <a:pt x="336431" y="116439"/>
                  </a:lnTo>
                  <a:lnTo>
                    <a:pt x="331288" y="103393"/>
                  </a:lnTo>
                  <a:lnTo>
                    <a:pt x="325142" y="90883"/>
                  </a:lnTo>
                  <a:lnTo>
                    <a:pt x="318041" y="78960"/>
                  </a:lnTo>
                  <a:lnTo>
                    <a:pt x="310038" y="67675"/>
                  </a:lnTo>
                  <a:lnTo>
                    <a:pt x="301181" y="57076"/>
                  </a:lnTo>
                  <a:lnTo>
                    <a:pt x="291523" y="47217"/>
                  </a:lnTo>
                  <a:lnTo>
                    <a:pt x="281113" y="38146"/>
                  </a:lnTo>
                  <a:lnTo>
                    <a:pt x="270002" y="29914"/>
                  </a:lnTo>
                  <a:lnTo>
                    <a:pt x="258241" y="22573"/>
                  </a:lnTo>
                  <a:lnTo>
                    <a:pt x="245880" y="16172"/>
                  </a:lnTo>
                  <a:lnTo>
                    <a:pt x="232969" y="10761"/>
                  </a:lnTo>
                  <a:lnTo>
                    <a:pt x="219560" y="6393"/>
                  </a:lnTo>
                  <a:lnTo>
                    <a:pt x="205702" y="3117"/>
                  </a:lnTo>
                  <a:lnTo>
                    <a:pt x="191447" y="983"/>
                  </a:lnTo>
                  <a:lnTo>
                    <a:pt x="176844" y="42"/>
                  </a:lnTo>
                  <a:lnTo>
                    <a:pt x="172974" y="0"/>
                  </a:lnTo>
                  <a:close/>
                </a:path>
              </a:pathLst>
            </a:custGeom>
            <a:ln w="28575">
              <a:solidFill>
                <a:srgbClr val="FEFEFD"/>
              </a:solidFill>
            </a:ln>
          </p:spPr>
          <p:txBody>
            <a:bodyPr wrap="square" lIns="0" tIns="0" rIns="0" bIns="0" rtlCol="0">
              <a:noAutofit/>
            </a:bodyPr>
            <a:lstStyle/>
            <a:p>
              <a:endParaRPr/>
            </a:p>
          </p:txBody>
        </p:sp>
        <p:sp>
          <p:nvSpPr>
            <p:cNvPr id="124" name="object 52"/>
            <p:cNvSpPr/>
            <p:nvPr/>
          </p:nvSpPr>
          <p:spPr>
            <a:xfrm>
              <a:off x="1923833" y="4236721"/>
              <a:ext cx="176021" cy="150875"/>
            </a:xfrm>
            <a:custGeom>
              <a:avLst/>
              <a:gdLst/>
              <a:ahLst/>
              <a:cxnLst/>
              <a:rect l="l" t="t" r="r" b="b"/>
              <a:pathLst>
                <a:path w="176021" h="150875">
                  <a:moveTo>
                    <a:pt x="176021" y="0"/>
                  </a:moveTo>
                  <a:lnTo>
                    <a:pt x="66293" y="150875"/>
                  </a:lnTo>
                  <a:lnTo>
                    <a:pt x="0" y="150875"/>
                  </a:lnTo>
                </a:path>
              </a:pathLst>
            </a:custGeom>
            <a:ln w="57150">
              <a:solidFill>
                <a:srgbClr val="635959"/>
              </a:solidFill>
            </a:ln>
          </p:spPr>
          <p:txBody>
            <a:bodyPr wrap="square" lIns="0" tIns="0" rIns="0" bIns="0" rtlCol="0">
              <a:noAutofit/>
            </a:bodyPr>
            <a:lstStyle/>
            <a:p>
              <a:endParaRPr/>
            </a:p>
          </p:txBody>
        </p:sp>
        <p:sp>
          <p:nvSpPr>
            <p:cNvPr id="125" name="object 53"/>
            <p:cNvSpPr/>
            <p:nvPr/>
          </p:nvSpPr>
          <p:spPr>
            <a:xfrm>
              <a:off x="1897925" y="4211575"/>
              <a:ext cx="176783" cy="150875"/>
            </a:xfrm>
            <a:custGeom>
              <a:avLst/>
              <a:gdLst/>
              <a:ahLst/>
              <a:cxnLst/>
              <a:rect l="l" t="t" r="r" b="b"/>
              <a:pathLst>
                <a:path w="176783" h="150875">
                  <a:moveTo>
                    <a:pt x="176783" y="0"/>
                  </a:moveTo>
                  <a:lnTo>
                    <a:pt x="66293" y="150875"/>
                  </a:lnTo>
                  <a:lnTo>
                    <a:pt x="0" y="150875"/>
                  </a:lnTo>
                </a:path>
              </a:pathLst>
            </a:custGeom>
            <a:ln w="57150">
              <a:solidFill>
                <a:srgbClr val="E9E6E6"/>
              </a:solidFill>
            </a:ln>
          </p:spPr>
          <p:txBody>
            <a:bodyPr wrap="square" lIns="0" tIns="0" rIns="0" bIns="0" rtlCol="0">
              <a:noAutofit/>
            </a:bodyPr>
            <a:lstStyle/>
            <a:p>
              <a:endParaRPr/>
            </a:p>
          </p:txBody>
        </p:sp>
        <p:sp>
          <p:nvSpPr>
            <p:cNvPr id="126" name="object 54"/>
            <p:cNvSpPr/>
            <p:nvPr/>
          </p:nvSpPr>
          <p:spPr>
            <a:xfrm>
              <a:off x="1948979" y="4236721"/>
              <a:ext cx="176022" cy="150875"/>
            </a:xfrm>
            <a:custGeom>
              <a:avLst/>
              <a:gdLst/>
              <a:ahLst/>
              <a:cxnLst/>
              <a:rect l="l" t="t" r="r" b="b"/>
              <a:pathLst>
                <a:path w="176022" h="150875">
                  <a:moveTo>
                    <a:pt x="0" y="0"/>
                  </a:moveTo>
                  <a:lnTo>
                    <a:pt x="109728" y="150875"/>
                  </a:lnTo>
                  <a:lnTo>
                    <a:pt x="176022" y="150875"/>
                  </a:lnTo>
                </a:path>
              </a:pathLst>
            </a:custGeom>
            <a:ln w="57150">
              <a:solidFill>
                <a:srgbClr val="635959"/>
              </a:solidFill>
            </a:ln>
          </p:spPr>
          <p:txBody>
            <a:bodyPr wrap="square" lIns="0" tIns="0" rIns="0" bIns="0" rtlCol="0">
              <a:noAutofit/>
            </a:bodyPr>
            <a:lstStyle/>
            <a:p>
              <a:endParaRPr/>
            </a:p>
          </p:txBody>
        </p:sp>
        <p:sp>
          <p:nvSpPr>
            <p:cNvPr id="127" name="object 55"/>
            <p:cNvSpPr/>
            <p:nvPr/>
          </p:nvSpPr>
          <p:spPr>
            <a:xfrm>
              <a:off x="1923833" y="4211575"/>
              <a:ext cx="176021" cy="150875"/>
            </a:xfrm>
            <a:custGeom>
              <a:avLst/>
              <a:gdLst/>
              <a:ahLst/>
              <a:cxnLst/>
              <a:rect l="l" t="t" r="r" b="b"/>
              <a:pathLst>
                <a:path w="176021" h="150875">
                  <a:moveTo>
                    <a:pt x="0" y="0"/>
                  </a:moveTo>
                  <a:lnTo>
                    <a:pt x="109727" y="150875"/>
                  </a:lnTo>
                  <a:lnTo>
                    <a:pt x="176021" y="150875"/>
                  </a:lnTo>
                </a:path>
              </a:pathLst>
            </a:custGeom>
            <a:ln w="57150">
              <a:solidFill>
                <a:srgbClr val="E9E6E6"/>
              </a:solidFill>
            </a:ln>
          </p:spPr>
          <p:txBody>
            <a:bodyPr wrap="square" lIns="0" tIns="0" rIns="0" bIns="0" rtlCol="0">
              <a:noAutofit/>
            </a:bodyPr>
            <a:lstStyle/>
            <a:p>
              <a:endParaRPr/>
            </a:p>
          </p:txBody>
        </p:sp>
        <p:sp>
          <p:nvSpPr>
            <p:cNvPr id="128" name="object 56"/>
            <p:cNvSpPr/>
            <p:nvPr/>
          </p:nvSpPr>
          <p:spPr>
            <a:xfrm>
              <a:off x="556805" y="4837177"/>
              <a:ext cx="463296" cy="569976"/>
            </a:xfrm>
            <a:custGeom>
              <a:avLst/>
              <a:gdLst/>
              <a:ahLst/>
              <a:cxnLst/>
              <a:rect l="l" t="t" r="r" b="b"/>
              <a:pathLst>
                <a:path w="463296" h="569976">
                  <a:moveTo>
                    <a:pt x="76961" y="0"/>
                  </a:moveTo>
                  <a:lnTo>
                    <a:pt x="48785" y="5273"/>
                  </a:lnTo>
                  <a:lnTo>
                    <a:pt x="25324" y="19775"/>
                  </a:lnTo>
                  <a:lnTo>
                    <a:pt x="8552" y="41531"/>
                  </a:lnTo>
                  <a:lnTo>
                    <a:pt x="447" y="68564"/>
                  </a:lnTo>
                  <a:lnTo>
                    <a:pt x="0" y="76962"/>
                  </a:lnTo>
                  <a:lnTo>
                    <a:pt x="0" y="492251"/>
                  </a:lnTo>
                  <a:lnTo>
                    <a:pt x="5222" y="520403"/>
                  </a:lnTo>
                  <a:lnTo>
                    <a:pt x="19593" y="544027"/>
                  </a:lnTo>
                  <a:lnTo>
                    <a:pt x="41165" y="561065"/>
                  </a:lnTo>
                  <a:lnTo>
                    <a:pt x="67992" y="569453"/>
                  </a:lnTo>
                  <a:lnTo>
                    <a:pt x="76961" y="569976"/>
                  </a:lnTo>
                  <a:lnTo>
                    <a:pt x="386334" y="569976"/>
                  </a:lnTo>
                  <a:lnTo>
                    <a:pt x="414380" y="564649"/>
                  </a:lnTo>
                  <a:lnTo>
                    <a:pt x="437769" y="550042"/>
                  </a:lnTo>
                  <a:lnTo>
                    <a:pt x="454552" y="528216"/>
                  </a:lnTo>
                  <a:lnTo>
                    <a:pt x="462784" y="501232"/>
                  </a:lnTo>
                  <a:lnTo>
                    <a:pt x="463296" y="492251"/>
                  </a:lnTo>
                  <a:lnTo>
                    <a:pt x="463296" y="76962"/>
                  </a:lnTo>
                  <a:lnTo>
                    <a:pt x="458022" y="48785"/>
                  </a:lnTo>
                  <a:lnTo>
                    <a:pt x="443520" y="25324"/>
                  </a:lnTo>
                  <a:lnTo>
                    <a:pt x="421764" y="8552"/>
                  </a:lnTo>
                  <a:lnTo>
                    <a:pt x="394731" y="447"/>
                  </a:lnTo>
                  <a:lnTo>
                    <a:pt x="386334" y="0"/>
                  </a:lnTo>
                  <a:lnTo>
                    <a:pt x="76961" y="0"/>
                  </a:lnTo>
                  <a:close/>
                </a:path>
              </a:pathLst>
            </a:custGeom>
            <a:solidFill>
              <a:srgbClr val="C9C5C5"/>
            </a:solidFill>
          </p:spPr>
          <p:txBody>
            <a:bodyPr wrap="square" lIns="0" tIns="0" rIns="0" bIns="0" rtlCol="0">
              <a:noAutofit/>
            </a:bodyPr>
            <a:lstStyle/>
            <a:p>
              <a:endParaRPr/>
            </a:p>
          </p:txBody>
        </p:sp>
        <p:sp>
          <p:nvSpPr>
            <p:cNvPr id="129" name="object 57"/>
            <p:cNvSpPr/>
            <p:nvPr/>
          </p:nvSpPr>
          <p:spPr>
            <a:xfrm>
              <a:off x="581951" y="4862323"/>
              <a:ext cx="464058" cy="569976"/>
            </a:xfrm>
            <a:custGeom>
              <a:avLst/>
              <a:gdLst/>
              <a:ahLst/>
              <a:cxnLst/>
              <a:rect l="l" t="t" r="r" b="b"/>
              <a:pathLst>
                <a:path w="464058" h="569976">
                  <a:moveTo>
                    <a:pt x="77724" y="0"/>
                  </a:moveTo>
                  <a:lnTo>
                    <a:pt x="49701" y="5276"/>
                  </a:lnTo>
                  <a:lnTo>
                    <a:pt x="26150" y="19752"/>
                  </a:lnTo>
                  <a:lnTo>
                    <a:pt x="9103" y="41397"/>
                  </a:lnTo>
                  <a:lnTo>
                    <a:pt x="590" y="68178"/>
                  </a:lnTo>
                  <a:lnTo>
                    <a:pt x="0" y="77724"/>
                  </a:lnTo>
                  <a:lnTo>
                    <a:pt x="0" y="493013"/>
                  </a:lnTo>
                  <a:lnTo>
                    <a:pt x="5326" y="521060"/>
                  </a:lnTo>
                  <a:lnTo>
                    <a:pt x="19933" y="544449"/>
                  </a:lnTo>
                  <a:lnTo>
                    <a:pt x="41759" y="561232"/>
                  </a:lnTo>
                  <a:lnTo>
                    <a:pt x="68743" y="569464"/>
                  </a:lnTo>
                  <a:lnTo>
                    <a:pt x="77724" y="569976"/>
                  </a:lnTo>
                  <a:lnTo>
                    <a:pt x="386334" y="569976"/>
                  </a:lnTo>
                  <a:lnTo>
                    <a:pt x="414485" y="564753"/>
                  </a:lnTo>
                  <a:lnTo>
                    <a:pt x="438109" y="550382"/>
                  </a:lnTo>
                  <a:lnTo>
                    <a:pt x="455147" y="528810"/>
                  </a:lnTo>
                  <a:lnTo>
                    <a:pt x="463535" y="501983"/>
                  </a:lnTo>
                  <a:lnTo>
                    <a:pt x="464058" y="493013"/>
                  </a:lnTo>
                  <a:lnTo>
                    <a:pt x="464058" y="77724"/>
                  </a:lnTo>
                  <a:lnTo>
                    <a:pt x="458781" y="49701"/>
                  </a:lnTo>
                  <a:lnTo>
                    <a:pt x="444305" y="26150"/>
                  </a:lnTo>
                  <a:lnTo>
                    <a:pt x="422660" y="9103"/>
                  </a:lnTo>
                  <a:lnTo>
                    <a:pt x="395879" y="590"/>
                  </a:lnTo>
                  <a:lnTo>
                    <a:pt x="386334" y="0"/>
                  </a:lnTo>
                  <a:lnTo>
                    <a:pt x="77724" y="0"/>
                  </a:lnTo>
                  <a:close/>
                </a:path>
              </a:pathLst>
            </a:custGeom>
            <a:solidFill>
              <a:srgbClr val="625F5F"/>
            </a:solidFill>
          </p:spPr>
          <p:txBody>
            <a:bodyPr wrap="square" lIns="0" tIns="0" rIns="0" bIns="0" rtlCol="0">
              <a:noAutofit/>
            </a:bodyPr>
            <a:lstStyle/>
            <a:p>
              <a:endParaRPr/>
            </a:p>
          </p:txBody>
        </p:sp>
        <p:sp>
          <p:nvSpPr>
            <p:cNvPr id="130" name="object 58"/>
            <p:cNvSpPr/>
            <p:nvPr/>
          </p:nvSpPr>
          <p:spPr>
            <a:xfrm>
              <a:off x="569759" y="4850131"/>
              <a:ext cx="463295" cy="569976"/>
            </a:xfrm>
            <a:custGeom>
              <a:avLst/>
              <a:gdLst/>
              <a:ahLst/>
              <a:cxnLst/>
              <a:rect l="l" t="t" r="r" b="b"/>
              <a:pathLst>
                <a:path w="463295" h="569976">
                  <a:moveTo>
                    <a:pt x="76962" y="0"/>
                  </a:moveTo>
                  <a:lnTo>
                    <a:pt x="48785" y="5273"/>
                  </a:lnTo>
                  <a:lnTo>
                    <a:pt x="25324" y="19775"/>
                  </a:lnTo>
                  <a:lnTo>
                    <a:pt x="8552" y="41531"/>
                  </a:lnTo>
                  <a:lnTo>
                    <a:pt x="447" y="68564"/>
                  </a:lnTo>
                  <a:lnTo>
                    <a:pt x="0" y="76962"/>
                  </a:lnTo>
                  <a:lnTo>
                    <a:pt x="0" y="492251"/>
                  </a:lnTo>
                  <a:lnTo>
                    <a:pt x="5222" y="520403"/>
                  </a:lnTo>
                  <a:lnTo>
                    <a:pt x="19593" y="544027"/>
                  </a:lnTo>
                  <a:lnTo>
                    <a:pt x="41165" y="561065"/>
                  </a:lnTo>
                  <a:lnTo>
                    <a:pt x="67992" y="569453"/>
                  </a:lnTo>
                  <a:lnTo>
                    <a:pt x="76962" y="569976"/>
                  </a:lnTo>
                  <a:lnTo>
                    <a:pt x="385571" y="569976"/>
                  </a:lnTo>
                  <a:lnTo>
                    <a:pt x="413594" y="564699"/>
                  </a:lnTo>
                  <a:lnTo>
                    <a:pt x="437145" y="550223"/>
                  </a:lnTo>
                  <a:lnTo>
                    <a:pt x="454192" y="528578"/>
                  </a:lnTo>
                  <a:lnTo>
                    <a:pt x="462705" y="501797"/>
                  </a:lnTo>
                  <a:lnTo>
                    <a:pt x="463295" y="492251"/>
                  </a:lnTo>
                  <a:lnTo>
                    <a:pt x="463295" y="76962"/>
                  </a:lnTo>
                  <a:lnTo>
                    <a:pt x="457969" y="48915"/>
                  </a:lnTo>
                  <a:lnTo>
                    <a:pt x="443362" y="25526"/>
                  </a:lnTo>
                  <a:lnTo>
                    <a:pt x="421536" y="8743"/>
                  </a:lnTo>
                  <a:lnTo>
                    <a:pt x="394552" y="511"/>
                  </a:lnTo>
                  <a:lnTo>
                    <a:pt x="385571" y="0"/>
                  </a:lnTo>
                  <a:lnTo>
                    <a:pt x="76962" y="0"/>
                  </a:lnTo>
                  <a:close/>
                </a:path>
              </a:pathLst>
            </a:custGeom>
            <a:solidFill>
              <a:srgbClr val="A5A19F"/>
            </a:solidFill>
          </p:spPr>
          <p:txBody>
            <a:bodyPr wrap="square" lIns="0" tIns="0" rIns="0" bIns="0" rtlCol="0">
              <a:noAutofit/>
            </a:bodyPr>
            <a:lstStyle/>
            <a:p>
              <a:endParaRPr/>
            </a:p>
          </p:txBody>
        </p:sp>
        <p:sp>
          <p:nvSpPr>
            <p:cNvPr id="131" name="object 59"/>
            <p:cNvSpPr/>
            <p:nvPr/>
          </p:nvSpPr>
          <p:spPr>
            <a:xfrm>
              <a:off x="629957" y="4875277"/>
              <a:ext cx="345947" cy="345948"/>
            </a:xfrm>
            <a:custGeom>
              <a:avLst/>
              <a:gdLst/>
              <a:ahLst/>
              <a:cxnLst/>
              <a:rect l="l" t="t" r="r" b="b"/>
              <a:pathLst>
                <a:path w="345947" h="345948">
                  <a:moveTo>
                    <a:pt x="172973" y="0"/>
                  </a:moveTo>
                  <a:lnTo>
                    <a:pt x="158182" y="620"/>
                  </a:lnTo>
                  <a:lnTo>
                    <a:pt x="143747" y="2446"/>
                  </a:lnTo>
                  <a:lnTo>
                    <a:pt x="129717" y="5428"/>
                  </a:lnTo>
                  <a:lnTo>
                    <a:pt x="116141" y="9516"/>
                  </a:lnTo>
                  <a:lnTo>
                    <a:pt x="103068" y="14659"/>
                  </a:lnTo>
                  <a:lnTo>
                    <a:pt x="90546" y="20805"/>
                  </a:lnTo>
                  <a:lnTo>
                    <a:pt x="78624" y="27906"/>
                  </a:lnTo>
                  <a:lnTo>
                    <a:pt x="67350" y="35909"/>
                  </a:lnTo>
                  <a:lnTo>
                    <a:pt x="56773" y="44766"/>
                  </a:lnTo>
                  <a:lnTo>
                    <a:pt x="46942" y="54424"/>
                  </a:lnTo>
                  <a:lnTo>
                    <a:pt x="37906" y="64834"/>
                  </a:lnTo>
                  <a:lnTo>
                    <a:pt x="29712" y="75945"/>
                  </a:lnTo>
                  <a:lnTo>
                    <a:pt x="22410" y="87706"/>
                  </a:lnTo>
                  <a:lnTo>
                    <a:pt x="16048" y="100067"/>
                  </a:lnTo>
                  <a:lnTo>
                    <a:pt x="10674" y="112978"/>
                  </a:lnTo>
                  <a:lnTo>
                    <a:pt x="6339" y="126387"/>
                  </a:lnTo>
                  <a:lnTo>
                    <a:pt x="3089" y="140245"/>
                  </a:lnTo>
                  <a:lnTo>
                    <a:pt x="974" y="154500"/>
                  </a:lnTo>
                  <a:lnTo>
                    <a:pt x="42" y="169103"/>
                  </a:lnTo>
                  <a:lnTo>
                    <a:pt x="0" y="172974"/>
                  </a:lnTo>
                  <a:lnTo>
                    <a:pt x="614" y="187659"/>
                  </a:lnTo>
                  <a:lnTo>
                    <a:pt x="2424" y="202010"/>
                  </a:lnTo>
                  <a:lnTo>
                    <a:pt x="5382" y="215976"/>
                  </a:lnTo>
                  <a:lnTo>
                    <a:pt x="9438" y="229508"/>
                  </a:lnTo>
                  <a:lnTo>
                    <a:pt x="14545" y="242554"/>
                  </a:lnTo>
                  <a:lnTo>
                    <a:pt x="20653" y="255064"/>
                  </a:lnTo>
                  <a:lnTo>
                    <a:pt x="27714" y="266987"/>
                  </a:lnTo>
                  <a:lnTo>
                    <a:pt x="35679" y="278272"/>
                  </a:lnTo>
                  <a:lnTo>
                    <a:pt x="44500" y="288871"/>
                  </a:lnTo>
                  <a:lnTo>
                    <a:pt x="54128" y="298730"/>
                  </a:lnTo>
                  <a:lnTo>
                    <a:pt x="64514" y="307801"/>
                  </a:lnTo>
                  <a:lnTo>
                    <a:pt x="75610" y="316033"/>
                  </a:lnTo>
                  <a:lnTo>
                    <a:pt x="87367" y="323374"/>
                  </a:lnTo>
                  <a:lnTo>
                    <a:pt x="99737" y="329775"/>
                  </a:lnTo>
                  <a:lnTo>
                    <a:pt x="112671" y="335186"/>
                  </a:lnTo>
                  <a:lnTo>
                    <a:pt x="126120" y="339554"/>
                  </a:lnTo>
                  <a:lnTo>
                    <a:pt x="140036" y="342830"/>
                  </a:lnTo>
                  <a:lnTo>
                    <a:pt x="154369" y="344964"/>
                  </a:lnTo>
                  <a:lnTo>
                    <a:pt x="169072" y="345905"/>
                  </a:lnTo>
                  <a:lnTo>
                    <a:pt x="172973" y="345948"/>
                  </a:lnTo>
                  <a:lnTo>
                    <a:pt x="187659" y="345327"/>
                  </a:lnTo>
                  <a:lnTo>
                    <a:pt x="202010" y="343501"/>
                  </a:lnTo>
                  <a:lnTo>
                    <a:pt x="215976" y="340519"/>
                  </a:lnTo>
                  <a:lnTo>
                    <a:pt x="229508" y="336431"/>
                  </a:lnTo>
                  <a:lnTo>
                    <a:pt x="242554" y="331288"/>
                  </a:lnTo>
                  <a:lnTo>
                    <a:pt x="255064" y="325142"/>
                  </a:lnTo>
                  <a:lnTo>
                    <a:pt x="266987" y="318041"/>
                  </a:lnTo>
                  <a:lnTo>
                    <a:pt x="278272" y="310038"/>
                  </a:lnTo>
                  <a:lnTo>
                    <a:pt x="288871" y="301181"/>
                  </a:lnTo>
                  <a:lnTo>
                    <a:pt x="298730" y="291523"/>
                  </a:lnTo>
                  <a:lnTo>
                    <a:pt x="307801" y="281113"/>
                  </a:lnTo>
                  <a:lnTo>
                    <a:pt x="316033" y="270002"/>
                  </a:lnTo>
                  <a:lnTo>
                    <a:pt x="323374" y="258241"/>
                  </a:lnTo>
                  <a:lnTo>
                    <a:pt x="329775" y="245880"/>
                  </a:lnTo>
                  <a:lnTo>
                    <a:pt x="335186" y="232969"/>
                  </a:lnTo>
                  <a:lnTo>
                    <a:pt x="339554" y="219560"/>
                  </a:lnTo>
                  <a:lnTo>
                    <a:pt x="342830" y="205702"/>
                  </a:lnTo>
                  <a:lnTo>
                    <a:pt x="344964" y="191447"/>
                  </a:lnTo>
                  <a:lnTo>
                    <a:pt x="345905" y="176844"/>
                  </a:lnTo>
                  <a:lnTo>
                    <a:pt x="345947" y="172974"/>
                  </a:lnTo>
                  <a:lnTo>
                    <a:pt x="345327" y="158288"/>
                  </a:lnTo>
                  <a:lnTo>
                    <a:pt x="343501" y="143937"/>
                  </a:lnTo>
                  <a:lnTo>
                    <a:pt x="340519" y="129971"/>
                  </a:lnTo>
                  <a:lnTo>
                    <a:pt x="336431" y="116439"/>
                  </a:lnTo>
                  <a:lnTo>
                    <a:pt x="331288" y="103393"/>
                  </a:lnTo>
                  <a:lnTo>
                    <a:pt x="325142" y="90883"/>
                  </a:lnTo>
                  <a:lnTo>
                    <a:pt x="318041" y="78960"/>
                  </a:lnTo>
                  <a:lnTo>
                    <a:pt x="310038" y="67675"/>
                  </a:lnTo>
                  <a:lnTo>
                    <a:pt x="301181" y="57076"/>
                  </a:lnTo>
                  <a:lnTo>
                    <a:pt x="291523" y="47217"/>
                  </a:lnTo>
                  <a:lnTo>
                    <a:pt x="281113" y="38146"/>
                  </a:lnTo>
                  <a:lnTo>
                    <a:pt x="270002" y="29914"/>
                  </a:lnTo>
                  <a:lnTo>
                    <a:pt x="258241" y="22573"/>
                  </a:lnTo>
                  <a:lnTo>
                    <a:pt x="245880" y="16172"/>
                  </a:lnTo>
                  <a:lnTo>
                    <a:pt x="232969" y="10761"/>
                  </a:lnTo>
                  <a:lnTo>
                    <a:pt x="219560" y="6393"/>
                  </a:lnTo>
                  <a:lnTo>
                    <a:pt x="205702" y="3117"/>
                  </a:lnTo>
                  <a:lnTo>
                    <a:pt x="191447" y="983"/>
                  </a:lnTo>
                  <a:lnTo>
                    <a:pt x="176844" y="42"/>
                  </a:lnTo>
                  <a:lnTo>
                    <a:pt x="172973" y="0"/>
                  </a:lnTo>
                  <a:close/>
                </a:path>
              </a:pathLst>
            </a:custGeom>
            <a:solidFill>
              <a:srgbClr val="BBB7B6"/>
            </a:solidFill>
          </p:spPr>
          <p:txBody>
            <a:bodyPr wrap="square" lIns="0" tIns="0" rIns="0" bIns="0" rtlCol="0">
              <a:noAutofit/>
            </a:bodyPr>
            <a:lstStyle/>
            <a:p>
              <a:endParaRPr/>
            </a:p>
          </p:txBody>
        </p:sp>
        <p:sp>
          <p:nvSpPr>
            <p:cNvPr id="132" name="object 60"/>
            <p:cNvSpPr/>
            <p:nvPr/>
          </p:nvSpPr>
          <p:spPr>
            <a:xfrm>
              <a:off x="629957" y="4875277"/>
              <a:ext cx="345947" cy="345948"/>
            </a:xfrm>
            <a:custGeom>
              <a:avLst/>
              <a:gdLst/>
              <a:ahLst/>
              <a:cxnLst/>
              <a:rect l="l" t="t" r="r" b="b"/>
              <a:pathLst>
                <a:path w="345947" h="345948">
                  <a:moveTo>
                    <a:pt x="172973" y="0"/>
                  </a:moveTo>
                  <a:lnTo>
                    <a:pt x="158182" y="620"/>
                  </a:lnTo>
                  <a:lnTo>
                    <a:pt x="143747" y="2446"/>
                  </a:lnTo>
                  <a:lnTo>
                    <a:pt x="129717" y="5428"/>
                  </a:lnTo>
                  <a:lnTo>
                    <a:pt x="116141" y="9516"/>
                  </a:lnTo>
                  <a:lnTo>
                    <a:pt x="103068" y="14659"/>
                  </a:lnTo>
                  <a:lnTo>
                    <a:pt x="90546" y="20805"/>
                  </a:lnTo>
                  <a:lnTo>
                    <a:pt x="78624" y="27906"/>
                  </a:lnTo>
                  <a:lnTo>
                    <a:pt x="67350" y="35909"/>
                  </a:lnTo>
                  <a:lnTo>
                    <a:pt x="56773" y="44766"/>
                  </a:lnTo>
                  <a:lnTo>
                    <a:pt x="46942" y="54424"/>
                  </a:lnTo>
                  <a:lnTo>
                    <a:pt x="37906" y="64834"/>
                  </a:lnTo>
                  <a:lnTo>
                    <a:pt x="29712" y="75945"/>
                  </a:lnTo>
                  <a:lnTo>
                    <a:pt x="22410" y="87706"/>
                  </a:lnTo>
                  <a:lnTo>
                    <a:pt x="16048" y="100067"/>
                  </a:lnTo>
                  <a:lnTo>
                    <a:pt x="10674" y="112978"/>
                  </a:lnTo>
                  <a:lnTo>
                    <a:pt x="6339" y="126387"/>
                  </a:lnTo>
                  <a:lnTo>
                    <a:pt x="3089" y="140245"/>
                  </a:lnTo>
                  <a:lnTo>
                    <a:pt x="974" y="154500"/>
                  </a:lnTo>
                  <a:lnTo>
                    <a:pt x="42" y="169103"/>
                  </a:lnTo>
                  <a:lnTo>
                    <a:pt x="0" y="172974"/>
                  </a:lnTo>
                  <a:lnTo>
                    <a:pt x="614" y="187659"/>
                  </a:lnTo>
                  <a:lnTo>
                    <a:pt x="2424" y="202010"/>
                  </a:lnTo>
                  <a:lnTo>
                    <a:pt x="5382" y="215976"/>
                  </a:lnTo>
                  <a:lnTo>
                    <a:pt x="9438" y="229508"/>
                  </a:lnTo>
                  <a:lnTo>
                    <a:pt x="14545" y="242554"/>
                  </a:lnTo>
                  <a:lnTo>
                    <a:pt x="20653" y="255064"/>
                  </a:lnTo>
                  <a:lnTo>
                    <a:pt x="27714" y="266987"/>
                  </a:lnTo>
                  <a:lnTo>
                    <a:pt x="35679" y="278272"/>
                  </a:lnTo>
                  <a:lnTo>
                    <a:pt x="44500" y="288871"/>
                  </a:lnTo>
                  <a:lnTo>
                    <a:pt x="54128" y="298730"/>
                  </a:lnTo>
                  <a:lnTo>
                    <a:pt x="64514" y="307801"/>
                  </a:lnTo>
                  <a:lnTo>
                    <a:pt x="75610" y="316033"/>
                  </a:lnTo>
                  <a:lnTo>
                    <a:pt x="87367" y="323374"/>
                  </a:lnTo>
                  <a:lnTo>
                    <a:pt x="99737" y="329775"/>
                  </a:lnTo>
                  <a:lnTo>
                    <a:pt x="112671" y="335186"/>
                  </a:lnTo>
                  <a:lnTo>
                    <a:pt x="126120" y="339554"/>
                  </a:lnTo>
                  <a:lnTo>
                    <a:pt x="140036" y="342830"/>
                  </a:lnTo>
                  <a:lnTo>
                    <a:pt x="154369" y="344964"/>
                  </a:lnTo>
                  <a:lnTo>
                    <a:pt x="169072" y="345905"/>
                  </a:lnTo>
                  <a:lnTo>
                    <a:pt x="172973" y="345948"/>
                  </a:lnTo>
                  <a:lnTo>
                    <a:pt x="187659" y="345327"/>
                  </a:lnTo>
                  <a:lnTo>
                    <a:pt x="202010" y="343501"/>
                  </a:lnTo>
                  <a:lnTo>
                    <a:pt x="215976" y="340519"/>
                  </a:lnTo>
                  <a:lnTo>
                    <a:pt x="229508" y="336431"/>
                  </a:lnTo>
                  <a:lnTo>
                    <a:pt x="242554" y="331288"/>
                  </a:lnTo>
                  <a:lnTo>
                    <a:pt x="255064" y="325142"/>
                  </a:lnTo>
                  <a:lnTo>
                    <a:pt x="266987" y="318041"/>
                  </a:lnTo>
                  <a:lnTo>
                    <a:pt x="278272" y="310038"/>
                  </a:lnTo>
                  <a:lnTo>
                    <a:pt x="288871" y="301181"/>
                  </a:lnTo>
                  <a:lnTo>
                    <a:pt x="298730" y="291523"/>
                  </a:lnTo>
                  <a:lnTo>
                    <a:pt x="307801" y="281113"/>
                  </a:lnTo>
                  <a:lnTo>
                    <a:pt x="316033" y="270002"/>
                  </a:lnTo>
                  <a:lnTo>
                    <a:pt x="323374" y="258241"/>
                  </a:lnTo>
                  <a:lnTo>
                    <a:pt x="329775" y="245880"/>
                  </a:lnTo>
                  <a:lnTo>
                    <a:pt x="335186" y="232969"/>
                  </a:lnTo>
                  <a:lnTo>
                    <a:pt x="339554" y="219560"/>
                  </a:lnTo>
                  <a:lnTo>
                    <a:pt x="342830" y="205702"/>
                  </a:lnTo>
                  <a:lnTo>
                    <a:pt x="344964" y="191447"/>
                  </a:lnTo>
                  <a:lnTo>
                    <a:pt x="345905" y="176844"/>
                  </a:lnTo>
                  <a:lnTo>
                    <a:pt x="345947" y="172974"/>
                  </a:lnTo>
                  <a:lnTo>
                    <a:pt x="345327" y="158288"/>
                  </a:lnTo>
                  <a:lnTo>
                    <a:pt x="343501" y="143937"/>
                  </a:lnTo>
                  <a:lnTo>
                    <a:pt x="340519" y="129971"/>
                  </a:lnTo>
                  <a:lnTo>
                    <a:pt x="336431" y="116439"/>
                  </a:lnTo>
                  <a:lnTo>
                    <a:pt x="331288" y="103393"/>
                  </a:lnTo>
                  <a:lnTo>
                    <a:pt x="325142" y="90883"/>
                  </a:lnTo>
                  <a:lnTo>
                    <a:pt x="318041" y="78960"/>
                  </a:lnTo>
                  <a:lnTo>
                    <a:pt x="310038" y="67675"/>
                  </a:lnTo>
                  <a:lnTo>
                    <a:pt x="301181" y="57076"/>
                  </a:lnTo>
                  <a:lnTo>
                    <a:pt x="291523" y="47217"/>
                  </a:lnTo>
                  <a:lnTo>
                    <a:pt x="281113" y="38146"/>
                  </a:lnTo>
                  <a:lnTo>
                    <a:pt x="270002" y="29914"/>
                  </a:lnTo>
                  <a:lnTo>
                    <a:pt x="258241" y="22573"/>
                  </a:lnTo>
                  <a:lnTo>
                    <a:pt x="245880" y="16172"/>
                  </a:lnTo>
                  <a:lnTo>
                    <a:pt x="232969" y="10761"/>
                  </a:lnTo>
                  <a:lnTo>
                    <a:pt x="219560" y="6393"/>
                  </a:lnTo>
                  <a:lnTo>
                    <a:pt x="205702" y="3117"/>
                  </a:lnTo>
                  <a:lnTo>
                    <a:pt x="191447" y="983"/>
                  </a:lnTo>
                  <a:lnTo>
                    <a:pt x="176844" y="42"/>
                  </a:lnTo>
                  <a:lnTo>
                    <a:pt x="172973" y="0"/>
                  </a:lnTo>
                  <a:close/>
                </a:path>
              </a:pathLst>
            </a:custGeom>
            <a:ln w="28575">
              <a:solidFill>
                <a:srgbClr val="FEFEFD"/>
              </a:solidFill>
            </a:ln>
          </p:spPr>
          <p:txBody>
            <a:bodyPr wrap="square" lIns="0" tIns="0" rIns="0" bIns="0" rtlCol="0">
              <a:noAutofit/>
            </a:bodyPr>
            <a:lstStyle/>
            <a:p>
              <a:endParaRPr/>
            </a:p>
          </p:txBody>
        </p:sp>
        <p:sp>
          <p:nvSpPr>
            <p:cNvPr id="133" name="object 61"/>
            <p:cNvSpPr/>
            <p:nvPr/>
          </p:nvSpPr>
          <p:spPr>
            <a:xfrm>
              <a:off x="722159" y="4981957"/>
              <a:ext cx="176021" cy="150113"/>
            </a:xfrm>
            <a:custGeom>
              <a:avLst/>
              <a:gdLst/>
              <a:ahLst/>
              <a:cxnLst/>
              <a:rect l="l" t="t" r="r" b="b"/>
              <a:pathLst>
                <a:path w="176021" h="150113">
                  <a:moveTo>
                    <a:pt x="176021" y="0"/>
                  </a:moveTo>
                  <a:lnTo>
                    <a:pt x="66293" y="150113"/>
                  </a:lnTo>
                  <a:lnTo>
                    <a:pt x="0" y="150113"/>
                  </a:lnTo>
                </a:path>
              </a:pathLst>
            </a:custGeom>
            <a:ln w="57150">
              <a:solidFill>
                <a:srgbClr val="635959"/>
              </a:solidFill>
            </a:ln>
          </p:spPr>
          <p:txBody>
            <a:bodyPr wrap="square" lIns="0" tIns="0" rIns="0" bIns="0" rtlCol="0">
              <a:noAutofit/>
            </a:bodyPr>
            <a:lstStyle/>
            <a:p>
              <a:endParaRPr/>
            </a:p>
          </p:txBody>
        </p:sp>
        <p:sp>
          <p:nvSpPr>
            <p:cNvPr id="134" name="object 62"/>
            <p:cNvSpPr/>
            <p:nvPr/>
          </p:nvSpPr>
          <p:spPr>
            <a:xfrm>
              <a:off x="696251" y="4956049"/>
              <a:ext cx="176021" cy="150876"/>
            </a:xfrm>
            <a:custGeom>
              <a:avLst/>
              <a:gdLst/>
              <a:ahLst/>
              <a:cxnLst/>
              <a:rect l="l" t="t" r="r" b="b"/>
              <a:pathLst>
                <a:path w="176021" h="150876">
                  <a:moveTo>
                    <a:pt x="176021" y="0"/>
                  </a:moveTo>
                  <a:lnTo>
                    <a:pt x="66293" y="150876"/>
                  </a:lnTo>
                  <a:lnTo>
                    <a:pt x="0" y="150876"/>
                  </a:lnTo>
                </a:path>
              </a:pathLst>
            </a:custGeom>
            <a:ln w="57150">
              <a:solidFill>
                <a:srgbClr val="E9E6E6"/>
              </a:solidFill>
            </a:ln>
          </p:spPr>
          <p:txBody>
            <a:bodyPr wrap="square" lIns="0" tIns="0" rIns="0" bIns="0" rtlCol="0">
              <a:noAutofit/>
            </a:bodyPr>
            <a:lstStyle/>
            <a:p>
              <a:endParaRPr/>
            </a:p>
          </p:txBody>
        </p:sp>
        <p:sp>
          <p:nvSpPr>
            <p:cNvPr id="135" name="object 63"/>
            <p:cNvSpPr/>
            <p:nvPr/>
          </p:nvSpPr>
          <p:spPr>
            <a:xfrm>
              <a:off x="747305" y="4981957"/>
              <a:ext cx="176022" cy="150113"/>
            </a:xfrm>
            <a:custGeom>
              <a:avLst/>
              <a:gdLst/>
              <a:ahLst/>
              <a:cxnLst/>
              <a:rect l="l" t="t" r="r" b="b"/>
              <a:pathLst>
                <a:path w="176022" h="150113">
                  <a:moveTo>
                    <a:pt x="0" y="0"/>
                  </a:moveTo>
                  <a:lnTo>
                    <a:pt x="109728" y="150113"/>
                  </a:lnTo>
                  <a:lnTo>
                    <a:pt x="176022" y="150113"/>
                  </a:lnTo>
                </a:path>
              </a:pathLst>
            </a:custGeom>
            <a:ln w="57150">
              <a:solidFill>
                <a:srgbClr val="635959"/>
              </a:solidFill>
            </a:ln>
          </p:spPr>
          <p:txBody>
            <a:bodyPr wrap="square" lIns="0" tIns="0" rIns="0" bIns="0" rtlCol="0">
              <a:noAutofit/>
            </a:bodyPr>
            <a:lstStyle/>
            <a:p>
              <a:endParaRPr/>
            </a:p>
          </p:txBody>
        </p:sp>
        <p:sp>
          <p:nvSpPr>
            <p:cNvPr id="136" name="object 64"/>
            <p:cNvSpPr/>
            <p:nvPr/>
          </p:nvSpPr>
          <p:spPr>
            <a:xfrm>
              <a:off x="722159" y="4956049"/>
              <a:ext cx="176021" cy="150876"/>
            </a:xfrm>
            <a:custGeom>
              <a:avLst/>
              <a:gdLst/>
              <a:ahLst/>
              <a:cxnLst/>
              <a:rect l="l" t="t" r="r" b="b"/>
              <a:pathLst>
                <a:path w="176021" h="150876">
                  <a:moveTo>
                    <a:pt x="0" y="0"/>
                  </a:moveTo>
                  <a:lnTo>
                    <a:pt x="109727" y="150876"/>
                  </a:lnTo>
                  <a:lnTo>
                    <a:pt x="176021" y="150876"/>
                  </a:lnTo>
                </a:path>
              </a:pathLst>
            </a:custGeom>
            <a:ln w="57150">
              <a:solidFill>
                <a:srgbClr val="E9E6E6"/>
              </a:solidFill>
            </a:ln>
          </p:spPr>
          <p:txBody>
            <a:bodyPr wrap="square" lIns="0" tIns="0" rIns="0" bIns="0" rtlCol="0">
              <a:noAutofit/>
            </a:bodyPr>
            <a:lstStyle/>
            <a:p>
              <a:endParaRPr/>
            </a:p>
          </p:txBody>
        </p:sp>
        <p:sp>
          <p:nvSpPr>
            <p:cNvPr id="137" name="object 65"/>
            <p:cNvSpPr/>
            <p:nvPr/>
          </p:nvSpPr>
          <p:spPr>
            <a:xfrm>
              <a:off x="2842805" y="4837177"/>
              <a:ext cx="463295" cy="569976"/>
            </a:xfrm>
            <a:custGeom>
              <a:avLst/>
              <a:gdLst/>
              <a:ahLst/>
              <a:cxnLst/>
              <a:rect l="l" t="t" r="r" b="b"/>
              <a:pathLst>
                <a:path w="463295" h="569976">
                  <a:moveTo>
                    <a:pt x="76962" y="0"/>
                  </a:moveTo>
                  <a:lnTo>
                    <a:pt x="48785" y="5273"/>
                  </a:lnTo>
                  <a:lnTo>
                    <a:pt x="25324" y="19775"/>
                  </a:lnTo>
                  <a:lnTo>
                    <a:pt x="8552" y="41531"/>
                  </a:lnTo>
                  <a:lnTo>
                    <a:pt x="447" y="68564"/>
                  </a:lnTo>
                  <a:lnTo>
                    <a:pt x="0" y="76962"/>
                  </a:lnTo>
                  <a:lnTo>
                    <a:pt x="0" y="492251"/>
                  </a:lnTo>
                  <a:lnTo>
                    <a:pt x="5222" y="520403"/>
                  </a:lnTo>
                  <a:lnTo>
                    <a:pt x="19593" y="544027"/>
                  </a:lnTo>
                  <a:lnTo>
                    <a:pt x="41165" y="561065"/>
                  </a:lnTo>
                  <a:lnTo>
                    <a:pt x="67992" y="569453"/>
                  </a:lnTo>
                  <a:lnTo>
                    <a:pt x="76962" y="569976"/>
                  </a:lnTo>
                  <a:lnTo>
                    <a:pt x="386333" y="569976"/>
                  </a:lnTo>
                  <a:lnTo>
                    <a:pt x="414380" y="564649"/>
                  </a:lnTo>
                  <a:lnTo>
                    <a:pt x="437769" y="550042"/>
                  </a:lnTo>
                  <a:lnTo>
                    <a:pt x="454552" y="528216"/>
                  </a:lnTo>
                  <a:lnTo>
                    <a:pt x="462784" y="501232"/>
                  </a:lnTo>
                  <a:lnTo>
                    <a:pt x="463295" y="492251"/>
                  </a:lnTo>
                  <a:lnTo>
                    <a:pt x="463295" y="76962"/>
                  </a:lnTo>
                  <a:lnTo>
                    <a:pt x="458022" y="48785"/>
                  </a:lnTo>
                  <a:lnTo>
                    <a:pt x="443520" y="25324"/>
                  </a:lnTo>
                  <a:lnTo>
                    <a:pt x="421764" y="8552"/>
                  </a:lnTo>
                  <a:lnTo>
                    <a:pt x="394731" y="447"/>
                  </a:lnTo>
                  <a:lnTo>
                    <a:pt x="386333" y="0"/>
                  </a:lnTo>
                  <a:lnTo>
                    <a:pt x="76962" y="0"/>
                  </a:lnTo>
                  <a:close/>
                </a:path>
              </a:pathLst>
            </a:custGeom>
            <a:solidFill>
              <a:srgbClr val="C9C5C5"/>
            </a:solidFill>
          </p:spPr>
          <p:txBody>
            <a:bodyPr wrap="square" lIns="0" tIns="0" rIns="0" bIns="0" rtlCol="0">
              <a:noAutofit/>
            </a:bodyPr>
            <a:lstStyle/>
            <a:p>
              <a:endParaRPr/>
            </a:p>
          </p:txBody>
        </p:sp>
        <p:sp>
          <p:nvSpPr>
            <p:cNvPr id="138" name="object 66"/>
            <p:cNvSpPr/>
            <p:nvPr/>
          </p:nvSpPr>
          <p:spPr>
            <a:xfrm>
              <a:off x="2867951" y="4862323"/>
              <a:ext cx="464058" cy="569976"/>
            </a:xfrm>
            <a:custGeom>
              <a:avLst/>
              <a:gdLst/>
              <a:ahLst/>
              <a:cxnLst/>
              <a:rect l="l" t="t" r="r" b="b"/>
              <a:pathLst>
                <a:path w="464058" h="569976">
                  <a:moveTo>
                    <a:pt x="77724" y="0"/>
                  </a:moveTo>
                  <a:lnTo>
                    <a:pt x="49701" y="5276"/>
                  </a:lnTo>
                  <a:lnTo>
                    <a:pt x="26150" y="19752"/>
                  </a:lnTo>
                  <a:lnTo>
                    <a:pt x="9103" y="41397"/>
                  </a:lnTo>
                  <a:lnTo>
                    <a:pt x="590" y="68178"/>
                  </a:lnTo>
                  <a:lnTo>
                    <a:pt x="0" y="77724"/>
                  </a:lnTo>
                  <a:lnTo>
                    <a:pt x="0" y="493013"/>
                  </a:lnTo>
                  <a:lnTo>
                    <a:pt x="5326" y="521060"/>
                  </a:lnTo>
                  <a:lnTo>
                    <a:pt x="19933" y="544449"/>
                  </a:lnTo>
                  <a:lnTo>
                    <a:pt x="41759" y="561232"/>
                  </a:lnTo>
                  <a:lnTo>
                    <a:pt x="68743" y="569464"/>
                  </a:lnTo>
                  <a:lnTo>
                    <a:pt x="77724" y="569976"/>
                  </a:lnTo>
                  <a:lnTo>
                    <a:pt x="386334" y="569976"/>
                  </a:lnTo>
                  <a:lnTo>
                    <a:pt x="414485" y="564753"/>
                  </a:lnTo>
                  <a:lnTo>
                    <a:pt x="438109" y="550382"/>
                  </a:lnTo>
                  <a:lnTo>
                    <a:pt x="455147" y="528810"/>
                  </a:lnTo>
                  <a:lnTo>
                    <a:pt x="463535" y="501983"/>
                  </a:lnTo>
                  <a:lnTo>
                    <a:pt x="464058" y="493013"/>
                  </a:lnTo>
                  <a:lnTo>
                    <a:pt x="464058" y="77724"/>
                  </a:lnTo>
                  <a:lnTo>
                    <a:pt x="458781" y="49701"/>
                  </a:lnTo>
                  <a:lnTo>
                    <a:pt x="444305" y="26150"/>
                  </a:lnTo>
                  <a:lnTo>
                    <a:pt x="422660" y="9103"/>
                  </a:lnTo>
                  <a:lnTo>
                    <a:pt x="395879" y="590"/>
                  </a:lnTo>
                  <a:lnTo>
                    <a:pt x="386334" y="0"/>
                  </a:lnTo>
                  <a:lnTo>
                    <a:pt x="77724" y="0"/>
                  </a:lnTo>
                  <a:close/>
                </a:path>
              </a:pathLst>
            </a:custGeom>
            <a:solidFill>
              <a:srgbClr val="625F5F"/>
            </a:solidFill>
          </p:spPr>
          <p:txBody>
            <a:bodyPr wrap="square" lIns="0" tIns="0" rIns="0" bIns="0" rtlCol="0">
              <a:noAutofit/>
            </a:bodyPr>
            <a:lstStyle/>
            <a:p>
              <a:endParaRPr/>
            </a:p>
          </p:txBody>
        </p:sp>
        <p:sp>
          <p:nvSpPr>
            <p:cNvPr id="139" name="object 67"/>
            <p:cNvSpPr/>
            <p:nvPr/>
          </p:nvSpPr>
          <p:spPr>
            <a:xfrm>
              <a:off x="2855759" y="4850131"/>
              <a:ext cx="463296" cy="569976"/>
            </a:xfrm>
            <a:custGeom>
              <a:avLst/>
              <a:gdLst/>
              <a:ahLst/>
              <a:cxnLst/>
              <a:rect l="l" t="t" r="r" b="b"/>
              <a:pathLst>
                <a:path w="463296" h="569976">
                  <a:moveTo>
                    <a:pt x="76962" y="0"/>
                  </a:moveTo>
                  <a:lnTo>
                    <a:pt x="48785" y="5273"/>
                  </a:lnTo>
                  <a:lnTo>
                    <a:pt x="25324" y="19775"/>
                  </a:lnTo>
                  <a:lnTo>
                    <a:pt x="8552" y="41531"/>
                  </a:lnTo>
                  <a:lnTo>
                    <a:pt x="447" y="68564"/>
                  </a:lnTo>
                  <a:lnTo>
                    <a:pt x="0" y="76962"/>
                  </a:lnTo>
                  <a:lnTo>
                    <a:pt x="0" y="492251"/>
                  </a:lnTo>
                  <a:lnTo>
                    <a:pt x="5222" y="520403"/>
                  </a:lnTo>
                  <a:lnTo>
                    <a:pt x="19593" y="544027"/>
                  </a:lnTo>
                  <a:lnTo>
                    <a:pt x="41165" y="561065"/>
                  </a:lnTo>
                  <a:lnTo>
                    <a:pt x="67992" y="569453"/>
                  </a:lnTo>
                  <a:lnTo>
                    <a:pt x="76962" y="569976"/>
                  </a:lnTo>
                  <a:lnTo>
                    <a:pt x="385572" y="569976"/>
                  </a:lnTo>
                  <a:lnTo>
                    <a:pt x="413594" y="564699"/>
                  </a:lnTo>
                  <a:lnTo>
                    <a:pt x="437145" y="550223"/>
                  </a:lnTo>
                  <a:lnTo>
                    <a:pt x="454192" y="528578"/>
                  </a:lnTo>
                  <a:lnTo>
                    <a:pt x="462705" y="501797"/>
                  </a:lnTo>
                  <a:lnTo>
                    <a:pt x="463296" y="492251"/>
                  </a:lnTo>
                  <a:lnTo>
                    <a:pt x="463296" y="76962"/>
                  </a:lnTo>
                  <a:lnTo>
                    <a:pt x="457969" y="48915"/>
                  </a:lnTo>
                  <a:lnTo>
                    <a:pt x="443362" y="25526"/>
                  </a:lnTo>
                  <a:lnTo>
                    <a:pt x="421536" y="8743"/>
                  </a:lnTo>
                  <a:lnTo>
                    <a:pt x="394552" y="511"/>
                  </a:lnTo>
                  <a:lnTo>
                    <a:pt x="385572" y="0"/>
                  </a:lnTo>
                  <a:lnTo>
                    <a:pt x="76962" y="0"/>
                  </a:lnTo>
                  <a:close/>
                </a:path>
              </a:pathLst>
            </a:custGeom>
            <a:solidFill>
              <a:srgbClr val="A5A19F"/>
            </a:solidFill>
          </p:spPr>
          <p:txBody>
            <a:bodyPr wrap="square" lIns="0" tIns="0" rIns="0" bIns="0" rtlCol="0">
              <a:noAutofit/>
            </a:bodyPr>
            <a:lstStyle/>
            <a:p>
              <a:endParaRPr/>
            </a:p>
          </p:txBody>
        </p:sp>
        <p:sp>
          <p:nvSpPr>
            <p:cNvPr id="140" name="object 68"/>
            <p:cNvSpPr/>
            <p:nvPr/>
          </p:nvSpPr>
          <p:spPr>
            <a:xfrm>
              <a:off x="2915957" y="4875277"/>
              <a:ext cx="345948" cy="345948"/>
            </a:xfrm>
            <a:custGeom>
              <a:avLst/>
              <a:gdLst/>
              <a:ahLst/>
              <a:cxnLst/>
              <a:rect l="l" t="t" r="r" b="b"/>
              <a:pathLst>
                <a:path w="345948" h="345948">
                  <a:moveTo>
                    <a:pt x="172974" y="0"/>
                  </a:moveTo>
                  <a:lnTo>
                    <a:pt x="158182" y="620"/>
                  </a:lnTo>
                  <a:lnTo>
                    <a:pt x="143747" y="2446"/>
                  </a:lnTo>
                  <a:lnTo>
                    <a:pt x="129717" y="5428"/>
                  </a:lnTo>
                  <a:lnTo>
                    <a:pt x="116141" y="9516"/>
                  </a:lnTo>
                  <a:lnTo>
                    <a:pt x="103068" y="14659"/>
                  </a:lnTo>
                  <a:lnTo>
                    <a:pt x="90546" y="20805"/>
                  </a:lnTo>
                  <a:lnTo>
                    <a:pt x="78624" y="27906"/>
                  </a:lnTo>
                  <a:lnTo>
                    <a:pt x="67350" y="35909"/>
                  </a:lnTo>
                  <a:lnTo>
                    <a:pt x="56773" y="44766"/>
                  </a:lnTo>
                  <a:lnTo>
                    <a:pt x="46942" y="54424"/>
                  </a:lnTo>
                  <a:lnTo>
                    <a:pt x="37906" y="64834"/>
                  </a:lnTo>
                  <a:lnTo>
                    <a:pt x="29712" y="75945"/>
                  </a:lnTo>
                  <a:lnTo>
                    <a:pt x="22410" y="87706"/>
                  </a:lnTo>
                  <a:lnTo>
                    <a:pt x="16048" y="100067"/>
                  </a:lnTo>
                  <a:lnTo>
                    <a:pt x="10674" y="112978"/>
                  </a:lnTo>
                  <a:lnTo>
                    <a:pt x="6339" y="126387"/>
                  </a:lnTo>
                  <a:lnTo>
                    <a:pt x="3089" y="140245"/>
                  </a:lnTo>
                  <a:lnTo>
                    <a:pt x="974" y="154500"/>
                  </a:lnTo>
                  <a:lnTo>
                    <a:pt x="42" y="169103"/>
                  </a:lnTo>
                  <a:lnTo>
                    <a:pt x="0" y="172974"/>
                  </a:lnTo>
                  <a:lnTo>
                    <a:pt x="614" y="187659"/>
                  </a:lnTo>
                  <a:lnTo>
                    <a:pt x="2424" y="202010"/>
                  </a:lnTo>
                  <a:lnTo>
                    <a:pt x="5382" y="215976"/>
                  </a:lnTo>
                  <a:lnTo>
                    <a:pt x="9438" y="229508"/>
                  </a:lnTo>
                  <a:lnTo>
                    <a:pt x="14545" y="242554"/>
                  </a:lnTo>
                  <a:lnTo>
                    <a:pt x="20653" y="255064"/>
                  </a:lnTo>
                  <a:lnTo>
                    <a:pt x="27714" y="266987"/>
                  </a:lnTo>
                  <a:lnTo>
                    <a:pt x="35679" y="278272"/>
                  </a:lnTo>
                  <a:lnTo>
                    <a:pt x="44500" y="288871"/>
                  </a:lnTo>
                  <a:lnTo>
                    <a:pt x="54128" y="298730"/>
                  </a:lnTo>
                  <a:lnTo>
                    <a:pt x="64514" y="307801"/>
                  </a:lnTo>
                  <a:lnTo>
                    <a:pt x="75610" y="316033"/>
                  </a:lnTo>
                  <a:lnTo>
                    <a:pt x="87367" y="323374"/>
                  </a:lnTo>
                  <a:lnTo>
                    <a:pt x="99737" y="329775"/>
                  </a:lnTo>
                  <a:lnTo>
                    <a:pt x="112671" y="335186"/>
                  </a:lnTo>
                  <a:lnTo>
                    <a:pt x="126120" y="339554"/>
                  </a:lnTo>
                  <a:lnTo>
                    <a:pt x="140036" y="342830"/>
                  </a:lnTo>
                  <a:lnTo>
                    <a:pt x="154369" y="344964"/>
                  </a:lnTo>
                  <a:lnTo>
                    <a:pt x="169072" y="345905"/>
                  </a:lnTo>
                  <a:lnTo>
                    <a:pt x="172974" y="345948"/>
                  </a:lnTo>
                  <a:lnTo>
                    <a:pt x="187659" y="345327"/>
                  </a:lnTo>
                  <a:lnTo>
                    <a:pt x="202010" y="343501"/>
                  </a:lnTo>
                  <a:lnTo>
                    <a:pt x="215976" y="340519"/>
                  </a:lnTo>
                  <a:lnTo>
                    <a:pt x="229508" y="336431"/>
                  </a:lnTo>
                  <a:lnTo>
                    <a:pt x="242554" y="331288"/>
                  </a:lnTo>
                  <a:lnTo>
                    <a:pt x="255064" y="325142"/>
                  </a:lnTo>
                  <a:lnTo>
                    <a:pt x="266987" y="318041"/>
                  </a:lnTo>
                  <a:lnTo>
                    <a:pt x="278272" y="310038"/>
                  </a:lnTo>
                  <a:lnTo>
                    <a:pt x="288871" y="301181"/>
                  </a:lnTo>
                  <a:lnTo>
                    <a:pt x="298730" y="291523"/>
                  </a:lnTo>
                  <a:lnTo>
                    <a:pt x="307801" y="281113"/>
                  </a:lnTo>
                  <a:lnTo>
                    <a:pt x="316033" y="270002"/>
                  </a:lnTo>
                  <a:lnTo>
                    <a:pt x="323374" y="258241"/>
                  </a:lnTo>
                  <a:lnTo>
                    <a:pt x="329775" y="245880"/>
                  </a:lnTo>
                  <a:lnTo>
                    <a:pt x="335186" y="232969"/>
                  </a:lnTo>
                  <a:lnTo>
                    <a:pt x="339554" y="219560"/>
                  </a:lnTo>
                  <a:lnTo>
                    <a:pt x="342830" y="205702"/>
                  </a:lnTo>
                  <a:lnTo>
                    <a:pt x="344964" y="191447"/>
                  </a:lnTo>
                  <a:lnTo>
                    <a:pt x="345905" y="176844"/>
                  </a:lnTo>
                  <a:lnTo>
                    <a:pt x="345948" y="172974"/>
                  </a:lnTo>
                  <a:lnTo>
                    <a:pt x="345327" y="158288"/>
                  </a:lnTo>
                  <a:lnTo>
                    <a:pt x="343501" y="143937"/>
                  </a:lnTo>
                  <a:lnTo>
                    <a:pt x="340519" y="129971"/>
                  </a:lnTo>
                  <a:lnTo>
                    <a:pt x="336431" y="116439"/>
                  </a:lnTo>
                  <a:lnTo>
                    <a:pt x="331288" y="103393"/>
                  </a:lnTo>
                  <a:lnTo>
                    <a:pt x="325142" y="90883"/>
                  </a:lnTo>
                  <a:lnTo>
                    <a:pt x="318041" y="78960"/>
                  </a:lnTo>
                  <a:lnTo>
                    <a:pt x="310038" y="67675"/>
                  </a:lnTo>
                  <a:lnTo>
                    <a:pt x="301181" y="57076"/>
                  </a:lnTo>
                  <a:lnTo>
                    <a:pt x="291523" y="47217"/>
                  </a:lnTo>
                  <a:lnTo>
                    <a:pt x="281113" y="38146"/>
                  </a:lnTo>
                  <a:lnTo>
                    <a:pt x="270002" y="29914"/>
                  </a:lnTo>
                  <a:lnTo>
                    <a:pt x="258241" y="22573"/>
                  </a:lnTo>
                  <a:lnTo>
                    <a:pt x="245880" y="16172"/>
                  </a:lnTo>
                  <a:lnTo>
                    <a:pt x="232969" y="10761"/>
                  </a:lnTo>
                  <a:lnTo>
                    <a:pt x="219560" y="6393"/>
                  </a:lnTo>
                  <a:lnTo>
                    <a:pt x="205702" y="3117"/>
                  </a:lnTo>
                  <a:lnTo>
                    <a:pt x="191447" y="983"/>
                  </a:lnTo>
                  <a:lnTo>
                    <a:pt x="176844" y="42"/>
                  </a:lnTo>
                  <a:lnTo>
                    <a:pt x="172974" y="0"/>
                  </a:lnTo>
                  <a:close/>
                </a:path>
              </a:pathLst>
            </a:custGeom>
            <a:solidFill>
              <a:srgbClr val="BBB7B6"/>
            </a:solidFill>
          </p:spPr>
          <p:txBody>
            <a:bodyPr wrap="square" lIns="0" tIns="0" rIns="0" bIns="0" rtlCol="0">
              <a:noAutofit/>
            </a:bodyPr>
            <a:lstStyle/>
            <a:p>
              <a:endParaRPr/>
            </a:p>
          </p:txBody>
        </p:sp>
        <p:sp>
          <p:nvSpPr>
            <p:cNvPr id="141" name="object 69"/>
            <p:cNvSpPr/>
            <p:nvPr/>
          </p:nvSpPr>
          <p:spPr>
            <a:xfrm>
              <a:off x="2915957" y="4875277"/>
              <a:ext cx="345948" cy="345948"/>
            </a:xfrm>
            <a:custGeom>
              <a:avLst/>
              <a:gdLst/>
              <a:ahLst/>
              <a:cxnLst/>
              <a:rect l="l" t="t" r="r" b="b"/>
              <a:pathLst>
                <a:path w="345948" h="345948">
                  <a:moveTo>
                    <a:pt x="172974" y="0"/>
                  </a:moveTo>
                  <a:lnTo>
                    <a:pt x="158182" y="620"/>
                  </a:lnTo>
                  <a:lnTo>
                    <a:pt x="143747" y="2446"/>
                  </a:lnTo>
                  <a:lnTo>
                    <a:pt x="129717" y="5428"/>
                  </a:lnTo>
                  <a:lnTo>
                    <a:pt x="116141" y="9516"/>
                  </a:lnTo>
                  <a:lnTo>
                    <a:pt x="103068" y="14659"/>
                  </a:lnTo>
                  <a:lnTo>
                    <a:pt x="90546" y="20805"/>
                  </a:lnTo>
                  <a:lnTo>
                    <a:pt x="78624" y="27906"/>
                  </a:lnTo>
                  <a:lnTo>
                    <a:pt x="67350" y="35909"/>
                  </a:lnTo>
                  <a:lnTo>
                    <a:pt x="56773" y="44766"/>
                  </a:lnTo>
                  <a:lnTo>
                    <a:pt x="46942" y="54424"/>
                  </a:lnTo>
                  <a:lnTo>
                    <a:pt x="37906" y="64834"/>
                  </a:lnTo>
                  <a:lnTo>
                    <a:pt x="29712" y="75945"/>
                  </a:lnTo>
                  <a:lnTo>
                    <a:pt x="22410" y="87706"/>
                  </a:lnTo>
                  <a:lnTo>
                    <a:pt x="16048" y="100067"/>
                  </a:lnTo>
                  <a:lnTo>
                    <a:pt x="10674" y="112978"/>
                  </a:lnTo>
                  <a:lnTo>
                    <a:pt x="6339" y="126387"/>
                  </a:lnTo>
                  <a:lnTo>
                    <a:pt x="3089" y="140245"/>
                  </a:lnTo>
                  <a:lnTo>
                    <a:pt x="974" y="154500"/>
                  </a:lnTo>
                  <a:lnTo>
                    <a:pt x="42" y="169103"/>
                  </a:lnTo>
                  <a:lnTo>
                    <a:pt x="0" y="172974"/>
                  </a:lnTo>
                  <a:lnTo>
                    <a:pt x="614" y="187659"/>
                  </a:lnTo>
                  <a:lnTo>
                    <a:pt x="2424" y="202010"/>
                  </a:lnTo>
                  <a:lnTo>
                    <a:pt x="5382" y="215976"/>
                  </a:lnTo>
                  <a:lnTo>
                    <a:pt x="9438" y="229508"/>
                  </a:lnTo>
                  <a:lnTo>
                    <a:pt x="14545" y="242554"/>
                  </a:lnTo>
                  <a:lnTo>
                    <a:pt x="20653" y="255064"/>
                  </a:lnTo>
                  <a:lnTo>
                    <a:pt x="27714" y="266987"/>
                  </a:lnTo>
                  <a:lnTo>
                    <a:pt x="35679" y="278272"/>
                  </a:lnTo>
                  <a:lnTo>
                    <a:pt x="44500" y="288871"/>
                  </a:lnTo>
                  <a:lnTo>
                    <a:pt x="54128" y="298730"/>
                  </a:lnTo>
                  <a:lnTo>
                    <a:pt x="64514" y="307801"/>
                  </a:lnTo>
                  <a:lnTo>
                    <a:pt x="75610" y="316033"/>
                  </a:lnTo>
                  <a:lnTo>
                    <a:pt x="87367" y="323374"/>
                  </a:lnTo>
                  <a:lnTo>
                    <a:pt x="99737" y="329775"/>
                  </a:lnTo>
                  <a:lnTo>
                    <a:pt x="112671" y="335186"/>
                  </a:lnTo>
                  <a:lnTo>
                    <a:pt x="126120" y="339554"/>
                  </a:lnTo>
                  <a:lnTo>
                    <a:pt x="140036" y="342830"/>
                  </a:lnTo>
                  <a:lnTo>
                    <a:pt x="154369" y="344964"/>
                  </a:lnTo>
                  <a:lnTo>
                    <a:pt x="169072" y="345905"/>
                  </a:lnTo>
                  <a:lnTo>
                    <a:pt x="172974" y="345948"/>
                  </a:lnTo>
                  <a:lnTo>
                    <a:pt x="187659" y="345327"/>
                  </a:lnTo>
                  <a:lnTo>
                    <a:pt x="202010" y="343501"/>
                  </a:lnTo>
                  <a:lnTo>
                    <a:pt x="215976" y="340519"/>
                  </a:lnTo>
                  <a:lnTo>
                    <a:pt x="229508" y="336431"/>
                  </a:lnTo>
                  <a:lnTo>
                    <a:pt x="242554" y="331288"/>
                  </a:lnTo>
                  <a:lnTo>
                    <a:pt x="255064" y="325142"/>
                  </a:lnTo>
                  <a:lnTo>
                    <a:pt x="266987" y="318041"/>
                  </a:lnTo>
                  <a:lnTo>
                    <a:pt x="278272" y="310038"/>
                  </a:lnTo>
                  <a:lnTo>
                    <a:pt x="288871" y="301181"/>
                  </a:lnTo>
                  <a:lnTo>
                    <a:pt x="298730" y="291523"/>
                  </a:lnTo>
                  <a:lnTo>
                    <a:pt x="307801" y="281113"/>
                  </a:lnTo>
                  <a:lnTo>
                    <a:pt x="316033" y="270002"/>
                  </a:lnTo>
                  <a:lnTo>
                    <a:pt x="323374" y="258241"/>
                  </a:lnTo>
                  <a:lnTo>
                    <a:pt x="329775" y="245880"/>
                  </a:lnTo>
                  <a:lnTo>
                    <a:pt x="335186" y="232969"/>
                  </a:lnTo>
                  <a:lnTo>
                    <a:pt x="339554" y="219560"/>
                  </a:lnTo>
                  <a:lnTo>
                    <a:pt x="342830" y="205702"/>
                  </a:lnTo>
                  <a:lnTo>
                    <a:pt x="344964" y="191447"/>
                  </a:lnTo>
                  <a:lnTo>
                    <a:pt x="345905" y="176844"/>
                  </a:lnTo>
                  <a:lnTo>
                    <a:pt x="345948" y="172974"/>
                  </a:lnTo>
                  <a:lnTo>
                    <a:pt x="345327" y="158288"/>
                  </a:lnTo>
                  <a:lnTo>
                    <a:pt x="343501" y="143937"/>
                  </a:lnTo>
                  <a:lnTo>
                    <a:pt x="340519" y="129971"/>
                  </a:lnTo>
                  <a:lnTo>
                    <a:pt x="336431" y="116439"/>
                  </a:lnTo>
                  <a:lnTo>
                    <a:pt x="331288" y="103393"/>
                  </a:lnTo>
                  <a:lnTo>
                    <a:pt x="325142" y="90883"/>
                  </a:lnTo>
                  <a:lnTo>
                    <a:pt x="318041" y="78960"/>
                  </a:lnTo>
                  <a:lnTo>
                    <a:pt x="310038" y="67675"/>
                  </a:lnTo>
                  <a:lnTo>
                    <a:pt x="301181" y="57076"/>
                  </a:lnTo>
                  <a:lnTo>
                    <a:pt x="291523" y="47217"/>
                  </a:lnTo>
                  <a:lnTo>
                    <a:pt x="281113" y="38146"/>
                  </a:lnTo>
                  <a:lnTo>
                    <a:pt x="270002" y="29914"/>
                  </a:lnTo>
                  <a:lnTo>
                    <a:pt x="258241" y="22573"/>
                  </a:lnTo>
                  <a:lnTo>
                    <a:pt x="245880" y="16172"/>
                  </a:lnTo>
                  <a:lnTo>
                    <a:pt x="232969" y="10761"/>
                  </a:lnTo>
                  <a:lnTo>
                    <a:pt x="219560" y="6393"/>
                  </a:lnTo>
                  <a:lnTo>
                    <a:pt x="205702" y="3117"/>
                  </a:lnTo>
                  <a:lnTo>
                    <a:pt x="191447" y="983"/>
                  </a:lnTo>
                  <a:lnTo>
                    <a:pt x="176844" y="42"/>
                  </a:lnTo>
                  <a:lnTo>
                    <a:pt x="172974" y="0"/>
                  </a:lnTo>
                  <a:close/>
                </a:path>
              </a:pathLst>
            </a:custGeom>
            <a:ln w="28575">
              <a:solidFill>
                <a:srgbClr val="FEFEFD"/>
              </a:solidFill>
            </a:ln>
          </p:spPr>
          <p:txBody>
            <a:bodyPr wrap="square" lIns="0" tIns="0" rIns="0" bIns="0" rtlCol="0">
              <a:noAutofit/>
            </a:bodyPr>
            <a:lstStyle/>
            <a:p>
              <a:endParaRPr/>
            </a:p>
          </p:txBody>
        </p:sp>
        <p:sp>
          <p:nvSpPr>
            <p:cNvPr id="142" name="object 70"/>
            <p:cNvSpPr/>
            <p:nvPr/>
          </p:nvSpPr>
          <p:spPr>
            <a:xfrm>
              <a:off x="3008159" y="4981957"/>
              <a:ext cx="176022" cy="150113"/>
            </a:xfrm>
            <a:custGeom>
              <a:avLst/>
              <a:gdLst/>
              <a:ahLst/>
              <a:cxnLst/>
              <a:rect l="l" t="t" r="r" b="b"/>
              <a:pathLst>
                <a:path w="176022" h="150113">
                  <a:moveTo>
                    <a:pt x="176022" y="0"/>
                  </a:moveTo>
                  <a:lnTo>
                    <a:pt x="66293" y="150113"/>
                  </a:lnTo>
                  <a:lnTo>
                    <a:pt x="0" y="150113"/>
                  </a:lnTo>
                </a:path>
              </a:pathLst>
            </a:custGeom>
            <a:ln w="57150">
              <a:solidFill>
                <a:srgbClr val="635959"/>
              </a:solidFill>
            </a:ln>
          </p:spPr>
          <p:txBody>
            <a:bodyPr wrap="square" lIns="0" tIns="0" rIns="0" bIns="0" rtlCol="0">
              <a:noAutofit/>
            </a:bodyPr>
            <a:lstStyle/>
            <a:p>
              <a:endParaRPr/>
            </a:p>
          </p:txBody>
        </p:sp>
        <p:sp>
          <p:nvSpPr>
            <p:cNvPr id="143" name="object 71"/>
            <p:cNvSpPr/>
            <p:nvPr/>
          </p:nvSpPr>
          <p:spPr>
            <a:xfrm>
              <a:off x="2982251" y="4956049"/>
              <a:ext cx="176022" cy="150876"/>
            </a:xfrm>
            <a:custGeom>
              <a:avLst/>
              <a:gdLst/>
              <a:ahLst/>
              <a:cxnLst/>
              <a:rect l="l" t="t" r="r" b="b"/>
              <a:pathLst>
                <a:path w="176022" h="150876">
                  <a:moveTo>
                    <a:pt x="176022" y="0"/>
                  </a:moveTo>
                  <a:lnTo>
                    <a:pt x="66294" y="150876"/>
                  </a:lnTo>
                  <a:lnTo>
                    <a:pt x="0" y="150876"/>
                  </a:lnTo>
                </a:path>
              </a:pathLst>
            </a:custGeom>
            <a:ln w="57150">
              <a:solidFill>
                <a:srgbClr val="E9E6E6"/>
              </a:solidFill>
            </a:ln>
          </p:spPr>
          <p:txBody>
            <a:bodyPr wrap="square" lIns="0" tIns="0" rIns="0" bIns="0" rtlCol="0">
              <a:noAutofit/>
            </a:bodyPr>
            <a:lstStyle/>
            <a:p>
              <a:endParaRPr/>
            </a:p>
          </p:txBody>
        </p:sp>
        <p:sp>
          <p:nvSpPr>
            <p:cNvPr id="144" name="object 72"/>
            <p:cNvSpPr/>
            <p:nvPr/>
          </p:nvSpPr>
          <p:spPr>
            <a:xfrm>
              <a:off x="3033305" y="4981957"/>
              <a:ext cx="176021" cy="150113"/>
            </a:xfrm>
            <a:custGeom>
              <a:avLst/>
              <a:gdLst/>
              <a:ahLst/>
              <a:cxnLst/>
              <a:rect l="l" t="t" r="r" b="b"/>
              <a:pathLst>
                <a:path w="176021" h="150113">
                  <a:moveTo>
                    <a:pt x="0" y="0"/>
                  </a:moveTo>
                  <a:lnTo>
                    <a:pt x="109727" y="150113"/>
                  </a:lnTo>
                  <a:lnTo>
                    <a:pt x="176021" y="150113"/>
                  </a:lnTo>
                </a:path>
              </a:pathLst>
            </a:custGeom>
            <a:ln w="57150">
              <a:solidFill>
                <a:srgbClr val="635959"/>
              </a:solidFill>
            </a:ln>
          </p:spPr>
          <p:txBody>
            <a:bodyPr wrap="square" lIns="0" tIns="0" rIns="0" bIns="0" rtlCol="0">
              <a:noAutofit/>
            </a:bodyPr>
            <a:lstStyle/>
            <a:p>
              <a:endParaRPr/>
            </a:p>
          </p:txBody>
        </p:sp>
        <p:sp>
          <p:nvSpPr>
            <p:cNvPr id="145" name="object 73"/>
            <p:cNvSpPr/>
            <p:nvPr/>
          </p:nvSpPr>
          <p:spPr>
            <a:xfrm>
              <a:off x="3008159" y="4956049"/>
              <a:ext cx="176022" cy="150876"/>
            </a:xfrm>
            <a:custGeom>
              <a:avLst/>
              <a:gdLst/>
              <a:ahLst/>
              <a:cxnLst/>
              <a:rect l="l" t="t" r="r" b="b"/>
              <a:pathLst>
                <a:path w="176022" h="150876">
                  <a:moveTo>
                    <a:pt x="0" y="0"/>
                  </a:moveTo>
                  <a:lnTo>
                    <a:pt x="109727" y="150876"/>
                  </a:lnTo>
                  <a:lnTo>
                    <a:pt x="176022" y="150876"/>
                  </a:lnTo>
                </a:path>
              </a:pathLst>
            </a:custGeom>
            <a:ln w="57150">
              <a:solidFill>
                <a:srgbClr val="E9E6E6"/>
              </a:solidFill>
            </a:ln>
          </p:spPr>
          <p:txBody>
            <a:bodyPr wrap="square" lIns="0" tIns="0" rIns="0" bIns="0" rtlCol="0">
              <a:noAutofit/>
            </a:bodyPr>
            <a:lstStyle/>
            <a:p>
              <a:endParaRPr/>
            </a:p>
          </p:txBody>
        </p:sp>
        <p:sp>
          <p:nvSpPr>
            <p:cNvPr id="146" name="object 74"/>
            <p:cNvSpPr/>
            <p:nvPr/>
          </p:nvSpPr>
          <p:spPr>
            <a:xfrm>
              <a:off x="1056677" y="5575555"/>
              <a:ext cx="463295" cy="569976"/>
            </a:xfrm>
            <a:custGeom>
              <a:avLst/>
              <a:gdLst/>
              <a:ahLst/>
              <a:cxnLst/>
              <a:rect l="l" t="t" r="r" b="b"/>
              <a:pathLst>
                <a:path w="463295" h="569976">
                  <a:moveTo>
                    <a:pt x="77724" y="0"/>
                  </a:moveTo>
                  <a:lnTo>
                    <a:pt x="49572" y="5222"/>
                  </a:lnTo>
                  <a:lnTo>
                    <a:pt x="25948" y="19593"/>
                  </a:lnTo>
                  <a:lnTo>
                    <a:pt x="8910" y="41165"/>
                  </a:lnTo>
                  <a:lnTo>
                    <a:pt x="522" y="67992"/>
                  </a:lnTo>
                  <a:lnTo>
                    <a:pt x="0" y="76962"/>
                  </a:lnTo>
                  <a:lnTo>
                    <a:pt x="0" y="492251"/>
                  </a:lnTo>
                  <a:lnTo>
                    <a:pt x="5276" y="520274"/>
                  </a:lnTo>
                  <a:lnTo>
                    <a:pt x="19752" y="543825"/>
                  </a:lnTo>
                  <a:lnTo>
                    <a:pt x="41397" y="560872"/>
                  </a:lnTo>
                  <a:lnTo>
                    <a:pt x="68178" y="569385"/>
                  </a:lnTo>
                  <a:lnTo>
                    <a:pt x="77724" y="569976"/>
                  </a:lnTo>
                  <a:lnTo>
                    <a:pt x="386333" y="569976"/>
                  </a:lnTo>
                  <a:lnTo>
                    <a:pt x="414380" y="564649"/>
                  </a:lnTo>
                  <a:lnTo>
                    <a:pt x="437769" y="550042"/>
                  </a:lnTo>
                  <a:lnTo>
                    <a:pt x="454552" y="528216"/>
                  </a:lnTo>
                  <a:lnTo>
                    <a:pt x="462784" y="501232"/>
                  </a:lnTo>
                  <a:lnTo>
                    <a:pt x="463295" y="492251"/>
                  </a:lnTo>
                  <a:lnTo>
                    <a:pt x="463295" y="76962"/>
                  </a:lnTo>
                  <a:lnTo>
                    <a:pt x="458022" y="48785"/>
                  </a:lnTo>
                  <a:lnTo>
                    <a:pt x="443520" y="25324"/>
                  </a:lnTo>
                  <a:lnTo>
                    <a:pt x="421764" y="8552"/>
                  </a:lnTo>
                  <a:lnTo>
                    <a:pt x="394731" y="447"/>
                  </a:lnTo>
                  <a:lnTo>
                    <a:pt x="386333" y="0"/>
                  </a:lnTo>
                  <a:lnTo>
                    <a:pt x="77724" y="0"/>
                  </a:lnTo>
                  <a:close/>
                </a:path>
              </a:pathLst>
            </a:custGeom>
            <a:solidFill>
              <a:srgbClr val="C9C5C5"/>
            </a:solidFill>
          </p:spPr>
          <p:txBody>
            <a:bodyPr wrap="square" lIns="0" tIns="0" rIns="0" bIns="0" rtlCol="0">
              <a:noAutofit/>
            </a:bodyPr>
            <a:lstStyle/>
            <a:p>
              <a:endParaRPr/>
            </a:p>
          </p:txBody>
        </p:sp>
        <p:sp>
          <p:nvSpPr>
            <p:cNvPr id="147" name="object 75"/>
            <p:cNvSpPr/>
            <p:nvPr/>
          </p:nvSpPr>
          <p:spPr>
            <a:xfrm>
              <a:off x="1081823" y="5600701"/>
              <a:ext cx="464057" cy="569976"/>
            </a:xfrm>
            <a:custGeom>
              <a:avLst/>
              <a:gdLst/>
              <a:ahLst/>
              <a:cxnLst/>
              <a:rect l="l" t="t" r="r" b="b"/>
              <a:pathLst>
                <a:path w="464057" h="569976">
                  <a:moveTo>
                    <a:pt x="77724" y="0"/>
                  </a:moveTo>
                  <a:lnTo>
                    <a:pt x="49572" y="5222"/>
                  </a:lnTo>
                  <a:lnTo>
                    <a:pt x="25948" y="19593"/>
                  </a:lnTo>
                  <a:lnTo>
                    <a:pt x="8910" y="41165"/>
                  </a:lnTo>
                  <a:lnTo>
                    <a:pt x="522" y="67992"/>
                  </a:lnTo>
                  <a:lnTo>
                    <a:pt x="0" y="76962"/>
                  </a:lnTo>
                  <a:lnTo>
                    <a:pt x="0" y="493013"/>
                  </a:lnTo>
                  <a:lnTo>
                    <a:pt x="5326" y="521060"/>
                  </a:lnTo>
                  <a:lnTo>
                    <a:pt x="19933" y="544449"/>
                  </a:lnTo>
                  <a:lnTo>
                    <a:pt x="41759" y="561232"/>
                  </a:lnTo>
                  <a:lnTo>
                    <a:pt x="68743" y="569464"/>
                  </a:lnTo>
                  <a:lnTo>
                    <a:pt x="77724" y="569976"/>
                  </a:lnTo>
                  <a:lnTo>
                    <a:pt x="386334" y="569976"/>
                  </a:lnTo>
                  <a:lnTo>
                    <a:pt x="414485" y="564753"/>
                  </a:lnTo>
                  <a:lnTo>
                    <a:pt x="438109" y="550382"/>
                  </a:lnTo>
                  <a:lnTo>
                    <a:pt x="455147" y="528810"/>
                  </a:lnTo>
                  <a:lnTo>
                    <a:pt x="463535" y="501983"/>
                  </a:lnTo>
                  <a:lnTo>
                    <a:pt x="464057" y="493013"/>
                  </a:lnTo>
                  <a:lnTo>
                    <a:pt x="464057" y="76962"/>
                  </a:lnTo>
                  <a:lnTo>
                    <a:pt x="458731" y="48915"/>
                  </a:lnTo>
                  <a:lnTo>
                    <a:pt x="444124" y="25526"/>
                  </a:lnTo>
                  <a:lnTo>
                    <a:pt x="422298" y="8743"/>
                  </a:lnTo>
                  <a:lnTo>
                    <a:pt x="395314" y="511"/>
                  </a:lnTo>
                  <a:lnTo>
                    <a:pt x="386334" y="0"/>
                  </a:lnTo>
                  <a:lnTo>
                    <a:pt x="77724" y="0"/>
                  </a:lnTo>
                  <a:close/>
                </a:path>
              </a:pathLst>
            </a:custGeom>
            <a:solidFill>
              <a:srgbClr val="625F5F"/>
            </a:solidFill>
          </p:spPr>
          <p:txBody>
            <a:bodyPr wrap="square" lIns="0" tIns="0" rIns="0" bIns="0" rtlCol="0">
              <a:noAutofit/>
            </a:bodyPr>
            <a:lstStyle/>
            <a:p>
              <a:endParaRPr/>
            </a:p>
          </p:txBody>
        </p:sp>
        <p:sp>
          <p:nvSpPr>
            <p:cNvPr id="148" name="object 76"/>
            <p:cNvSpPr/>
            <p:nvPr/>
          </p:nvSpPr>
          <p:spPr>
            <a:xfrm>
              <a:off x="1069631" y="5587747"/>
              <a:ext cx="463296" cy="569976"/>
            </a:xfrm>
            <a:custGeom>
              <a:avLst/>
              <a:gdLst/>
              <a:ahLst/>
              <a:cxnLst/>
              <a:rect l="l" t="t" r="r" b="b"/>
              <a:pathLst>
                <a:path w="463296" h="569976">
                  <a:moveTo>
                    <a:pt x="76962" y="0"/>
                  </a:moveTo>
                  <a:lnTo>
                    <a:pt x="48915" y="5326"/>
                  </a:lnTo>
                  <a:lnTo>
                    <a:pt x="25526" y="19933"/>
                  </a:lnTo>
                  <a:lnTo>
                    <a:pt x="8743" y="41759"/>
                  </a:lnTo>
                  <a:lnTo>
                    <a:pt x="511" y="68743"/>
                  </a:lnTo>
                  <a:lnTo>
                    <a:pt x="0" y="77724"/>
                  </a:lnTo>
                  <a:lnTo>
                    <a:pt x="0" y="493013"/>
                  </a:lnTo>
                  <a:lnTo>
                    <a:pt x="5273" y="521190"/>
                  </a:lnTo>
                  <a:lnTo>
                    <a:pt x="19775" y="544651"/>
                  </a:lnTo>
                  <a:lnTo>
                    <a:pt x="41531" y="561423"/>
                  </a:lnTo>
                  <a:lnTo>
                    <a:pt x="68564" y="569528"/>
                  </a:lnTo>
                  <a:lnTo>
                    <a:pt x="76962" y="569976"/>
                  </a:lnTo>
                  <a:lnTo>
                    <a:pt x="386334" y="569976"/>
                  </a:lnTo>
                  <a:lnTo>
                    <a:pt x="414510" y="564702"/>
                  </a:lnTo>
                  <a:lnTo>
                    <a:pt x="437971" y="550200"/>
                  </a:lnTo>
                  <a:lnTo>
                    <a:pt x="454743" y="528444"/>
                  </a:lnTo>
                  <a:lnTo>
                    <a:pt x="462848" y="501411"/>
                  </a:lnTo>
                  <a:lnTo>
                    <a:pt x="463296" y="493013"/>
                  </a:lnTo>
                  <a:lnTo>
                    <a:pt x="463296" y="77724"/>
                  </a:lnTo>
                  <a:lnTo>
                    <a:pt x="458073" y="49572"/>
                  </a:lnTo>
                  <a:lnTo>
                    <a:pt x="443702" y="25948"/>
                  </a:lnTo>
                  <a:lnTo>
                    <a:pt x="422130" y="8910"/>
                  </a:lnTo>
                  <a:lnTo>
                    <a:pt x="395303" y="522"/>
                  </a:lnTo>
                  <a:lnTo>
                    <a:pt x="386334" y="0"/>
                  </a:lnTo>
                  <a:lnTo>
                    <a:pt x="76962" y="0"/>
                  </a:lnTo>
                  <a:close/>
                </a:path>
              </a:pathLst>
            </a:custGeom>
            <a:solidFill>
              <a:srgbClr val="A5A19F"/>
            </a:solidFill>
          </p:spPr>
          <p:txBody>
            <a:bodyPr wrap="square" lIns="0" tIns="0" rIns="0" bIns="0" rtlCol="0">
              <a:noAutofit/>
            </a:bodyPr>
            <a:lstStyle/>
            <a:p>
              <a:endParaRPr/>
            </a:p>
          </p:txBody>
        </p:sp>
        <p:sp>
          <p:nvSpPr>
            <p:cNvPr id="149" name="object 77"/>
            <p:cNvSpPr/>
            <p:nvPr/>
          </p:nvSpPr>
          <p:spPr>
            <a:xfrm>
              <a:off x="1129829" y="5613655"/>
              <a:ext cx="345948" cy="345948"/>
            </a:xfrm>
            <a:custGeom>
              <a:avLst/>
              <a:gdLst/>
              <a:ahLst/>
              <a:cxnLst/>
              <a:rect l="l" t="t" r="r" b="b"/>
              <a:pathLst>
                <a:path w="345948" h="345948">
                  <a:moveTo>
                    <a:pt x="172974" y="0"/>
                  </a:moveTo>
                  <a:lnTo>
                    <a:pt x="158288" y="614"/>
                  </a:lnTo>
                  <a:lnTo>
                    <a:pt x="143937" y="2424"/>
                  </a:lnTo>
                  <a:lnTo>
                    <a:pt x="129971" y="5382"/>
                  </a:lnTo>
                  <a:lnTo>
                    <a:pt x="116439" y="9438"/>
                  </a:lnTo>
                  <a:lnTo>
                    <a:pt x="103393" y="14545"/>
                  </a:lnTo>
                  <a:lnTo>
                    <a:pt x="90883" y="20653"/>
                  </a:lnTo>
                  <a:lnTo>
                    <a:pt x="78960" y="27714"/>
                  </a:lnTo>
                  <a:lnTo>
                    <a:pt x="67675" y="35679"/>
                  </a:lnTo>
                  <a:lnTo>
                    <a:pt x="57076" y="44500"/>
                  </a:lnTo>
                  <a:lnTo>
                    <a:pt x="47217" y="54128"/>
                  </a:lnTo>
                  <a:lnTo>
                    <a:pt x="38146" y="64514"/>
                  </a:lnTo>
                  <a:lnTo>
                    <a:pt x="29914" y="75610"/>
                  </a:lnTo>
                  <a:lnTo>
                    <a:pt x="22573" y="87367"/>
                  </a:lnTo>
                  <a:lnTo>
                    <a:pt x="16172" y="99737"/>
                  </a:lnTo>
                  <a:lnTo>
                    <a:pt x="10761" y="112671"/>
                  </a:lnTo>
                  <a:lnTo>
                    <a:pt x="6393" y="126120"/>
                  </a:lnTo>
                  <a:lnTo>
                    <a:pt x="3117" y="140036"/>
                  </a:lnTo>
                  <a:lnTo>
                    <a:pt x="983" y="154369"/>
                  </a:lnTo>
                  <a:lnTo>
                    <a:pt x="42" y="169072"/>
                  </a:lnTo>
                  <a:lnTo>
                    <a:pt x="0" y="172974"/>
                  </a:lnTo>
                  <a:lnTo>
                    <a:pt x="620" y="187659"/>
                  </a:lnTo>
                  <a:lnTo>
                    <a:pt x="2446" y="202010"/>
                  </a:lnTo>
                  <a:lnTo>
                    <a:pt x="5428" y="215976"/>
                  </a:lnTo>
                  <a:lnTo>
                    <a:pt x="9516" y="229508"/>
                  </a:lnTo>
                  <a:lnTo>
                    <a:pt x="14659" y="242554"/>
                  </a:lnTo>
                  <a:lnTo>
                    <a:pt x="20805" y="255064"/>
                  </a:lnTo>
                  <a:lnTo>
                    <a:pt x="27906" y="266987"/>
                  </a:lnTo>
                  <a:lnTo>
                    <a:pt x="35909" y="278272"/>
                  </a:lnTo>
                  <a:lnTo>
                    <a:pt x="44766" y="288871"/>
                  </a:lnTo>
                  <a:lnTo>
                    <a:pt x="54424" y="298730"/>
                  </a:lnTo>
                  <a:lnTo>
                    <a:pt x="64834" y="307801"/>
                  </a:lnTo>
                  <a:lnTo>
                    <a:pt x="75945" y="316033"/>
                  </a:lnTo>
                  <a:lnTo>
                    <a:pt x="87706" y="323374"/>
                  </a:lnTo>
                  <a:lnTo>
                    <a:pt x="100067" y="329775"/>
                  </a:lnTo>
                  <a:lnTo>
                    <a:pt x="112978" y="335186"/>
                  </a:lnTo>
                  <a:lnTo>
                    <a:pt x="126387" y="339554"/>
                  </a:lnTo>
                  <a:lnTo>
                    <a:pt x="140245" y="342830"/>
                  </a:lnTo>
                  <a:lnTo>
                    <a:pt x="154500" y="344964"/>
                  </a:lnTo>
                  <a:lnTo>
                    <a:pt x="169103" y="345905"/>
                  </a:lnTo>
                  <a:lnTo>
                    <a:pt x="172974" y="345948"/>
                  </a:lnTo>
                  <a:lnTo>
                    <a:pt x="187659" y="345327"/>
                  </a:lnTo>
                  <a:lnTo>
                    <a:pt x="202010" y="343501"/>
                  </a:lnTo>
                  <a:lnTo>
                    <a:pt x="215976" y="340519"/>
                  </a:lnTo>
                  <a:lnTo>
                    <a:pt x="229508" y="336431"/>
                  </a:lnTo>
                  <a:lnTo>
                    <a:pt x="242554" y="331288"/>
                  </a:lnTo>
                  <a:lnTo>
                    <a:pt x="255064" y="325142"/>
                  </a:lnTo>
                  <a:lnTo>
                    <a:pt x="266987" y="318041"/>
                  </a:lnTo>
                  <a:lnTo>
                    <a:pt x="278272" y="310038"/>
                  </a:lnTo>
                  <a:lnTo>
                    <a:pt x="288871" y="301181"/>
                  </a:lnTo>
                  <a:lnTo>
                    <a:pt x="298730" y="291523"/>
                  </a:lnTo>
                  <a:lnTo>
                    <a:pt x="307801" y="281113"/>
                  </a:lnTo>
                  <a:lnTo>
                    <a:pt x="316033" y="270002"/>
                  </a:lnTo>
                  <a:lnTo>
                    <a:pt x="323374" y="258241"/>
                  </a:lnTo>
                  <a:lnTo>
                    <a:pt x="329775" y="245880"/>
                  </a:lnTo>
                  <a:lnTo>
                    <a:pt x="335186" y="232969"/>
                  </a:lnTo>
                  <a:lnTo>
                    <a:pt x="339554" y="219560"/>
                  </a:lnTo>
                  <a:lnTo>
                    <a:pt x="342830" y="205702"/>
                  </a:lnTo>
                  <a:lnTo>
                    <a:pt x="344964" y="191447"/>
                  </a:lnTo>
                  <a:lnTo>
                    <a:pt x="345905" y="176844"/>
                  </a:lnTo>
                  <a:lnTo>
                    <a:pt x="345948" y="172974"/>
                  </a:lnTo>
                  <a:lnTo>
                    <a:pt x="345327" y="158182"/>
                  </a:lnTo>
                  <a:lnTo>
                    <a:pt x="343501" y="143747"/>
                  </a:lnTo>
                  <a:lnTo>
                    <a:pt x="340519" y="129717"/>
                  </a:lnTo>
                  <a:lnTo>
                    <a:pt x="336431" y="116141"/>
                  </a:lnTo>
                  <a:lnTo>
                    <a:pt x="331288" y="103068"/>
                  </a:lnTo>
                  <a:lnTo>
                    <a:pt x="325142" y="90546"/>
                  </a:lnTo>
                  <a:lnTo>
                    <a:pt x="318041" y="78624"/>
                  </a:lnTo>
                  <a:lnTo>
                    <a:pt x="310038" y="67350"/>
                  </a:lnTo>
                  <a:lnTo>
                    <a:pt x="301181" y="56773"/>
                  </a:lnTo>
                  <a:lnTo>
                    <a:pt x="291523" y="46942"/>
                  </a:lnTo>
                  <a:lnTo>
                    <a:pt x="281113" y="37906"/>
                  </a:lnTo>
                  <a:lnTo>
                    <a:pt x="270002" y="29712"/>
                  </a:lnTo>
                  <a:lnTo>
                    <a:pt x="258241" y="22410"/>
                  </a:lnTo>
                  <a:lnTo>
                    <a:pt x="245880" y="16048"/>
                  </a:lnTo>
                  <a:lnTo>
                    <a:pt x="232969" y="10674"/>
                  </a:lnTo>
                  <a:lnTo>
                    <a:pt x="219560" y="6339"/>
                  </a:lnTo>
                  <a:lnTo>
                    <a:pt x="205702" y="3089"/>
                  </a:lnTo>
                  <a:lnTo>
                    <a:pt x="191447" y="974"/>
                  </a:lnTo>
                  <a:lnTo>
                    <a:pt x="176844" y="42"/>
                  </a:lnTo>
                  <a:lnTo>
                    <a:pt x="172974" y="0"/>
                  </a:lnTo>
                  <a:close/>
                </a:path>
              </a:pathLst>
            </a:custGeom>
            <a:solidFill>
              <a:srgbClr val="BBB7B6"/>
            </a:solidFill>
          </p:spPr>
          <p:txBody>
            <a:bodyPr wrap="square" lIns="0" tIns="0" rIns="0" bIns="0" rtlCol="0">
              <a:noAutofit/>
            </a:bodyPr>
            <a:lstStyle/>
            <a:p>
              <a:endParaRPr/>
            </a:p>
          </p:txBody>
        </p:sp>
        <p:sp>
          <p:nvSpPr>
            <p:cNvPr id="150" name="object 78"/>
            <p:cNvSpPr/>
            <p:nvPr/>
          </p:nvSpPr>
          <p:spPr>
            <a:xfrm>
              <a:off x="1129829" y="5613655"/>
              <a:ext cx="345948" cy="345948"/>
            </a:xfrm>
            <a:custGeom>
              <a:avLst/>
              <a:gdLst/>
              <a:ahLst/>
              <a:cxnLst/>
              <a:rect l="l" t="t" r="r" b="b"/>
              <a:pathLst>
                <a:path w="345948" h="345948">
                  <a:moveTo>
                    <a:pt x="172974" y="0"/>
                  </a:moveTo>
                  <a:lnTo>
                    <a:pt x="158288" y="614"/>
                  </a:lnTo>
                  <a:lnTo>
                    <a:pt x="143937" y="2424"/>
                  </a:lnTo>
                  <a:lnTo>
                    <a:pt x="129971" y="5382"/>
                  </a:lnTo>
                  <a:lnTo>
                    <a:pt x="116439" y="9438"/>
                  </a:lnTo>
                  <a:lnTo>
                    <a:pt x="103393" y="14545"/>
                  </a:lnTo>
                  <a:lnTo>
                    <a:pt x="90883" y="20653"/>
                  </a:lnTo>
                  <a:lnTo>
                    <a:pt x="78960" y="27714"/>
                  </a:lnTo>
                  <a:lnTo>
                    <a:pt x="67675" y="35679"/>
                  </a:lnTo>
                  <a:lnTo>
                    <a:pt x="57076" y="44500"/>
                  </a:lnTo>
                  <a:lnTo>
                    <a:pt x="47217" y="54128"/>
                  </a:lnTo>
                  <a:lnTo>
                    <a:pt x="38146" y="64514"/>
                  </a:lnTo>
                  <a:lnTo>
                    <a:pt x="29914" y="75610"/>
                  </a:lnTo>
                  <a:lnTo>
                    <a:pt x="22573" y="87367"/>
                  </a:lnTo>
                  <a:lnTo>
                    <a:pt x="16172" y="99737"/>
                  </a:lnTo>
                  <a:lnTo>
                    <a:pt x="10761" y="112671"/>
                  </a:lnTo>
                  <a:lnTo>
                    <a:pt x="6393" y="126120"/>
                  </a:lnTo>
                  <a:lnTo>
                    <a:pt x="3117" y="140036"/>
                  </a:lnTo>
                  <a:lnTo>
                    <a:pt x="983" y="154369"/>
                  </a:lnTo>
                  <a:lnTo>
                    <a:pt x="42" y="169072"/>
                  </a:lnTo>
                  <a:lnTo>
                    <a:pt x="0" y="172974"/>
                  </a:lnTo>
                  <a:lnTo>
                    <a:pt x="620" y="187659"/>
                  </a:lnTo>
                  <a:lnTo>
                    <a:pt x="2446" y="202010"/>
                  </a:lnTo>
                  <a:lnTo>
                    <a:pt x="5428" y="215976"/>
                  </a:lnTo>
                  <a:lnTo>
                    <a:pt x="9516" y="229508"/>
                  </a:lnTo>
                  <a:lnTo>
                    <a:pt x="14659" y="242554"/>
                  </a:lnTo>
                  <a:lnTo>
                    <a:pt x="20805" y="255064"/>
                  </a:lnTo>
                  <a:lnTo>
                    <a:pt x="27906" y="266987"/>
                  </a:lnTo>
                  <a:lnTo>
                    <a:pt x="35909" y="278272"/>
                  </a:lnTo>
                  <a:lnTo>
                    <a:pt x="44766" y="288871"/>
                  </a:lnTo>
                  <a:lnTo>
                    <a:pt x="54424" y="298730"/>
                  </a:lnTo>
                  <a:lnTo>
                    <a:pt x="64834" y="307801"/>
                  </a:lnTo>
                  <a:lnTo>
                    <a:pt x="75945" y="316033"/>
                  </a:lnTo>
                  <a:lnTo>
                    <a:pt x="87706" y="323374"/>
                  </a:lnTo>
                  <a:lnTo>
                    <a:pt x="100067" y="329775"/>
                  </a:lnTo>
                  <a:lnTo>
                    <a:pt x="112978" y="335186"/>
                  </a:lnTo>
                  <a:lnTo>
                    <a:pt x="126387" y="339554"/>
                  </a:lnTo>
                  <a:lnTo>
                    <a:pt x="140245" y="342830"/>
                  </a:lnTo>
                  <a:lnTo>
                    <a:pt x="154500" y="344964"/>
                  </a:lnTo>
                  <a:lnTo>
                    <a:pt x="169103" y="345905"/>
                  </a:lnTo>
                  <a:lnTo>
                    <a:pt x="172974" y="345948"/>
                  </a:lnTo>
                  <a:lnTo>
                    <a:pt x="187659" y="345327"/>
                  </a:lnTo>
                  <a:lnTo>
                    <a:pt x="202010" y="343501"/>
                  </a:lnTo>
                  <a:lnTo>
                    <a:pt x="215976" y="340519"/>
                  </a:lnTo>
                  <a:lnTo>
                    <a:pt x="229508" y="336431"/>
                  </a:lnTo>
                  <a:lnTo>
                    <a:pt x="242554" y="331288"/>
                  </a:lnTo>
                  <a:lnTo>
                    <a:pt x="255064" y="325142"/>
                  </a:lnTo>
                  <a:lnTo>
                    <a:pt x="266987" y="318041"/>
                  </a:lnTo>
                  <a:lnTo>
                    <a:pt x="278272" y="310038"/>
                  </a:lnTo>
                  <a:lnTo>
                    <a:pt x="288871" y="301181"/>
                  </a:lnTo>
                  <a:lnTo>
                    <a:pt x="298730" y="291523"/>
                  </a:lnTo>
                  <a:lnTo>
                    <a:pt x="307801" y="281113"/>
                  </a:lnTo>
                  <a:lnTo>
                    <a:pt x="316033" y="270002"/>
                  </a:lnTo>
                  <a:lnTo>
                    <a:pt x="323374" y="258241"/>
                  </a:lnTo>
                  <a:lnTo>
                    <a:pt x="329775" y="245880"/>
                  </a:lnTo>
                  <a:lnTo>
                    <a:pt x="335186" y="232969"/>
                  </a:lnTo>
                  <a:lnTo>
                    <a:pt x="339554" y="219560"/>
                  </a:lnTo>
                  <a:lnTo>
                    <a:pt x="342830" y="205702"/>
                  </a:lnTo>
                  <a:lnTo>
                    <a:pt x="344964" y="191447"/>
                  </a:lnTo>
                  <a:lnTo>
                    <a:pt x="345905" y="176844"/>
                  </a:lnTo>
                  <a:lnTo>
                    <a:pt x="345948" y="172974"/>
                  </a:lnTo>
                  <a:lnTo>
                    <a:pt x="345327" y="158182"/>
                  </a:lnTo>
                  <a:lnTo>
                    <a:pt x="343501" y="143747"/>
                  </a:lnTo>
                  <a:lnTo>
                    <a:pt x="340519" y="129717"/>
                  </a:lnTo>
                  <a:lnTo>
                    <a:pt x="336431" y="116141"/>
                  </a:lnTo>
                  <a:lnTo>
                    <a:pt x="331288" y="103068"/>
                  </a:lnTo>
                  <a:lnTo>
                    <a:pt x="325142" y="90546"/>
                  </a:lnTo>
                  <a:lnTo>
                    <a:pt x="318041" y="78624"/>
                  </a:lnTo>
                  <a:lnTo>
                    <a:pt x="310038" y="67350"/>
                  </a:lnTo>
                  <a:lnTo>
                    <a:pt x="301181" y="56773"/>
                  </a:lnTo>
                  <a:lnTo>
                    <a:pt x="291523" y="46942"/>
                  </a:lnTo>
                  <a:lnTo>
                    <a:pt x="281113" y="37906"/>
                  </a:lnTo>
                  <a:lnTo>
                    <a:pt x="270002" y="29712"/>
                  </a:lnTo>
                  <a:lnTo>
                    <a:pt x="258241" y="22410"/>
                  </a:lnTo>
                  <a:lnTo>
                    <a:pt x="245880" y="16048"/>
                  </a:lnTo>
                  <a:lnTo>
                    <a:pt x="232969" y="10674"/>
                  </a:lnTo>
                  <a:lnTo>
                    <a:pt x="219560" y="6339"/>
                  </a:lnTo>
                  <a:lnTo>
                    <a:pt x="205702" y="3089"/>
                  </a:lnTo>
                  <a:lnTo>
                    <a:pt x="191447" y="974"/>
                  </a:lnTo>
                  <a:lnTo>
                    <a:pt x="176844" y="42"/>
                  </a:lnTo>
                  <a:lnTo>
                    <a:pt x="172974" y="0"/>
                  </a:lnTo>
                  <a:close/>
                </a:path>
              </a:pathLst>
            </a:custGeom>
            <a:ln w="28575">
              <a:solidFill>
                <a:srgbClr val="FEFEFD"/>
              </a:solidFill>
            </a:ln>
          </p:spPr>
          <p:txBody>
            <a:bodyPr wrap="square" lIns="0" tIns="0" rIns="0" bIns="0" rtlCol="0">
              <a:noAutofit/>
            </a:bodyPr>
            <a:lstStyle/>
            <a:p>
              <a:endParaRPr/>
            </a:p>
          </p:txBody>
        </p:sp>
        <p:sp>
          <p:nvSpPr>
            <p:cNvPr id="151" name="object 79"/>
            <p:cNvSpPr/>
            <p:nvPr/>
          </p:nvSpPr>
          <p:spPr>
            <a:xfrm>
              <a:off x="1222031" y="5719573"/>
              <a:ext cx="176022" cy="150875"/>
            </a:xfrm>
            <a:custGeom>
              <a:avLst/>
              <a:gdLst/>
              <a:ahLst/>
              <a:cxnLst/>
              <a:rect l="l" t="t" r="r" b="b"/>
              <a:pathLst>
                <a:path w="176022" h="150875">
                  <a:moveTo>
                    <a:pt x="176022" y="0"/>
                  </a:moveTo>
                  <a:lnTo>
                    <a:pt x="66294" y="150875"/>
                  </a:lnTo>
                  <a:lnTo>
                    <a:pt x="0" y="150875"/>
                  </a:lnTo>
                </a:path>
              </a:pathLst>
            </a:custGeom>
            <a:ln w="57150">
              <a:solidFill>
                <a:srgbClr val="635959"/>
              </a:solidFill>
            </a:ln>
          </p:spPr>
          <p:txBody>
            <a:bodyPr wrap="square" lIns="0" tIns="0" rIns="0" bIns="0" rtlCol="0">
              <a:noAutofit/>
            </a:bodyPr>
            <a:lstStyle/>
            <a:p>
              <a:endParaRPr/>
            </a:p>
          </p:txBody>
        </p:sp>
        <p:sp>
          <p:nvSpPr>
            <p:cNvPr id="152" name="object 80"/>
            <p:cNvSpPr/>
            <p:nvPr/>
          </p:nvSpPr>
          <p:spPr>
            <a:xfrm>
              <a:off x="1196123" y="5694427"/>
              <a:ext cx="176784" cy="150875"/>
            </a:xfrm>
            <a:custGeom>
              <a:avLst/>
              <a:gdLst/>
              <a:ahLst/>
              <a:cxnLst/>
              <a:rect l="l" t="t" r="r" b="b"/>
              <a:pathLst>
                <a:path w="176784" h="150875">
                  <a:moveTo>
                    <a:pt x="176784" y="0"/>
                  </a:moveTo>
                  <a:lnTo>
                    <a:pt x="67056" y="150875"/>
                  </a:lnTo>
                  <a:lnTo>
                    <a:pt x="0" y="150875"/>
                  </a:lnTo>
                </a:path>
              </a:pathLst>
            </a:custGeom>
            <a:ln w="57149">
              <a:solidFill>
                <a:srgbClr val="E9E6E6"/>
              </a:solidFill>
            </a:ln>
          </p:spPr>
          <p:txBody>
            <a:bodyPr wrap="square" lIns="0" tIns="0" rIns="0" bIns="0" rtlCol="0">
              <a:noAutofit/>
            </a:bodyPr>
            <a:lstStyle/>
            <a:p>
              <a:endParaRPr/>
            </a:p>
          </p:txBody>
        </p:sp>
        <p:sp>
          <p:nvSpPr>
            <p:cNvPr id="153" name="object 81"/>
            <p:cNvSpPr/>
            <p:nvPr/>
          </p:nvSpPr>
          <p:spPr>
            <a:xfrm>
              <a:off x="1247177" y="5719573"/>
              <a:ext cx="176021" cy="150875"/>
            </a:xfrm>
            <a:custGeom>
              <a:avLst/>
              <a:gdLst/>
              <a:ahLst/>
              <a:cxnLst/>
              <a:rect l="l" t="t" r="r" b="b"/>
              <a:pathLst>
                <a:path w="176021" h="150875">
                  <a:moveTo>
                    <a:pt x="0" y="0"/>
                  </a:moveTo>
                  <a:lnTo>
                    <a:pt x="109727" y="150875"/>
                  </a:lnTo>
                  <a:lnTo>
                    <a:pt x="176021" y="150875"/>
                  </a:lnTo>
                </a:path>
              </a:pathLst>
            </a:custGeom>
            <a:ln w="57150">
              <a:solidFill>
                <a:srgbClr val="635959"/>
              </a:solidFill>
            </a:ln>
          </p:spPr>
          <p:txBody>
            <a:bodyPr wrap="square" lIns="0" tIns="0" rIns="0" bIns="0" rtlCol="0">
              <a:noAutofit/>
            </a:bodyPr>
            <a:lstStyle/>
            <a:p>
              <a:endParaRPr/>
            </a:p>
          </p:txBody>
        </p:sp>
        <p:sp>
          <p:nvSpPr>
            <p:cNvPr id="154" name="object 82"/>
            <p:cNvSpPr/>
            <p:nvPr/>
          </p:nvSpPr>
          <p:spPr>
            <a:xfrm>
              <a:off x="1222031" y="5694427"/>
              <a:ext cx="176022" cy="150875"/>
            </a:xfrm>
            <a:custGeom>
              <a:avLst/>
              <a:gdLst/>
              <a:ahLst/>
              <a:cxnLst/>
              <a:rect l="l" t="t" r="r" b="b"/>
              <a:pathLst>
                <a:path w="176022" h="150875">
                  <a:moveTo>
                    <a:pt x="0" y="0"/>
                  </a:moveTo>
                  <a:lnTo>
                    <a:pt x="109728" y="150875"/>
                  </a:lnTo>
                  <a:lnTo>
                    <a:pt x="176022" y="150875"/>
                  </a:lnTo>
                </a:path>
              </a:pathLst>
            </a:custGeom>
            <a:ln w="57150">
              <a:solidFill>
                <a:srgbClr val="E9E6E6"/>
              </a:solidFill>
            </a:ln>
          </p:spPr>
          <p:txBody>
            <a:bodyPr wrap="square" lIns="0" tIns="0" rIns="0" bIns="0" rtlCol="0">
              <a:noAutofit/>
            </a:bodyPr>
            <a:lstStyle/>
            <a:p>
              <a:endParaRPr/>
            </a:p>
          </p:txBody>
        </p:sp>
        <p:sp>
          <p:nvSpPr>
            <p:cNvPr id="155" name="object 83"/>
            <p:cNvSpPr/>
            <p:nvPr/>
          </p:nvSpPr>
          <p:spPr>
            <a:xfrm>
              <a:off x="2139479" y="5575555"/>
              <a:ext cx="463296" cy="569976"/>
            </a:xfrm>
            <a:custGeom>
              <a:avLst/>
              <a:gdLst/>
              <a:ahLst/>
              <a:cxnLst/>
              <a:rect l="l" t="t" r="r" b="b"/>
              <a:pathLst>
                <a:path w="463296" h="569976">
                  <a:moveTo>
                    <a:pt x="76962" y="0"/>
                  </a:moveTo>
                  <a:lnTo>
                    <a:pt x="48785" y="5273"/>
                  </a:lnTo>
                  <a:lnTo>
                    <a:pt x="25324" y="19775"/>
                  </a:lnTo>
                  <a:lnTo>
                    <a:pt x="8552" y="41531"/>
                  </a:lnTo>
                  <a:lnTo>
                    <a:pt x="447" y="68564"/>
                  </a:lnTo>
                  <a:lnTo>
                    <a:pt x="0" y="76962"/>
                  </a:lnTo>
                  <a:lnTo>
                    <a:pt x="0" y="492251"/>
                  </a:lnTo>
                  <a:lnTo>
                    <a:pt x="5222" y="520403"/>
                  </a:lnTo>
                  <a:lnTo>
                    <a:pt x="19593" y="544027"/>
                  </a:lnTo>
                  <a:lnTo>
                    <a:pt x="41165" y="561065"/>
                  </a:lnTo>
                  <a:lnTo>
                    <a:pt x="67992" y="569453"/>
                  </a:lnTo>
                  <a:lnTo>
                    <a:pt x="76962" y="569976"/>
                  </a:lnTo>
                  <a:lnTo>
                    <a:pt x="386334" y="569976"/>
                  </a:lnTo>
                  <a:lnTo>
                    <a:pt x="414380" y="564649"/>
                  </a:lnTo>
                  <a:lnTo>
                    <a:pt x="437769" y="550042"/>
                  </a:lnTo>
                  <a:lnTo>
                    <a:pt x="454552" y="528216"/>
                  </a:lnTo>
                  <a:lnTo>
                    <a:pt x="462784" y="501232"/>
                  </a:lnTo>
                  <a:lnTo>
                    <a:pt x="463296" y="492251"/>
                  </a:lnTo>
                  <a:lnTo>
                    <a:pt x="463296" y="76962"/>
                  </a:lnTo>
                  <a:lnTo>
                    <a:pt x="458022" y="48785"/>
                  </a:lnTo>
                  <a:lnTo>
                    <a:pt x="443520" y="25324"/>
                  </a:lnTo>
                  <a:lnTo>
                    <a:pt x="421764" y="8552"/>
                  </a:lnTo>
                  <a:lnTo>
                    <a:pt x="394731" y="447"/>
                  </a:lnTo>
                  <a:lnTo>
                    <a:pt x="386334" y="0"/>
                  </a:lnTo>
                  <a:lnTo>
                    <a:pt x="76962" y="0"/>
                  </a:lnTo>
                  <a:close/>
                </a:path>
              </a:pathLst>
            </a:custGeom>
            <a:solidFill>
              <a:srgbClr val="C9C5C5"/>
            </a:solidFill>
          </p:spPr>
          <p:txBody>
            <a:bodyPr wrap="square" lIns="0" tIns="0" rIns="0" bIns="0" rtlCol="0">
              <a:noAutofit/>
            </a:bodyPr>
            <a:lstStyle/>
            <a:p>
              <a:endParaRPr/>
            </a:p>
          </p:txBody>
        </p:sp>
        <p:sp>
          <p:nvSpPr>
            <p:cNvPr id="156" name="object 84"/>
            <p:cNvSpPr/>
            <p:nvPr/>
          </p:nvSpPr>
          <p:spPr>
            <a:xfrm>
              <a:off x="2164625" y="5600701"/>
              <a:ext cx="464058" cy="569976"/>
            </a:xfrm>
            <a:custGeom>
              <a:avLst/>
              <a:gdLst/>
              <a:ahLst/>
              <a:cxnLst/>
              <a:rect l="l" t="t" r="r" b="b"/>
              <a:pathLst>
                <a:path w="464058" h="569976">
                  <a:moveTo>
                    <a:pt x="77723" y="0"/>
                  </a:moveTo>
                  <a:lnTo>
                    <a:pt x="49572" y="5222"/>
                  </a:lnTo>
                  <a:lnTo>
                    <a:pt x="25948" y="19593"/>
                  </a:lnTo>
                  <a:lnTo>
                    <a:pt x="8910" y="41165"/>
                  </a:lnTo>
                  <a:lnTo>
                    <a:pt x="522" y="67992"/>
                  </a:lnTo>
                  <a:lnTo>
                    <a:pt x="0" y="76962"/>
                  </a:lnTo>
                  <a:lnTo>
                    <a:pt x="0" y="493013"/>
                  </a:lnTo>
                  <a:lnTo>
                    <a:pt x="5326" y="521060"/>
                  </a:lnTo>
                  <a:lnTo>
                    <a:pt x="19933" y="544449"/>
                  </a:lnTo>
                  <a:lnTo>
                    <a:pt x="41759" y="561232"/>
                  </a:lnTo>
                  <a:lnTo>
                    <a:pt x="68743" y="569464"/>
                  </a:lnTo>
                  <a:lnTo>
                    <a:pt x="77723" y="569976"/>
                  </a:lnTo>
                  <a:lnTo>
                    <a:pt x="386334" y="569976"/>
                  </a:lnTo>
                  <a:lnTo>
                    <a:pt x="414485" y="564753"/>
                  </a:lnTo>
                  <a:lnTo>
                    <a:pt x="438109" y="550382"/>
                  </a:lnTo>
                  <a:lnTo>
                    <a:pt x="455147" y="528810"/>
                  </a:lnTo>
                  <a:lnTo>
                    <a:pt x="463535" y="501983"/>
                  </a:lnTo>
                  <a:lnTo>
                    <a:pt x="464058" y="493013"/>
                  </a:lnTo>
                  <a:lnTo>
                    <a:pt x="464058" y="76962"/>
                  </a:lnTo>
                  <a:lnTo>
                    <a:pt x="458731" y="48915"/>
                  </a:lnTo>
                  <a:lnTo>
                    <a:pt x="444124" y="25526"/>
                  </a:lnTo>
                  <a:lnTo>
                    <a:pt x="422298" y="8743"/>
                  </a:lnTo>
                  <a:lnTo>
                    <a:pt x="395314" y="511"/>
                  </a:lnTo>
                  <a:lnTo>
                    <a:pt x="386334" y="0"/>
                  </a:lnTo>
                  <a:lnTo>
                    <a:pt x="77723" y="0"/>
                  </a:lnTo>
                  <a:close/>
                </a:path>
              </a:pathLst>
            </a:custGeom>
            <a:solidFill>
              <a:srgbClr val="625F5F"/>
            </a:solidFill>
          </p:spPr>
          <p:txBody>
            <a:bodyPr wrap="square" lIns="0" tIns="0" rIns="0" bIns="0" rtlCol="0">
              <a:noAutofit/>
            </a:bodyPr>
            <a:lstStyle/>
            <a:p>
              <a:endParaRPr/>
            </a:p>
          </p:txBody>
        </p:sp>
        <p:sp>
          <p:nvSpPr>
            <p:cNvPr id="157" name="object 85"/>
            <p:cNvSpPr/>
            <p:nvPr/>
          </p:nvSpPr>
          <p:spPr>
            <a:xfrm>
              <a:off x="2152433" y="5587747"/>
              <a:ext cx="463296" cy="569976"/>
            </a:xfrm>
            <a:custGeom>
              <a:avLst/>
              <a:gdLst/>
              <a:ahLst/>
              <a:cxnLst/>
              <a:rect l="l" t="t" r="r" b="b"/>
              <a:pathLst>
                <a:path w="463296" h="569976">
                  <a:moveTo>
                    <a:pt x="76962" y="0"/>
                  </a:moveTo>
                  <a:lnTo>
                    <a:pt x="48915" y="5326"/>
                  </a:lnTo>
                  <a:lnTo>
                    <a:pt x="25526" y="19933"/>
                  </a:lnTo>
                  <a:lnTo>
                    <a:pt x="8743" y="41759"/>
                  </a:lnTo>
                  <a:lnTo>
                    <a:pt x="511" y="68743"/>
                  </a:lnTo>
                  <a:lnTo>
                    <a:pt x="0" y="77724"/>
                  </a:lnTo>
                  <a:lnTo>
                    <a:pt x="0" y="493013"/>
                  </a:lnTo>
                  <a:lnTo>
                    <a:pt x="5273" y="521190"/>
                  </a:lnTo>
                  <a:lnTo>
                    <a:pt x="19775" y="544651"/>
                  </a:lnTo>
                  <a:lnTo>
                    <a:pt x="41531" y="561423"/>
                  </a:lnTo>
                  <a:lnTo>
                    <a:pt x="68564" y="569528"/>
                  </a:lnTo>
                  <a:lnTo>
                    <a:pt x="76962" y="569976"/>
                  </a:lnTo>
                  <a:lnTo>
                    <a:pt x="386334" y="569976"/>
                  </a:lnTo>
                  <a:lnTo>
                    <a:pt x="414510" y="564702"/>
                  </a:lnTo>
                  <a:lnTo>
                    <a:pt x="437971" y="550200"/>
                  </a:lnTo>
                  <a:lnTo>
                    <a:pt x="454743" y="528444"/>
                  </a:lnTo>
                  <a:lnTo>
                    <a:pt x="462848" y="501411"/>
                  </a:lnTo>
                  <a:lnTo>
                    <a:pt x="463296" y="493013"/>
                  </a:lnTo>
                  <a:lnTo>
                    <a:pt x="463296" y="77724"/>
                  </a:lnTo>
                  <a:lnTo>
                    <a:pt x="458073" y="49572"/>
                  </a:lnTo>
                  <a:lnTo>
                    <a:pt x="443702" y="25948"/>
                  </a:lnTo>
                  <a:lnTo>
                    <a:pt x="422130" y="8910"/>
                  </a:lnTo>
                  <a:lnTo>
                    <a:pt x="395303" y="522"/>
                  </a:lnTo>
                  <a:lnTo>
                    <a:pt x="386334" y="0"/>
                  </a:lnTo>
                  <a:lnTo>
                    <a:pt x="76962" y="0"/>
                  </a:lnTo>
                  <a:close/>
                </a:path>
              </a:pathLst>
            </a:custGeom>
            <a:solidFill>
              <a:srgbClr val="A5A19F"/>
            </a:solidFill>
          </p:spPr>
          <p:txBody>
            <a:bodyPr wrap="square" lIns="0" tIns="0" rIns="0" bIns="0" rtlCol="0">
              <a:noAutofit/>
            </a:bodyPr>
            <a:lstStyle/>
            <a:p>
              <a:endParaRPr/>
            </a:p>
          </p:txBody>
        </p:sp>
        <p:sp>
          <p:nvSpPr>
            <p:cNvPr id="158" name="object 86"/>
            <p:cNvSpPr/>
            <p:nvPr/>
          </p:nvSpPr>
          <p:spPr>
            <a:xfrm>
              <a:off x="2212631" y="5613655"/>
              <a:ext cx="345948" cy="345948"/>
            </a:xfrm>
            <a:custGeom>
              <a:avLst/>
              <a:gdLst/>
              <a:ahLst/>
              <a:cxnLst/>
              <a:rect l="l" t="t" r="r" b="b"/>
              <a:pathLst>
                <a:path w="345948" h="345948">
                  <a:moveTo>
                    <a:pt x="172974" y="0"/>
                  </a:moveTo>
                  <a:lnTo>
                    <a:pt x="158182" y="614"/>
                  </a:lnTo>
                  <a:lnTo>
                    <a:pt x="143747" y="2424"/>
                  </a:lnTo>
                  <a:lnTo>
                    <a:pt x="129717" y="5382"/>
                  </a:lnTo>
                  <a:lnTo>
                    <a:pt x="116141" y="9438"/>
                  </a:lnTo>
                  <a:lnTo>
                    <a:pt x="103068" y="14545"/>
                  </a:lnTo>
                  <a:lnTo>
                    <a:pt x="90546" y="20653"/>
                  </a:lnTo>
                  <a:lnTo>
                    <a:pt x="78624" y="27714"/>
                  </a:lnTo>
                  <a:lnTo>
                    <a:pt x="67350" y="35679"/>
                  </a:lnTo>
                  <a:lnTo>
                    <a:pt x="56773" y="44500"/>
                  </a:lnTo>
                  <a:lnTo>
                    <a:pt x="46942" y="54128"/>
                  </a:lnTo>
                  <a:lnTo>
                    <a:pt x="37906" y="64514"/>
                  </a:lnTo>
                  <a:lnTo>
                    <a:pt x="29712" y="75610"/>
                  </a:lnTo>
                  <a:lnTo>
                    <a:pt x="22410" y="87367"/>
                  </a:lnTo>
                  <a:lnTo>
                    <a:pt x="16048" y="99737"/>
                  </a:lnTo>
                  <a:lnTo>
                    <a:pt x="10674" y="112671"/>
                  </a:lnTo>
                  <a:lnTo>
                    <a:pt x="6339" y="126120"/>
                  </a:lnTo>
                  <a:lnTo>
                    <a:pt x="3089" y="140036"/>
                  </a:lnTo>
                  <a:lnTo>
                    <a:pt x="974" y="154369"/>
                  </a:lnTo>
                  <a:lnTo>
                    <a:pt x="42" y="169072"/>
                  </a:lnTo>
                  <a:lnTo>
                    <a:pt x="0" y="172974"/>
                  </a:lnTo>
                  <a:lnTo>
                    <a:pt x="614" y="187659"/>
                  </a:lnTo>
                  <a:lnTo>
                    <a:pt x="2424" y="202010"/>
                  </a:lnTo>
                  <a:lnTo>
                    <a:pt x="5382" y="215976"/>
                  </a:lnTo>
                  <a:lnTo>
                    <a:pt x="9438" y="229508"/>
                  </a:lnTo>
                  <a:lnTo>
                    <a:pt x="14545" y="242554"/>
                  </a:lnTo>
                  <a:lnTo>
                    <a:pt x="20653" y="255064"/>
                  </a:lnTo>
                  <a:lnTo>
                    <a:pt x="27714" y="266987"/>
                  </a:lnTo>
                  <a:lnTo>
                    <a:pt x="35679" y="278272"/>
                  </a:lnTo>
                  <a:lnTo>
                    <a:pt x="44500" y="288871"/>
                  </a:lnTo>
                  <a:lnTo>
                    <a:pt x="54128" y="298730"/>
                  </a:lnTo>
                  <a:lnTo>
                    <a:pt x="64514" y="307801"/>
                  </a:lnTo>
                  <a:lnTo>
                    <a:pt x="75610" y="316033"/>
                  </a:lnTo>
                  <a:lnTo>
                    <a:pt x="87367" y="323374"/>
                  </a:lnTo>
                  <a:lnTo>
                    <a:pt x="99737" y="329775"/>
                  </a:lnTo>
                  <a:lnTo>
                    <a:pt x="112671" y="335186"/>
                  </a:lnTo>
                  <a:lnTo>
                    <a:pt x="126120" y="339554"/>
                  </a:lnTo>
                  <a:lnTo>
                    <a:pt x="140036" y="342830"/>
                  </a:lnTo>
                  <a:lnTo>
                    <a:pt x="154369" y="344964"/>
                  </a:lnTo>
                  <a:lnTo>
                    <a:pt x="169072" y="345905"/>
                  </a:lnTo>
                  <a:lnTo>
                    <a:pt x="172974" y="345948"/>
                  </a:lnTo>
                  <a:lnTo>
                    <a:pt x="187659" y="345327"/>
                  </a:lnTo>
                  <a:lnTo>
                    <a:pt x="202010" y="343501"/>
                  </a:lnTo>
                  <a:lnTo>
                    <a:pt x="215976" y="340519"/>
                  </a:lnTo>
                  <a:lnTo>
                    <a:pt x="229508" y="336431"/>
                  </a:lnTo>
                  <a:lnTo>
                    <a:pt x="242554" y="331288"/>
                  </a:lnTo>
                  <a:lnTo>
                    <a:pt x="255064" y="325142"/>
                  </a:lnTo>
                  <a:lnTo>
                    <a:pt x="266987" y="318041"/>
                  </a:lnTo>
                  <a:lnTo>
                    <a:pt x="278272" y="310038"/>
                  </a:lnTo>
                  <a:lnTo>
                    <a:pt x="288871" y="301181"/>
                  </a:lnTo>
                  <a:lnTo>
                    <a:pt x="298730" y="291523"/>
                  </a:lnTo>
                  <a:lnTo>
                    <a:pt x="307801" y="281113"/>
                  </a:lnTo>
                  <a:lnTo>
                    <a:pt x="316033" y="270002"/>
                  </a:lnTo>
                  <a:lnTo>
                    <a:pt x="323374" y="258241"/>
                  </a:lnTo>
                  <a:lnTo>
                    <a:pt x="329775" y="245880"/>
                  </a:lnTo>
                  <a:lnTo>
                    <a:pt x="335186" y="232969"/>
                  </a:lnTo>
                  <a:lnTo>
                    <a:pt x="339554" y="219560"/>
                  </a:lnTo>
                  <a:lnTo>
                    <a:pt x="342830" y="205702"/>
                  </a:lnTo>
                  <a:lnTo>
                    <a:pt x="344964" y="191447"/>
                  </a:lnTo>
                  <a:lnTo>
                    <a:pt x="345905" y="176844"/>
                  </a:lnTo>
                  <a:lnTo>
                    <a:pt x="345948" y="172974"/>
                  </a:lnTo>
                  <a:lnTo>
                    <a:pt x="345327" y="158182"/>
                  </a:lnTo>
                  <a:lnTo>
                    <a:pt x="343501" y="143747"/>
                  </a:lnTo>
                  <a:lnTo>
                    <a:pt x="340519" y="129717"/>
                  </a:lnTo>
                  <a:lnTo>
                    <a:pt x="336431" y="116141"/>
                  </a:lnTo>
                  <a:lnTo>
                    <a:pt x="331288" y="103068"/>
                  </a:lnTo>
                  <a:lnTo>
                    <a:pt x="325142" y="90546"/>
                  </a:lnTo>
                  <a:lnTo>
                    <a:pt x="318041" y="78624"/>
                  </a:lnTo>
                  <a:lnTo>
                    <a:pt x="310038" y="67350"/>
                  </a:lnTo>
                  <a:lnTo>
                    <a:pt x="301181" y="56773"/>
                  </a:lnTo>
                  <a:lnTo>
                    <a:pt x="291523" y="46942"/>
                  </a:lnTo>
                  <a:lnTo>
                    <a:pt x="281113" y="37906"/>
                  </a:lnTo>
                  <a:lnTo>
                    <a:pt x="270002" y="29712"/>
                  </a:lnTo>
                  <a:lnTo>
                    <a:pt x="258241" y="22410"/>
                  </a:lnTo>
                  <a:lnTo>
                    <a:pt x="245880" y="16048"/>
                  </a:lnTo>
                  <a:lnTo>
                    <a:pt x="232969" y="10674"/>
                  </a:lnTo>
                  <a:lnTo>
                    <a:pt x="219560" y="6339"/>
                  </a:lnTo>
                  <a:lnTo>
                    <a:pt x="205702" y="3089"/>
                  </a:lnTo>
                  <a:lnTo>
                    <a:pt x="191447" y="974"/>
                  </a:lnTo>
                  <a:lnTo>
                    <a:pt x="176844" y="42"/>
                  </a:lnTo>
                  <a:lnTo>
                    <a:pt x="172974" y="0"/>
                  </a:lnTo>
                  <a:close/>
                </a:path>
              </a:pathLst>
            </a:custGeom>
            <a:solidFill>
              <a:srgbClr val="BBB7B6"/>
            </a:solidFill>
          </p:spPr>
          <p:txBody>
            <a:bodyPr wrap="square" lIns="0" tIns="0" rIns="0" bIns="0" rtlCol="0">
              <a:noAutofit/>
            </a:bodyPr>
            <a:lstStyle/>
            <a:p>
              <a:endParaRPr/>
            </a:p>
          </p:txBody>
        </p:sp>
        <p:sp>
          <p:nvSpPr>
            <p:cNvPr id="159" name="object 87"/>
            <p:cNvSpPr/>
            <p:nvPr/>
          </p:nvSpPr>
          <p:spPr>
            <a:xfrm>
              <a:off x="2212631" y="5613655"/>
              <a:ext cx="345948" cy="345948"/>
            </a:xfrm>
            <a:custGeom>
              <a:avLst/>
              <a:gdLst/>
              <a:ahLst/>
              <a:cxnLst/>
              <a:rect l="l" t="t" r="r" b="b"/>
              <a:pathLst>
                <a:path w="345948" h="345948">
                  <a:moveTo>
                    <a:pt x="172974" y="0"/>
                  </a:moveTo>
                  <a:lnTo>
                    <a:pt x="158182" y="614"/>
                  </a:lnTo>
                  <a:lnTo>
                    <a:pt x="143747" y="2424"/>
                  </a:lnTo>
                  <a:lnTo>
                    <a:pt x="129717" y="5382"/>
                  </a:lnTo>
                  <a:lnTo>
                    <a:pt x="116141" y="9438"/>
                  </a:lnTo>
                  <a:lnTo>
                    <a:pt x="103068" y="14545"/>
                  </a:lnTo>
                  <a:lnTo>
                    <a:pt x="90546" y="20653"/>
                  </a:lnTo>
                  <a:lnTo>
                    <a:pt x="78624" y="27714"/>
                  </a:lnTo>
                  <a:lnTo>
                    <a:pt x="67350" y="35679"/>
                  </a:lnTo>
                  <a:lnTo>
                    <a:pt x="56773" y="44500"/>
                  </a:lnTo>
                  <a:lnTo>
                    <a:pt x="46942" y="54128"/>
                  </a:lnTo>
                  <a:lnTo>
                    <a:pt x="37906" y="64514"/>
                  </a:lnTo>
                  <a:lnTo>
                    <a:pt x="29712" y="75610"/>
                  </a:lnTo>
                  <a:lnTo>
                    <a:pt x="22410" y="87367"/>
                  </a:lnTo>
                  <a:lnTo>
                    <a:pt x="16048" y="99737"/>
                  </a:lnTo>
                  <a:lnTo>
                    <a:pt x="10674" y="112671"/>
                  </a:lnTo>
                  <a:lnTo>
                    <a:pt x="6339" y="126120"/>
                  </a:lnTo>
                  <a:lnTo>
                    <a:pt x="3089" y="140036"/>
                  </a:lnTo>
                  <a:lnTo>
                    <a:pt x="974" y="154369"/>
                  </a:lnTo>
                  <a:lnTo>
                    <a:pt x="42" y="169072"/>
                  </a:lnTo>
                  <a:lnTo>
                    <a:pt x="0" y="172974"/>
                  </a:lnTo>
                  <a:lnTo>
                    <a:pt x="614" y="187659"/>
                  </a:lnTo>
                  <a:lnTo>
                    <a:pt x="2424" y="202010"/>
                  </a:lnTo>
                  <a:lnTo>
                    <a:pt x="5382" y="215976"/>
                  </a:lnTo>
                  <a:lnTo>
                    <a:pt x="9438" y="229508"/>
                  </a:lnTo>
                  <a:lnTo>
                    <a:pt x="14545" y="242554"/>
                  </a:lnTo>
                  <a:lnTo>
                    <a:pt x="20653" y="255064"/>
                  </a:lnTo>
                  <a:lnTo>
                    <a:pt x="27714" y="266987"/>
                  </a:lnTo>
                  <a:lnTo>
                    <a:pt x="35679" y="278272"/>
                  </a:lnTo>
                  <a:lnTo>
                    <a:pt x="44500" y="288871"/>
                  </a:lnTo>
                  <a:lnTo>
                    <a:pt x="54128" y="298730"/>
                  </a:lnTo>
                  <a:lnTo>
                    <a:pt x="64514" y="307801"/>
                  </a:lnTo>
                  <a:lnTo>
                    <a:pt x="75610" y="316033"/>
                  </a:lnTo>
                  <a:lnTo>
                    <a:pt x="87367" y="323374"/>
                  </a:lnTo>
                  <a:lnTo>
                    <a:pt x="99737" y="329775"/>
                  </a:lnTo>
                  <a:lnTo>
                    <a:pt x="112671" y="335186"/>
                  </a:lnTo>
                  <a:lnTo>
                    <a:pt x="126120" y="339554"/>
                  </a:lnTo>
                  <a:lnTo>
                    <a:pt x="140036" y="342830"/>
                  </a:lnTo>
                  <a:lnTo>
                    <a:pt x="154369" y="344964"/>
                  </a:lnTo>
                  <a:lnTo>
                    <a:pt x="169072" y="345905"/>
                  </a:lnTo>
                  <a:lnTo>
                    <a:pt x="172974" y="345948"/>
                  </a:lnTo>
                  <a:lnTo>
                    <a:pt x="187659" y="345327"/>
                  </a:lnTo>
                  <a:lnTo>
                    <a:pt x="202010" y="343501"/>
                  </a:lnTo>
                  <a:lnTo>
                    <a:pt x="215976" y="340519"/>
                  </a:lnTo>
                  <a:lnTo>
                    <a:pt x="229508" y="336431"/>
                  </a:lnTo>
                  <a:lnTo>
                    <a:pt x="242554" y="331288"/>
                  </a:lnTo>
                  <a:lnTo>
                    <a:pt x="255064" y="325142"/>
                  </a:lnTo>
                  <a:lnTo>
                    <a:pt x="266987" y="318041"/>
                  </a:lnTo>
                  <a:lnTo>
                    <a:pt x="278272" y="310038"/>
                  </a:lnTo>
                  <a:lnTo>
                    <a:pt x="288871" y="301181"/>
                  </a:lnTo>
                  <a:lnTo>
                    <a:pt x="298730" y="291523"/>
                  </a:lnTo>
                  <a:lnTo>
                    <a:pt x="307801" y="281113"/>
                  </a:lnTo>
                  <a:lnTo>
                    <a:pt x="316033" y="270002"/>
                  </a:lnTo>
                  <a:lnTo>
                    <a:pt x="323374" y="258241"/>
                  </a:lnTo>
                  <a:lnTo>
                    <a:pt x="329775" y="245880"/>
                  </a:lnTo>
                  <a:lnTo>
                    <a:pt x="335186" y="232969"/>
                  </a:lnTo>
                  <a:lnTo>
                    <a:pt x="339554" y="219560"/>
                  </a:lnTo>
                  <a:lnTo>
                    <a:pt x="342830" y="205702"/>
                  </a:lnTo>
                  <a:lnTo>
                    <a:pt x="344964" y="191447"/>
                  </a:lnTo>
                  <a:lnTo>
                    <a:pt x="345905" y="176844"/>
                  </a:lnTo>
                  <a:lnTo>
                    <a:pt x="345948" y="172974"/>
                  </a:lnTo>
                  <a:lnTo>
                    <a:pt x="345327" y="158182"/>
                  </a:lnTo>
                  <a:lnTo>
                    <a:pt x="343501" y="143747"/>
                  </a:lnTo>
                  <a:lnTo>
                    <a:pt x="340519" y="129717"/>
                  </a:lnTo>
                  <a:lnTo>
                    <a:pt x="336431" y="116141"/>
                  </a:lnTo>
                  <a:lnTo>
                    <a:pt x="331288" y="103068"/>
                  </a:lnTo>
                  <a:lnTo>
                    <a:pt x="325142" y="90546"/>
                  </a:lnTo>
                  <a:lnTo>
                    <a:pt x="318041" y="78624"/>
                  </a:lnTo>
                  <a:lnTo>
                    <a:pt x="310038" y="67350"/>
                  </a:lnTo>
                  <a:lnTo>
                    <a:pt x="301181" y="56773"/>
                  </a:lnTo>
                  <a:lnTo>
                    <a:pt x="291523" y="46942"/>
                  </a:lnTo>
                  <a:lnTo>
                    <a:pt x="281113" y="37906"/>
                  </a:lnTo>
                  <a:lnTo>
                    <a:pt x="270002" y="29712"/>
                  </a:lnTo>
                  <a:lnTo>
                    <a:pt x="258241" y="22410"/>
                  </a:lnTo>
                  <a:lnTo>
                    <a:pt x="245880" y="16048"/>
                  </a:lnTo>
                  <a:lnTo>
                    <a:pt x="232969" y="10674"/>
                  </a:lnTo>
                  <a:lnTo>
                    <a:pt x="219560" y="6339"/>
                  </a:lnTo>
                  <a:lnTo>
                    <a:pt x="205702" y="3089"/>
                  </a:lnTo>
                  <a:lnTo>
                    <a:pt x="191447" y="974"/>
                  </a:lnTo>
                  <a:lnTo>
                    <a:pt x="176844" y="42"/>
                  </a:lnTo>
                  <a:lnTo>
                    <a:pt x="172974" y="0"/>
                  </a:lnTo>
                  <a:close/>
                </a:path>
              </a:pathLst>
            </a:custGeom>
            <a:ln w="28575">
              <a:solidFill>
                <a:srgbClr val="FEFEFD"/>
              </a:solidFill>
            </a:ln>
          </p:spPr>
          <p:txBody>
            <a:bodyPr wrap="square" lIns="0" tIns="0" rIns="0" bIns="0" rtlCol="0">
              <a:noAutofit/>
            </a:bodyPr>
            <a:lstStyle/>
            <a:p>
              <a:endParaRPr/>
            </a:p>
          </p:txBody>
        </p:sp>
        <p:sp>
          <p:nvSpPr>
            <p:cNvPr id="160" name="object 88"/>
            <p:cNvSpPr/>
            <p:nvPr/>
          </p:nvSpPr>
          <p:spPr>
            <a:xfrm>
              <a:off x="2304833" y="5719573"/>
              <a:ext cx="176022" cy="150875"/>
            </a:xfrm>
            <a:custGeom>
              <a:avLst/>
              <a:gdLst/>
              <a:ahLst/>
              <a:cxnLst/>
              <a:rect l="l" t="t" r="r" b="b"/>
              <a:pathLst>
                <a:path w="176022" h="150875">
                  <a:moveTo>
                    <a:pt x="176022" y="0"/>
                  </a:moveTo>
                  <a:lnTo>
                    <a:pt x="66293" y="150875"/>
                  </a:lnTo>
                  <a:lnTo>
                    <a:pt x="0" y="150875"/>
                  </a:lnTo>
                </a:path>
              </a:pathLst>
            </a:custGeom>
            <a:ln w="57150">
              <a:solidFill>
                <a:srgbClr val="635959"/>
              </a:solidFill>
            </a:ln>
          </p:spPr>
          <p:txBody>
            <a:bodyPr wrap="square" lIns="0" tIns="0" rIns="0" bIns="0" rtlCol="0">
              <a:noAutofit/>
            </a:bodyPr>
            <a:lstStyle/>
            <a:p>
              <a:endParaRPr/>
            </a:p>
          </p:txBody>
        </p:sp>
        <p:sp>
          <p:nvSpPr>
            <p:cNvPr id="161" name="object 89"/>
            <p:cNvSpPr/>
            <p:nvPr/>
          </p:nvSpPr>
          <p:spPr>
            <a:xfrm>
              <a:off x="2278925" y="5694427"/>
              <a:ext cx="176784" cy="150875"/>
            </a:xfrm>
            <a:custGeom>
              <a:avLst/>
              <a:gdLst/>
              <a:ahLst/>
              <a:cxnLst/>
              <a:rect l="l" t="t" r="r" b="b"/>
              <a:pathLst>
                <a:path w="176784" h="150875">
                  <a:moveTo>
                    <a:pt x="176784" y="0"/>
                  </a:moveTo>
                  <a:lnTo>
                    <a:pt x="66294" y="150875"/>
                  </a:lnTo>
                  <a:lnTo>
                    <a:pt x="0" y="150875"/>
                  </a:lnTo>
                </a:path>
              </a:pathLst>
            </a:custGeom>
            <a:ln w="57149">
              <a:solidFill>
                <a:srgbClr val="E9E6E6"/>
              </a:solidFill>
            </a:ln>
          </p:spPr>
          <p:txBody>
            <a:bodyPr wrap="square" lIns="0" tIns="0" rIns="0" bIns="0" rtlCol="0">
              <a:noAutofit/>
            </a:bodyPr>
            <a:lstStyle/>
            <a:p>
              <a:endParaRPr/>
            </a:p>
          </p:txBody>
        </p:sp>
        <p:sp>
          <p:nvSpPr>
            <p:cNvPr id="162" name="object 90"/>
            <p:cNvSpPr/>
            <p:nvPr/>
          </p:nvSpPr>
          <p:spPr>
            <a:xfrm>
              <a:off x="2329979" y="5719573"/>
              <a:ext cx="176021" cy="150875"/>
            </a:xfrm>
            <a:custGeom>
              <a:avLst/>
              <a:gdLst/>
              <a:ahLst/>
              <a:cxnLst/>
              <a:rect l="l" t="t" r="r" b="b"/>
              <a:pathLst>
                <a:path w="176021" h="150875">
                  <a:moveTo>
                    <a:pt x="0" y="0"/>
                  </a:moveTo>
                  <a:lnTo>
                    <a:pt x="109727" y="150875"/>
                  </a:lnTo>
                  <a:lnTo>
                    <a:pt x="176021" y="150875"/>
                  </a:lnTo>
                </a:path>
              </a:pathLst>
            </a:custGeom>
            <a:ln w="57150">
              <a:solidFill>
                <a:srgbClr val="635959"/>
              </a:solidFill>
            </a:ln>
          </p:spPr>
          <p:txBody>
            <a:bodyPr wrap="square" lIns="0" tIns="0" rIns="0" bIns="0" rtlCol="0">
              <a:noAutofit/>
            </a:bodyPr>
            <a:lstStyle/>
            <a:p>
              <a:endParaRPr/>
            </a:p>
          </p:txBody>
        </p:sp>
        <p:sp>
          <p:nvSpPr>
            <p:cNvPr id="163" name="object 91"/>
            <p:cNvSpPr/>
            <p:nvPr/>
          </p:nvSpPr>
          <p:spPr>
            <a:xfrm>
              <a:off x="2304833" y="5694427"/>
              <a:ext cx="176022" cy="150875"/>
            </a:xfrm>
            <a:custGeom>
              <a:avLst/>
              <a:gdLst/>
              <a:ahLst/>
              <a:cxnLst/>
              <a:rect l="l" t="t" r="r" b="b"/>
              <a:pathLst>
                <a:path w="176022" h="150875">
                  <a:moveTo>
                    <a:pt x="0" y="0"/>
                  </a:moveTo>
                  <a:lnTo>
                    <a:pt x="109727" y="150875"/>
                  </a:lnTo>
                  <a:lnTo>
                    <a:pt x="176022" y="150875"/>
                  </a:lnTo>
                </a:path>
              </a:pathLst>
            </a:custGeom>
            <a:ln w="57150">
              <a:solidFill>
                <a:srgbClr val="E9E6E6"/>
              </a:solidFill>
            </a:ln>
          </p:spPr>
          <p:txBody>
            <a:bodyPr wrap="square" lIns="0" tIns="0" rIns="0" bIns="0" rtlCol="0">
              <a:noAutofit/>
            </a:bodyPr>
            <a:lstStyle/>
            <a:p>
              <a:endParaRPr/>
            </a:p>
          </p:txBody>
        </p:sp>
        <p:sp>
          <p:nvSpPr>
            <p:cNvPr id="164" name="object 38"/>
            <p:cNvSpPr txBox="1"/>
            <p:nvPr/>
          </p:nvSpPr>
          <p:spPr>
            <a:xfrm>
              <a:off x="5655595" y="2102762"/>
              <a:ext cx="741336" cy="202945"/>
            </a:xfrm>
            <a:prstGeom prst="rect">
              <a:avLst/>
            </a:prstGeom>
          </p:spPr>
          <p:txBody>
            <a:bodyPr wrap="square" lIns="0" tIns="0" rIns="0" bIns="0" rtlCol="0">
              <a:noAutofit/>
            </a:bodyPr>
            <a:lstStyle/>
            <a:p>
              <a:pPr marL="12700">
                <a:lnSpc>
                  <a:spcPts val="1530"/>
                </a:lnSpc>
                <a:spcBef>
                  <a:spcPts val="76"/>
                </a:spcBef>
              </a:pPr>
              <a:r>
                <a:rPr sz="1400" spc="4" dirty="0">
                  <a:solidFill>
                    <a:srgbClr val="003257"/>
                  </a:solidFill>
                  <a:latin typeface="Arial"/>
                  <a:cs typeface="Arial"/>
                </a:rPr>
                <a:t>(</a:t>
              </a:r>
              <a:r>
                <a:rPr sz="1400" dirty="0">
                  <a:solidFill>
                    <a:srgbClr val="FE7B4C"/>
                  </a:solidFill>
                  <a:latin typeface="Arial"/>
                  <a:cs typeface="Arial"/>
                </a:rPr>
                <a:t>Contro</a:t>
              </a:r>
              <a:r>
                <a:rPr sz="1400" spc="-4" dirty="0">
                  <a:solidFill>
                    <a:srgbClr val="FE7B4C"/>
                  </a:solidFill>
                  <a:latin typeface="Arial"/>
                  <a:cs typeface="Arial"/>
                </a:rPr>
                <a:t>l</a:t>
              </a:r>
              <a:r>
                <a:rPr sz="1400" dirty="0">
                  <a:solidFill>
                    <a:srgbClr val="003257"/>
                  </a:solidFill>
                  <a:latin typeface="Arial"/>
                  <a:cs typeface="Arial"/>
                </a:rPr>
                <a:t>)</a:t>
              </a:r>
              <a:endParaRPr sz="1400">
                <a:latin typeface="Arial"/>
                <a:cs typeface="Arial"/>
              </a:endParaRPr>
            </a:p>
          </p:txBody>
        </p:sp>
        <p:sp>
          <p:nvSpPr>
            <p:cNvPr id="165" name="object 37"/>
            <p:cNvSpPr txBox="1"/>
            <p:nvPr/>
          </p:nvSpPr>
          <p:spPr>
            <a:xfrm>
              <a:off x="4991893" y="2120655"/>
              <a:ext cx="454754" cy="152653"/>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MSC-S</a:t>
              </a:r>
              <a:endParaRPr sz="1000">
                <a:latin typeface="Arial"/>
                <a:cs typeface="Arial"/>
              </a:endParaRPr>
            </a:p>
          </p:txBody>
        </p:sp>
        <p:sp>
          <p:nvSpPr>
            <p:cNvPr id="166" name="object 36"/>
            <p:cNvSpPr txBox="1"/>
            <p:nvPr/>
          </p:nvSpPr>
          <p:spPr>
            <a:xfrm>
              <a:off x="4811309" y="3418307"/>
              <a:ext cx="2924782" cy="228854"/>
            </a:xfrm>
            <a:prstGeom prst="rect">
              <a:avLst/>
            </a:prstGeom>
          </p:spPr>
          <p:txBody>
            <a:bodyPr wrap="square" lIns="0" tIns="0" rIns="0" bIns="0" rtlCol="0">
              <a:noAutofit/>
            </a:bodyPr>
            <a:lstStyle/>
            <a:p>
              <a:pPr marL="12700">
                <a:lnSpc>
                  <a:spcPts val="1735"/>
                </a:lnSpc>
                <a:spcBef>
                  <a:spcPts val="86"/>
                </a:spcBef>
              </a:pPr>
              <a:r>
                <a:rPr sz="1600" b="1" dirty="0">
                  <a:solidFill>
                    <a:srgbClr val="003257"/>
                  </a:solidFill>
                  <a:latin typeface="Arial"/>
                  <a:cs typeface="Arial"/>
                </a:rPr>
                <a:t>Layered Architecture </a:t>
              </a:r>
              <a:r>
                <a:rPr sz="1600" b="1" spc="4" dirty="0">
                  <a:solidFill>
                    <a:srgbClr val="003257"/>
                  </a:solidFill>
                  <a:latin typeface="Arial"/>
                  <a:cs typeface="Arial"/>
                </a:rPr>
                <a:t>n</a:t>
              </a:r>
              <a:r>
                <a:rPr sz="1600" b="1" spc="-4" dirty="0">
                  <a:solidFill>
                    <a:srgbClr val="003257"/>
                  </a:solidFill>
                  <a:latin typeface="Arial"/>
                  <a:cs typeface="Arial"/>
                </a:rPr>
                <a:t>e</a:t>
              </a:r>
              <a:r>
                <a:rPr sz="1600" b="1" dirty="0">
                  <a:solidFill>
                    <a:srgbClr val="003257"/>
                  </a:solidFill>
                  <a:latin typeface="Arial"/>
                  <a:cs typeface="Arial"/>
                </a:rPr>
                <a:t>twork</a:t>
              </a:r>
              <a:endParaRPr sz="1600">
                <a:latin typeface="Arial"/>
                <a:cs typeface="Arial"/>
              </a:endParaRPr>
            </a:p>
          </p:txBody>
        </p:sp>
        <p:sp>
          <p:nvSpPr>
            <p:cNvPr id="167" name="object 35"/>
            <p:cNvSpPr txBox="1"/>
            <p:nvPr/>
          </p:nvSpPr>
          <p:spPr>
            <a:xfrm>
              <a:off x="507524" y="3434319"/>
              <a:ext cx="3209760" cy="228853"/>
            </a:xfrm>
            <a:prstGeom prst="rect">
              <a:avLst/>
            </a:prstGeom>
          </p:spPr>
          <p:txBody>
            <a:bodyPr wrap="square" lIns="0" tIns="0" rIns="0" bIns="0" rtlCol="0">
              <a:noAutofit/>
            </a:bodyPr>
            <a:lstStyle/>
            <a:p>
              <a:pPr marL="12700">
                <a:lnSpc>
                  <a:spcPts val="1735"/>
                </a:lnSpc>
                <a:spcBef>
                  <a:spcPts val="86"/>
                </a:spcBef>
              </a:pPr>
              <a:r>
                <a:rPr sz="1600" b="1" dirty="0">
                  <a:solidFill>
                    <a:srgbClr val="003257"/>
                  </a:solidFill>
                  <a:latin typeface="Arial"/>
                  <a:cs typeface="Arial"/>
                </a:rPr>
                <a:t>Classic circ</a:t>
              </a:r>
              <a:r>
                <a:rPr sz="1600" b="1" spc="4" dirty="0">
                  <a:solidFill>
                    <a:srgbClr val="003257"/>
                  </a:solidFill>
                  <a:latin typeface="Arial"/>
                  <a:cs typeface="Arial"/>
                </a:rPr>
                <a:t>u</a:t>
              </a:r>
              <a:r>
                <a:rPr sz="1600" b="1" dirty="0">
                  <a:solidFill>
                    <a:srgbClr val="003257"/>
                  </a:solidFill>
                  <a:latin typeface="Arial"/>
                  <a:cs typeface="Arial"/>
                </a:rPr>
                <a:t>i</a:t>
              </a:r>
              <a:r>
                <a:rPr sz="1600" b="1" spc="4" dirty="0">
                  <a:solidFill>
                    <a:srgbClr val="003257"/>
                  </a:solidFill>
                  <a:latin typeface="Arial"/>
                  <a:cs typeface="Arial"/>
                </a:rPr>
                <a:t>t-</a:t>
              </a:r>
              <a:r>
                <a:rPr sz="1600" b="1" spc="-4" dirty="0">
                  <a:solidFill>
                    <a:srgbClr val="003257"/>
                  </a:solidFill>
                  <a:latin typeface="Arial"/>
                  <a:cs typeface="Arial"/>
                </a:rPr>
                <a:t>s</a:t>
              </a:r>
              <a:r>
                <a:rPr sz="1600" b="1" dirty="0">
                  <a:solidFill>
                    <a:srgbClr val="003257"/>
                  </a:solidFill>
                  <a:latin typeface="Arial"/>
                  <a:cs typeface="Arial"/>
                </a:rPr>
                <a:t>witched network</a:t>
              </a:r>
              <a:endParaRPr sz="1600">
                <a:latin typeface="Arial"/>
                <a:cs typeface="Arial"/>
              </a:endParaRPr>
            </a:p>
          </p:txBody>
        </p:sp>
        <p:sp>
          <p:nvSpPr>
            <p:cNvPr id="168" name="object 34"/>
            <p:cNvSpPr txBox="1"/>
            <p:nvPr/>
          </p:nvSpPr>
          <p:spPr>
            <a:xfrm>
              <a:off x="5906293" y="4106427"/>
              <a:ext cx="454754" cy="152654"/>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MSC-S</a:t>
              </a:r>
              <a:endParaRPr sz="1000">
                <a:latin typeface="Arial"/>
                <a:cs typeface="Arial"/>
              </a:endParaRPr>
            </a:p>
          </p:txBody>
        </p:sp>
        <p:sp>
          <p:nvSpPr>
            <p:cNvPr id="169" name="object 33"/>
            <p:cNvSpPr txBox="1"/>
            <p:nvPr/>
          </p:nvSpPr>
          <p:spPr>
            <a:xfrm>
              <a:off x="7356379" y="4104536"/>
              <a:ext cx="1116260" cy="202946"/>
            </a:xfrm>
            <a:prstGeom prst="rect">
              <a:avLst/>
            </a:prstGeom>
          </p:spPr>
          <p:txBody>
            <a:bodyPr wrap="square" lIns="0" tIns="0" rIns="0" bIns="0" rtlCol="0">
              <a:noAutofit/>
            </a:bodyPr>
            <a:lstStyle/>
            <a:p>
              <a:pPr marL="12700">
                <a:lnSpc>
                  <a:spcPts val="1530"/>
                </a:lnSpc>
                <a:spcBef>
                  <a:spcPts val="76"/>
                </a:spcBef>
              </a:pPr>
              <a:r>
                <a:rPr sz="1400" dirty="0">
                  <a:solidFill>
                    <a:srgbClr val="003257"/>
                  </a:solidFill>
                  <a:latin typeface="Arial"/>
                  <a:cs typeface="Arial"/>
                </a:rPr>
                <a:t>Control</a:t>
              </a:r>
              <a:r>
                <a:rPr sz="1400" spc="-50" dirty="0">
                  <a:solidFill>
                    <a:srgbClr val="003257"/>
                  </a:solidFill>
                  <a:latin typeface="Arial"/>
                  <a:cs typeface="Arial"/>
                </a:rPr>
                <a:t> </a:t>
              </a:r>
              <a:r>
                <a:rPr sz="1400" dirty="0">
                  <a:solidFill>
                    <a:srgbClr val="003257"/>
                  </a:solidFill>
                  <a:latin typeface="Arial"/>
                  <a:cs typeface="Arial"/>
                </a:rPr>
                <a:t>Layer</a:t>
              </a:r>
              <a:endParaRPr sz="1400">
                <a:latin typeface="Arial"/>
                <a:cs typeface="Arial"/>
              </a:endParaRPr>
            </a:p>
          </p:txBody>
        </p:sp>
        <p:sp>
          <p:nvSpPr>
            <p:cNvPr id="170" name="object 32"/>
            <p:cNvSpPr txBox="1"/>
            <p:nvPr/>
          </p:nvSpPr>
          <p:spPr>
            <a:xfrm>
              <a:off x="1850167" y="4513335"/>
              <a:ext cx="326673" cy="152654"/>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MSC</a:t>
              </a:r>
              <a:endParaRPr sz="1000">
                <a:latin typeface="Arial"/>
                <a:cs typeface="Arial"/>
              </a:endParaRPr>
            </a:p>
          </p:txBody>
        </p:sp>
        <p:sp>
          <p:nvSpPr>
            <p:cNvPr id="171" name="object 31"/>
            <p:cNvSpPr txBox="1"/>
            <p:nvPr/>
          </p:nvSpPr>
          <p:spPr>
            <a:xfrm>
              <a:off x="7327421" y="4544211"/>
              <a:ext cx="1511779" cy="202946"/>
            </a:xfrm>
            <a:prstGeom prst="rect">
              <a:avLst/>
            </a:prstGeom>
          </p:spPr>
          <p:txBody>
            <a:bodyPr wrap="square" lIns="0" tIns="0" rIns="0" bIns="0" rtlCol="0">
              <a:noAutofit/>
            </a:bodyPr>
            <a:lstStyle/>
            <a:p>
              <a:pPr marL="12700">
                <a:lnSpc>
                  <a:spcPts val="1530"/>
                </a:lnSpc>
                <a:spcBef>
                  <a:spcPts val="76"/>
                </a:spcBef>
              </a:pPr>
              <a:r>
                <a:rPr sz="1400" dirty="0">
                  <a:solidFill>
                    <a:srgbClr val="003257"/>
                  </a:solidFill>
                  <a:latin typeface="Arial"/>
                  <a:cs typeface="Arial"/>
                </a:rPr>
                <a:t>Connectivity</a:t>
              </a:r>
              <a:r>
                <a:rPr sz="1400" spc="-76" dirty="0">
                  <a:solidFill>
                    <a:srgbClr val="003257"/>
                  </a:solidFill>
                  <a:latin typeface="Arial"/>
                  <a:cs typeface="Arial"/>
                </a:rPr>
                <a:t> </a:t>
              </a:r>
              <a:r>
                <a:rPr sz="1400" dirty="0">
                  <a:solidFill>
                    <a:srgbClr val="003257"/>
                  </a:solidFill>
                  <a:latin typeface="Arial"/>
                  <a:cs typeface="Arial"/>
                </a:rPr>
                <a:t>Layer</a:t>
              </a:r>
              <a:endParaRPr sz="1400">
                <a:latin typeface="Arial"/>
                <a:cs typeface="Arial"/>
              </a:endParaRPr>
            </a:p>
          </p:txBody>
        </p:sp>
        <p:sp>
          <p:nvSpPr>
            <p:cNvPr id="172" name="object 30"/>
            <p:cNvSpPr txBox="1"/>
            <p:nvPr/>
          </p:nvSpPr>
          <p:spPr>
            <a:xfrm>
              <a:off x="5951251" y="4800609"/>
              <a:ext cx="346194" cy="152654"/>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a:t>
              </a:r>
              <a:r>
                <a:rPr sz="1000" b="1" spc="-14" dirty="0">
                  <a:solidFill>
                    <a:srgbClr val="FFFFFF"/>
                  </a:solidFill>
                  <a:latin typeface="Arial"/>
                  <a:cs typeface="Arial"/>
                </a:rPr>
                <a:t>G</a:t>
              </a:r>
              <a:r>
                <a:rPr sz="1000" b="1" dirty="0">
                  <a:solidFill>
                    <a:srgbClr val="FFFFFF"/>
                  </a:solidFill>
                  <a:latin typeface="Arial"/>
                  <a:cs typeface="Arial"/>
                </a:rPr>
                <a:t>w</a:t>
              </a:r>
              <a:endParaRPr sz="1000">
                <a:latin typeface="Arial"/>
                <a:cs typeface="Arial"/>
              </a:endParaRPr>
            </a:p>
          </p:txBody>
        </p:sp>
        <p:sp>
          <p:nvSpPr>
            <p:cNvPr id="173" name="object 29"/>
            <p:cNvSpPr txBox="1"/>
            <p:nvPr/>
          </p:nvSpPr>
          <p:spPr>
            <a:xfrm>
              <a:off x="6071645" y="5214347"/>
              <a:ext cx="247897" cy="228853"/>
            </a:xfrm>
            <a:prstGeom prst="rect">
              <a:avLst/>
            </a:prstGeom>
          </p:spPr>
          <p:txBody>
            <a:bodyPr wrap="square" lIns="0" tIns="0" rIns="0" bIns="0" rtlCol="0">
              <a:noAutofit/>
            </a:bodyPr>
            <a:lstStyle/>
            <a:p>
              <a:pPr marL="12700">
                <a:lnSpc>
                  <a:spcPts val="1735"/>
                </a:lnSpc>
                <a:spcBef>
                  <a:spcPts val="86"/>
                </a:spcBef>
              </a:pPr>
              <a:r>
                <a:rPr sz="1600" dirty="0">
                  <a:latin typeface="Arial"/>
                  <a:cs typeface="Arial"/>
                </a:rPr>
                <a:t>IP</a:t>
              </a:r>
              <a:endParaRPr sz="1600">
                <a:latin typeface="Arial"/>
                <a:cs typeface="Arial"/>
              </a:endParaRPr>
            </a:p>
          </p:txBody>
        </p:sp>
        <p:sp>
          <p:nvSpPr>
            <p:cNvPr id="174" name="object 28"/>
            <p:cNvSpPr txBox="1"/>
            <p:nvPr/>
          </p:nvSpPr>
          <p:spPr>
            <a:xfrm>
              <a:off x="648493" y="5257809"/>
              <a:ext cx="326673" cy="152654"/>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MSC</a:t>
              </a:r>
              <a:endParaRPr sz="1000">
                <a:latin typeface="Arial"/>
                <a:cs typeface="Arial"/>
              </a:endParaRPr>
            </a:p>
          </p:txBody>
        </p:sp>
        <p:sp>
          <p:nvSpPr>
            <p:cNvPr id="175" name="object 27"/>
            <p:cNvSpPr txBox="1"/>
            <p:nvPr/>
          </p:nvSpPr>
          <p:spPr>
            <a:xfrm>
              <a:off x="2934493" y="5257809"/>
              <a:ext cx="326673" cy="152654"/>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MSC</a:t>
              </a:r>
              <a:endParaRPr sz="1000">
                <a:latin typeface="Arial"/>
                <a:cs typeface="Arial"/>
              </a:endParaRPr>
            </a:p>
          </p:txBody>
        </p:sp>
        <p:sp>
          <p:nvSpPr>
            <p:cNvPr id="176" name="object 26"/>
            <p:cNvSpPr txBox="1"/>
            <p:nvPr/>
          </p:nvSpPr>
          <p:spPr>
            <a:xfrm>
              <a:off x="4817395" y="5257809"/>
              <a:ext cx="346194" cy="152654"/>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a:t>
              </a:r>
              <a:r>
                <a:rPr sz="1000" b="1" spc="-14" dirty="0">
                  <a:solidFill>
                    <a:srgbClr val="FFFFFF"/>
                  </a:solidFill>
                  <a:latin typeface="Arial"/>
                  <a:cs typeface="Arial"/>
                </a:rPr>
                <a:t>G</a:t>
              </a:r>
              <a:r>
                <a:rPr sz="1000" b="1" dirty="0">
                  <a:solidFill>
                    <a:srgbClr val="FFFFFF"/>
                  </a:solidFill>
                  <a:latin typeface="Arial"/>
                  <a:cs typeface="Arial"/>
                </a:rPr>
                <a:t>w</a:t>
              </a:r>
              <a:endParaRPr sz="1000">
                <a:latin typeface="Arial"/>
                <a:cs typeface="Arial"/>
              </a:endParaRPr>
            </a:p>
          </p:txBody>
        </p:sp>
        <p:sp>
          <p:nvSpPr>
            <p:cNvPr id="177" name="object 25"/>
            <p:cNvSpPr txBox="1"/>
            <p:nvPr/>
          </p:nvSpPr>
          <p:spPr>
            <a:xfrm>
              <a:off x="7230649" y="5257809"/>
              <a:ext cx="346194" cy="152654"/>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a:t>
              </a:r>
              <a:r>
                <a:rPr sz="1000" b="1" spc="-14" dirty="0">
                  <a:solidFill>
                    <a:srgbClr val="FFFFFF"/>
                  </a:solidFill>
                  <a:latin typeface="Arial"/>
                  <a:cs typeface="Arial"/>
                </a:rPr>
                <a:t>G</a:t>
              </a:r>
              <a:r>
                <a:rPr sz="1000" b="1" dirty="0">
                  <a:solidFill>
                    <a:srgbClr val="FFFFFF"/>
                  </a:solidFill>
                  <a:latin typeface="Arial"/>
                  <a:cs typeface="Arial"/>
                </a:rPr>
                <a:t>w</a:t>
              </a:r>
              <a:endParaRPr sz="1000">
                <a:latin typeface="Arial"/>
                <a:cs typeface="Arial"/>
              </a:endParaRPr>
            </a:p>
          </p:txBody>
        </p:sp>
        <p:sp>
          <p:nvSpPr>
            <p:cNvPr id="178" name="object 24"/>
            <p:cNvSpPr txBox="1"/>
            <p:nvPr/>
          </p:nvSpPr>
          <p:spPr>
            <a:xfrm>
              <a:off x="1694719" y="5266167"/>
              <a:ext cx="495561" cy="228853"/>
            </a:xfrm>
            <a:prstGeom prst="rect">
              <a:avLst/>
            </a:prstGeom>
          </p:spPr>
          <p:txBody>
            <a:bodyPr wrap="square" lIns="0" tIns="0" rIns="0" bIns="0" rtlCol="0">
              <a:noAutofit/>
            </a:bodyPr>
            <a:lstStyle/>
            <a:p>
              <a:pPr marL="12700">
                <a:lnSpc>
                  <a:spcPts val="1735"/>
                </a:lnSpc>
                <a:spcBef>
                  <a:spcPts val="86"/>
                </a:spcBef>
              </a:pPr>
              <a:r>
                <a:rPr sz="1600" spc="-4" dirty="0">
                  <a:latin typeface="Arial"/>
                  <a:cs typeface="Arial"/>
                </a:rPr>
                <a:t>TDM</a:t>
              </a:r>
              <a:endParaRPr sz="1600">
                <a:latin typeface="Arial"/>
                <a:cs typeface="Arial"/>
              </a:endParaRPr>
            </a:p>
          </p:txBody>
        </p:sp>
        <p:sp>
          <p:nvSpPr>
            <p:cNvPr id="179" name="object 23"/>
            <p:cNvSpPr txBox="1"/>
            <p:nvPr/>
          </p:nvSpPr>
          <p:spPr>
            <a:xfrm>
              <a:off x="1148365" y="5995425"/>
              <a:ext cx="326673" cy="152653"/>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MSC</a:t>
              </a:r>
              <a:endParaRPr sz="1000">
                <a:latin typeface="Arial"/>
                <a:cs typeface="Arial"/>
              </a:endParaRPr>
            </a:p>
          </p:txBody>
        </p:sp>
        <p:sp>
          <p:nvSpPr>
            <p:cNvPr id="180" name="object 22"/>
            <p:cNvSpPr txBox="1"/>
            <p:nvPr/>
          </p:nvSpPr>
          <p:spPr>
            <a:xfrm>
              <a:off x="2231167" y="5995425"/>
              <a:ext cx="326673" cy="152653"/>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MSC</a:t>
              </a:r>
              <a:endParaRPr sz="1000">
                <a:latin typeface="Arial"/>
                <a:cs typeface="Arial"/>
              </a:endParaRPr>
            </a:p>
          </p:txBody>
        </p:sp>
        <p:sp>
          <p:nvSpPr>
            <p:cNvPr id="181" name="object 21"/>
            <p:cNvSpPr txBox="1"/>
            <p:nvPr/>
          </p:nvSpPr>
          <p:spPr>
            <a:xfrm>
              <a:off x="5419375" y="5992375"/>
              <a:ext cx="346194" cy="152653"/>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a:t>
              </a:r>
              <a:r>
                <a:rPr sz="1000" b="1" spc="-14" dirty="0">
                  <a:solidFill>
                    <a:srgbClr val="FFFFFF"/>
                  </a:solidFill>
                  <a:latin typeface="Arial"/>
                  <a:cs typeface="Arial"/>
                </a:rPr>
                <a:t>G</a:t>
              </a:r>
              <a:r>
                <a:rPr sz="1000" b="1" dirty="0">
                  <a:solidFill>
                    <a:srgbClr val="FFFFFF"/>
                  </a:solidFill>
                  <a:latin typeface="Arial"/>
                  <a:cs typeface="Arial"/>
                </a:rPr>
                <a:t>w</a:t>
              </a:r>
              <a:endParaRPr sz="1000">
                <a:latin typeface="Arial"/>
                <a:cs typeface="Arial"/>
              </a:endParaRPr>
            </a:p>
          </p:txBody>
        </p:sp>
        <p:sp>
          <p:nvSpPr>
            <p:cNvPr id="182" name="object 20"/>
            <p:cNvSpPr txBox="1"/>
            <p:nvPr/>
          </p:nvSpPr>
          <p:spPr>
            <a:xfrm>
              <a:off x="6546373" y="5992375"/>
              <a:ext cx="346194" cy="152653"/>
            </a:xfrm>
            <a:prstGeom prst="rect">
              <a:avLst/>
            </a:prstGeom>
          </p:spPr>
          <p:txBody>
            <a:bodyPr wrap="square" lIns="0" tIns="0" rIns="0" bIns="0" rtlCol="0">
              <a:noAutofit/>
            </a:bodyPr>
            <a:lstStyle/>
            <a:p>
              <a:pPr marL="12700">
                <a:lnSpc>
                  <a:spcPts val="1125"/>
                </a:lnSpc>
                <a:spcBef>
                  <a:spcPts val="56"/>
                </a:spcBef>
              </a:pPr>
              <a:r>
                <a:rPr sz="1000" b="1" dirty="0">
                  <a:solidFill>
                    <a:srgbClr val="FFFFFF"/>
                  </a:solidFill>
                  <a:latin typeface="Arial"/>
                  <a:cs typeface="Arial"/>
                </a:rPr>
                <a:t>M</a:t>
              </a:r>
              <a:r>
                <a:rPr sz="1000" b="1" spc="-14" dirty="0">
                  <a:solidFill>
                    <a:srgbClr val="FFFFFF"/>
                  </a:solidFill>
                  <a:latin typeface="Arial"/>
                  <a:cs typeface="Arial"/>
                </a:rPr>
                <a:t>G</a:t>
              </a:r>
              <a:r>
                <a:rPr sz="1000" b="1" dirty="0">
                  <a:solidFill>
                    <a:srgbClr val="FFFFFF"/>
                  </a:solidFill>
                  <a:latin typeface="Arial"/>
                  <a:cs typeface="Arial"/>
                </a:rPr>
                <a:t>w</a:t>
              </a:r>
              <a:endParaRPr sz="1000">
                <a:latin typeface="Arial"/>
                <a:cs typeface="Arial"/>
              </a:endParaRPr>
            </a:p>
          </p:txBody>
        </p:sp>
        <p:sp>
          <p:nvSpPr>
            <p:cNvPr id="183" name="object 12"/>
            <p:cNvSpPr txBox="1"/>
            <p:nvPr/>
          </p:nvSpPr>
          <p:spPr>
            <a:xfrm>
              <a:off x="4504727" y="1524000"/>
              <a:ext cx="127254" cy="111252"/>
            </a:xfrm>
            <a:prstGeom prst="rect">
              <a:avLst/>
            </a:prstGeom>
          </p:spPr>
          <p:txBody>
            <a:bodyPr wrap="square" lIns="0" tIns="0" rIns="0" bIns="0" rtlCol="0">
              <a:noAutofit/>
            </a:bodyPr>
            <a:lstStyle/>
            <a:p>
              <a:pPr marL="25400">
                <a:lnSpc>
                  <a:spcPts val="850"/>
                </a:lnSpc>
                <a:spcBef>
                  <a:spcPts val="26"/>
                </a:spcBef>
              </a:pPr>
              <a:endParaRPr sz="850"/>
            </a:p>
          </p:txBody>
        </p:sp>
        <p:sp>
          <p:nvSpPr>
            <p:cNvPr id="184" name="object 11"/>
            <p:cNvSpPr txBox="1"/>
            <p:nvPr/>
          </p:nvSpPr>
          <p:spPr>
            <a:xfrm>
              <a:off x="4631981" y="1524000"/>
              <a:ext cx="3594353" cy="111252"/>
            </a:xfrm>
            <a:prstGeom prst="rect">
              <a:avLst/>
            </a:prstGeom>
          </p:spPr>
          <p:txBody>
            <a:bodyPr wrap="square" lIns="0" tIns="0" rIns="0" bIns="0" rtlCol="0">
              <a:noAutofit/>
            </a:bodyPr>
            <a:lstStyle/>
            <a:p>
              <a:pPr marL="25400">
                <a:lnSpc>
                  <a:spcPts val="850"/>
                </a:lnSpc>
                <a:spcBef>
                  <a:spcPts val="26"/>
                </a:spcBef>
              </a:pPr>
              <a:endParaRPr sz="850"/>
            </a:p>
          </p:txBody>
        </p:sp>
        <p:sp>
          <p:nvSpPr>
            <p:cNvPr id="185" name="object 10"/>
            <p:cNvSpPr txBox="1"/>
            <p:nvPr/>
          </p:nvSpPr>
          <p:spPr>
            <a:xfrm>
              <a:off x="8226335" y="1524000"/>
              <a:ext cx="153924" cy="111252"/>
            </a:xfrm>
            <a:prstGeom prst="rect">
              <a:avLst/>
            </a:prstGeom>
          </p:spPr>
          <p:txBody>
            <a:bodyPr wrap="square" lIns="0" tIns="0" rIns="0" bIns="0" rtlCol="0">
              <a:noAutofit/>
            </a:bodyPr>
            <a:lstStyle/>
            <a:p>
              <a:pPr marL="25400">
                <a:lnSpc>
                  <a:spcPts val="850"/>
                </a:lnSpc>
                <a:spcBef>
                  <a:spcPts val="26"/>
                </a:spcBef>
              </a:pPr>
              <a:endParaRPr sz="850"/>
            </a:p>
          </p:txBody>
        </p:sp>
        <p:sp>
          <p:nvSpPr>
            <p:cNvPr id="186" name="object 9"/>
            <p:cNvSpPr txBox="1"/>
            <p:nvPr/>
          </p:nvSpPr>
          <p:spPr>
            <a:xfrm>
              <a:off x="4504727" y="1635253"/>
              <a:ext cx="3875532" cy="1601724"/>
            </a:xfrm>
            <a:prstGeom prst="rect">
              <a:avLst/>
            </a:prstGeom>
          </p:spPr>
          <p:txBody>
            <a:bodyPr wrap="square" lIns="0" tIns="0" rIns="0" bIns="0" rtlCol="0">
              <a:noAutofit/>
            </a:bodyPr>
            <a:lstStyle/>
            <a:p>
              <a:pPr>
                <a:lnSpc>
                  <a:spcPts val="1300"/>
                </a:lnSpc>
                <a:spcBef>
                  <a:spcPts val="61"/>
                </a:spcBef>
              </a:pPr>
              <a:endParaRPr sz="1300"/>
            </a:p>
            <a:p>
              <a:pPr marL="1163567">
                <a:lnSpc>
                  <a:spcPct val="95825"/>
                </a:lnSpc>
              </a:pPr>
              <a:r>
                <a:rPr sz="1600" dirty="0">
                  <a:solidFill>
                    <a:srgbClr val="003257"/>
                  </a:solidFill>
                  <a:latin typeface="Arial"/>
                  <a:cs typeface="Arial"/>
                </a:rPr>
                <a:t>MSC Server</a:t>
              </a:r>
              <a:endParaRPr sz="1600">
                <a:latin typeface="Arial"/>
                <a:cs typeface="Arial"/>
              </a:endParaRPr>
            </a:p>
            <a:p>
              <a:pPr marL="1165091">
                <a:lnSpc>
                  <a:spcPct val="95825"/>
                </a:lnSpc>
                <a:spcBef>
                  <a:spcPts val="4088"/>
                </a:spcBef>
              </a:pPr>
              <a:r>
                <a:rPr sz="1600" dirty="0">
                  <a:solidFill>
                    <a:srgbClr val="003257"/>
                  </a:solidFill>
                  <a:latin typeface="Arial"/>
                  <a:cs typeface="Arial"/>
                </a:rPr>
                <a:t>Mobile Media </a:t>
              </a:r>
              <a:r>
                <a:rPr sz="1600" spc="9" dirty="0">
                  <a:solidFill>
                    <a:srgbClr val="003257"/>
                  </a:solidFill>
                  <a:latin typeface="Arial"/>
                  <a:cs typeface="Arial"/>
                </a:rPr>
                <a:t>G</a:t>
              </a:r>
              <a:r>
                <a:rPr sz="1600" spc="-4" dirty="0">
                  <a:solidFill>
                    <a:srgbClr val="003257"/>
                  </a:solidFill>
                  <a:latin typeface="Arial"/>
                  <a:cs typeface="Arial"/>
                </a:rPr>
                <a:t>a</a:t>
              </a:r>
              <a:r>
                <a:rPr sz="1600" dirty="0">
                  <a:solidFill>
                    <a:srgbClr val="003257"/>
                  </a:solidFill>
                  <a:latin typeface="Arial"/>
                  <a:cs typeface="Arial"/>
                </a:rPr>
                <a:t>teway</a:t>
              </a:r>
              <a:endParaRPr sz="1600">
                <a:latin typeface="Arial"/>
                <a:cs typeface="Arial"/>
              </a:endParaRPr>
            </a:p>
            <a:p>
              <a:pPr marL="552443">
                <a:lnSpc>
                  <a:spcPts val="1830"/>
                </a:lnSpc>
                <a:spcBef>
                  <a:spcPts val="165"/>
                </a:spcBef>
              </a:pPr>
              <a:r>
                <a:rPr sz="1500" b="1" baseline="34785" dirty="0">
                  <a:solidFill>
                    <a:srgbClr val="FFFFFF"/>
                  </a:solidFill>
                  <a:latin typeface="Arial"/>
                  <a:cs typeface="Arial"/>
                </a:rPr>
                <a:t>M</a:t>
              </a:r>
              <a:r>
                <a:rPr sz="1500" b="1" spc="-14" baseline="34785" dirty="0">
                  <a:solidFill>
                    <a:srgbClr val="FFFFFF"/>
                  </a:solidFill>
                  <a:latin typeface="Arial"/>
                  <a:cs typeface="Arial"/>
                </a:rPr>
                <a:t>G</a:t>
              </a:r>
              <a:r>
                <a:rPr sz="1500" b="1" baseline="34785" dirty="0">
                  <a:solidFill>
                    <a:srgbClr val="FFFFFF"/>
                  </a:solidFill>
                  <a:latin typeface="Arial"/>
                  <a:cs typeface="Arial"/>
                </a:rPr>
                <a:t>w       </a:t>
              </a:r>
              <a:r>
                <a:rPr sz="1500" b="1" spc="232" baseline="34785" dirty="0">
                  <a:solidFill>
                    <a:srgbClr val="FFFFFF"/>
                  </a:solidFill>
                  <a:latin typeface="Arial"/>
                  <a:cs typeface="Arial"/>
                </a:rPr>
                <a:t> </a:t>
              </a:r>
              <a:r>
                <a:rPr sz="1400" spc="4" dirty="0">
                  <a:solidFill>
                    <a:srgbClr val="003257"/>
                  </a:solidFill>
                  <a:latin typeface="Arial"/>
                  <a:cs typeface="Arial"/>
                </a:rPr>
                <a:t>(</a:t>
              </a:r>
              <a:r>
                <a:rPr sz="1400" dirty="0">
                  <a:solidFill>
                    <a:srgbClr val="0093D1"/>
                  </a:solidFill>
                  <a:latin typeface="Arial"/>
                  <a:cs typeface="Arial"/>
                </a:rPr>
                <a:t>Switching</a:t>
              </a:r>
              <a:r>
                <a:rPr sz="1400" dirty="0">
                  <a:solidFill>
                    <a:srgbClr val="003257"/>
                  </a:solidFill>
                  <a:latin typeface="Arial"/>
                  <a:cs typeface="Arial"/>
                </a:rPr>
                <a:t>)</a:t>
              </a:r>
              <a:endParaRPr sz="1400">
                <a:latin typeface="Arial"/>
                <a:cs typeface="Arial"/>
              </a:endParaRPr>
            </a:p>
          </p:txBody>
        </p:sp>
        <p:sp>
          <p:nvSpPr>
            <p:cNvPr id="187" name="object 5"/>
            <p:cNvSpPr txBox="1"/>
            <p:nvPr/>
          </p:nvSpPr>
          <p:spPr>
            <a:xfrm>
              <a:off x="388403" y="1524001"/>
              <a:ext cx="625601" cy="111251"/>
            </a:xfrm>
            <a:prstGeom prst="rect">
              <a:avLst/>
            </a:prstGeom>
          </p:spPr>
          <p:txBody>
            <a:bodyPr wrap="square" lIns="0" tIns="0" rIns="0" bIns="0" rtlCol="0">
              <a:noAutofit/>
            </a:bodyPr>
            <a:lstStyle/>
            <a:p>
              <a:pPr marL="25400">
                <a:lnSpc>
                  <a:spcPts val="850"/>
                </a:lnSpc>
                <a:spcBef>
                  <a:spcPts val="25"/>
                </a:spcBef>
              </a:pPr>
              <a:endParaRPr sz="850"/>
            </a:p>
          </p:txBody>
        </p:sp>
        <p:sp>
          <p:nvSpPr>
            <p:cNvPr id="189" name="object 3"/>
            <p:cNvSpPr txBox="1"/>
            <p:nvPr/>
          </p:nvSpPr>
          <p:spPr>
            <a:xfrm>
              <a:off x="3239807" y="1524001"/>
              <a:ext cx="617220" cy="111251"/>
            </a:xfrm>
            <a:prstGeom prst="rect">
              <a:avLst/>
            </a:prstGeom>
          </p:spPr>
          <p:txBody>
            <a:bodyPr wrap="square" lIns="0" tIns="0" rIns="0" bIns="0" rtlCol="0">
              <a:noAutofit/>
            </a:bodyPr>
            <a:lstStyle/>
            <a:p>
              <a:pPr marL="25400">
                <a:lnSpc>
                  <a:spcPts val="850"/>
                </a:lnSpc>
                <a:spcBef>
                  <a:spcPts val="25"/>
                </a:spcBef>
              </a:pPr>
              <a:endParaRPr sz="850"/>
            </a:p>
          </p:txBody>
        </p:sp>
        <p:sp>
          <p:nvSpPr>
            <p:cNvPr id="190" name="object 2"/>
            <p:cNvSpPr txBox="1"/>
            <p:nvPr/>
          </p:nvSpPr>
          <p:spPr>
            <a:xfrm>
              <a:off x="388403" y="1635253"/>
              <a:ext cx="3468623" cy="1601724"/>
            </a:xfrm>
            <a:prstGeom prst="rect">
              <a:avLst/>
            </a:prstGeom>
          </p:spPr>
          <p:txBody>
            <a:bodyPr wrap="square" lIns="0" tIns="0" rIns="0" bIns="0" rtlCol="0">
              <a:noAutofit/>
            </a:bodyPr>
            <a:lstStyle/>
            <a:p>
              <a:pPr>
                <a:lnSpc>
                  <a:spcPts val="750"/>
                </a:lnSpc>
                <a:spcBef>
                  <a:spcPts val="27"/>
                </a:spcBef>
              </a:pPr>
              <a:endParaRPr sz="750" dirty="0"/>
            </a:p>
            <a:p>
              <a:pPr marL="1159230" marR="1092098" algn="ctr">
                <a:lnSpc>
                  <a:spcPct val="95825"/>
                </a:lnSpc>
                <a:spcBef>
                  <a:spcPts val="2000"/>
                </a:spcBef>
              </a:pPr>
              <a:r>
                <a:rPr sz="1600" dirty="0">
                  <a:solidFill>
                    <a:srgbClr val="003257"/>
                  </a:solidFill>
                  <a:latin typeface="Arial"/>
                  <a:cs typeface="Arial"/>
                </a:rPr>
                <a:t>Classic MSC</a:t>
              </a:r>
              <a:endParaRPr sz="1600" dirty="0">
                <a:latin typeface="Arial"/>
                <a:cs typeface="Arial"/>
              </a:endParaRPr>
            </a:p>
            <a:p>
              <a:pPr marL="537944" marR="407189" algn="ctr">
                <a:lnSpc>
                  <a:spcPts val="1529"/>
                </a:lnSpc>
                <a:spcBef>
                  <a:spcPts val="55"/>
                </a:spcBef>
              </a:pPr>
              <a:r>
                <a:rPr sz="1500" b="1" baseline="-31886" dirty="0">
                  <a:solidFill>
                    <a:srgbClr val="FFFFFF"/>
                  </a:solidFill>
                  <a:latin typeface="Arial"/>
                  <a:cs typeface="Arial"/>
                </a:rPr>
                <a:t>MSC        </a:t>
              </a:r>
              <a:r>
                <a:rPr sz="1500" b="1" spc="157" baseline="-31886" dirty="0">
                  <a:solidFill>
                    <a:srgbClr val="FFFFFF"/>
                  </a:solidFill>
                  <a:latin typeface="Arial"/>
                  <a:cs typeface="Arial"/>
                </a:rPr>
                <a:t> </a:t>
              </a:r>
              <a:r>
                <a:rPr sz="1400" spc="4" dirty="0">
                  <a:solidFill>
                    <a:srgbClr val="003257"/>
                  </a:solidFill>
                  <a:latin typeface="Arial"/>
                  <a:cs typeface="Arial"/>
                </a:rPr>
                <a:t>(</a:t>
              </a:r>
              <a:r>
                <a:rPr sz="1400" dirty="0">
                  <a:solidFill>
                    <a:srgbClr val="FE7B4C"/>
                  </a:solidFill>
                  <a:latin typeface="Arial"/>
                  <a:cs typeface="Arial"/>
                </a:rPr>
                <a:t>Control</a:t>
              </a:r>
              <a:r>
                <a:rPr sz="1400" spc="-49" dirty="0">
                  <a:solidFill>
                    <a:srgbClr val="FE7B4C"/>
                  </a:solidFill>
                  <a:latin typeface="Arial"/>
                  <a:cs typeface="Arial"/>
                </a:rPr>
                <a:t> </a:t>
              </a:r>
              <a:r>
                <a:rPr sz="1400" dirty="0">
                  <a:solidFill>
                    <a:srgbClr val="003257"/>
                  </a:solidFill>
                  <a:latin typeface="Arial"/>
                  <a:cs typeface="Arial"/>
                </a:rPr>
                <a:t>and</a:t>
              </a:r>
              <a:r>
                <a:rPr sz="1400" spc="-23" dirty="0">
                  <a:solidFill>
                    <a:srgbClr val="003257"/>
                  </a:solidFill>
                  <a:latin typeface="Arial"/>
                  <a:cs typeface="Arial"/>
                </a:rPr>
                <a:t> </a:t>
              </a:r>
              <a:r>
                <a:rPr sz="1400" dirty="0">
                  <a:solidFill>
                    <a:srgbClr val="007FFE"/>
                  </a:solidFill>
                  <a:latin typeface="Arial"/>
                  <a:cs typeface="Arial"/>
                </a:rPr>
                <a:t>Switchin</a:t>
              </a:r>
              <a:r>
                <a:rPr sz="1400" spc="4" dirty="0">
                  <a:solidFill>
                    <a:srgbClr val="007FFE"/>
                  </a:solidFill>
                  <a:latin typeface="Arial"/>
                  <a:cs typeface="Arial"/>
                </a:rPr>
                <a:t>g</a:t>
              </a:r>
              <a:r>
                <a:rPr sz="1400" dirty="0">
                  <a:solidFill>
                    <a:srgbClr val="003257"/>
                  </a:solidFill>
                  <a:latin typeface="Arial"/>
                  <a:cs typeface="Arial"/>
                </a:rPr>
                <a:t>)</a:t>
              </a:r>
              <a:endParaRPr sz="1400" dirty="0">
                <a:latin typeface="Arial"/>
                <a:cs typeface="Arial"/>
              </a:endParaRPr>
            </a:p>
          </p:txBody>
        </p:sp>
      </p:grpSp>
    </p:spTree>
    <p:extLst>
      <p:ext uri="{BB962C8B-B14F-4D97-AF65-F5344CB8AC3E}">
        <p14:creationId xmlns:p14="http://schemas.microsoft.com/office/powerpoint/2010/main" val="2278476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73893" y="1"/>
            <a:ext cx="8322746" cy="1470025"/>
          </a:xfrm>
        </p:spPr>
        <p:txBody>
          <a:bodyPr/>
          <a:lstStyle/>
          <a:p>
            <a:r>
              <a:rPr lang="en-US" dirty="0" smtClean="0"/>
              <a:t>Mobile </a:t>
            </a:r>
            <a:r>
              <a:rPr lang="en-US" dirty="0" err="1" smtClean="0"/>
              <a:t>Softswicth</a:t>
            </a:r>
            <a:endParaRPr lang="en-US" dirty="0"/>
          </a:p>
        </p:txBody>
      </p:sp>
      <p:sp>
        <p:nvSpPr>
          <p:cNvPr id="188" name="object 4"/>
          <p:cNvSpPr txBox="1"/>
          <p:nvPr/>
        </p:nvSpPr>
        <p:spPr>
          <a:xfrm>
            <a:off x="2538006" y="1524002"/>
            <a:ext cx="2225801" cy="111251"/>
          </a:xfrm>
          <a:prstGeom prst="rect">
            <a:avLst/>
          </a:prstGeom>
        </p:spPr>
        <p:txBody>
          <a:bodyPr wrap="square" lIns="0" tIns="0" rIns="0" bIns="0" rtlCol="0">
            <a:noAutofit/>
          </a:bodyPr>
          <a:lstStyle/>
          <a:p>
            <a:pPr marL="25400">
              <a:lnSpc>
                <a:spcPts val="850"/>
              </a:lnSpc>
              <a:spcBef>
                <a:spcPts val="25"/>
              </a:spcBef>
            </a:pPr>
            <a:endParaRPr sz="850"/>
          </a:p>
        </p:txBody>
      </p:sp>
      <p:grpSp>
        <p:nvGrpSpPr>
          <p:cNvPr id="167" name="Group 166"/>
          <p:cNvGrpSpPr/>
          <p:nvPr/>
        </p:nvGrpSpPr>
        <p:grpSpPr>
          <a:xfrm>
            <a:off x="1845064" y="1326038"/>
            <a:ext cx="7832337" cy="5227162"/>
            <a:chOff x="968635" y="1191164"/>
            <a:chExt cx="7832337" cy="5227162"/>
          </a:xfrm>
        </p:grpSpPr>
        <p:sp>
          <p:nvSpPr>
            <p:cNvPr id="168" name="object 115"/>
            <p:cNvSpPr/>
            <p:nvPr/>
          </p:nvSpPr>
          <p:spPr>
            <a:xfrm>
              <a:off x="2346083" y="3804666"/>
              <a:ext cx="916685" cy="922782"/>
            </a:xfrm>
            <a:custGeom>
              <a:avLst/>
              <a:gdLst/>
              <a:ahLst/>
              <a:cxnLst/>
              <a:rect l="l" t="t" r="r" b="b"/>
              <a:pathLst>
                <a:path w="916685" h="922782">
                  <a:moveTo>
                    <a:pt x="0" y="0"/>
                  </a:moveTo>
                  <a:lnTo>
                    <a:pt x="0" y="922782"/>
                  </a:lnTo>
                  <a:lnTo>
                    <a:pt x="916685" y="922782"/>
                  </a:lnTo>
                  <a:lnTo>
                    <a:pt x="916685" y="0"/>
                  </a:lnTo>
                  <a:lnTo>
                    <a:pt x="0" y="0"/>
                  </a:lnTo>
                  <a:close/>
                </a:path>
              </a:pathLst>
            </a:custGeom>
            <a:ln w="19050">
              <a:solidFill>
                <a:srgbClr val="FF0000"/>
              </a:solidFill>
            </a:ln>
          </p:spPr>
          <p:txBody>
            <a:bodyPr wrap="square" lIns="0" tIns="0" rIns="0" bIns="0" rtlCol="0">
              <a:noAutofit/>
            </a:bodyPr>
            <a:lstStyle/>
            <a:p>
              <a:endParaRPr/>
            </a:p>
          </p:txBody>
        </p:sp>
        <p:sp>
          <p:nvSpPr>
            <p:cNvPr id="169" name="object 116"/>
            <p:cNvSpPr/>
            <p:nvPr/>
          </p:nvSpPr>
          <p:spPr>
            <a:xfrm>
              <a:off x="1271663" y="4456176"/>
              <a:ext cx="1057656" cy="85344"/>
            </a:xfrm>
            <a:custGeom>
              <a:avLst/>
              <a:gdLst/>
              <a:ahLst/>
              <a:cxnLst/>
              <a:rect l="l" t="t" r="r" b="b"/>
              <a:pathLst>
                <a:path w="1057656" h="85344">
                  <a:moveTo>
                    <a:pt x="86106" y="28194"/>
                  </a:moveTo>
                  <a:lnTo>
                    <a:pt x="86106" y="0"/>
                  </a:lnTo>
                  <a:lnTo>
                    <a:pt x="0" y="42672"/>
                  </a:lnTo>
                  <a:lnTo>
                    <a:pt x="86106" y="85344"/>
                  </a:lnTo>
                  <a:lnTo>
                    <a:pt x="86106" y="57150"/>
                  </a:lnTo>
                  <a:lnTo>
                    <a:pt x="71628" y="57150"/>
                  </a:lnTo>
                  <a:lnTo>
                    <a:pt x="71628" y="28194"/>
                  </a:lnTo>
                  <a:lnTo>
                    <a:pt x="86106" y="28194"/>
                  </a:lnTo>
                  <a:close/>
                </a:path>
                <a:path w="1057656" h="85344">
                  <a:moveTo>
                    <a:pt x="71628" y="28194"/>
                  </a:moveTo>
                  <a:lnTo>
                    <a:pt x="71628" y="57150"/>
                  </a:lnTo>
                  <a:lnTo>
                    <a:pt x="986028" y="57150"/>
                  </a:lnTo>
                  <a:lnTo>
                    <a:pt x="971550" y="85344"/>
                  </a:lnTo>
                  <a:lnTo>
                    <a:pt x="1057656" y="42672"/>
                  </a:lnTo>
                  <a:lnTo>
                    <a:pt x="986028" y="28194"/>
                  </a:lnTo>
                  <a:lnTo>
                    <a:pt x="71628" y="28194"/>
                  </a:lnTo>
                  <a:close/>
                </a:path>
                <a:path w="1057656" h="85344">
                  <a:moveTo>
                    <a:pt x="986028" y="28194"/>
                  </a:moveTo>
                  <a:lnTo>
                    <a:pt x="1057656" y="42672"/>
                  </a:lnTo>
                  <a:lnTo>
                    <a:pt x="971550" y="0"/>
                  </a:lnTo>
                  <a:lnTo>
                    <a:pt x="971549" y="28193"/>
                  </a:lnTo>
                  <a:lnTo>
                    <a:pt x="986028" y="28194"/>
                  </a:lnTo>
                  <a:close/>
                </a:path>
                <a:path w="1057656" h="85344">
                  <a:moveTo>
                    <a:pt x="971550" y="85344"/>
                  </a:moveTo>
                  <a:lnTo>
                    <a:pt x="986028" y="57150"/>
                  </a:lnTo>
                  <a:lnTo>
                    <a:pt x="971549" y="57149"/>
                  </a:lnTo>
                  <a:lnTo>
                    <a:pt x="971550" y="85344"/>
                  </a:lnTo>
                  <a:close/>
                </a:path>
              </a:pathLst>
            </a:custGeom>
            <a:solidFill>
              <a:srgbClr val="000000"/>
            </a:solidFill>
          </p:spPr>
          <p:txBody>
            <a:bodyPr wrap="square" lIns="0" tIns="0" rIns="0" bIns="0" rtlCol="0">
              <a:noAutofit/>
            </a:bodyPr>
            <a:lstStyle/>
            <a:p>
              <a:endParaRPr/>
            </a:p>
          </p:txBody>
        </p:sp>
        <p:sp>
          <p:nvSpPr>
            <p:cNvPr id="170" name="object 117"/>
            <p:cNvSpPr/>
            <p:nvPr/>
          </p:nvSpPr>
          <p:spPr>
            <a:xfrm>
              <a:off x="3298583" y="4456176"/>
              <a:ext cx="1057656" cy="85344"/>
            </a:xfrm>
            <a:custGeom>
              <a:avLst/>
              <a:gdLst/>
              <a:ahLst/>
              <a:cxnLst/>
              <a:rect l="l" t="t" r="r" b="b"/>
              <a:pathLst>
                <a:path w="1057656" h="85344">
                  <a:moveTo>
                    <a:pt x="86106" y="28194"/>
                  </a:moveTo>
                  <a:lnTo>
                    <a:pt x="86106" y="0"/>
                  </a:lnTo>
                  <a:lnTo>
                    <a:pt x="0" y="42672"/>
                  </a:lnTo>
                  <a:lnTo>
                    <a:pt x="86106" y="85344"/>
                  </a:lnTo>
                  <a:lnTo>
                    <a:pt x="86106" y="57150"/>
                  </a:lnTo>
                  <a:lnTo>
                    <a:pt x="71627" y="57150"/>
                  </a:lnTo>
                  <a:lnTo>
                    <a:pt x="71627" y="28194"/>
                  </a:lnTo>
                  <a:lnTo>
                    <a:pt x="86106" y="28194"/>
                  </a:lnTo>
                  <a:close/>
                </a:path>
                <a:path w="1057656" h="85344">
                  <a:moveTo>
                    <a:pt x="71627" y="28194"/>
                  </a:moveTo>
                  <a:lnTo>
                    <a:pt x="71627" y="57150"/>
                  </a:lnTo>
                  <a:lnTo>
                    <a:pt x="986027" y="57150"/>
                  </a:lnTo>
                  <a:lnTo>
                    <a:pt x="971550" y="85344"/>
                  </a:lnTo>
                  <a:lnTo>
                    <a:pt x="1057656" y="42672"/>
                  </a:lnTo>
                  <a:lnTo>
                    <a:pt x="986027" y="28194"/>
                  </a:lnTo>
                  <a:lnTo>
                    <a:pt x="71627" y="28194"/>
                  </a:lnTo>
                  <a:close/>
                </a:path>
                <a:path w="1057656" h="85344">
                  <a:moveTo>
                    <a:pt x="986027" y="28194"/>
                  </a:moveTo>
                  <a:lnTo>
                    <a:pt x="1057656" y="42672"/>
                  </a:lnTo>
                  <a:lnTo>
                    <a:pt x="971550" y="0"/>
                  </a:lnTo>
                  <a:lnTo>
                    <a:pt x="971549" y="28193"/>
                  </a:lnTo>
                  <a:lnTo>
                    <a:pt x="986027" y="28194"/>
                  </a:lnTo>
                  <a:close/>
                </a:path>
                <a:path w="1057656" h="85344">
                  <a:moveTo>
                    <a:pt x="971550" y="85344"/>
                  </a:moveTo>
                  <a:lnTo>
                    <a:pt x="986027" y="57150"/>
                  </a:lnTo>
                  <a:lnTo>
                    <a:pt x="971549" y="57149"/>
                  </a:lnTo>
                  <a:lnTo>
                    <a:pt x="971550" y="85344"/>
                  </a:lnTo>
                  <a:close/>
                </a:path>
              </a:pathLst>
            </a:custGeom>
            <a:solidFill>
              <a:srgbClr val="000000"/>
            </a:solidFill>
          </p:spPr>
          <p:txBody>
            <a:bodyPr wrap="square" lIns="0" tIns="0" rIns="0" bIns="0" rtlCol="0">
              <a:noAutofit/>
            </a:bodyPr>
            <a:lstStyle/>
            <a:p>
              <a:endParaRPr/>
            </a:p>
          </p:txBody>
        </p:sp>
        <p:sp>
          <p:nvSpPr>
            <p:cNvPr id="171" name="object 118"/>
            <p:cNvSpPr/>
            <p:nvPr/>
          </p:nvSpPr>
          <p:spPr>
            <a:xfrm>
              <a:off x="1277759" y="4050791"/>
              <a:ext cx="1057656" cy="86106"/>
            </a:xfrm>
            <a:custGeom>
              <a:avLst/>
              <a:gdLst/>
              <a:ahLst/>
              <a:cxnLst/>
              <a:rect l="l" t="t" r="r" b="b"/>
              <a:pathLst>
                <a:path w="1057656" h="86106">
                  <a:moveTo>
                    <a:pt x="86105" y="28955"/>
                  </a:moveTo>
                  <a:lnTo>
                    <a:pt x="86106" y="0"/>
                  </a:lnTo>
                  <a:lnTo>
                    <a:pt x="0" y="43434"/>
                  </a:lnTo>
                  <a:lnTo>
                    <a:pt x="86106" y="86106"/>
                  </a:lnTo>
                  <a:lnTo>
                    <a:pt x="86105" y="57149"/>
                  </a:lnTo>
                  <a:lnTo>
                    <a:pt x="71628" y="57150"/>
                  </a:lnTo>
                  <a:lnTo>
                    <a:pt x="71628" y="28955"/>
                  </a:lnTo>
                  <a:lnTo>
                    <a:pt x="86105" y="28955"/>
                  </a:lnTo>
                  <a:close/>
                </a:path>
                <a:path w="1057656" h="86106">
                  <a:moveTo>
                    <a:pt x="157734" y="28955"/>
                  </a:moveTo>
                  <a:lnTo>
                    <a:pt x="128778" y="28955"/>
                  </a:lnTo>
                  <a:lnTo>
                    <a:pt x="128778" y="57150"/>
                  </a:lnTo>
                  <a:lnTo>
                    <a:pt x="157734" y="57150"/>
                  </a:lnTo>
                  <a:lnTo>
                    <a:pt x="157734" y="28955"/>
                  </a:lnTo>
                  <a:close/>
                </a:path>
                <a:path w="1057656" h="86106">
                  <a:moveTo>
                    <a:pt x="214884" y="28955"/>
                  </a:moveTo>
                  <a:lnTo>
                    <a:pt x="185928" y="28955"/>
                  </a:lnTo>
                  <a:lnTo>
                    <a:pt x="185928" y="57150"/>
                  </a:lnTo>
                  <a:lnTo>
                    <a:pt x="214884" y="57150"/>
                  </a:lnTo>
                  <a:lnTo>
                    <a:pt x="214884" y="28955"/>
                  </a:lnTo>
                  <a:close/>
                </a:path>
                <a:path w="1057656" h="86106">
                  <a:moveTo>
                    <a:pt x="272034" y="28955"/>
                  </a:moveTo>
                  <a:lnTo>
                    <a:pt x="243078" y="28955"/>
                  </a:lnTo>
                  <a:lnTo>
                    <a:pt x="243078" y="57150"/>
                  </a:lnTo>
                  <a:lnTo>
                    <a:pt x="272034" y="57150"/>
                  </a:lnTo>
                  <a:lnTo>
                    <a:pt x="272034" y="28955"/>
                  </a:lnTo>
                  <a:close/>
                </a:path>
                <a:path w="1057656" h="86106">
                  <a:moveTo>
                    <a:pt x="329184" y="28955"/>
                  </a:moveTo>
                  <a:lnTo>
                    <a:pt x="300228" y="28955"/>
                  </a:lnTo>
                  <a:lnTo>
                    <a:pt x="300228" y="57150"/>
                  </a:lnTo>
                  <a:lnTo>
                    <a:pt x="329184" y="57150"/>
                  </a:lnTo>
                  <a:lnTo>
                    <a:pt x="329184" y="28955"/>
                  </a:lnTo>
                  <a:close/>
                </a:path>
                <a:path w="1057656" h="86106">
                  <a:moveTo>
                    <a:pt x="386334" y="28955"/>
                  </a:moveTo>
                  <a:lnTo>
                    <a:pt x="357378" y="28955"/>
                  </a:lnTo>
                  <a:lnTo>
                    <a:pt x="357378" y="57150"/>
                  </a:lnTo>
                  <a:lnTo>
                    <a:pt x="386334" y="57150"/>
                  </a:lnTo>
                  <a:lnTo>
                    <a:pt x="386334" y="28955"/>
                  </a:lnTo>
                  <a:close/>
                </a:path>
                <a:path w="1057656" h="86106">
                  <a:moveTo>
                    <a:pt x="443484" y="28955"/>
                  </a:moveTo>
                  <a:lnTo>
                    <a:pt x="414528" y="28955"/>
                  </a:lnTo>
                  <a:lnTo>
                    <a:pt x="414528" y="57150"/>
                  </a:lnTo>
                  <a:lnTo>
                    <a:pt x="443484" y="57150"/>
                  </a:lnTo>
                  <a:lnTo>
                    <a:pt x="443484" y="28955"/>
                  </a:lnTo>
                  <a:close/>
                </a:path>
                <a:path w="1057656" h="86106">
                  <a:moveTo>
                    <a:pt x="500634" y="28955"/>
                  </a:moveTo>
                  <a:lnTo>
                    <a:pt x="471678" y="28955"/>
                  </a:lnTo>
                  <a:lnTo>
                    <a:pt x="471678" y="57150"/>
                  </a:lnTo>
                  <a:lnTo>
                    <a:pt x="500634" y="57150"/>
                  </a:lnTo>
                  <a:lnTo>
                    <a:pt x="500634" y="28955"/>
                  </a:lnTo>
                  <a:close/>
                </a:path>
                <a:path w="1057656" h="86106">
                  <a:moveTo>
                    <a:pt x="557784" y="28955"/>
                  </a:moveTo>
                  <a:lnTo>
                    <a:pt x="528828" y="28955"/>
                  </a:lnTo>
                  <a:lnTo>
                    <a:pt x="528828" y="57150"/>
                  </a:lnTo>
                  <a:lnTo>
                    <a:pt x="557784" y="57150"/>
                  </a:lnTo>
                  <a:lnTo>
                    <a:pt x="557784" y="28955"/>
                  </a:lnTo>
                  <a:close/>
                </a:path>
                <a:path w="1057656" h="86106">
                  <a:moveTo>
                    <a:pt x="614934" y="28955"/>
                  </a:moveTo>
                  <a:lnTo>
                    <a:pt x="585978" y="28955"/>
                  </a:lnTo>
                  <a:lnTo>
                    <a:pt x="585978" y="57150"/>
                  </a:lnTo>
                  <a:lnTo>
                    <a:pt x="614934" y="57150"/>
                  </a:lnTo>
                  <a:lnTo>
                    <a:pt x="614934" y="28955"/>
                  </a:lnTo>
                  <a:close/>
                </a:path>
                <a:path w="1057656" h="86106">
                  <a:moveTo>
                    <a:pt x="672084" y="28955"/>
                  </a:moveTo>
                  <a:lnTo>
                    <a:pt x="643128" y="28955"/>
                  </a:lnTo>
                  <a:lnTo>
                    <a:pt x="643128" y="57150"/>
                  </a:lnTo>
                  <a:lnTo>
                    <a:pt x="672084" y="57150"/>
                  </a:lnTo>
                  <a:lnTo>
                    <a:pt x="672084" y="28955"/>
                  </a:lnTo>
                  <a:close/>
                </a:path>
                <a:path w="1057656" h="86106">
                  <a:moveTo>
                    <a:pt x="729234" y="28955"/>
                  </a:moveTo>
                  <a:lnTo>
                    <a:pt x="700278" y="28955"/>
                  </a:lnTo>
                  <a:lnTo>
                    <a:pt x="700278" y="57150"/>
                  </a:lnTo>
                  <a:lnTo>
                    <a:pt x="729234" y="57150"/>
                  </a:lnTo>
                  <a:lnTo>
                    <a:pt x="729234" y="28955"/>
                  </a:lnTo>
                  <a:close/>
                </a:path>
                <a:path w="1057656" h="86106">
                  <a:moveTo>
                    <a:pt x="786384" y="28955"/>
                  </a:moveTo>
                  <a:lnTo>
                    <a:pt x="757428" y="28955"/>
                  </a:lnTo>
                  <a:lnTo>
                    <a:pt x="757428" y="57150"/>
                  </a:lnTo>
                  <a:lnTo>
                    <a:pt x="786384" y="57150"/>
                  </a:lnTo>
                  <a:lnTo>
                    <a:pt x="786384" y="28955"/>
                  </a:lnTo>
                  <a:close/>
                </a:path>
                <a:path w="1057656" h="86106">
                  <a:moveTo>
                    <a:pt x="843534" y="28955"/>
                  </a:moveTo>
                  <a:lnTo>
                    <a:pt x="814578" y="28955"/>
                  </a:lnTo>
                  <a:lnTo>
                    <a:pt x="814578" y="57150"/>
                  </a:lnTo>
                  <a:lnTo>
                    <a:pt x="843534" y="57150"/>
                  </a:lnTo>
                  <a:lnTo>
                    <a:pt x="843534" y="28955"/>
                  </a:lnTo>
                  <a:close/>
                </a:path>
                <a:path w="1057656" h="86106">
                  <a:moveTo>
                    <a:pt x="900684" y="28955"/>
                  </a:moveTo>
                  <a:lnTo>
                    <a:pt x="871728" y="28955"/>
                  </a:lnTo>
                  <a:lnTo>
                    <a:pt x="871728" y="57150"/>
                  </a:lnTo>
                  <a:lnTo>
                    <a:pt x="900684" y="57150"/>
                  </a:lnTo>
                  <a:lnTo>
                    <a:pt x="900684" y="28955"/>
                  </a:lnTo>
                  <a:close/>
                </a:path>
                <a:path w="1057656" h="86106">
                  <a:moveTo>
                    <a:pt x="957834" y="28955"/>
                  </a:moveTo>
                  <a:lnTo>
                    <a:pt x="928878" y="28955"/>
                  </a:lnTo>
                  <a:lnTo>
                    <a:pt x="928878" y="57150"/>
                  </a:lnTo>
                  <a:lnTo>
                    <a:pt x="957834" y="57150"/>
                  </a:lnTo>
                  <a:lnTo>
                    <a:pt x="957834" y="28955"/>
                  </a:lnTo>
                  <a:close/>
                </a:path>
                <a:path w="1057656" h="86106">
                  <a:moveTo>
                    <a:pt x="71628" y="28955"/>
                  </a:moveTo>
                  <a:lnTo>
                    <a:pt x="71628" y="57150"/>
                  </a:lnTo>
                  <a:lnTo>
                    <a:pt x="100584" y="57150"/>
                  </a:lnTo>
                  <a:lnTo>
                    <a:pt x="100584" y="28955"/>
                  </a:lnTo>
                  <a:lnTo>
                    <a:pt x="71628" y="28955"/>
                  </a:lnTo>
                  <a:close/>
                </a:path>
                <a:path w="1057656" h="86106">
                  <a:moveTo>
                    <a:pt x="971550" y="86106"/>
                  </a:moveTo>
                  <a:lnTo>
                    <a:pt x="1057656" y="43434"/>
                  </a:lnTo>
                  <a:lnTo>
                    <a:pt x="971550" y="0"/>
                  </a:lnTo>
                  <a:lnTo>
                    <a:pt x="971550" y="86106"/>
                  </a:lnTo>
                  <a:close/>
                </a:path>
              </a:pathLst>
            </a:custGeom>
            <a:solidFill>
              <a:srgbClr val="000000"/>
            </a:solidFill>
          </p:spPr>
          <p:txBody>
            <a:bodyPr wrap="square" lIns="0" tIns="0" rIns="0" bIns="0" rtlCol="0">
              <a:noAutofit/>
            </a:bodyPr>
            <a:lstStyle/>
            <a:p>
              <a:endParaRPr/>
            </a:p>
          </p:txBody>
        </p:sp>
        <p:sp>
          <p:nvSpPr>
            <p:cNvPr id="172" name="object 119"/>
            <p:cNvSpPr/>
            <p:nvPr/>
          </p:nvSpPr>
          <p:spPr>
            <a:xfrm>
              <a:off x="136386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73" name="object 120"/>
            <p:cNvSpPr/>
            <p:nvPr/>
          </p:nvSpPr>
          <p:spPr>
            <a:xfrm>
              <a:off x="142101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74" name="object 121"/>
            <p:cNvSpPr/>
            <p:nvPr/>
          </p:nvSpPr>
          <p:spPr>
            <a:xfrm>
              <a:off x="147816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75" name="object 122"/>
            <p:cNvSpPr/>
            <p:nvPr/>
          </p:nvSpPr>
          <p:spPr>
            <a:xfrm>
              <a:off x="153531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76" name="object 123"/>
            <p:cNvSpPr/>
            <p:nvPr/>
          </p:nvSpPr>
          <p:spPr>
            <a:xfrm>
              <a:off x="159246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77" name="object 124"/>
            <p:cNvSpPr/>
            <p:nvPr/>
          </p:nvSpPr>
          <p:spPr>
            <a:xfrm>
              <a:off x="164961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78" name="object 125"/>
            <p:cNvSpPr/>
            <p:nvPr/>
          </p:nvSpPr>
          <p:spPr>
            <a:xfrm>
              <a:off x="170676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79" name="object 126"/>
            <p:cNvSpPr/>
            <p:nvPr/>
          </p:nvSpPr>
          <p:spPr>
            <a:xfrm>
              <a:off x="176391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80" name="object 127"/>
            <p:cNvSpPr/>
            <p:nvPr/>
          </p:nvSpPr>
          <p:spPr>
            <a:xfrm>
              <a:off x="182106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81" name="object 128"/>
            <p:cNvSpPr/>
            <p:nvPr/>
          </p:nvSpPr>
          <p:spPr>
            <a:xfrm>
              <a:off x="187821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82" name="object 129"/>
            <p:cNvSpPr/>
            <p:nvPr/>
          </p:nvSpPr>
          <p:spPr>
            <a:xfrm>
              <a:off x="193536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83" name="object 130"/>
            <p:cNvSpPr/>
            <p:nvPr/>
          </p:nvSpPr>
          <p:spPr>
            <a:xfrm>
              <a:off x="199251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84" name="object 131"/>
            <p:cNvSpPr/>
            <p:nvPr/>
          </p:nvSpPr>
          <p:spPr>
            <a:xfrm>
              <a:off x="204966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85" name="object 132"/>
            <p:cNvSpPr/>
            <p:nvPr/>
          </p:nvSpPr>
          <p:spPr>
            <a:xfrm>
              <a:off x="210681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86" name="object 133"/>
            <p:cNvSpPr/>
            <p:nvPr/>
          </p:nvSpPr>
          <p:spPr>
            <a:xfrm>
              <a:off x="216396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87" name="object 134"/>
            <p:cNvSpPr/>
            <p:nvPr/>
          </p:nvSpPr>
          <p:spPr>
            <a:xfrm>
              <a:off x="2221115" y="4079747"/>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189" name="object 135"/>
            <p:cNvSpPr/>
            <p:nvPr/>
          </p:nvSpPr>
          <p:spPr>
            <a:xfrm>
              <a:off x="3284867" y="4044696"/>
              <a:ext cx="1056893" cy="85343"/>
            </a:xfrm>
            <a:custGeom>
              <a:avLst/>
              <a:gdLst/>
              <a:ahLst/>
              <a:cxnLst/>
              <a:rect l="l" t="t" r="r" b="b"/>
              <a:pathLst>
                <a:path w="1056893" h="85343">
                  <a:moveTo>
                    <a:pt x="85343" y="28193"/>
                  </a:moveTo>
                  <a:lnTo>
                    <a:pt x="85343" y="0"/>
                  </a:lnTo>
                  <a:lnTo>
                    <a:pt x="0" y="42671"/>
                  </a:lnTo>
                  <a:lnTo>
                    <a:pt x="85343" y="85343"/>
                  </a:lnTo>
                  <a:lnTo>
                    <a:pt x="85343" y="57149"/>
                  </a:lnTo>
                  <a:lnTo>
                    <a:pt x="70865" y="57150"/>
                  </a:lnTo>
                  <a:lnTo>
                    <a:pt x="70865" y="28194"/>
                  </a:lnTo>
                  <a:lnTo>
                    <a:pt x="85343" y="28193"/>
                  </a:lnTo>
                  <a:close/>
                </a:path>
                <a:path w="1056893" h="85343">
                  <a:moveTo>
                    <a:pt x="156971" y="28194"/>
                  </a:moveTo>
                  <a:lnTo>
                    <a:pt x="128015" y="28194"/>
                  </a:lnTo>
                  <a:lnTo>
                    <a:pt x="128015" y="57150"/>
                  </a:lnTo>
                  <a:lnTo>
                    <a:pt x="156971" y="57150"/>
                  </a:lnTo>
                  <a:lnTo>
                    <a:pt x="156971" y="28194"/>
                  </a:lnTo>
                  <a:close/>
                </a:path>
                <a:path w="1056893" h="85343">
                  <a:moveTo>
                    <a:pt x="214121" y="28194"/>
                  </a:moveTo>
                  <a:lnTo>
                    <a:pt x="185165" y="28194"/>
                  </a:lnTo>
                  <a:lnTo>
                    <a:pt x="185165" y="57150"/>
                  </a:lnTo>
                  <a:lnTo>
                    <a:pt x="214121" y="57150"/>
                  </a:lnTo>
                  <a:lnTo>
                    <a:pt x="214121" y="28194"/>
                  </a:lnTo>
                  <a:close/>
                </a:path>
                <a:path w="1056893" h="85343">
                  <a:moveTo>
                    <a:pt x="271271" y="28194"/>
                  </a:moveTo>
                  <a:lnTo>
                    <a:pt x="242315" y="28194"/>
                  </a:lnTo>
                  <a:lnTo>
                    <a:pt x="242315" y="57150"/>
                  </a:lnTo>
                  <a:lnTo>
                    <a:pt x="271271" y="57150"/>
                  </a:lnTo>
                  <a:lnTo>
                    <a:pt x="271271" y="28194"/>
                  </a:lnTo>
                  <a:close/>
                </a:path>
                <a:path w="1056893" h="85343">
                  <a:moveTo>
                    <a:pt x="328421" y="28194"/>
                  </a:moveTo>
                  <a:lnTo>
                    <a:pt x="299465" y="28194"/>
                  </a:lnTo>
                  <a:lnTo>
                    <a:pt x="299465" y="57150"/>
                  </a:lnTo>
                  <a:lnTo>
                    <a:pt x="328421" y="57150"/>
                  </a:lnTo>
                  <a:lnTo>
                    <a:pt x="328421" y="28194"/>
                  </a:lnTo>
                  <a:close/>
                </a:path>
                <a:path w="1056893" h="85343">
                  <a:moveTo>
                    <a:pt x="385571" y="28194"/>
                  </a:moveTo>
                  <a:lnTo>
                    <a:pt x="356615" y="28194"/>
                  </a:lnTo>
                  <a:lnTo>
                    <a:pt x="356615" y="57150"/>
                  </a:lnTo>
                  <a:lnTo>
                    <a:pt x="385571" y="57150"/>
                  </a:lnTo>
                  <a:lnTo>
                    <a:pt x="385571" y="28194"/>
                  </a:lnTo>
                  <a:close/>
                </a:path>
                <a:path w="1056893" h="85343">
                  <a:moveTo>
                    <a:pt x="442721" y="28194"/>
                  </a:moveTo>
                  <a:lnTo>
                    <a:pt x="413765" y="28194"/>
                  </a:lnTo>
                  <a:lnTo>
                    <a:pt x="413765" y="57150"/>
                  </a:lnTo>
                  <a:lnTo>
                    <a:pt x="442721" y="57150"/>
                  </a:lnTo>
                  <a:lnTo>
                    <a:pt x="442721" y="28194"/>
                  </a:lnTo>
                  <a:close/>
                </a:path>
                <a:path w="1056893" h="85343">
                  <a:moveTo>
                    <a:pt x="499871" y="28194"/>
                  </a:moveTo>
                  <a:lnTo>
                    <a:pt x="470915" y="28194"/>
                  </a:lnTo>
                  <a:lnTo>
                    <a:pt x="470915" y="57150"/>
                  </a:lnTo>
                  <a:lnTo>
                    <a:pt x="499871" y="57150"/>
                  </a:lnTo>
                  <a:lnTo>
                    <a:pt x="499871" y="28194"/>
                  </a:lnTo>
                  <a:close/>
                </a:path>
                <a:path w="1056893" h="85343">
                  <a:moveTo>
                    <a:pt x="557021" y="28194"/>
                  </a:moveTo>
                  <a:lnTo>
                    <a:pt x="528065" y="28194"/>
                  </a:lnTo>
                  <a:lnTo>
                    <a:pt x="528065" y="57150"/>
                  </a:lnTo>
                  <a:lnTo>
                    <a:pt x="557021" y="57150"/>
                  </a:lnTo>
                  <a:lnTo>
                    <a:pt x="557021" y="28194"/>
                  </a:lnTo>
                  <a:close/>
                </a:path>
                <a:path w="1056893" h="85343">
                  <a:moveTo>
                    <a:pt x="614171" y="28194"/>
                  </a:moveTo>
                  <a:lnTo>
                    <a:pt x="585215" y="28194"/>
                  </a:lnTo>
                  <a:lnTo>
                    <a:pt x="585215" y="57150"/>
                  </a:lnTo>
                  <a:lnTo>
                    <a:pt x="614171" y="57150"/>
                  </a:lnTo>
                  <a:lnTo>
                    <a:pt x="614171" y="28194"/>
                  </a:lnTo>
                  <a:close/>
                </a:path>
                <a:path w="1056893" h="85343">
                  <a:moveTo>
                    <a:pt x="671321" y="28194"/>
                  </a:moveTo>
                  <a:lnTo>
                    <a:pt x="642365" y="28194"/>
                  </a:lnTo>
                  <a:lnTo>
                    <a:pt x="642365" y="57150"/>
                  </a:lnTo>
                  <a:lnTo>
                    <a:pt x="671321" y="57150"/>
                  </a:lnTo>
                  <a:lnTo>
                    <a:pt x="671321" y="28194"/>
                  </a:lnTo>
                  <a:close/>
                </a:path>
                <a:path w="1056893" h="85343">
                  <a:moveTo>
                    <a:pt x="728471" y="28194"/>
                  </a:moveTo>
                  <a:lnTo>
                    <a:pt x="699515" y="28194"/>
                  </a:lnTo>
                  <a:lnTo>
                    <a:pt x="699515" y="57150"/>
                  </a:lnTo>
                  <a:lnTo>
                    <a:pt x="728471" y="57150"/>
                  </a:lnTo>
                  <a:lnTo>
                    <a:pt x="728471" y="28194"/>
                  </a:lnTo>
                  <a:close/>
                </a:path>
                <a:path w="1056893" h="85343">
                  <a:moveTo>
                    <a:pt x="785621" y="28194"/>
                  </a:moveTo>
                  <a:lnTo>
                    <a:pt x="756665" y="28194"/>
                  </a:lnTo>
                  <a:lnTo>
                    <a:pt x="756665" y="57150"/>
                  </a:lnTo>
                  <a:lnTo>
                    <a:pt x="785621" y="57150"/>
                  </a:lnTo>
                  <a:lnTo>
                    <a:pt x="785621" y="28194"/>
                  </a:lnTo>
                  <a:close/>
                </a:path>
                <a:path w="1056893" h="85343">
                  <a:moveTo>
                    <a:pt x="842771" y="28194"/>
                  </a:moveTo>
                  <a:lnTo>
                    <a:pt x="813815" y="28194"/>
                  </a:lnTo>
                  <a:lnTo>
                    <a:pt x="813815" y="57150"/>
                  </a:lnTo>
                  <a:lnTo>
                    <a:pt x="842771" y="57150"/>
                  </a:lnTo>
                  <a:lnTo>
                    <a:pt x="842771" y="28194"/>
                  </a:lnTo>
                  <a:close/>
                </a:path>
                <a:path w="1056893" h="85343">
                  <a:moveTo>
                    <a:pt x="899921" y="28194"/>
                  </a:moveTo>
                  <a:lnTo>
                    <a:pt x="870965" y="28194"/>
                  </a:lnTo>
                  <a:lnTo>
                    <a:pt x="870965" y="57150"/>
                  </a:lnTo>
                  <a:lnTo>
                    <a:pt x="899921" y="57150"/>
                  </a:lnTo>
                  <a:lnTo>
                    <a:pt x="899921" y="28194"/>
                  </a:lnTo>
                  <a:close/>
                </a:path>
                <a:path w="1056893" h="85343">
                  <a:moveTo>
                    <a:pt x="957071" y="28194"/>
                  </a:moveTo>
                  <a:lnTo>
                    <a:pt x="928115" y="28194"/>
                  </a:lnTo>
                  <a:lnTo>
                    <a:pt x="928115" y="57150"/>
                  </a:lnTo>
                  <a:lnTo>
                    <a:pt x="957071" y="57150"/>
                  </a:lnTo>
                  <a:lnTo>
                    <a:pt x="957071" y="28194"/>
                  </a:lnTo>
                  <a:close/>
                </a:path>
                <a:path w="1056893" h="85343">
                  <a:moveTo>
                    <a:pt x="70865" y="28194"/>
                  </a:moveTo>
                  <a:lnTo>
                    <a:pt x="70865" y="57150"/>
                  </a:lnTo>
                  <a:lnTo>
                    <a:pt x="99821" y="57150"/>
                  </a:lnTo>
                  <a:lnTo>
                    <a:pt x="99821" y="28194"/>
                  </a:lnTo>
                  <a:lnTo>
                    <a:pt x="70865" y="28194"/>
                  </a:lnTo>
                  <a:close/>
                </a:path>
                <a:path w="1056893" h="85343">
                  <a:moveTo>
                    <a:pt x="971550" y="85343"/>
                  </a:moveTo>
                  <a:lnTo>
                    <a:pt x="1056893" y="42671"/>
                  </a:lnTo>
                  <a:lnTo>
                    <a:pt x="971550" y="0"/>
                  </a:lnTo>
                  <a:lnTo>
                    <a:pt x="971550" y="85343"/>
                  </a:lnTo>
                  <a:close/>
                </a:path>
              </a:pathLst>
            </a:custGeom>
            <a:solidFill>
              <a:srgbClr val="000000"/>
            </a:solidFill>
          </p:spPr>
          <p:txBody>
            <a:bodyPr wrap="square" lIns="0" tIns="0" rIns="0" bIns="0" rtlCol="0">
              <a:noAutofit/>
            </a:bodyPr>
            <a:lstStyle/>
            <a:p>
              <a:endParaRPr/>
            </a:p>
          </p:txBody>
        </p:sp>
        <p:sp>
          <p:nvSpPr>
            <p:cNvPr id="190" name="object 136"/>
            <p:cNvSpPr/>
            <p:nvPr/>
          </p:nvSpPr>
          <p:spPr>
            <a:xfrm>
              <a:off x="337021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191" name="object 137"/>
            <p:cNvSpPr/>
            <p:nvPr/>
          </p:nvSpPr>
          <p:spPr>
            <a:xfrm>
              <a:off x="342736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192" name="object 138"/>
            <p:cNvSpPr/>
            <p:nvPr/>
          </p:nvSpPr>
          <p:spPr>
            <a:xfrm>
              <a:off x="348451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193" name="object 139"/>
            <p:cNvSpPr/>
            <p:nvPr/>
          </p:nvSpPr>
          <p:spPr>
            <a:xfrm>
              <a:off x="354166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194" name="object 140"/>
            <p:cNvSpPr/>
            <p:nvPr/>
          </p:nvSpPr>
          <p:spPr>
            <a:xfrm>
              <a:off x="359881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195" name="object 141"/>
            <p:cNvSpPr/>
            <p:nvPr/>
          </p:nvSpPr>
          <p:spPr>
            <a:xfrm>
              <a:off x="365596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196" name="object 142"/>
            <p:cNvSpPr/>
            <p:nvPr/>
          </p:nvSpPr>
          <p:spPr>
            <a:xfrm>
              <a:off x="371311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197" name="object 143"/>
            <p:cNvSpPr/>
            <p:nvPr/>
          </p:nvSpPr>
          <p:spPr>
            <a:xfrm>
              <a:off x="377026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198" name="object 144"/>
            <p:cNvSpPr/>
            <p:nvPr/>
          </p:nvSpPr>
          <p:spPr>
            <a:xfrm>
              <a:off x="382741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199" name="object 145"/>
            <p:cNvSpPr/>
            <p:nvPr/>
          </p:nvSpPr>
          <p:spPr>
            <a:xfrm>
              <a:off x="388456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200" name="object 146"/>
            <p:cNvSpPr/>
            <p:nvPr/>
          </p:nvSpPr>
          <p:spPr>
            <a:xfrm>
              <a:off x="394171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201" name="object 147"/>
            <p:cNvSpPr/>
            <p:nvPr/>
          </p:nvSpPr>
          <p:spPr>
            <a:xfrm>
              <a:off x="399886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202" name="object 148"/>
            <p:cNvSpPr/>
            <p:nvPr/>
          </p:nvSpPr>
          <p:spPr>
            <a:xfrm>
              <a:off x="405601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203" name="object 149"/>
            <p:cNvSpPr/>
            <p:nvPr/>
          </p:nvSpPr>
          <p:spPr>
            <a:xfrm>
              <a:off x="411316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204" name="object 150"/>
            <p:cNvSpPr/>
            <p:nvPr/>
          </p:nvSpPr>
          <p:spPr>
            <a:xfrm>
              <a:off x="417031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205" name="object 151"/>
            <p:cNvSpPr/>
            <p:nvPr/>
          </p:nvSpPr>
          <p:spPr>
            <a:xfrm>
              <a:off x="4227461" y="4072890"/>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206" name="object 152"/>
            <p:cNvSpPr/>
            <p:nvPr/>
          </p:nvSpPr>
          <p:spPr>
            <a:xfrm>
              <a:off x="2865767" y="4249674"/>
              <a:ext cx="348995" cy="206501"/>
            </a:xfrm>
            <a:custGeom>
              <a:avLst/>
              <a:gdLst/>
              <a:ahLst/>
              <a:cxnLst/>
              <a:rect l="l" t="t" r="r" b="b"/>
              <a:pathLst>
                <a:path w="348995" h="206501">
                  <a:moveTo>
                    <a:pt x="0" y="0"/>
                  </a:moveTo>
                  <a:lnTo>
                    <a:pt x="0" y="206501"/>
                  </a:lnTo>
                  <a:lnTo>
                    <a:pt x="348995" y="206501"/>
                  </a:lnTo>
                  <a:lnTo>
                    <a:pt x="348995" y="0"/>
                  </a:lnTo>
                  <a:lnTo>
                    <a:pt x="0" y="0"/>
                  </a:lnTo>
                  <a:close/>
                </a:path>
              </a:pathLst>
            </a:custGeom>
            <a:solidFill>
              <a:srgbClr val="FCF000"/>
            </a:solidFill>
          </p:spPr>
          <p:txBody>
            <a:bodyPr wrap="square" lIns="0" tIns="0" rIns="0" bIns="0" rtlCol="0">
              <a:noAutofit/>
            </a:bodyPr>
            <a:lstStyle/>
            <a:p>
              <a:endParaRPr/>
            </a:p>
          </p:txBody>
        </p:sp>
        <p:sp>
          <p:nvSpPr>
            <p:cNvPr id="207" name="object 153"/>
            <p:cNvSpPr/>
            <p:nvPr/>
          </p:nvSpPr>
          <p:spPr>
            <a:xfrm>
              <a:off x="2865767" y="4249674"/>
              <a:ext cx="348995" cy="206501"/>
            </a:xfrm>
            <a:custGeom>
              <a:avLst/>
              <a:gdLst/>
              <a:ahLst/>
              <a:cxnLst/>
              <a:rect l="l" t="t" r="r" b="b"/>
              <a:pathLst>
                <a:path w="348995" h="206501">
                  <a:moveTo>
                    <a:pt x="0" y="0"/>
                  </a:moveTo>
                  <a:lnTo>
                    <a:pt x="0" y="206501"/>
                  </a:lnTo>
                  <a:lnTo>
                    <a:pt x="348995" y="206501"/>
                  </a:lnTo>
                  <a:lnTo>
                    <a:pt x="348995" y="0"/>
                  </a:lnTo>
                  <a:lnTo>
                    <a:pt x="0" y="0"/>
                  </a:lnTo>
                  <a:close/>
                </a:path>
              </a:pathLst>
            </a:custGeom>
            <a:ln w="12700">
              <a:solidFill>
                <a:srgbClr val="000000"/>
              </a:solidFill>
            </a:ln>
          </p:spPr>
          <p:txBody>
            <a:bodyPr wrap="square" lIns="0" tIns="0" rIns="0" bIns="0" rtlCol="0">
              <a:noAutofit/>
            </a:bodyPr>
            <a:lstStyle/>
            <a:p>
              <a:endParaRPr/>
            </a:p>
          </p:txBody>
        </p:sp>
        <p:sp>
          <p:nvSpPr>
            <p:cNvPr id="208" name="object 154"/>
            <p:cNvSpPr/>
            <p:nvPr/>
          </p:nvSpPr>
          <p:spPr>
            <a:xfrm>
              <a:off x="2429141" y="4368546"/>
              <a:ext cx="348995" cy="206501"/>
            </a:xfrm>
            <a:custGeom>
              <a:avLst/>
              <a:gdLst/>
              <a:ahLst/>
              <a:cxnLst/>
              <a:rect l="l" t="t" r="r" b="b"/>
              <a:pathLst>
                <a:path w="348995" h="206501">
                  <a:moveTo>
                    <a:pt x="0" y="0"/>
                  </a:moveTo>
                  <a:lnTo>
                    <a:pt x="0" y="206501"/>
                  </a:lnTo>
                  <a:lnTo>
                    <a:pt x="348995" y="206501"/>
                  </a:lnTo>
                  <a:lnTo>
                    <a:pt x="348995" y="0"/>
                  </a:lnTo>
                  <a:lnTo>
                    <a:pt x="0" y="0"/>
                  </a:lnTo>
                  <a:close/>
                </a:path>
              </a:pathLst>
            </a:custGeom>
            <a:solidFill>
              <a:srgbClr val="FECC00"/>
            </a:solidFill>
          </p:spPr>
          <p:txBody>
            <a:bodyPr wrap="square" lIns="0" tIns="0" rIns="0" bIns="0" rtlCol="0">
              <a:noAutofit/>
            </a:bodyPr>
            <a:lstStyle/>
            <a:p>
              <a:endParaRPr/>
            </a:p>
          </p:txBody>
        </p:sp>
        <p:sp>
          <p:nvSpPr>
            <p:cNvPr id="209" name="object 155"/>
            <p:cNvSpPr/>
            <p:nvPr/>
          </p:nvSpPr>
          <p:spPr>
            <a:xfrm>
              <a:off x="2429141" y="4368546"/>
              <a:ext cx="348995" cy="206501"/>
            </a:xfrm>
            <a:custGeom>
              <a:avLst/>
              <a:gdLst/>
              <a:ahLst/>
              <a:cxnLst/>
              <a:rect l="l" t="t" r="r" b="b"/>
              <a:pathLst>
                <a:path w="348995" h="206501">
                  <a:moveTo>
                    <a:pt x="0" y="0"/>
                  </a:moveTo>
                  <a:lnTo>
                    <a:pt x="0" y="206501"/>
                  </a:lnTo>
                  <a:lnTo>
                    <a:pt x="348995" y="206501"/>
                  </a:lnTo>
                  <a:lnTo>
                    <a:pt x="348995" y="0"/>
                  </a:lnTo>
                  <a:lnTo>
                    <a:pt x="0" y="0"/>
                  </a:lnTo>
                  <a:close/>
                </a:path>
              </a:pathLst>
            </a:custGeom>
            <a:ln w="12700">
              <a:solidFill>
                <a:srgbClr val="000000"/>
              </a:solidFill>
            </a:ln>
          </p:spPr>
          <p:txBody>
            <a:bodyPr wrap="square" lIns="0" tIns="0" rIns="0" bIns="0" rtlCol="0">
              <a:noAutofit/>
            </a:bodyPr>
            <a:lstStyle/>
            <a:p>
              <a:endParaRPr/>
            </a:p>
          </p:txBody>
        </p:sp>
        <p:sp>
          <p:nvSpPr>
            <p:cNvPr id="210" name="object 156"/>
            <p:cNvSpPr/>
            <p:nvPr/>
          </p:nvSpPr>
          <p:spPr>
            <a:xfrm>
              <a:off x="3081413" y="3630167"/>
              <a:ext cx="228599" cy="206501"/>
            </a:xfrm>
            <a:custGeom>
              <a:avLst/>
              <a:gdLst/>
              <a:ahLst/>
              <a:cxnLst/>
              <a:rect l="l" t="t" r="r" b="b"/>
              <a:pathLst>
                <a:path w="228599" h="206501">
                  <a:moveTo>
                    <a:pt x="0" y="0"/>
                  </a:moveTo>
                  <a:lnTo>
                    <a:pt x="0" y="206501"/>
                  </a:lnTo>
                  <a:lnTo>
                    <a:pt x="228599" y="206501"/>
                  </a:lnTo>
                  <a:lnTo>
                    <a:pt x="228599" y="0"/>
                  </a:lnTo>
                  <a:lnTo>
                    <a:pt x="0" y="0"/>
                  </a:lnTo>
                  <a:close/>
                </a:path>
              </a:pathLst>
            </a:custGeom>
            <a:solidFill>
              <a:srgbClr val="66CBFE"/>
            </a:solidFill>
          </p:spPr>
          <p:txBody>
            <a:bodyPr wrap="square" lIns="0" tIns="0" rIns="0" bIns="0" rtlCol="0">
              <a:noAutofit/>
            </a:bodyPr>
            <a:lstStyle/>
            <a:p>
              <a:endParaRPr/>
            </a:p>
          </p:txBody>
        </p:sp>
        <p:sp>
          <p:nvSpPr>
            <p:cNvPr id="211" name="object 157"/>
            <p:cNvSpPr/>
            <p:nvPr/>
          </p:nvSpPr>
          <p:spPr>
            <a:xfrm>
              <a:off x="3081413" y="3630167"/>
              <a:ext cx="228599" cy="206501"/>
            </a:xfrm>
            <a:custGeom>
              <a:avLst/>
              <a:gdLst/>
              <a:ahLst/>
              <a:cxnLst/>
              <a:rect l="l" t="t" r="r" b="b"/>
              <a:pathLst>
                <a:path w="228599" h="206501">
                  <a:moveTo>
                    <a:pt x="0" y="0"/>
                  </a:moveTo>
                  <a:lnTo>
                    <a:pt x="0" y="206501"/>
                  </a:lnTo>
                  <a:lnTo>
                    <a:pt x="228599" y="206501"/>
                  </a:lnTo>
                  <a:lnTo>
                    <a:pt x="228599" y="0"/>
                  </a:lnTo>
                  <a:lnTo>
                    <a:pt x="0" y="0"/>
                  </a:lnTo>
                  <a:close/>
                </a:path>
              </a:pathLst>
            </a:custGeom>
            <a:ln w="12700">
              <a:solidFill>
                <a:srgbClr val="000000"/>
              </a:solidFill>
            </a:ln>
          </p:spPr>
          <p:txBody>
            <a:bodyPr wrap="square" lIns="0" tIns="0" rIns="0" bIns="0" rtlCol="0">
              <a:noAutofit/>
            </a:bodyPr>
            <a:lstStyle/>
            <a:p>
              <a:endParaRPr/>
            </a:p>
          </p:txBody>
        </p:sp>
        <p:sp>
          <p:nvSpPr>
            <p:cNvPr id="212" name="object 158"/>
            <p:cNvSpPr/>
            <p:nvPr/>
          </p:nvSpPr>
          <p:spPr>
            <a:xfrm>
              <a:off x="2700413" y="3630167"/>
              <a:ext cx="347471" cy="206501"/>
            </a:xfrm>
            <a:custGeom>
              <a:avLst/>
              <a:gdLst/>
              <a:ahLst/>
              <a:cxnLst/>
              <a:rect l="l" t="t" r="r" b="b"/>
              <a:pathLst>
                <a:path w="347471" h="206501">
                  <a:moveTo>
                    <a:pt x="0" y="0"/>
                  </a:moveTo>
                  <a:lnTo>
                    <a:pt x="0" y="206501"/>
                  </a:lnTo>
                  <a:lnTo>
                    <a:pt x="347471" y="206501"/>
                  </a:lnTo>
                  <a:lnTo>
                    <a:pt x="347471" y="0"/>
                  </a:lnTo>
                  <a:lnTo>
                    <a:pt x="0" y="0"/>
                  </a:lnTo>
                  <a:close/>
                </a:path>
              </a:pathLst>
            </a:custGeom>
            <a:solidFill>
              <a:srgbClr val="FECC00"/>
            </a:solidFill>
          </p:spPr>
          <p:txBody>
            <a:bodyPr wrap="square" lIns="0" tIns="0" rIns="0" bIns="0" rtlCol="0">
              <a:noAutofit/>
            </a:bodyPr>
            <a:lstStyle/>
            <a:p>
              <a:endParaRPr/>
            </a:p>
          </p:txBody>
        </p:sp>
        <p:sp>
          <p:nvSpPr>
            <p:cNvPr id="213" name="object 159"/>
            <p:cNvSpPr/>
            <p:nvPr/>
          </p:nvSpPr>
          <p:spPr>
            <a:xfrm>
              <a:off x="2700413" y="3630167"/>
              <a:ext cx="347471" cy="206501"/>
            </a:xfrm>
            <a:custGeom>
              <a:avLst/>
              <a:gdLst/>
              <a:ahLst/>
              <a:cxnLst/>
              <a:rect l="l" t="t" r="r" b="b"/>
              <a:pathLst>
                <a:path w="347471" h="206501">
                  <a:moveTo>
                    <a:pt x="0" y="0"/>
                  </a:moveTo>
                  <a:lnTo>
                    <a:pt x="0" y="206501"/>
                  </a:lnTo>
                  <a:lnTo>
                    <a:pt x="347471" y="206501"/>
                  </a:lnTo>
                  <a:lnTo>
                    <a:pt x="347471" y="0"/>
                  </a:lnTo>
                  <a:lnTo>
                    <a:pt x="0" y="0"/>
                  </a:lnTo>
                  <a:close/>
                </a:path>
              </a:pathLst>
            </a:custGeom>
            <a:ln w="12700">
              <a:solidFill>
                <a:srgbClr val="000000"/>
              </a:solidFill>
            </a:ln>
          </p:spPr>
          <p:txBody>
            <a:bodyPr wrap="square" lIns="0" tIns="0" rIns="0" bIns="0" rtlCol="0">
              <a:noAutofit/>
            </a:bodyPr>
            <a:lstStyle/>
            <a:p>
              <a:endParaRPr/>
            </a:p>
          </p:txBody>
        </p:sp>
        <p:sp>
          <p:nvSpPr>
            <p:cNvPr id="214" name="object 160"/>
            <p:cNvSpPr/>
            <p:nvPr/>
          </p:nvSpPr>
          <p:spPr>
            <a:xfrm>
              <a:off x="2319413" y="3630167"/>
              <a:ext cx="347471" cy="206501"/>
            </a:xfrm>
            <a:custGeom>
              <a:avLst/>
              <a:gdLst/>
              <a:ahLst/>
              <a:cxnLst/>
              <a:rect l="l" t="t" r="r" b="b"/>
              <a:pathLst>
                <a:path w="347471" h="206501">
                  <a:moveTo>
                    <a:pt x="0" y="0"/>
                  </a:moveTo>
                  <a:lnTo>
                    <a:pt x="0" y="206501"/>
                  </a:lnTo>
                  <a:lnTo>
                    <a:pt x="347471" y="206501"/>
                  </a:lnTo>
                  <a:lnTo>
                    <a:pt x="347471" y="0"/>
                  </a:lnTo>
                  <a:lnTo>
                    <a:pt x="0" y="0"/>
                  </a:lnTo>
                  <a:close/>
                </a:path>
              </a:pathLst>
            </a:custGeom>
            <a:solidFill>
              <a:srgbClr val="99FE65"/>
            </a:solidFill>
          </p:spPr>
          <p:txBody>
            <a:bodyPr wrap="square" lIns="0" tIns="0" rIns="0" bIns="0" rtlCol="0">
              <a:noAutofit/>
            </a:bodyPr>
            <a:lstStyle/>
            <a:p>
              <a:endParaRPr/>
            </a:p>
          </p:txBody>
        </p:sp>
        <p:sp>
          <p:nvSpPr>
            <p:cNvPr id="215" name="object 161"/>
            <p:cNvSpPr/>
            <p:nvPr/>
          </p:nvSpPr>
          <p:spPr>
            <a:xfrm>
              <a:off x="2319413" y="3630167"/>
              <a:ext cx="347471" cy="206501"/>
            </a:xfrm>
            <a:custGeom>
              <a:avLst/>
              <a:gdLst/>
              <a:ahLst/>
              <a:cxnLst/>
              <a:rect l="l" t="t" r="r" b="b"/>
              <a:pathLst>
                <a:path w="347471" h="206501">
                  <a:moveTo>
                    <a:pt x="0" y="0"/>
                  </a:moveTo>
                  <a:lnTo>
                    <a:pt x="0" y="206501"/>
                  </a:lnTo>
                  <a:lnTo>
                    <a:pt x="347471" y="206501"/>
                  </a:lnTo>
                  <a:lnTo>
                    <a:pt x="347471" y="0"/>
                  </a:lnTo>
                  <a:lnTo>
                    <a:pt x="0" y="0"/>
                  </a:lnTo>
                  <a:close/>
                </a:path>
              </a:pathLst>
            </a:custGeom>
            <a:ln w="12700">
              <a:solidFill>
                <a:srgbClr val="000000"/>
              </a:solidFill>
            </a:ln>
          </p:spPr>
          <p:txBody>
            <a:bodyPr wrap="square" lIns="0" tIns="0" rIns="0" bIns="0" rtlCol="0">
              <a:noAutofit/>
            </a:bodyPr>
            <a:lstStyle/>
            <a:p>
              <a:endParaRPr/>
            </a:p>
          </p:txBody>
        </p:sp>
        <p:sp>
          <p:nvSpPr>
            <p:cNvPr id="216" name="object 162"/>
            <p:cNvSpPr/>
            <p:nvPr/>
          </p:nvSpPr>
          <p:spPr>
            <a:xfrm>
              <a:off x="2867291" y="4482846"/>
              <a:ext cx="348995" cy="206501"/>
            </a:xfrm>
            <a:custGeom>
              <a:avLst/>
              <a:gdLst/>
              <a:ahLst/>
              <a:cxnLst/>
              <a:rect l="l" t="t" r="r" b="b"/>
              <a:pathLst>
                <a:path w="348995" h="206501">
                  <a:moveTo>
                    <a:pt x="0" y="0"/>
                  </a:moveTo>
                  <a:lnTo>
                    <a:pt x="0" y="206501"/>
                  </a:lnTo>
                  <a:lnTo>
                    <a:pt x="348995" y="206501"/>
                  </a:lnTo>
                  <a:lnTo>
                    <a:pt x="348995" y="0"/>
                  </a:lnTo>
                  <a:lnTo>
                    <a:pt x="0" y="0"/>
                  </a:lnTo>
                  <a:close/>
                </a:path>
              </a:pathLst>
            </a:custGeom>
            <a:solidFill>
              <a:srgbClr val="FE7C7F"/>
            </a:solidFill>
          </p:spPr>
          <p:txBody>
            <a:bodyPr wrap="square" lIns="0" tIns="0" rIns="0" bIns="0" rtlCol="0">
              <a:noAutofit/>
            </a:bodyPr>
            <a:lstStyle/>
            <a:p>
              <a:endParaRPr/>
            </a:p>
          </p:txBody>
        </p:sp>
        <p:sp>
          <p:nvSpPr>
            <p:cNvPr id="217" name="object 163"/>
            <p:cNvSpPr/>
            <p:nvPr/>
          </p:nvSpPr>
          <p:spPr>
            <a:xfrm>
              <a:off x="2867291" y="4482846"/>
              <a:ext cx="348995" cy="206501"/>
            </a:xfrm>
            <a:custGeom>
              <a:avLst/>
              <a:gdLst/>
              <a:ahLst/>
              <a:cxnLst/>
              <a:rect l="l" t="t" r="r" b="b"/>
              <a:pathLst>
                <a:path w="348995" h="206501">
                  <a:moveTo>
                    <a:pt x="0" y="0"/>
                  </a:moveTo>
                  <a:lnTo>
                    <a:pt x="0" y="206501"/>
                  </a:lnTo>
                  <a:lnTo>
                    <a:pt x="348995" y="206501"/>
                  </a:lnTo>
                  <a:lnTo>
                    <a:pt x="348995" y="0"/>
                  </a:lnTo>
                  <a:lnTo>
                    <a:pt x="0" y="0"/>
                  </a:lnTo>
                  <a:close/>
                </a:path>
              </a:pathLst>
            </a:custGeom>
            <a:ln w="12700">
              <a:solidFill>
                <a:srgbClr val="000000"/>
              </a:solidFill>
            </a:ln>
          </p:spPr>
          <p:txBody>
            <a:bodyPr wrap="square" lIns="0" tIns="0" rIns="0" bIns="0" rtlCol="0">
              <a:noAutofit/>
            </a:bodyPr>
            <a:lstStyle/>
            <a:p>
              <a:endParaRPr/>
            </a:p>
          </p:txBody>
        </p:sp>
        <p:sp>
          <p:nvSpPr>
            <p:cNvPr id="218" name="object 114"/>
            <p:cNvSpPr/>
            <p:nvPr/>
          </p:nvSpPr>
          <p:spPr>
            <a:xfrm>
              <a:off x="5029085" y="1714500"/>
              <a:ext cx="0" cy="4703826"/>
            </a:xfrm>
            <a:custGeom>
              <a:avLst/>
              <a:gdLst/>
              <a:ahLst/>
              <a:cxnLst/>
              <a:rect l="l" t="t" r="r" b="b"/>
              <a:pathLst>
                <a:path h="4703826">
                  <a:moveTo>
                    <a:pt x="0" y="0"/>
                  </a:moveTo>
                  <a:lnTo>
                    <a:pt x="0" y="4703826"/>
                  </a:lnTo>
                </a:path>
              </a:pathLst>
            </a:custGeom>
            <a:ln w="9525">
              <a:solidFill>
                <a:srgbClr val="003257"/>
              </a:solidFill>
              <a:prstDash val="dash"/>
            </a:ln>
          </p:spPr>
          <p:txBody>
            <a:bodyPr wrap="square" lIns="0" tIns="0" rIns="0" bIns="0" rtlCol="0">
              <a:noAutofit/>
            </a:bodyPr>
            <a:lstStyle/>
            <a:p>
              <a:endParaRPr/>
            </a:p>
          </p:txBody>
        </p:sp>
        <p:sp>
          <p:nvSpPr>
            <p:cNvPr id="219" name="object 41"/>
            <p:cNvSpPr/>
            <p:nvPr/>
          </p:nvSpPr>
          <p:spPr>
            <a:xfrm>
              <a:off x="5748413" y="3685793"/>
              <a:ext cx="1057655" cy="86106"/>
            </a:xfrm>
            <a:custGeom>
              <a:avLst/>
              <a:gdLst/>
              <a:ahLst/>
              <a:cxnLst/>
              <a:rect l="l" t="t" r="r" b="b"/>
              <a:pathLst>
                <a:path w="1057655" h="86106">
                  <a:moveTo>
                    <a:pt x="86105" y="28955"/>
                  </a:moveTo>
                  <a:lnTo>
                    <a:pt x="86106" y="0"/>
                  </a:lnTo>
                  <a:lnTo>
                    <a:pt x="0" y="42672"/>
                  </a:lnTo>
                  <a:lnTo>
                    <a:pt x="86106" y="86106"/>
                  </a:lnTo>
                  <a:lnTo>
                    <a:pt x="86105" y="57149"/>
                  </a:lnTo>
                  <a:lnTo>
                    <a:pt x="71628" y="57150"/>
                  </a:lnTo>
                  <a:lnTo>
                    <a:pt x="71628" y="28956"/>
                  </a:lnTo>
                  <a:lnTo>
                    <a:pt x="86105" y="28955"/>
                  </a:lnTo>
                  <a:close/>
                </a:path>
                <a:path w="1057655" h="86106">
                  <a:moveTo>
                    <a:pt x="156972" y="28955"/>
                  </a:moveTo>
                  <a:lnTo>
                    <a:pt x="128778" y="28956"/>
                  </a:lnTo>
                  <a:lnTo>
                    <a:pt x="128778" y="57150"/>
                  </a:lnTo>
                  <a:lnTo>
                    <a:pt x="156972" y="57150"/>
                  </a:lnTo>
                  <a:lnTo>
                    <a:pt x="156972" y="28955"/>
                  </a:lnTo>
                  <a:close/>
                </a:path>
                <a:path w="1057655" h="86106">
                  <a:moveTo>
                    <a:pt x="214122" y="28955"/>
                  </a:moveTo>
                  <a:lnTo>
                    <a:pt x="185928" y="28955"/>
                  </a:lnTo>
                  <a:lnTo>
                    <a:pt x="185928" y="57150"/>
                  </a:lnTo>
                  <a:lnTo>
                    <a:pt x="214122" y="57150"/>
                  </a:lnTo>
                  <a:lnTo>
                    <a:pt x="214122" y="28955"/>
                  </a:lnTo>
                  <a:close/>
                </a:path>
                <a:path w="1057655" h="86106">
                  <a:moveTo>
                    <a:pt x="271272" y="28955"/>
                  </a:moveTo>
                  <a:lnTo>
                    <a:pt x="243078" y="28955"/>
                  </a:lnTo>
                  <a:lnTo>
                    <a:pt x="243078" y="57150"/>
                  </a:lnTo>
                  <a:lnTo>
                    <a:pt x="271272" y="57150"/>
                  </a:lnTo>
                  <a:lnTo>
                    <a:pt x="271272" y="28955"/>
                  </a:lnTo>
                  <a:close/>
                </a:path>
                <a:path w="1057655" h="86106">
                  <a:moveTo>
                    <a:pt x="328422" y="28955"/>
                  </a:moveTo>
                  <a:lnTo>
                    <a:pt x="300228" y="28955"/>
                  </a:lnTo>
                  <a:lnTo>
                    <a:pt x="300228" y="57150"/>
                  </a:lnTo>
                  <a:lnTo>
                    <a:pt x="328422" y="57150"/>
                  </a:lnTo>
                  <a:lnTo>
                    <a:pt x="328422" y="28955"/>
                  </a:lnTo>
                  <a:close/>
                </a:path>
                <a:path w="1057655" h="86106">
                  <a:moveTo>
                    <a:pt x="385572" y="28955"/>
                  </a:moveTo>
                  <a:lnTo>
                    <a:pt x="357378" y="28955"/>
                  </a:lnTo>
                  <a:lnTo>
                    <a:pt x="357378" y="57150"/>
                  </a:lnTo>
                  <a:lnTo>
                    <a:pt x="385572" y="57150"/>
                  </a:lnTo>
                  <a:lnTo>
                    <a:pt x="385572" y="28955"/>
                  </a:lnTo>
                  <a:close/>
                </a:path>
                <a:path w="1057655" h="86106">
                  <a:moveTo>
                    <a:pt x="442722" y="28955"/>
                  </a:moveTo>
                  <a:lnTo>
                    <a:pt x="414528" y="28955"/>
                  </a:lnTo>
                  <a:lnTo>
                    <a:pt x="414528" y="57150"/>
                  </a:lnTo>
                  <a:lnTo>
                    <a:pt x="442722" y="57150"/>
                  </a:lnTo>
                  <a:lnTo>
                    <a:pt x="442722" y="28955"/>
                  </a:lnTo>
                  <a:close/>
                </a:path>
                <a:path w="1057655" h="86106">
                  <a:moveTo>
                    <a:pt x="499872" y="28955"/>
                  </a:moveTo>
                  <a:lnTo>
                    <a:pt x="471678" y="28955"/>
                  </a:lnTo>
                  <a:lnTo>
                    <a:pt x="471678" y="57150"/>
                  </a:lnTo>
                  <a:lnTo>
                    <a:pt x="499872" y="57150"/>
                  </a:lnTo>
                  <a:lnTo>
                    <a:pt x="499872" y="28955"/>
                  </a:lnTo>
                  <a:close/>
                </a:path>
                <a:path w="1057655" h="86106">
                  <a:moveTo>
                    <a:pt x="557022" y="28955"/>
                  </a:moveTo>
                  <a:lnTo>
                    <a:pt x="528828" y="28955"/>
                  </a:lnTo>
                  <a:lnTo>
                    <a:pt x="528828" y="57150"/>
                  </a:lnTo>
                  <a:lnTo>
                    <a:pt x="557022" y="57150"/>
                  </a:lnTo>
                  <a:lnTo>
                    <a:pt x="557022" y="28955"/>
                  </a:lnTo>
                  <a:close/>
                </a:path>
                <a:path w="1057655" h="86106">
                  <a:moveTo>
                    <a:pt x="614172" y="28955"/>
                  </a:moveTo>
                  <a:lnTo>
                    <a:pt x="585978" y="28955"/>
                  </a:lnTo>
                  <a:lnTo>
                    <a:pt x="585978" y="57150"/>
                  </a:lnTo>
                  <a:lnTo>
                    <a:pt x="614172" y="57150"/>
                  </a:lnTo>
                  <a:lnTo>
                    <a:pt x="614172" y="28955"/>
                  </a:lnTo>
                  <a:close/>
                </a:path>
                <a:path w="1057655" h="86106">
                  <a:moveTo>
                    <a:pt x="671322" y="28955"/>
                  </a:moveTo>
                  <a:lnTo>
                    <a:pt x="643128" y="28955"/>
                  </a:lnTo>
                  <a:lnTo>
                    <a:pt x="643128" y="57150"/>
                  </a:lnTo>
                  <a:lnTo>
                    <a:pt x="671322" y="57150"/>
                  </a:lnTo>
                  <a:lnTo>
                    <a:pt x="671322" y="28955"/>
                  </a:lnTo>
                  <a:close/>
                </a:path>
                <a:path w="1057655" h="86106">
                  <a:moveTo>
                    <a:pt x="728472" y="28955"/>
                  </a:moveTo>
                  <a:lnTo>
                    <a:pt x="700278" y="28955"/>
                  </a:lnTo>
                  <a:lnTo>
                    <a:pt x="700278" y="57150"/>
                  </a:lnTo>
                  <a:lnTo>
                    <a:pt x="728472" y="57150"/>
                  </a:lnTo>
                  <a:lnTo>
                    <a:pt x="728472" y="28955"/>
                  </a:lnTo>
                  <a:close/>
                </a:path>
                <a:path w="1057655" h="86106">
                  <a:moveTo>
                    <a:pt x="785622" y="28955"/>
                  </a:moveTo>
                  <a:lnTo>
                    <a:pt x="757427" y="28955"/>
                  </a:lnTo>
                  <a:lnTo>
                    <a:pt x="757427" y="57150"/>
                  </a:lnTo>
                  <a:lnTo>
                    <a:pt x="785622" y="57150"/>
                  </a:lnTo>
                  <a:lnTo>
                    <a:pt x="785622" y="28955"/>
                  </a:lnTo>
                  <a:close/>
                </a:path>
                <a:path w="1057655" h="86106">
                  <a:moveTo>
                    <a:pt x="842772" y="28955"/>
                  </a:moveTo>
                  <a:lnTo>
                    <a:pt x="814577" y="28955"/>
                  </a:lnTo>
                  <a:lnTo>
                    <a:pt x="814577" y="57150"/>
                  </a:lnTo>
                  <a:lnTo>
                    <a:pt x="842772" y="57150"/>
                  </a:lnTo>
                  <a:lnTo>
                    <a:pt x="842772" y="28955"/>
                  </a:lnTo>
                  <a:close/>
                </a:path>
                <a:path w="1057655" h="86106">
                  <a:moveTo>
                    <a:pt x="899922" y="28955"/>
                  </a:moveTo>
                  <a:lnTo>
                    <a:pt x="871727" y="28955"/>
                  </a:lnTo>
                  <a:lnTo>
                    <a:pt x="871727" y="57150"/>
                  </a:lnTo>
                  <a:lnTo>
                    <a:pt x="899922" y="57150"/>
                  </a:lnTo>
                  <a:lnTo>
                    <a:pt x="899922" y="28955"/>
                  </a:lnTo>
                  <a:close/>
                </a:path>
                <a:path w="1057655" h="86106">
                  <a:moveTo>
                    <a:pt x="957072" y="28955"/>
                  </a:moveTo>
                  <a:lnTo>
                    <a:pt x="928877" y="28955"/>
                  </a:lnTo>
                  <a:lnTo>
                    <a:pt x="928877" y="57150"/>
                  </a:lnTo>
                  <a:lnTo>
                    <a:pt x="957072" y="57150"/>
                  </a:lnTo>
                  <a:lnTo>
                    <a:pt x="957072" y="28955"/>
                  </a:lnTo>
                  <a:close/>
                </a:path>
                <a:path w="1057655" h="86106">
                  <a:moveTo>
                    <a:pt x="71628" y="28956"/>
                  </a:moveTo>
                  <a:lnTo>
                    <a:pt x="71628" y="57150"/>
                  </a:lnTo>
                  <a:lnTo>
                    <a:pt x="99822" y="57150"/>
                  </a:lnTo>
                  <a:lnTo>
                    <a:pt x="99822" y="28956"/>
                  </a:lnTo>
                  <a:lnTo>
                    <a:pt x="71628" y="28956"/>
                  </a:lnTo>
                  <a:close/>
                </a:path>
                <a:path w="1057655" h="86106">
                  <a:moveTo>
                    <a:pt x="971537" y="86105"/>
                  </a:moveTo>
                  <a:lnTo>
                    <a:pt x="1057655" y="42671"/>
                  </a:lnTo>
                  <a:lnTo>
                    <a:pt x="971537" y="0"/>
                  </a:lnTo>
                  <a:lnTo>
                    <a:pt x="971537" y="86105"/>
                  </a:lnTo>
                  <a:close/>
                </a:path>
              </a:pathLst>
            </a:custGeom>
            <a:solidFill>
              <a:srgbClr val="000000"/>
            </a:solidFill>
          </p:spPr>
          <p:txBody>
            <a:bodyPr wrap="square" lIns="0" tIns="0" rIns="0" bIns="0" rtlCol="0">
              <a:noAutofit/>
            </a:bodyPr>
            <a:lstStyle/>
            <a:p>
              <a:endParaRPr/>
            </a:p>
          </p:txBody>
        </p:sp>
        <p:sp>
          <p:nvSpPr>
            <p:cNvPr id="220" name="object 42"/>
            <p:cNvSpPr/>
            <p:nvPr/>
          </p:nvSpPr>
          <p:spPr>
            <a:xfrm>
              <a:off x="5834138" y="3714750"/>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21" name="object 43"/>
            <p:cNvSpPr/>
            <p:nvPr/>
          </p:nvSpPr>
          <p:spPr>
            <a:xfrm>
              <a:off x="5891288" y="3714750"/>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22" name="object 44"/>
            <p:cNvSpPr/>
            <p:nvPr/>
          </p:nvSpPr>
          <p:spPr>
            <a:xfrm>
              <a:off x="594843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23" name="object 45"/>
            <p:cNvSpPr/>
            <p:nvPr/>
          </p:nvSpPr>
          <p:spPr>
            <a:xfrm>
              <a:off x="600558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24" name="object 46"/>
            <p:cNvSpPr/>
            <p:nvPr/>
          </p:nvSpPr>
          <p:spPr>
            <a:xfrm>
              <a:off x="606273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25" name="object 47"/>
            <p:cNvSpPr/>
            <p:nvPr/>
          </p:nvSpPr>
          <p:spPr>
            <a:xfrm>
              <a:off x="611988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26" name="object 48"/>
            <p:cNvSpPr/>
            <p:nvPr/>
          </p:nvSpPr>
          <p:spPr>
            <a:xfrm>
              <a:off x="617703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27" name="object 49"/>
            <p:cNvSpPr/>
            <p:nvPr/>
          </p:nvSpPr>
          <p:spPr>
            <a:xfrm>
              <a:off x="623418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28" name="object 50"/>
            <p:cNvSpPr/>
            <p:nvPr/>
          </p:nvSpPr>
          <p:spPr>
            <a:xfrm>
              <a:off x="629133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29" name="object 51"/>
            <p:cNvSpPr/>
            <p:nvPr/>
          </p:nvSpPr>
          <p:spPr>
            <a:xfrm>
              <a:off x="634848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30" name="object 52"/>
            <p:cNvSpPr/>
            <p:nvPr/>
          </p:nvSpPr>
          <p:spPr>
            <a:xfrm>
              <a:off x="640563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31" name="object 53"/>
            <p:cNvSpPr/>
            <p:nvPr/>
          </p:nvSpPr>
          <p:spPr>
            <a:xfrm>
              <a:off x="646278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32" name="object 54"/>
            <p:cNvSpPr/>
            <p:nvPr/>
          </p:nvSpPr>
          <p:spPr>
            <a:xfrm>
              <a:off x="651993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33" name="object 55"/>
            <p:cNvSpPr/>
            <p:nvPr/>
          </p:nvSpPr>
          <p:spPr>
            <a:xfrm>
              <a:off x="657708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34" name="object 56"/>
            <p:cNvSpPr/>
            <p:nvPr/>
          </p:nvSpPr>
          <p:spPr>
            <a:xfrm>
              <a:off x="663423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35" name="object 57"/>
            <p:cNvSpPr/>
            <p:nvPr/>
          </p:nvSpPr>
          <p:spPr>
            <a:xfrm>
              <a:off x="6691388" y="3714749"/>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36" name="object 58"/>
            <p:cNvSpPr/>
            <p:nvPr/>
          </p:nvSpPr>
          <p:spPr>
            <a:xfrm>
              <a:off x="6803771" y="3492245"/>
              <a:ext cx="916686" cy="457200"/>
            </a:xfrm>
            <a:custGeom>
              <a:avLst/>
              <a:gdLst/>
              <a:ahLst/>
              <a:cxnLst/>
              <a:rect l="l" t="t" r="r" b="b"/>
              <a:pathLst>
                <a:path w="916686" h="457200">
                  <a:moveTo>
                    <a:pt x="0" y="0"/>
                  </a:moveTo>
                  <a:lnTo>
                    <a:pt x="0" y="457200"/>
                  </a:lnTo>
                  <a:lnTo>
                    <a:pt x="916686" y="457200"/>
                  </a:lnTo>
                  <a:lnTo>
                    <a:pt x="916686" y="0"/>
                  </a:lnTo>
                  <a:lnTo>
                    <a:pt x="0" y="0"/>
                  </a:lnTo>
                  <a:close/>
                </a:path>
              </a:pathLst>
            </a:custGeom>
            <a:ln w="19050">
              <a:solidFill>
                <a:srgbClr val="FF0000"/>
              </a:solidFill>
            </a:ln>
          </p:spPr>
          <p:txBody>
            <a:bodyPr wrap="square" lIns="0" tIns="0" rIns="0" bIns="0" rtlCol="0">
              <a:noAutofit/>
            </a:bodyPr>
            <a:lstStyle/>
            <a:p>
              <a:endParaRPr/>
            </a:p>
          </p:txBody>
        </p:sp>
        <p:sp>
          <p:nvSpPr>
            <p:cNvPr id="237" name="object 59"/>
            <p:cNvSpPr/>
            <p:nvPr/>
          </p:nvSpPr>
          <p:spPr>
            <a:xfrm>
              <a:off x="7729601" y="3679697"/>
              <a:ext cx="1057668" cy="85343"/>
            </a:xfrm>
            <a:custGeom>
              <a:avLst/>
              <a:gdLst/>
              <a:ahLst/>
              <a:cxnLst/>
              <a:rect l="l" t="t" r="r" b="b"/>
              <a:pathLst>
                <a:path w="1057668" h="85343">
                  <a:moveTo>
                    <a:pt x="86118" y="28193"/>
                  </a:moveTo>
                  <a:lnTo>
                    <a:pt x="86118" y="0"/>
                  </a:lnTo>
                  <a:lnTo>
                    <a:pt x="0" y="42672"/>
                  </a:lnTo>
                  <a:lnTo>
                    <a:pt x="86118" y="85343"/>
                  </a:lnTo>
                  <a:lnTo>
                    <a:pt x="86118" y="57149"/>
                  </a:lnTo>
                  <a:lnTo>
                    <a:pt x="71640" y="57150"/>
                  </a:lnTo>
                  <a:lnTo>
                    <a:pt x="71640" y="28194"/>
                  </a:lnTo>
                  <a:lnTo>
                    <a:pt x="86118" y="28193"/>
                  </a:lnTo>
                  <a:close/>
                </a:path>
                <a:path w="1057668" h="85343">
                  <a:moveTo>
                    <a:pt x="156984" y="28194"/>
                  </a:moveTo>
                  <a:lnTo>
                    <a:pt x="128790" y="28194"/>
                  </a:lnTo>
                  <a:lnTo>
                    <a:pt x="128790" y="57150"/>
                  </a:lnTo>
                  <a:lnTo>
                    <a:pt x="156984" y="57150"/>
                  </a:lnTo>
                  <a:lnTo>
                    <a:pt x="156984" y="28194"/>
                  </a:lnTo>
                  <a:close/>
                </a:path>
                <a:path w="1057668" h="85343">
                  <a:moveTo>
                    <a:pt x="214134" y="28194"/>
                  </a:moveTo>
                  <a:lnTo>
                    <a:pt x="185940" y="28194"/>
                  </a:lnTo>
                  <a:lnTo>
                    <a:pt x="185940" y="57150"/>
                  </a:lnTo>
                  <a:lnTo>
                    <a:pt x="214134" y="57150"/>
                  </a:lnTo>
                  <a:lnTo>
                    <a:pt x="214134" y="28194"/>
                  </a:lnTo>
                  <a:close/>
                </a:path>
                <a:path w="1057668" h="85343">
                  <a:moveTo>
                    <a:pt x="271284" y="28194"/>
                  </a:moveTo>
                  <a:lnTo>
                    <a:pt x="243090" y="28194"/>
                  </a:lnTo>
                  <a:lnTo>
                    <a:pt x="243090" y="57150"/>
                  </a:lnTo>
                  <a:lnTo>
                    <a:pt x="271284" y="57150"/>
                  </a:lnTo>
                  <a:lnTo>
                    <a:pt x="271284" y="28194"/>
                  </a:lnTo>
                  <a:close/>
                </a:path>
                <a:path w="1057668" h="85343">
                  <a:moveTo>
                    <a:pt x="328434" y="28194"/>
                  </a:moveTo>
                  <a:lnTo>
                    <a:pt x="300240" y="28194"/>
                  </a:lnTo>
                  <a:lnTo>
                    <a:pt x="300240" y="57150"/>
                  </a:lnTo>
                  <a:lnTo>
                    <a:pt x="328434" y="57150"/>
                  </a:lnTo>
                  <a:lnTo>
                    <a:pt x="328434" y="28194"/>
                  </a:lnTo>
                  <a:close/>
                </a:path>
                <a:path w="1057668" h="85343">
                  <a:moveTo>
                    <a:pt x="385584" y="28194"/>
                  </a:moveTo>
                  <a:lnTo>
                    <a:pt x="357390" y="28194"/>
                  </a:lnTo>
                  <a:lnTo>
                    <a:pt x="357390" y="57150"/>
                  </a:lnTo>
                  <a:lnTo>
                    <a:pt x="385584" y="57150"/>
                  </a:lnTo>
                  <a:lnTo>
                    <a:pt x="385584" y="28194"/>
                  </a:lnTo>
                  <a:close/>
                </a:path>
                <a:path w="1057668" h="85343">
                  <a:moveTo>
                    <a:pt x="442734" y="28194"/>
                  </a:moveTo>
                  <a:lnTo>
                    <a:pt x="414540" y="28194"/>
                  </a:lnTo>
                  <a:lnTo>
                    <a:pt x="414540" y="57150"/>
                  </a:lnTo>
                  <a:lnTo>
                    <a:pt x="442734" y="57150"/>
                  </a:lnTo>
                  <a:lnTo>
                    <a:pt x="442734" y="28194"/>
                  </a:lnTo>
                  <a:close/>
                </a:path>
                <a:path w="1057668" h="85343">
                  <a:moveTo>
                    <a:pt x="499884" y="28194"/>
                  </a:moveTo>
                  <a:lnTo>
                    <a:pt x="471690" y="28194"/>
                  </a:lnTo>
                  <a:lnTo>
                    <a:pt x="471690" y="57150"/>
                  </a:lnTo>
                  <a:lnTo>
                    <a:pt x="499884" y="57150"/>
                  </a:lnTo>
                  <a:lnTo>
                    <a:pt x="499884" y="28194"/>
                  </a:lnTo>
                  <a:close/>
                </a:path>
                <a:path w="1057668" h="85343">
                  <a:moveTo>
                    <a:pt x="557034" y="28194"/>
                  </a:moveTo>
                  <a:lnTo>
                    <a:pt x="528840" y="28194"/>
                  </a:lnTo>
                  <a:lnTo>
                    <a:pt x="528840" y="57150"/>
                  </a:lnTo>
                  <a:lnTo>
                    <a:pt x="557034" y="57150"/>
                  </a:lnTo>
                  <a:lnTo>
                    <a:pt x="557034" y="28194"/>
                  </a:lnTo>
                  <a:close/>
                </a:path>
                <a:path w="1057668" h="85343">
                  <a:moveTo>
                    <a:pt x="614184" y="28194"/>
                  </a:moveTo>
                  <a:lnTo>
                    <a:pt x="585990" y="28194"/>
                  </a:lnTo>
                  <a:lnTo>
                    <a:pt x="585990" y="57150"/>
                  </a:lnTo>
                  <a:lnTo>
                    <a:pt x="614184" y="57150"/>
                  </a:lnTo>
                  <a:lnTo>
                    <a:pt x="614184" y="28194"/>
                  </a:lnTo>
                  <a:close/>
                </a:path>
                <a:path w="1057668" h="85343">
                  <a:moveTo>
                    <a:pt x="671334" y="28194"/>
                  </a:moveTo>
                  <a:lnTo>
                    <a:pt x="643140" y="28194"/>
                  </a:lnTo>
                  <a:lnTo>
                    <a:pt x="643140" y="57150"/>
                  </a:lnTo>
                  <a:lnTo>
                    <a:pt x="671334" y="57150"/>
                  </a:lnTo>
                  <a:lnTo>
                    <a:pt x="671334" y="28194"/>
                  </a:lnTo>
                  <a:close/>
                </a:path>
                <a:path w="1057668" h="85343">
                  <a:moveTo>
                    <a:pt x="728484" y="28194"/>
                  </a:moveTo>
                  <a:lnTo>
                    <a:pt x="700290" y="28194"/>
                  </a:lnTo>
                  <a:lnTo>
                    <a:pt x="700290" y="57150"/>
                  </a:lnTo>
                  <a:lnTo>
                    <a:pt x="728484" y="57150"/>
                  </a:lnTo>
                  <a:lnTo>
                    <a:pt x="728484" y="28194"/>
                  </a:lnTo>
                  <a:close/>
                </a:path>
                <a:path w="1057668" h="85343">
                  <a:moveTo>
                    <a:pt x="785634" y="28194"/>
                  </a:moveTo>
                  <a:lnTo>
                    <a:pt x="757440" y="28194"/>
                  </a:lnTo>
                  <a:lnTo>
                    <a:pt x="757440" y="57150"/>
                  </a:lnTo>
                  <a:lnTo>
                    <a:pt x="785634" y="57150"/>
                  </a:lnTo>
                  <a:lnTo>
                    <a:pt x="785634" y="28194"/>
                  </a:lnTo>
                  <a:close/>
                </a:path>
                <a:path w="1057668" h="85343">
                  <a:moveTo>
                    <a:pt x="842784" y="28194"/>
                  </a:moveTo>
                  <a:lnTo>
                    <a:pt x="814590" y="28194"/>
                  </a:lnTo>
                  <a:lnTo>
                    <a:pt x="814590" y="57150"/>
                  </a:lnTo>
                  <a:lnTo>
                    <a:pt x="842784" y="57150"/>
                  </a:lnTo>
                  <a:lnTo>
                    <a:pt x="842784" y="28194"/>
                  </a:lnTo>
                  <a:close/>
                </a:path>
                <a:path w="1057668" h="85343">
                  <a:moveTo>
                    <a:pt x="899934" y="28194"/>
                  </a:moveTo>
                  <a:lnTo>
                    <a:pt x="871740" y="28194"/>
                  </a:lnTo>
                  <a:lnTo>
                    <a:pt x="871740" y="57150"/>
                  </a:lnTo>
                  <a:lnTo>
                    <a:pt x="899934" y="57150"/>
                  </a:lnTo>
                  <a:lnTo>
                    <a:pt x="899934" y="28194"/>
                  </a:lnTo>
                  <a:close/>
                </a:path>
                <a:path w="1057668" h="85343">
                  <a:moveTo>
                    <a:pt x="957084" y="28194"/>
                  </a:moveTo>
                  <a:lnTo>
                    <a:pt x="928890" y="28194"/>
                  </a:lnTo>
                  <a:lnTo>
                    <a:pt x="928890" y="57150"/>
                  </a:lnTo>
                  <a:lnTo>
                    <a:pt x="957084" y="57150"/>
                  </a:lnTo>
                  <a:lnTo>
                    <a:pt x="957084" y="28194"/>
                  </a:lnTo>
                  <a:close/>
                </a:path>
                <a:path w="1057668" h="85343">
                  <a:moveTo>
                    <a:pt x="71640" y="28194"/>
                  </a:moveTo>
                  <a:lnTo>
                    <a:pt x="71640" y="57150"/>
                  </a:lnTo>
                  <a:lnTo>
                    <a:pt x="99834" y="57150"/>
                  </a:lnTo>
                  <a:lnTo>
                    <a:pt x="99834" y="28194"/>
                  </a:lnTo>
                  <a:lnTo>
                    <a:pt x="71640" y="28194"/>
                  </a:lnTo>
                  <a:close/>
                </a:path>
                <a:path w="1057668" h="85343">
                  <a:moveTo>
                    <a:pt x="971550" y="85343"/>
                  </a:moveTo>
                  <a:lnTo>
                    <a:pt x="1057668" y="42672"/>
                  </a:lnTo>
                  <a:lnTo>
                    <a:pt x="971550" y="0"/>
                  </a:lnTo>
                  <a:lnTo>
                    <a:pt x="971550" y="85343"/>
                  </a:lnTo>
                  <a:close/>
                </a:path>
              </a:pathLst>
            </a:custGeom>
            <a:solidFill>
              <a:srgbClr val="000000"/>
            </a:solidFill>
          </p:spPr>
          <p:txBody>
            <a:bodyPr wrap="square" lIns="0" tIns="0" rIns="0" bIns="0" rtlCol="0">
              <a:noAutofit/>
            </a:bodyPr>
            <a:lstStyle/>
            <a:p>
              <a:endParaRPr/>
            </a:p>
          </p:txBody>
        </p:sp>
        <p:sp>
          <p:nvSpPr>
            <p:cNvPr id="238" name="object 60"/>
            <p:cNvSpPr/>
            <p:nvPr/>
          </p:nvSpPr>
          <p:spPr>
            <a:xfrm>
              <a:off x="781533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39" name="object 61"/>
            <p:cNvSpPr/>
            <p:nvPr/>
          </p:nvSpPr>
          <p:spPr>
            <a:xfrm>
              <a:off x="787248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40" name="object 62"/>
            <p:cNvSpPr/>
            <p:nvPr/>
          </p:nvSpPr>
          <p:spPr>
            <a:xfrm>
              <a:off x="792963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41" name="object 63"/>
            <p:cNvSpPr/>
            <p:nvPr/>
          </p:nvSpPr>
          <p:spPr>
            <a:xfrm>
              <a:off x="798678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42" name="object 64"/>
            <p:cNvSpPr/>
            <p:nvPr/>
          </p:nvSpPr>
          <p:spPr>
            <a:xfrm>
              <a:off x="804393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43" name="object 65"/>
            <p:cNvSpPr/>
            <p:nvPr/>
          </p:nvSpPr>
          <p:spPr>
            <a:xfrm>
              <a:off x="810108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44" name="object 66"/>
            <p:cNvSpPr/>
            <p:nvPr/>
          </p:nvSpPr>
          <p:spPr>
            <a:xfrm>
              <a:off x="815823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45" name="object 67"/>
            <p:cNvSpPr/>
            <p:nvPr/>
          </p:nvSpPr>
          <p:spPr>
            <a:xfrm>
              <a:off x="821538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46" name="object 68"/>
            <p:cNvSpPr/>
            <p:nvPr/>
          </p:nvSpPr>
          <p:spPr>
            <a:xfrm>
              <a:off x="827253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47" name="object 69"/>
            <p:cNvSpPr/>
            <p:nvPr/>
          </p:nvSpPr>
          <p:spPr>
            <a:xfrm>
              <a:off x="832968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48" name="object 70"/>
            <p:cNvSpPr/>
            <p:nvPr/>
          </p:nvSpPr>
          <p:spPr>
            <a:xfrm>
              <a:off x="838683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49" name="object 71"/>
            <p:cNvSpPr/>
            <p:nvPr/>
          </p:nvSpPr>
          <p:spPr>
            <a:xfrm>
              <a:off x="844398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50" name="object 72"/>
            <p:cNvSpPr/>
            <p:nvPr/>
          </p:nvSpPr>
          <p:spPr>
            <a:xfrm>
              <a:off x="850113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51" name="object 73"/>
            <p:cNvSpPr/>
            <p:nvPr/>
          </p:nvSpPr>
          <p:spPr>
            <a:xfrm>
              <a:off x="855828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52" name="object 74"/>
            <p:cNvSpPr/>
            <p:nvPr/>
          </p:nvSpPr>
          <p:spPr>
            <a:xfrm>
              <a:off x="861543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53" name="object 75"/>
            <p:cNvSpPr/>
            <p:nvPr/>
          </p:nvSpPr>
          <p:spPr>
            <a:xfrm>
              <a:off x="8672588" y="3707891"/>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254" name="object 76"/>
            <p:cNvSpPr/>
            <p:nvPr/>
          </p:nvSpPr>
          <p:spPr>
            <a:xfrm>
              <a:off x="6796151" y="5036820"/>
              <a:ext cx="915924" cy="457200"/>
            </a:xfrm>
            <a:custGeom>
              <a:avLst/>
              <a:gdLst/>
              <a:ahLst/>
              <a:cxnLst/>
              <a:rect l="l" t="t" r="r" b="b"/>
              <a:pathLst>
                <a:path w="915924" h="457200">
                  <a:moveTo>
                    <a:pt x="0" y="0"/>
                  </a:moveTo>
                  <a:lnTo>
                    <a:pt x="0" y="457200"/>
                  </a:lnTo>
                  <a:lnTo>
                    <a:pt x="915924" y="457200"/>
                  </a:lnTo>
                  <a:lnTo>
                    <a:pt x="915924" y="0"/>
                  </a:lnTo>
                  <a:lnTo>
                    <a:pt x="0" y="0"/>
                  </a:lnTo>
                  <a:close/>
                </a:path>
              </a:pathLst>
            </a:custGeom>
            <a:ln w="19050">
              <a:solidFill>
                <a:srgbClr val="FF0000"/>
              </a:solidFill>
            </a:ln>
          </p:spPr>
          <p:txBody>
            <a:bodyPr wrap="square" lIns="0" tIns="0" rIns="0" bIns="0" rtlCol="0">
              <a:noAutofit/>
            </a:bodyPr>
            <a:lstStyle/>
            <a:p>
              <a:endParaRPr/>
            </a:p>
          </p:txBody>
        </p:sp>
        <p:sp>
          <p:nvSpPr>
            <p:cNvPr id="255" name="object 77"/>
            <p:cNvSpPr/>
            <p:nvPr/>
          </p:nvSpPr>
          <p:spPr>
            <a:xfrm>
              <a:off x="7196201" y="3962399"/>
              <a:ext cx="86118" cy="1056894"/>
            </a:xfrm>
            <a:custGeom>
              <a:avLst/>
              <a:gdLst/>
              <a:ahLst/>
              <a:cxnLst/>
              <a:rect l="l" t="t" r="r" b="b"/>
              <a:pathLst>
                <a:path w="86118" h="1056894">
                  <a:moveTo>
                    <a:pt x="28968" y="985265"/>
                  </a:moveTo>
                  <a:lnTo>
                    <a:pt x="28968" y="971549"/>
                  </a:lnTo>
                  <a:lnTo>
                    <a:pt x="0" y="971550"/>
                  </a:lnTo>
                  <a:lnTo>
                    <a:pt x="42672" y="1056894"/>
                  </a:lnTo>
                  <a:lnTo>
                    <a:pt x="28968" y="985265"/>
                  </a:lnTo>
                  <a:close/>
                </a:path>
                <a:path w="86118" h="1056894">
                  <a:moveTo>
                    <a:pt x="57162" y="899921"/>
                  </a:moveTo>
                  <a:lnTo>
                    <a:pt x="28968" y="899921"/>
                  </a:lnTo>
                  <a:lnTo>
                    <a:pt x="28968" y="928115"/>
                  </a:lnTo>
                  <a:lnTo>
                    <a:pt x="57162" y="928115"/>
                  </a:lnTo>
                  <a:lnTo>
                    <a:pt x="57162" y="899921"/>
                  </a:lnTo>
                  <a:close/>
                </a:path>
                <a:path w="86118" h="1056894">
                  <a:moveTo>
                    <a:pt x="57162" y="842771"/>
                  </a:moveTo>
                  <a:lnTo>
                    <a:pt x="28968" y="842771"/>
                  </a:lnTo>
                  <a:lnTo>
                    <a:pt x="28968" y="870965"/>
                  </a:lnTo>
                  <a:lnTo>
                    <a:pt x="57162" y="870965"/>
                  </a:lnTo>
                  <a:lnTo>
                    <a:pt x="57162" y="842771"/>
                  </a:lnTo>
                  <a:close/>
                </a:path>
                <a:path w="86118" h="1056894">
                  <a:moveTo>
                    <a:pt x="57162" y="785621"/>
                  </a:moveTo>
                  <a:lnTo>
                    <a:pt x="28968" y="785621"/>
                  </a:lnTo>
                  <a:lnTo>
                    <a:pt x="28968" y="813815"/>
                  </a:lnTo>
                  <a:lnTo>
                    <a:pt x="57162" y="813815"/>
                  </a:lnTo>
                  <a:lnTo>
                    <a:pt x="57162" y="785621"/>
                  </a:lnTo>
                  <a:close/>
                </a:path>
                <a:path w="86118" h="1056894">
                  <a:moveTo>
                    <a:pt x="57162" y="728471"/>
                  </a:moveTo>
                  <a:lnTo>
                    <a:pt x="28968" y="728471"/>
                  </a:lnTo>
                  <a:lnTo>
                    <a:pt x="28968" y="756665"/>
                  </a:lnTo>
                  <a:lnTo>
                    <a:pt x="57162" y="756665"/>
                  </a:lnTo>
                  <a:lnTo>
                    <a:pt x="57162" y="728471"/>
                  </a:lnTo>
                  <a:close/>
                </a:path>
                <a:path w="86118" h="1056894">
                  <a:moveTo>
                    <a:pt x="57162" y="671321"/>
                  </a:moveTo>
                  <a:lnTo>
                    <a:pt x="28968" y="671321"/>
                  </a:lnTo>
                  <a:lnTo>
                    <a:pt x="28968" y="699515"/>
                  </a:lnTo>
                  <a:lnTo>
                    <a:pt x="57162" y="699515"/>
                  </a:lnTo>
                  <a:lnTo>
                    <a:pt x="57162" y="671321"/>
                  </a:lnTo>
                  <a:close/>
                </a:path>
                <a:path w="86118" h="1056894">
                  <a:moveTo>
                    <a:pt x="57162" y="614171"/>
                  </a:moveTo>
                  <a:lnTo>
                    <a:pt x="28968" y="614171"/>
                  </a:lnTo>
                  <a:lnTo>
                    <a:pt x="28968" y="642365"/>
                  </a:lnTo>
                  <a:lnTo>
                    <a:pt x="57162" y="642365"/>
                  </a:lnTo>
                  <a:lnTo>
                    <a:pt x="57162" y="614171"/>
                  </a:lnTo>
                  <a:close/>
                </a:path>
                <a:path w="86118" h="1056894">
                  <a:moveTo>
                    <a:pt x="57162" y="557021"/>
                  </a:moveTo>
                  <a:lnTo>
                    <a:pt x="28968" y="557021"/>
                  </a:lnTo>
                  <a:lnTo>
                    <a:pt x="28968" y="585215"/>
                  </a:lnTo>
                  <a:lnTo>
                    <a:pt x="57162" y="585215"/>
                  </a:lnTo>
                  <a:lnTo>
                    <a:pt x="57162" y="557021"/>
                  </a:lnTo>
                  <a:close/>
                </a:path>
                <a:path w="86118" h="1056894">
                  <a:moveTo>
                    <a:pt x="57162" y="499871"/>
                  </a:moveTo>
                  <a:lnTo>
                    <a:pt x="28968" y="499871"/>
                  </a:lnTo>
                  <a:lnTo>
                    <a:pt x="28968" y="528065"/>
                  </a:lnTo>
                  <a:lnTo>
                    <a:pt x="57162" y="528065"/>
                  </a:lnTo>
                  <a:lnTo>
                    <a:pt x="57162" y="499871"/>
                  </a:lnTo>
                  <a:close/>
                </a:path>
                <a:path w="86118" h="1056894">
                  <a:moveTo>
                    <a:pt x="57162" y="442721"/>
                  </a:moveTo>
                  <a:lnTo>
                    <a:pt x="28968" y="442721"/>
                  </a:lnTo>
                  <a:lnTo>
                    <a:pt x="28968" y="470915"/>
                  </a:lnTo>
                  <a:lnTo>
                    <a:pt x="57162" y="470915"/>
                  </a:lnTo>
                  <a:lnTo>
                    <a:pt x="57162" y="442721"/>
                  </a:lnTo>
                  <a:close/>
                </a:path>
                <a:path w="86118" h="1056894">
                  <a:moveTo>
                    <a:pt x="57162" y="385571"/>
                  </a:moveTo>
                  <a:lnTo>
                    <a:pt x="28968" y="385571"/>
                  </a:lnTo>
                  <a:lnTo>
                    <a:pt x="28968" y="413765"/>
                  </a:lnTo>
                  <a:lnTo>
                    <a:pt x="57162" y="413765"/>
                  </a:lnTo>
                  <a:lnTo>
                    <a:pt x="57162" y="385571"/>
                  </a:lnTo>
                  <a:close/>
                </a:path>
                <a:path w="86118" h="1056894">
                  <a:moveTo>
                    <a:pt x="57162" y="328421"/>
                  </a:moveTo>
                  <a:lnTo>
                    <a:pt x="28968" y="328421"/>
                  </a:lnTo>
                  <a:lnTo>
                    <a:pt x="28968" y="356615"/>
                  </a:lnTo>
                  <a:lnTo>
                    <a:pt x="57162" y="356615"/>
                  </a:lnTo>
                  <a:lnTo>
                    <a:pt x="57162" y="328421"/>
                  </a:lnTo>
                  <a:close/>
                </a:path>
                <a:path w="86118" h="1056894">
                  <a:moveTo>
                    <a:pt x="57162" y="271271"/>
                  </a:moveTo>
                  <a:lnTo>
                    <a:pt x="28968" y="271271"/>
                  </a:lnTo>
                  <a:lnTo>
                    <a:pt x="28968" y="299465"/>
                  </a:lnTo>
                  <a:lnTo>
                    <a:pt x="57162" y="299465"/>
                  </a:lnTo>
                  <a:lnTo>
                    <a:pt x="57162" y="271271"/>
                  </a:lnTo>
                  <a:close/>
                </a:path>
                <a:path w="86118" h="1056894">
                  <a:moveTo>
                    <a:pt x="57162" y="214121"/>
                  </a:moveTo>
                  <a:lnTo>
                    <a:pt x="28968" y="214121"/>
                  </a:lnTo>
                  <a:lnTo>
                    <a:pt x="28968" y="242315"/>
                  </a:lnTo>
                  <a:lnTo>
                    <a:pt x="57162" y="242315"/>
                  </a:lnTo>
                  <a:lnTo>
                    <a:pt x="57162" y="214121"/>
                  </a:lnTo>
                  <a:close/>
                </a:path>
                <a:path w="86118" h="1056894">
                  <a:moveTo>
                    <a:pt x="57162" y="156971"/>
                  </a:moveTo>
                  <a:lnTo>
                    <a:pt x="28968" y="156971"/>
                  </a:lnTo>
                  <a:lnTo>
                    <a:pt x="28968" y="185165"/>
                  </a:lnTo>
                  <a:lnTo>
                    <a:pt x="57162" y="185165"/>
                  </a:lnTo>
                  <a:lnTo>
                    <a:pt x="57162" y="156971"/>
                  </a:lnTo>
                  <a:close/>
                </a:path>
                <a:path w="86118" h="1056894">
                  <a:moveTo>
                    <a:pt x="57162" y="99821"/>
                  </a:moveTo>
                  <a:lnTo>
                    <a:pt x="28968" y="99821"/>
                  </a:lnTo>
                  <a:lnTo>
                    <a:pt x="28968" y="128015"/>
                  </a:lnTo>
                  <a:lnTo>
                    <a:pt x="57162" y="128015"/>
                  </a:lnTo>
                  <a:lnTo>
                    <a:pt x="57162" y="99821"/>
                  </a:lnTo>
                  <a:close/>
                </a:path>
                <a:path w="86118" h="1056894">
                  <a:moveTo>
                    <a:pt x="57162" y="42671"/>
                  </a:moveTo>
                  <a:lnTo>
                    <a:pt x="28968" y="42671"/>
                  </a:lnTo>
                  <a:lnTo>
                    <a:pt x="28968" y="70865"/>
                  </a:lnTo>
                  <a:lnTo>
                    <a:pt x="57162" y="70865"/>
                  </a:lnTo>
                  <a:lnTo>
                    <a:pt x="57162" y="42671"/>
                  </a:lnTo>
                  <a:close/>
                </a:path>
                <a:path w="86118" h="1056894">
                  <a:moveTo>
                    <a:pt x="57162" y="0"/>
                  </a:moveTo>
                  <a:lnTo>
                    <a:pt x="28968" y="0"/>
                  </a:lnTo>
                  <a:lnTo>
                    <a:pt x="28968" y="13715"/>
                  </a:lnTo>
                  <a:lnTo>
                    <a:pt x="57162" y="13715"/>
                  </a:lnTo>
                  <a:lnTo>
                    <a:pt x="57162" y="0"/>
                  </a:lnTo>
                  <a:close/>
                </a:path>
                <a:path w="86118" h="1056894">
                  <a:moveTo>
                    <a:pt x="57162" y="985265"/>
                  </a:moveTo>
                  <a:lnTo>
                    <a:pt x="86118" y="971550"/>
                  </a:lnTo>
                  <a:lnTo>
                    <a:pt x="57162" y="971549"/>
                  </a:lnTo>
                  <a:lnTo>
                    <a:pt x="57162" y="985265"/>
                  </a:lnTo>
                  <a:close/>
                </a:path>
                <a:path w="86118" h="1056894">
                  <a:moveTo>
                    <a:pt x="57162" y="957071"/>
                  </a:moveTo>
                  <a:lnTo>
                    <a:pt x="28968" y="957071"/>
                  </a:lnTo>
                  <a:lnTo>
                    <a:pt x="28968" y="985265"/>
                  </a:lnTo>
                  <a:lnTo>
                    <a:pt x="42672" y="1056894"/>
                  </a:lnTo>
                  <a:lnTo>
                    <a:pt x="86118" y="971550"/>
                  </a:lnTo>
                  <a:lnTo>
                    <a:pt x="57162" y="985265"/>
                  </a:lnTo>
                  <a:lnTo>
                    <a:pt x="57162" y="957071"/>
                  </a:lnTo>
                  <a:close/>
                </a:path>
              </a:pathLst>
            </a:custGeom>
            <a:solidFill>
              <a:srgbClr val="000000"/>
            </a:solidFill>
          </p:spPr>
          <p:txBody>
            <a:bodyPr wrap="square" lIns="0" tIns="0" rIns="0" bIns="0" rtlCol="0">
              <a:noAutofit/>
            </a:bodyPr>
            <a:lstStyle/>
            <a:p>
              <a:endParaRPr/>
            </a:p>
          </p:txBody>
        </p:sp>
        <p:sp>
          <p:nvSpPr>
            <p:cNvPr id="256" name="object 78"/>
            <p:cNvSpPr/>
            <p:nvPr/>
          </p:nvSpPr>
          <p:spPr>
            <a:xfrm>
              <a:off x="7239266" y="491947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57" name="object 79"/>
            <p:cNvSpPr/>
            <p:nvPr/>
          </p:nvSpPr>
          <p:spPr>
            <a:xfrm>
              <a:off x="7239266" y="486232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58" name="object 80"/>
            <p:cNvSpPr/>
            <p:nvPr/>
          </p:nvSpPr>
          <p:spPr>
            <a:xfrm>
              <a:off x="7239266" y="480517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59" name="object 81"/>
            <p:cNvSpPr/>
            <p:nvPr/>
          </p:nvSpPr>
          <p:spPr>
            <a:xfrm>
              <a:off x="7239266" y="474802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60" name="object 82"/>
            <p:cNvSpPr/>
            <p:nvPr/>
          </p:nvSpPr>
          <p:spPr>
            <a:xfrm>
              <a:off x="7239266" y="469087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61" name="object 83"/>
            <p:cNvSpPr/>
            <p:nvPr/>
          </p:nvSpPr>
          <p:spPr>
            <a:xfrm>
              <a:off x="7239266" y="463372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62" name="object 84"/>
            <p:cNvSpPr/>
            <p:nvPr/>
          </p:nvSpPr>
          <p:spPr>
            <a:xfrm>
              <a:off x="7239266" y="457657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63" name="object 85"/>
            <p:cNvSpPr/>
            <p:nvPr/>
          </p:nvSpPr>
          <p:spPr>
            <a:xfrm>
              <a:off x="7239266" y="451942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64" name="object 86"/>
            <p:cNvSpPr/>
            <p:nvPr/>
          </p:nvSpPr>
          <p:spPr>
            <a:xfrm>
              <a:off x="7239266" y="446227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65" name="object 87"/>
            <p:cNvSpPr/>
            <p:nvPr/>
          </p:nvSpPr>
          <p:spPr>
            <a:xfrm>
              <a:off x="7239266" y="440512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66" name="object 88"/>
            <p:cNvSpPr/>
            <p:nvPr/>
          </p:nvSpPr>
          <p:spPr>
            <a:xfrm>
              <a:off x="7239266" y="434797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67" name="object 89"/>
            <p:cNvSpPr/>
            <p:nvPr/>
          </p:nvSpPr>
          <p:spPr>
            <a:xfrm>
              <a:off x="7239266" y="429082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68" name="object 90"/>
            <p:cNvSpPr/>
            <p:nvPr/>
          </p:nvSpPr>
          <p:spPr>
            <a:xfrm>
              <a:off x="7239266" y="423367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69" name="object 91"/>
            <p:cNvSpPr/>
            <p:nvPr/>
          </p:nvSpPr>
          <p:spPr>
            <a:xfrm>
              <a:off x="7239266" y="417652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70" name="object 92"/>
            <p:cNvSpPr/>
            <p:nvPr/>
          </p:nvSpPr>
          <p:spPr>
            <a:xfrm>
              <a:off x="7239266" y="411937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71" name="object 93"/>
            <p:cNvSpPr/>
            <p:nvPr/>
          </p:nvSpPr>
          <p:spPr>
            <a:xfrm>
              <a:off x="7239266" y="406222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72" name="object 94"/>
            <p:cNvSpPr/>
            <p:nvPr/>
          </p:nvSpPr>
          <p:spPr>
            <a:xfrm>
              <a:off x="7239266" y="4005071"/>
              <a:ext cx="0" cy="28194"/>
            </a:xfrm>
            <a:custGeom>
              <a:avLst/>
              <a:gdLst/>
              <a:ahLst/>
              <a:cxnLst/>
              <a:rect l="l" t="t" r="r" b="b"/>
              <a:pathLst>
                <a:path h="28194">
                  <a:moveTo>
                    <a:pt x="0" y="0"/>
                  </a:moveTo>
                  <a:lnTo>
                    <a:pt x="0" y="28194"/>
                  </a:lnTo>
                </a:path>
              </a:pathLst>
            </a:custGeom>
            <a:ln w="29464">
              <a:solidFill>
                <a:srgbClr val="000000"/>
              </a:solidFill>
            </a:ln>
          </p:spPr>
          <p:txBody>
            <a:bodyPr wrap="square" lIns="0" tIns="0" rIns="0" bIns="0" rtlCol="0">
              <a:noAutofit/>
            </a:bodyPr>
            <a:lstStyle/>
            <a:p>
              <a:endParaRPr/>
            </a:p>
          </p:txBody>
        </p:sp>
        <p:sp>
          <p:nvSpPr>
            <p:cNvPr id="273" name="object 95"/>
            <p:cNvSpPr/>
            <p:nvPr/>
          </p:nvSpPr>
          <p:spPr>
            <a:xfrm>
              <a:off x="7239266" y="3962399"/>
              <a:ext cx="0" cy="13715"/>
            </a:xfrm>
            <a:custGeom>
              <a:avLst/>
              <a:gdLst/>
              <a:ahLst/>
              <a:cxnLst/>
              <a:rect l="l" t="t" r="r" b="b"/>
              <a:pathLst>
                <a:path h="13715">
                  <a:moveTo>
                    <a:pt x="0" y="0"/>
                  </a:moveTo>
                  <a:lnTo>
                    <a:pt x="0" y="13715"/>
                  </a:lnTo>
                </a:path>
              </a:pathLst>
            </a:custGeom>
            <a:ln w="29464">
              <a:solidFill>
                <a:srgbClr val="000000"/>
              </a:solidFill>
            </a:ln>
          </p:spPr>
          <p:txBody>
            <a:bodyPr wrap="square" lIns="0" tIns="0" rIns="0" bIns="0" rtlCol="0">
              <a:noAutofit/>
            </a:bodyPr>
            <a:lstStyle/>
            <a:p>
              <a:endParaRPr/>
            </a:p>
          </p:txBody>
        </p:sp>
        <p:sp>
          <p:nvSpPr>
            <p:cNvPr id="274" name="object 96"/>
            <p:cNvSpPr/>
            <p:nvPr/>
          </p:nvSpPr>
          <p:spPr>
            <a:xfrm>
              <a:off x="5716409" y="5215889"/>
              <a:ext cx="1057655" cy="86106"/>
            </a:xfrm>
            <a:custGeom>
              <a:avLst/>
              <a:gdLst/>
              <a:ahLst/>
              <a:cxnLst/>
              <a:rect l="l" t="t" r="r" b="b"/>
              <a:pathLst>
                <a:path w="1057655" h="86106">
                  <a:moveTo>
                    <a:pt x="86105" y="28955"/>
                  </a:moveTo>
                  <a:lnTo>
                    <a:pt x="86106" y="0"/>
                  </a:lnTo>
                  <a:lnTo>
                    <a:pt x="0" y="43434"/>
                  </a:lnTo>
                  <a:lnTo>
                    <a:pt x="86106" y="86106"/>
                  </a:lnTo>
                  <a:lnTo>
                    <a:pt x="86106" y="57150"/>
                  </a:lnTo>
                  <a:lnTo>
                    <a:pt x="71627" y="57150"/>
                  </a:lnTo>
                  <a:lnTo>
                    <a:pt x="71627" y="28956"/>
                  </a:lnTo>
                  <a:lnTo>
                    <a:pt x="86105" y="28955"/>
                  </a:lnTo>
                  <a:close/>
                </a:path>
                <a:path w="1057655" h="86106">
                  <a:moveTo>
                    <a:pt x="71627" y="28956"/>
                  </a:moveTo>
                  <a:lnTo>
                    <a:pt x="71627" y="57150"/>
                  </a:lnTo>
                  <a:lnTo>
                    <a:pt x="986027" y="57150"/>
                  </a:lnTo>
                  <a:lnTo>
                    <a:pt x="971537" y="86106"/>
                  </a:lnTo>
                  <a:lnTo>
                    <a:pt x="1057655" y="43434"/>
                  </a:lnTo>
                  <a:lnTo>
                    <a:pt x="986027" y="28955"/>
                  </a:lnTo>
                  <a:lnTo>
                    <a:pt x="71627" y="28956"/>
                  </a:lnTo>
                  <a:close/>
                </a:path>
                <a:path w="1057655" h="86106">
                  <a:moveTo>
                    <a:pt x="986027" y="28955"/>
                  </a:moveTo>
                  <a:lnTo>
                    <a:pt x="1057655" y="43434"/>
                  </a:lnTo>
                  <a:lnTo>
                    <a:pt x="971537" y="0"/>
                  </a:lnTo>
                  <a:lnTo>
                    <a:pt x="971537" y="28955"/>
                  </a:lnTo>
                  <a:lnTo>
                    <a:pt x="986027" y="28955"/>
                  </a:lnTo>
                  <a:close/>
                </a:path>
                <a:path w="1057655" h="86106">
                  <a:moveTo>
                    <a:pt x="971537" y="86106"/>
                  </a:moveTo>
                  <a:lnTo>
                    <a:pt x="986027" y="57150"/>
                  </a:lnTo>
                  <a:lnTo>
                    <a:pt x="971537" y="57149"/>
                  </a:lnTo>
                  <a:lnTo>
                    <a:pt x="971537" y="86106"/>
                  </a:lnTo>
                  <a:close/>
                </a:path>
              </a:pathLst>
            </a:custGeom>
            <a:solidFill>
              <a:srgbClr val="000000"/>
            </a:solidFill>
          </p:spPr>
          <p:txBody>
            <a:bodyPr wrap="square" lIns="0" tIns="0" rIns="0" bIns="0" rtlCol="0">
              <a:noAutofit/>
            </a:bodyPr>
            <a:lstStyle/>
            <a:p>
              <a:endParaRPr/>
            </a:p>
          </p:txBody>
        </p:sp>
        <p:sp>
          <p:nvSpPr>
            <p:cNvPr id="275" name="object 97"/>
            <p:cNvSpPr/>
            <p:nvPr/>
          </p:nvSpPr>
          <p:spPr>
            <a:xfrm>
              <a:off x="7744091" y="5215889"/>
              <a:ext cx="1056881" cy="86106"/>
            </a:xfrm>
            <a:custGeom>
              <a:avLst/>
              <a:gdLst/>
              <a:ahLst/>
              <a:cxnLst/>
              <a:rect l="l" t="t" r="r" b="b"/>
              <a:pathLst>
                <a:path w="1056881" h="86106">
                  <a:moveTo>
                    <a:pt x="85331" y="28955"/>
                  </a:moveTo>
                  <a:lnTo>
                    <a:pt x="85331" y="0"/>
                  </a:lnTo>
                  <a:lnTo>
                    <a:pt x="0" y="43434"/>
                  </a:lnTo>
                  <a:lnTo>
                    <a:pt x="85331" y="86106"/>
                  </a:lnTo>
                  <a:lnTo>
                    <a:pt x="85331" y="57150"/>
                  </a:lnTo>
                  <a:lnTo>
                    <a:pt x="71627" y="57150"/>
                  </a:lnTo>
                  <a:lnTo>
                    <a:pt x="71627" y="28955"/>
                  </a:lnTo>
                  <a:lnTo>
                    <a:pt x="85331" y="28955"/>
                  </a:lnTo>
                  <a:close/>
                </a:path>
                <a:path w="1056881" h="86106">
                  <a:moveTo>
                    <a:pt x="71627" y="28955"/>
                  </a:moveTo>
                  <a:lnTo>
                    <a:pt x="71627" y="57150"/>
                  </a:lnTo>
                  <a:lnTo>
                    <a:pt x="986027" y="57150"/>
                  </a:lnTo>
                  <a:lnTo>
                    <a:pt x="971550" y="86106"/>
                  </a:lnTo>
                  <a:lnTo>
                    <a:pt x="1056881" y="43434"/>
                  </a:lnTo>
                  <a:lnTo>
                    <a:pt x="986027" y="28955"/>
                  </a:lnTo>
                  <a:lnTo>
                    <a:pt x="71627" y="28955"/>
                  </a:lnTo>
                  <a:close/>
                </a:path>
                <a:path w="1056881" h="86106">
                  <a:moveTo>
                    <a:pt x="986027" y="28955"/>
                  </a:moveTo>
                  <a:lnTo>
                    <a:pt x="1056881" y="43434"/>
                  </a:lnTo>
                  <a:lnTo>
                    <a:pt x="971550" y="0"/>
                  </a:lnTo>
                  <a:lnTo>
                    <a:pt x="971549" y="28955"/>
                  </a:lnTo>
                  <a:lnTo>
                    <a:pt x="986027" y="28955"/>
                  </a:lnTo>
                  <a:close/>
                </a:path>
                <a:path w="1056881" h="86106">
                  <a:moveTo>
                    <a:pt x="971550" y="86106"/>
                  </a:moveTo>
                  <a:lnTo>
                    <a:pt x="986027" y="57150"/>
                  </a:lnTo>
                  <a:lnTo>
                    <a:pt x="971549" y="57149"/>
                  </a:lnTo>
                  <a:lnTo>
                    <a:pt x="971550" y="86106"/>
                  </a:lnTo>
                  <a:close/>
                </a:path>
              </a:pathLst>
            </a:custGeom>
            <a:solidFill>
              <a:srgbClr val="000000"/>
            </a:solidFill>
          </p:spPr>
          <p:txBody>
            <a:bodyPr wrap="square" lIns="0" tIns="0" rIns="0" bIns="0" rtlCol="0">
              <a:noAutofit/>
            </a:bodyPr>
            <a:lstStyle/>
            <a:p>
              <a:endParaRPr/>
            </a:p>
          </p:txBody>
        </p:sp>
        <p:sp>
          <p:nvSpPr>
            <p:cNvPr id="276" name="object 98"/>
            <p:cNvSpPr/>
            <p:nvPr/>
          </p:nvSpPr>
          <p:spPr>
            <a:xfrm>
              <a:off x="6791591" y="5268467"/>
              <a:ext cx="310896" cy="206501"/>
            </a:xfrm>
            <a:custGeom>
              <a:avLst/>
              <a:gdLst/>
              <a:ahLst/>
              <a:cxnLst/>
              <a:rect l="l" t="t" r="r" b="b"/>
              <a:pathLst>
                <a:path w="310896" h="206501">
                  <a:moveTo>
                    <a:pt x="0" y="0"/>
                  </a:moveTo>
                  <a:lnTo>
                    <a:pt x="0" y="206501"/>
                  </a:lnTo>
                  <a:lnTo>
                    <a:pt x="310896" y="206501"/>
                  </a:lnTo>
                  <a:lnTo>
                    <a:pt x="310896" y="0"/>
                  </a:lnTo>
                  <a:lnTo>
                    <a:pt x="0" y="0"/>
                  </a:lnTo>
                  <a:close/>
                </a:path>
              </a:pathLst>
            </a:custGeom>
            <a:solidFill>
              <a:srgbClr val="99FE65"/>
            </a:solidFill>
          </p:spPr>
          <p:txBody>
            <a:bodyPr wrap="square" lIns="0" tIns="0" rIns="0" bIns="0" rtlCol="0">
              <a:noAutofit/>
            </a:bodyPr>
            <a:lstStyle/>
            <a:p>
              <a:endParaRPr/>
            </a:p>
          </p:txBody>
        </p:sp>
        <p:sp>
          <p:nvSpPr>
            <p:cNvPr id="277" name="object 99"/>
            <p:cNvSpPr/>
            <p:nvPr/>
          </p:nvSpPr>
          <p:spPr>
            <a:xfrm>
              <a:off x="6791591" y="5268467"/>
              <a:ext cx="310896" cy="206501"/>
            </a:xfrm>
            <a:custGeom>
              <a:avLst/>
              <a:gdLst/>
              <a:ahLst/>
              <a:cxnLst/>
              <a:rect l="l" t="t" r="r" b="b"/>
              <a:pathLst>
                <a:path w="310896" h="206501">
                  <a:moveTo>
                    <a:pt x="0" y="0"/>
                  </a:moveTo>
                  <a:lnTo>
                    <a:pt x="0" y="206501"/>
                  </a:lnTo>
                  <a:lnTo>
                    <a:pt x="310896" y="206501"/>
                  </a:lnTo>
                  <a:lnTo>
                    <a:pt x="310896" y="0"/>
                  </a:lnTo>
                  <a:lnTo>
                    <a:pt x="0" y="0"/>
                  </a:lnTo>
                  <a:close/>
                </a:path>
              </a:pathLst>
            </a:custGeom>
            <a:ln w="12700">
              <a:solidFill>
                <a:srgbClr val="000000"/>
              </a:solidFill>
            </a:ln>
          </p:spPr>
          <p:txBody>
            <a:bodyPr wrap="square" lIns="0" tIns="0" rIns="0" bIns="0" rtlCol="0">
              <a:noAutofit/>
            </a:bodyPr>
            <a:lstStyle/>
            <a:p>
              <a:endParaRPr/>
            </a:p>
          </p:txBody>
        </p:sp>
        <p:sp>
          <p:nvSpPr>
            <p:cNvPr id="278" name="object 100"/>
            <p:cNvSpPr/>
            <p:nvPr/>
          </p:nvSpPr>
          <p:spPr>
            <a:xfrm>
              <a:off x="7395095" y="5268467"/>
              <a:ext cx="310896" cy="206501"/>
            </a:xfrm>
            <a:custGeom>
              <a:avLst/>
              <a:gdLst/>
              <a:ahLst/>
              <a:cxnLst/>
              <a:rect l="l" t="t" r="r" b="b"/>
              <a:pathLst>
                <a:path w="310896" h="206501">
                  <a:moveTo>
                    <a:pt x="0" y="0"/>
                  </a:moveTo>
                  <a:lnTo>
                    <a:pt x="0" y="206501"/>
                  </a:lnTo>
                  <a:lnTo>
                    <a:pt x="310896" y="206501"/>
                  </a:lnTo>
                  <a:lnTo>
                    <a:pt x="310896" y="0"/>
                  </a:lnTo>
                  <a:lnTo>
                    <a:pt x="0" y="0"/>
                  </a:lnTo>
                  <a:close/>
                </a:path>
              </a:pathLst>
            </a:custGeom>
            <a:solidFill>
              <a:srgbClr val="FECC00"/>
            </a:solidFill>
          </p:spPr>
          <p:txBody>
            <a:bodyPr wrap="square" lIns="0" tIns="0" rIns="0" bIns="0" rtlCol="0">
              <a:noAutofit/>
            </a:bodyPr>
            <a:lstStyle/>
            <a:p>
              <a:endParaRPr/>
            </a:p>
          </p:txBody>
        </p:sp>
        <p:sp>
          <p:nvSpPr>
            <p:cNvPr id="279" name="object 101"/>
            <p:cNvSpPr/>
            <p:nvPr/>
          </p:nvSpPr>
          <p:spPr>
            <a:xfrm>
              <a:off x="7394321" y="5268467"/>
              <a:ext cx="311657" cy="206501"/>
            </a:xfrm>
            <a:custGeom>
              <a:avLst/>
              <a:gdLst/>
              <a:ahLst/>
              <a:cxnLst/>
              <a:rect l="l" t="t" r="r" b="b"/>
              <a:pathLst>
                <a:path w="311657" h="206501">
                  <a:moveTo>
                    <a:pt x="0" y="0"/>
                  </a:moveTo>
                  <a:lnTo>
                    <a:pt x="0" y="206501"/>
                  </a:lnTo>
                  <a:lnTo>
                    <a:pt x="311657" y="206501"/>
                  </a:lnTo>
                  <a:lnTo>
                    <a:pt x="311657" y="0"/>
                  </a:lnTo>
                  <a:lnTo>
                    <a:pt x="0" y="0"/>
                  </a:lnTo>
                  <a:close/>
                </a:path>
              </a:pathLst>
            </a:custGeom>
            <a:ln w="12700">
              <a:solidFill>
                <a:srgbClr val="000000"/>
              </a:solidFill>
            </a:ln>
          </p:spPr>
          <p:txBody>
            <a:bodyPr wrap="square" lIns="0" tIns="0" rIns="0" bIns="0" rtlCol="0">
              <a:noAutofit/>
            </a:bodyPr>
            <a:lstStyle/>
            <a:p>
              <a:endParaRPr/>
            </a:p>
          </p:txBody>
        </p:sp>
        <p:sp>
          <p:nvSpPr>
            <p:cNvPr id="280" name="object 102"/>
            <p:cNvSpPr/>
            <p:nvPr/>
          </p:nvSpPr>
          <p:spPr>
            <a:xfrm>
              <a:off x="7096391" y="5268467"/>
              <a:ext cx="304800" cy="206501"/>
            </a:xfrm>
            <a:custGeom>
              <a:avLst/>
              <a:gdLst/>
              <a:ahLst/>
              <a:cxnLst/>
              <a:rect l="l" t="t" r="r" b="b"/>
              <a:pathLst>
                <a:path w="304800" h="206501">
                  <a:moveTo>
                    <a:pt x="0" y="0"/>
                  </a:moveTo>
                  <a:lnTo>
                    <a:pt x="0" y="206501"/>
                  </a:lnTo>
                  <a:lnTo>
                    <a:pt x="304800" y="206501"/>
                  </a:lnTo>
                  <a:lnTo>
                    <a:pt x="304800" y="0"/>
                  </a:lnTo>
                  <a:lnTo>
                    <a:pt x="0" y="0"/>
                  </a:lnTo>
                  <a:close/>
                </a:path>
              </a:pathLst>
            </a:custGeom>
            <a:solidFill>
              <a:srgbClr val="66CBFE"/>
            </a:solidFill>
          </p:spPr>
          <p:txBody>
            <a:bodyPr wrap="square" lIns="0" tIns="0" rIns="0" bIns="0" rtlCol="0">
              <a:noAutofit/>
            </a:bodyPr>
            <a:lstStyle/>
            <a:p>
              <a:endParaRPr/>
            </a:p>
          </p:txBody>
        </p:sp>
        <p:sp>
          <p:nvSpPr>
            <p:cNvPr id="281" name="object 103"/>
            <p:cNvSpPr/>
            <p:nvPr/>
          </p:nvSpPr>
          <p:spPr>
            <a:xfrm>
              <a:off x="7096391" y="5268467"/>
              <a:ext cx="304800" cy="206501"/>
            </a:xfrm>
            <a:custGeom>
              <a:avLst/>
              <a:gdLst/>
              <a:ahLst/>
              <a:cxnLst/>
              <a:rect l="l" t="t" r="r" b="b"/>
              <a:pathLst>
                <a:path w="304800" h="206501">
                  <a:moveTo>
                    <a:pt x="0" y="0"/>
                  </a:moveTo>
                  <a:lnTo>
                    <a:pt x="0" y="206501"/>
                  </a:lnTo>
                  <a:lnTo>
                    <a:pt x="304800" y="206501"/>
                  </a:lnTo>
                  <a:lnTo>
                    <a:pt x="304800" y="0"/>
                  </a:lnTo>
                  <a:lnTo>
                    <a:pt x="0" y="0"/>
                  </a:lnTo>
                  <a:close/>
                </a:path>
              </a:pathLst>
            </a:custGeom>
            <a:ln w="12700">
              <a:solidFill>
                <a:srgbClr val="000000"/>
              </a:solidFill>
            </a:ln>
          </p:spPr>
          <p:txBody>
            <a:bodyPr wrap="square" lIns="0" tIns="0" rIns="0" bIns="0" rtlCol="0">
              <a:noAutofit/>
            </a:bodyPr>
            <a:lstStyle/>
            <a:p>
              <a:endParaRPr/>
            </a:p>
          </p:txBody>
        </p:sp>
        <p:sp>
          <p:nvSpPr>
            <p:cNvPr id="282" name="object 104"/>
            <p:cNvSpPr/>
            <p:nvPr/>
          </p:nvSpPr>
          <p:spPr>
            <a:xfrm>
              <a:off x="6835775" y="3722369"/>
              <a:ext cx="349757" cy="206501"/>
            </a:xfrm>
            <a:custGeom>
              <a:avLst/>
              <a:gdLst/>
              <a:ahLst/>
              <a:cxnLst/>
              <a:rect l="l" t="t" r="r" b="b"/>
              <a:pathLst>
                <a:path w="349757" h="206501">
                  <a:moveTo>
                    <a:pt x="0" y="0"/>
                  </a:moveTo>
                  <a:lnTo>
                    <a:pt x="0" y="206501"/>
                  </a:lnTo>
                  <a:lnTo>
                    <a:pt x="349757" y="206501"/>
                  </a:lnTo>
                  <a:lnTo>
                    <a:pt x="349757" y="0"/>
                  </a:lnTo>
                  <a:lnTo>
                    <a:pt x="0" y="0"/>
                  </a:lnTo>
                  <a:close/>
                </a:path>
              </a:pathLst>
            </a:custGeom>
            <a:solidFill>
              <a:srgbClr val="FE7C7F"/>
            </a:solidFill>
          </p:spPr>
          <p:txBody>
            <a:bodyPr wrap="square" lIns="0" tIns="0" rIns="0" bIns="0" rtlCol="0">
              <a:noAutofit/>
            </a:bodyPr>
            <a:lstStyle/>
            <a:p>
              <a:endParaRPr/>
            </a:p>
          </p:txBody>
        </p:sp>
        <p:sp>
          <p:nvSpPr>
            <p:cNvPr id="283" name="object 105"/>
            <p:cNvSpPr/>
            <p:nvPr/>
          </p:nvSpPr>
          <p:spPr>
            <a:xfrm>
              <a:off x="6835775" y="3722369"/>
              <a:ext cx="348996" cy="206501"/>
            </a:xfrm>
            <a:custGeom>
              <a:avLst/>
              <a:gdLst/>
              <a:ahLst/>
              <a:cxnLst/>
              <a:rect l="l" t="t" r="r" b="b"/>
              <a:pathLst>
                <a:path w="348996" h="206501">
                  <a:moveTo>
                    <a:pt x="0" y="0"/>
                  </a:moveTo>
                  <a:lnTo>
                    <a:pt x="0" y="206501"/>
                  </a:lnTo>
                  <a:lnTo>
                    <a:pt x="348996" y="206501"/>
                  </a:lnTo>
                  <a:lnTo>
                    <a:pt x="348996" y="0"/>
                  </a:lnTo>
                  <a:lnTo>
                    <a:pt x="0" y="0"/>
                  </a:lnTo>
                  <a:close/>
                </a:path>
              </a:pathLst>
            </a:custGeom>
            <a:ln w="12700">
              <a:solidFill>
                <a:srgbClr val="000000"/>
              </a:solidFill>
            </a:ln>
          </p:spPr>
          <p:txBody>
            <a:bodyPr wrap="square" lIns="0" tIns="0" rIns="0" bIns="0" rtlCol="0">
              <a:noAutofit/>
            </a:bodyPr>
            <a:lstStyle/>
            <a:p>
              <a:endParaRPr/>
            </a:p>
          </p:txBody>
        </p:sp>
        <p:sp>
          <p:nvSpPr>
            <p:cNvPr id="284" name="object 106"/>
            <p:cNvSpPr/>
            <p:nvPr/>
          </p:nvSpPr>
          <p:spPr>
            <a:xfrm>
              <a:off x="7337945" y="3722369"/>
              <a:ext cx="348996" cy="206501"/>
            </a:xfrm>
            <a:custGeom>
              <a:avLst/>
              <a:gdLst/>
              <a:ahLst/>
              <a:cxnLst/>
              <a:rect l="l" t="t" r="r" b="b"/>
              <a:pathLst>
                <a:path w="348996" h="206501">
                  <a:moveTo>
                    <a:pt x="0" y="0"/>
                  </a:moveTo>
                  <a:lnTo>
                    <a:pt x="0" y="206501"/>
                  </a:lnTo>
                  <a:lnTo>
                    <a:pt x="348996" y="206501"/>
                  </a:lnTo>
                  <a:lnTo>
                    <a:pt x="348996" y="0"/>
                  </a:lnTo>
                  <a:lnTo>
                    <a:pt x="0" y="0"/>
                  </a:lnTo>
                  <a:close/>
                </a:path>
              </a:pathLst>
            </a:custGeom>
            <a:solidFill>
              <a:srgbClr val="FCF000"/>
            </a:solidFill>
          </p:spPr>
          <p:txBody>
            <a:bodyPr wrap="square" lIns="0" tIns="0" rIns="0" bIns="0" rtlCol="0">
              <a:noAutofit/>
            </a:bodyPr>
            <a:lstStyle/>
            <a:p>
              <a:endParaRPr/>
            </a:p>
          </p:txBody>
        </p:sp>
        <p:sp>
          <p:nvSpPr>
            <p:cNvPr id="285" name="object 107"/>
            <p:cNvSpPr/>
            <p:nvPr/>
          </p:nvSpPr>
          <p:spPr>
            <a:xfrm>
              <a:off x="7337171" y="3722369"/>
              <a:ext cx="349757" cy="206501"/>
            </a:xfrm>
            <a:custGeom>
              <a:avLst/>
              <a:gdLst/>
              <a:ahLst/>
              <a:cxnLst/>
              <a:rect l="l" t="t" r="r" b="b"/>
              <a:pathLst>
                <a:path w="349757" h="206501">
                  <a:moveTo>
                    <a:pt x="0" y="0"/>
                  </a:moveTo>
                  <a:lnTo>
                    <a:pt x="0" y="206501"/>
                  </a:lnTo>
                  <a:lnTo>
                    <a:pt x="349757" y="206501"/>
                  </a:lnTo>
                  <a:lnTo>
                    <a:pt x="349757" y="0"/>
                  </a:lnTo>
                  <a:lnTo>
                    <a:pt x="0" y="0"/>
                  </a:lnTo>
                  <a:close/>
                </a:path>
              </a:pathLst>
            </a:custGeom>
            <a:ln w="12700">
              <a:solidFill>
                <a:srgbClr val="000000"/>
              </a:solidFill>
            </a:ln>
          </p:spPr>
          <p:txBody>
            <a:bodyPr wrap="square" lIns="0" tIns="0" rIns="0" bIns="0" rtlCol="0">
              <a:noAutofit/>
            </a:bodyPr>
            <a:lstStyle/>
            <a:p>
              <a:endParaRPr/>
            </a:p>
          </p:txBody>
        </p:sp>
        <p:sp>
          <p:nvSpPr>
            <p:cNvPr id="286" name="object 108"/>
            <p:cNvSpPr/>
            <p:nvPr/>
          </p:nvSpPr>
          <p:spPr>
            <a:xfrm>
              <a:off x="7526147" y="3319271"/>
              <a:ext cx="228600" cy="206501"/>
            </a:xfrm>
            <a:custGeom>
              <a:avLst/>
              <a:gdLst/>
              <a:ahLst/>
              <a:cxnLst/>
              <a:rect l="l" t="t" r="r" b="b"/>
              <a:pathLst>
                <a:path w="228600" h="206501">
                  <a:moveTo>
                    <a:pt x="0" y="0"/>
                  </a:moveTo>
                  <a:lnTo>
                    <a:pt x="0" y="206501"/>
                  </a:lnTo>
                  <a:lnTo>
                    <a:pt x="228600" y="206501"/>
                  </a:lnTo>
                  <a:lnTo>
                    <a:pt x="228600" y="0"/>
                  </a:lnTo>
                  <a:lnTo>
                    <a:pt x="0" y="0"/>
                  </a:lnTo>
                  <a:close/>
                </a:path>
              </a:pathLst>
            </a:custGeom>
            <a:solidFill>
              <a:srgbClr val="66CBFE"/>
            </a:solidFill>
          </p:spPr>
          <p:txBody>
            <a:bodyPr wrap="square" lIns="0" tIns="0" rIns="0" bIns="0" rtlCol="0">
              <a:noAutofit/>
            </a:bodyPr>
            <a:lstStyle/>
            <a:p>
              <a:endParaRPr/>
            </a:p>
          </p:txBody>
        </p:sp>
        <p:sp>
          <p:nvSpPr>
            <p:cNvPr id="287" name="object 109"/>
            <p:cNvSpPr/>
            <p:nvPr/>
          </p:nvSpPr>
          <p:spPr>
            <a:xfrm>
              <a:off x="7526147" y="3319271"/>
              <a:ext cx="228600" cy="206501"/>
            </a:xfrm>
            <a:custGeom>
              <a:avLst/>
              <a:gdLst/>
              <a:ahLst/>
              <a:cxnLst/>
              <a:rect l="l" t="t" r="r" b="b"/>
              <a:pathLst>
                <a:path w="228600" h="206501">
                  <a:moveTo>
                    <a:pt x="0" y="0"/>
                  </a:moveTo>
                  <a:lnTo>
                    <a:pt x="0" y="206501"/>
                  </a:lnTo>
                  <a:lnTo>
                    <a:pt x="228600" y="206501"/>
                  </a:lnTo>
                  <a:lnTo>
                    <a:pt x="228600" y="0"/>
                  </a:lnTo>
                  <a:lnTo>
                    <a:pt x="0" y="0"/>
                  </a:lnTo>
                  <a:close/>
                </a:path>
              </a:pathLst>
            </a:custGeom>
            <a:ln w="12700">
              <a:solidFill>
                <a:srgbClr val="000000"/>
              </a:solidFill>
            </a:ln>
          </p:spPr>
          <p:txBody>
            <a:bodyPr wrap="square" lIns="0" tIns="0" rIns="0" bIns="0" rtlCol="0">
              <a:noAutofit/>
            </a:bodyPr>
            <a:lstStyle/>
            <a:p>
              <a:endParaRPr/>
            </a:p>
          </p:txBody>
        </p:sp>
        <p:sp>
          <p:nvSpPr>
            <p:cNvPr id="288" name="object 110"/>
            <p:cNvSpPr/>
            <p:nvPr/>
          </p:nvSpPr>
          <p:spPr>
            <a:xfrm>
              <a:off x="7145147" y="3319271"/>
              <a:ext cx="348233" cy="206501"/>
            </a:xfrm>
            <a:custGeom>
              <a:avLst/>
              <a:gdLst/>
              <a:ahLst/>
              <a:cxnLst/>
              <a:rect l="l" t="t" r="r" b="b"/>
              <a:pathLst>
                <a:path w="348233" h="206501">
                  <a:moveTo>
                    <a:pt x="0" y="0"/>
                  </a:moveTo>
                  <a:lnTo>
                    <a:pt x="0" y="206501"/>
                  </a:lnTo>
                  <a:lnTo>
                    <a:pt x="348233" y="206501"/>
                  </a:lnTo>
                  <a:lnTo>
                    <a:pt x="348233" y="0"/>
                  </a:lnTo>
                  <a:lnTo>
                    <a:pt x="0" y="0"/>
                  </a:lnTo>
                  <a:close/>
                </a:path>
              </a:pathLst>
            </a:custGeom>
            <a:solidFill>
              <a:srgbClr val="FECC00"/>
            </a:solidFill>
          </p:spPr>
          <p:txBody>
            <a:bodyPr wrap="square" lIns="0" tIns="0" rIns="0" bIns="0" rtlCol="0">
              <a:noAutofit/>
            </a:bodyPr>
            <a:lstStyle/>
            <a:p>
              <a:endParaRPr/>
            </a:p>
          </p:txBody>
        </p:sp>
        <p:sp>
          <p:nvSpPr>
            <p:cNvPr id="289" name="object 111"/>
            <p:cNvSpPr/>
            <p:nvPr/>
          </p:nvSpPr>
          <p:spPr>
            <a:xfrm>
              <a:off x="7145147" y="3319271"/>
              <a:ext cx="348233" cy="206501"/>
            </a:xfrm>
            <a:custGeom>
              <a:avLst/>
              <a:gdLst/>
              <a:ahLst/>
              <a:cxnLst/>
              <a:rect l="l" t="t" r="r" b="b"/>
              <a:pathLst>
                <a:path w="348233" h="206501">
                  <a:moveTo>
                    <a:pt x="0" y="0"/>
                  </a:moveTo>
                  <a:lnTo>
                    <a:pt x="0" y="206501"/>
                  </a:lnTo>
                  <a:lnTo>
                    <a:pt x="348233" y="206501"/>
                  </a:lnTo>
                  <a:lnTo>
                    <a:pt x="348233" y="0"/>
                  </a:lnTo>
                  <a:lnTo>
                    <a:pt x="0" y="0"/>
                  </a:lnTo>
                  <a:close/>
                </a:path>
              </a:pathLst>
            </a:custGeom>
            <a:ln w="12700">
              <a:solidFill>
                <a:srgbClr val="000000"/>
              </a:solidFill>
            </a:ln>
          </p:spPr>
          <p:txBody>
            <a:bodyPr wrap="square" lIns="0" tIns="0" rIns="0" bIns="0" rtlCol="0">
              <a:noAutofit/>
            </a:bodyPr>
            <a:lstStyle/>
            <a:p>
              <a:endParaRPr/>
            </a:p>
          </p:txBody>
        </p:sp>
        <p:sp>
          <p:nvSpPr>
            <p:cNvPr id="290" name="object 112"/>
            <p:cNvSpPr/>
            <p:nvPr/>
          </p:nvSpPr>
          <p:spPr>
            <a:xfrm>
              <a:off x="6764147" y="3319271"/>
              <a:ext cx="348233" cy="206501"/>
            </a:xfrm>
            <a:custGeom>
              <a:avLst/>
              <a:gdLst/>
              <a:ahLst/>
              <a:cxnLst/>
              <a:rect l="l" t="t" r="r" b="b"/>
              <a:pathLst>
                <a:path w="348233" h="206501">
                  <a:moveTo>
                    <a:pt x="0" y="0"/>
                  </a:moveTo>
                  <a:lnTo>
                    <a:pt x="0" y="206501"/>
                  </a:lnTo>
                  <a:lnTo>
                    <a:pt x="348233" y="206501"/>
                  </a:lnTo>
                  <a:lnTo>
                    <a:pt x="348233" y="0"/>
                  </a:lnTo>
                  <a:lnTo>
                    <a:pt x="0" y="0"/>
                  </a:lnTo>
                  <a:close/>
                </a:path>
              </a:pathLst>
            </a:custGeom>
            <a:solidFill>
              <a:srgbClr val="99FE65"/>
            </a:solidFill>
          </p:spPr>
          <p:txBody>
            <a:bodyPr wrap="square" lIns="0" tIns="0" rIns="0" bIns="0" rtlCol="0">
              <a:noAutofit/>
            </a:bodyPr>
            <a:lstStyle/>
            <a:p>
              <a:endParaRPr/>
            </a:p>
          </p:txBody>
        </p:sp>
        <p:sp>
          <p:nvSpPr>
            <p:cNvPr id="291" name="object 113"/>
            <p:cNvSpPr/>
            <p:nvPr/>
          </p:nvSpPr>
          <p:spPr>
            <a:xfrm>
              <a:off x="6764147" y="3319271"/>
              <a:ext cx="348233" cy="206501"/>
            </a:xfrm>
            <a:custGeom>
              <a:avLst/>
              <a:gdLst/>
              <a:ahLst/>
              <a:cxnLst/>
              <a:rect l="l" t="t" r="r" b="b"/>
              <a:pathLst>
                <a:path w="348233" h="206501">
                  <a:moveTo>
                    <a:pt x="0" y="0"/>
                  </a:moveTo>
                  <a:lnTo>
                    <a:pt x="0" y="206501"/>
                  </a:lnTo>
                  <a:lnTo>
                    <a:pt x="348233" y="206501"/>
                  </a:lnTo>
                  <a:lnTo>
                    <a:pt x="348233" y="0"/>
                  </a:lnTo>
                  <a:lnTo>
                    <a:pt x="0" y="0"/>
                  </a:lnTo>
                  <a:close/>
                </a:path>
              </a:pathLst>
            </a:custGeom>
            <a:ln w="12700">
              <a:solidFill>
                <a:srgbClr val="000000"/>
              </a:solidFill>
            </a:ln>
          </p:spPr>
          <p:txBody>
            <a:bodyPr wrap="square" lIns="0" tIns="0" rIns="0" bIns="0" rtlCol="0">
              <a:noAutofit/>
            </a:bodyPr>
            <a:lstStyle/>
            <a:p>
              <a:endParaRPr/>
            </a:p>
          </p:txBody>
        </p:sp>
        <p:sp>
          <p:nvSpPr>
            <p:cNvPr id="292" name="object 40"/>
            <p:cNvSpPr txBox="1"/>
            <p:nvPr/>
          </p:nvSpPr>
          <p:spPr>
            <a:xfrm>
              <a:off x="968635" y="1191164"/>
              <a:ext cx="3373475" cy="330200"/>
            </a:xfrm>
            <a:prstGeom prst="rect">
              <a:avLst/>
            </a:prstGeom>
          </p:spPr>
          <p:txBody>
            <a:bodyPr wrap="square" lIns="0" tIns="0" rIns="0" bIns="0" rtlCol="0">
              <a:noAutofit/>
            </a:bodyPr>
            <a:lstStyle/>
            <a:p>
              <a:pPr marL="12700">
                <a:lnSpc>
                  <a:spcPts val="2555"/>
                </a:lnSpc>
                <a:spcBef>
                  <a:spcPts val="127"/>
                </a:spcBef>
              </a:pPr>
              <a:r>
                <a:rPr sz="2400" b="1" dirty="0">
                  <a:solidFill>
                    <a:srgbClr val="9F9386"/>
                  </a:solidFill>
                  <a:latin typeface="Arial"/>
                  <a:cs typeface="Arial"/>
                </a:rPr>
                <a:t>Layered Architecture –</a:t>
              </a:r>
              <a:endParaRPr sz="2400">
                <a:latin typeface="Arial"/>
                <a:cs typeface="Arial"/>
              </a:endParaRPr>
            </a:p>
          </p:txBody>
        </p:sp>
        <p:sp>
          <p:nvSpPr>
            <p:cNvPr id="293" name="object 39"/>
            <p:cNvSpPr txBox="1"/>
            <p:nvPr/>
          </p:nvSpPr>
          <p:spPr>
            <a:xfrm>
              <a:off x="4355207" y="1191164"/>
              <a:ext cx="748934" cy="330200"/>
            </a:xfrm>
            <a:prstGeom prst="rect">
              <a:avLst/>
            </a:prstGeom>
          </p:spPr>
          <p:txBody>
            <a:bodyPr wrap="square" lIns="0" tIns="0" rIns="0" bIns="0" rtlCol="0">
              <a:noAutofit/>
            </a:bodyPr>
            <a:lstStyle/>
            <a:p>
              <a:pPr marL="12700">
                <a:lnSpc>
                  <a:spcPts val="2555"/>
                </a:lnSpc>
                <a:spcBef>
                  <a:spcPts val="127"/>
                </a:spcBef>
              </a:pPr>
              <a:r>
                <a:rPr sz="2400" b="1" spc="4" dirty="0">
                  <a:solidFill>
                    <a:srgbClr val="9F9386"/>
                  </a:solidFill>
                  <a:latin typeface="Arial"/>
                  <a:cs typeface="Arial"/>
                </a:rPr>
                <a:t>M</a:t>
              </a:r>
              <a:r>
                <a:rPr sz="2400" b="1" dirty="0">
                  <a:solidFill>
                    <a:srgbClr val="9F9386"/>
                  </a:solidFill>
                  <a:latin typeface="Arial"/>
                  <a:cs typeface="Arial"/>
                </a:rPr>
                <a:t>SC</a:t>
              </a:r>
              <a:endParaRPr sz="2400">
                <a:latin typeface="Arial"/>
                <a:cs typeface="Arial"/>
              </a:endParaRPr>
            </a:p>
          </p:txBody>
        </p:sp>
        <p:sp>
          <p:nvSpPr>
            <p:cNvPr id="294" name="object 38"/>
            <p:cNvSpPr txBox="1"/>
            <p:nvPr/>
          </p:nvSpPr>
          <p:spPr>
            <a:xfrm>
              <a:off x="5117664" y="1191164"/>
              <a:ext cx="612962" cy="330200"/>
            </a:xfrm>
            <a:prstGeom prst="rect">
              <a:avLst/>
            </a:prstGeom>
          </p:spPr>
          <p:txBody>
            <a:bodyPr wrap="square" lIns="0" tIns="0" rIns="0" bIns="0" rtlCol="0">
              <a:noAutofit/>
            </a:bodyPr>
            <a:lstStyle/>
            <a:p>
              <a:pPr marL="12700">
                <a:lnSpc>
                  <a:spcPts val="2555"/>
                </a:lnSpc>
                <a:spcBef>
                  <a:spcPts val="127"/>
                </a:spcBef>
              </a:pPr>
              <a:r>
                <a:rPr sz="2400" b="1" dirty="0">
                  <a:solidFill>
                    <a:srgbClr val="9F9386"/>
                  </a:solidFill>
                  <a:latin typeface="Arial"/>
                  <a:cs typeface="Arial"/>
                </a:rPr>
                <a:t>and</a:t>
              </a:r>
              <a:endParaRPr sz="2400">
                <a:latin typeface="Arial"/>
                <a:cs typeface="Arial"/>
              </a:endParaRPr>
            </a:p>
          </p:txBody>
        </p:sp>
        <p:sp>
          <p:nvSpPr>
            <p:cNvPr id="295" name="object 37"/>
            <p:cNvSpPr txBox="1"/>
            <p:nvPr/>
          </p:nvSpPr>
          <p:spPr>
            <a:xfrm>
              <a:off x="5744150" y="1191164"/>
              <a:ext cx="2272842" cy="330200"/>
            </a:xfrm>
            <a:prstGeom prst="rect">
              <a:avLst/>
            </a:prstGeom>
          </p:spPr>
          <p:txBody>
            <a:bodyPr wrap="square" lIns="0" tIns="0" rIns="0" bIns="0" rtlCol="0">
              <a:noAutofit/>
            </a:bodyPr>
            <a:lstStyle/>
            <a:p>
              <a:pPr marL="12700">
                <a:lnSpc>
                  <a:spcPts val="2555"/>
                </a:lnSpc>
                <a:spcBef>
                  <a:spcPts val="127"/>
                </a:spcBef>
              </a:pPr>
              <a:r>
                <a:rPr sz="2400" b="1" dirty="0">
                  <a:solidFill>
                    <a:srgbClr val="9F9386"/>
                  </a:solidFill>
                  <a:latin typeface="Arial"/>
                  <a:cs typeface="Arial"/>
                </a:rPr>
                <a:t>Media Gateway</a:t>
              </a:r>
              <a:endParaRPr sz="2400">
                <a:latin typeface="Arial"/>
                <a:cs typeface="Arial"/>
              </a:endParaRPr>
            </a:p>
          </p:txBody>
        </p:sp>
        <p:sp>
          <p:nvSpPr>
            <p:cNvPr id="296" name="object 36"/>
            <p:cNvSpPr txBox="1"/>
            <p:nvPr/>
          </p:nvSpPr>
          <p:spPr>
            <a:xfrm>
              <a:off x="1566805" y="2285984"/>
              <a:ext cx="2741917" cy="228854"/>
            </a:xfrm>
            <a:prstGeom prst="rect">
              <a:avLst/>
            </a:prstGeom>
          </p:spPr>
          <p:txBody>
            <a:bodyPr wrap="square" lIns="0" tIns="0" rIns="0" bIns="0" rtlCol="0">
              <a:noAutofit/>
            </a:bodyPr>
            <a:lstStyle/>
            <a:p>
              <a:pPr marL="12700">
                <a:lnSpc>
                  <a:spcPts val="1735"/>
                </a:lnSpc>
                <a:spcBef>
                  <a:spcPts val="86"/>
                </a:spcBef>
              </a:pPr>
              <a:r>
                <a:rPr sz="1600" b="1" dirty="0">
                  <a:solidFill>
                    <a:srgbClr val="003257"/>
                  </a:solidFill>
                  <a:latin typeface="Arial"/>
                  <a:cs typeface="Arial"/>
                </a:rPr>
                <a:t>“Non Layered Architecture”</a:t>
              </a:r>
              <a:endParaRPr sz="1600">
                <a:latin typeface="Arial"/>
                <a:cs typeface="Arial"/>
              </a:endParaRPr>
            </a:p>
          </p:txBody>
        </p:sp>
        <p:sp>
          <p:nvSpPr>
            <p:cNvPr id="297" name="object 35"/>
            <p:cNvSpPr txBox="1"/>
            <p:nvPr/>
          </p:nvSpPr>
          <p:spPr>
            <a:xfrm>
              <a:off x="5932303" y="2292080"/>
              <a:ext cx="2290534" cy="228853"/>
            </a:xfrm>
            <a:prstGeom prst="rect">
              <a:avLst/>
            </a:prstGeom>
          </p:spPr>
          <p:txBody>
            <a:bodyPr wrap="square" lIns="0" tIns="0" rIns="0" bIns="0" rtlCol="0">
              <a:noAutofit/>
            </a:bodyPr>
            <a:lstStyle/>
            <a:p>
              <a:pPr marL="12700">
                <a:lnSpc>
                  <a:spcPts val="1735"/>
                </a:lnSpc>
                <a:spcBef>
                  <a:spcPts val="86"/>
                </a:spcBef>
              </a:pPr>
              <a:r>
                <a:rPr sz="1600" b="1" dirty="0">
                  <a:solidFill>
                    <a:srgbClr val="003257"/>
                  </a:solidFill>
                  <a:latin typeface="Arial"/>
                  <a:cs typeface="Arial"/>
                </a:rPr>
                <a:t>“Layered Architecture”</a:t>
              </a:r>
              <a:endParaRPr sz="1600">
                <a:latin typeface="Arial"/>
                <a:cs typeface="Arial"/>
              </a:endParaRPr>
            </a:p>
          </p:txBody>
        </p:sp>
        <p:sp>
          <p:nvSpPr>
            <p:cNvPr id="298" name="object 34"/>
            <p:cNvSpPr txBox="1"/>
            <p:nvPr/>
          </p:nvSpPr>
          <p:spPr>
            <a:xfrm>
              <a:off x="6736213" y="2844752"/>
              <a:ext cx="1040475" cy="177800"/>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C</a:t>
              </a:r>
              <a:r>
                <a:rPr sz="1200" b="1" spc="4" dirty="0">
                  <a:solidFill>
                    <a:srgbClr val="003257"/>
                  </a:solidFill>
                  <a:latin typeface="Arial"/>
                  <a:cs typeface="Arial"/>
                </a:rPr>
                <a:t>o</a:t>
              </a:r>
              <a:r>
                <a:rPr sz="1200" b="1" dirty="0">
                  <a:solidFill>
                    <a:srgbClr val="003257"/>
                  </a:solidFill>
                  <a:latin typeface="Arial"/>
                  <a:cs typeface="Arial"/>
                </a:rPr>
                <a:t>ntrol</a:t>
              </a:r>
              <a:r>
                <a:rPr sz="1200" b="1" spc="4" dirty="0">
                  <a:solidFill>
                    <a:srgbClr val="003257"/>
                  </a:solidFill>
                  <a:latin typeface="Arial"/>
                  <a:cs typeface="Arial"/>
                </a:rPr>
                <a:t> </a:t>
              </a:r>
              <a:r>
                <a:rPr sz="1200" b="1" dirty="0">
                  <a:solidFill>
                    <a:srgbClr val="003257"/>
                  </a:solidFill>
                  <a:latin typeface="Arial"/>
                  <a:cs typeface="Arial"/>
                </a:rPr>
                <a:t>P</a:t>
              </a:r>
              <a:r>
                <a:rPr sz="1200" b="1" spc="9" dirty="0">
                  <a:solidFill>
                    <a:srgbClr val="003257"/>
                  </a:solidFill>
                  <a:latin typeface="Arial"/>
                  <a:cs typeface="Arial"/>
                </a:rPr>
                <a:t>l</a:t>
              </a:r>
              <a:r>
                <a:rPr sz="1200" b="1" dirty="0">
                  <a:solidFill>
                    <a:srgbClr val="003257"/>
                  </a:solidFill>
                  <a:latin typeface="Arial"/>
                  <a:cs typeface="Arial"/>
                </a:rPr>
                <a:t>ane</a:t>
              </a:r>
              <a:endParaRPr sz="1200">
                <a:latin typeface="Arial"/>
                <a:cs typeface="Arial"/>
              </a:endParaRPr>
            </a:p>
          </p:txBody>
        </p:sp>
        <p:sp>
          <p:nvSpPr>
            <p:cNvPr id="299" name="object 33"/>
            <p:cNvSpPr txBox="1"/>
            <p:nvPr/>
          </p:nvSpPr>
          <p:spPr>
            <a:xfrm>
              <a:off x="2292229" y="3087830"/>
              <a:ext cx="1040475" cy="177800"/>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C</a:t>
              </a:r>
              <a:r>
                <a:rPr sz="1200" b="1" spc="4" dirty="0">
                  <a:solidFill>
                    <a:srgbClr val="003257"/>
                  </a:solidFill>
                  <a:latin typeface="Arial"/>
                  <a:cs typeface="Arial"/>
                </a:rPr>
                <a:t>o</a:t>
              </a:r>
              <a:r>
                <a:rPr sz="1200" b="1" dirty="0">
                  <a:solidFill>
                    <a:srgbClr val="003257"/>
                  </a:solidFill>
                  <a:latin typeface="Arial"/>
                  <a:cs typeface="Arial"/>
                </a:rPr>
                <a:t>ntrol</a:t>
              </a:r>
              <a:r>
                <a:rPr sz="1200" b="1" spc="4" dirty="0">
                  <a:solidFill>
                    <a:srgbClr val="003257"/>
                  </a:solidFill>
                  <a:latin typeface="Arial"/>
                  <a:cs typeface="Arial"/>
                </a:rPr>
                <a:t> </a:t>
              </a:r>
              <a:r>
                <a:rPr sz="1200" b="1" dirty="0">
                  <a:solidFill>
                    <a:srgbClr val="003257"/>
                  </a:solidFill>
                  <a:latin typeface="Arial"/>
                  <a:cs typeface="Arial"/>
                </a:rPr>
                <a:t>P</a:t>
              </a:r>
              <a:r>
                <a:rPr sz="1200" b="1" spc="9" dirty="0">
                  <a:solidFill>
                    <a:srgbClr val="003257"/>
                  </a:solidFill>
                  <a:latin typeface="Arial"/>
                  <a:cs typeface="Arial"/>
                </a:rPr>
                <a:t>l</a:t>
              </a:r>
              <a:r>
                <a:rPr sz="1200" b="1" dirty="0">
                  <a:solidFill>
                    <a:srgbClr val="003257"/>
                  </a:solidFill>
                  <a:latin typeface="Arial"/>
                  <a:cs typeface="Arial"/>
                </a:rPr>
                <a:t>ane</a:t>
              </a:r>
              <a:endParaRPr sz="1200">
                <a:latin typeface="Arial"/>
                <a:cs typeface="Arial"/>
              </a:endParaRPr>
            </a:p>
          </p:txBody>
        </p:sp>
        <p:sp>
          <p:nvSpPr>
            <p:cNvPr id="300" name="object 32"/>
            <p:cNvSpPr txBox="1"/>
            <p:nvPr/>
          </p:nvSpPr>
          <p:spPr>
            <a:xfrm>
              <a:off x="6475609" y="4321508"/>
              <a:ext cx="675797" cy="359917"/>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Gat</a:t>
              </a:r>
              <a:r>
                <a:rPr sz="1200" b="1" spc="-4" dirty="0">
                  <a:solidFill>
                    <a:srgbClr val="003257"/>
                  </a:solidFill>
                  <a:latin typeface="Arial"/>
                  <a:cs typeface="Arial"/>
                </a:rPr>
                <a:t>e</a:t>
              </a:r>
              <a:r>
                <a:rPr sz="1200" b="1" dirty="0">
                  <a:solidFill>
                    <a:srgbClr val="003257"/>
                  </a:solidFill>
                  <a:latin typeface="Arial"/>
                  <a:cs typeface="Arial"/>
                </a:rPr>
                <a:t>way</a:t>
              </a:r>
              <a:endParaRPr sz="1200">
                <a:latin typeface="Arial"/>
                <a:cs typeface="Arial"/>
              </a:endParaRPr>
            </a:p>
            <a:p>
              <a:pPr marL="12700" marR="22859">
                <a:lnSpc>
                  <a:spcPct val="95825"/>
                </a:lnSpc>
              </a:pPr>
              <a:r>
                <a:rPr sz="1200" b="1" dirty="0">
                  <a:solidFill>
                    <a:srgbClr val="003257"/>
                  </a:solidFill>
                  <a:latin typeface="Arial"/>
                  <a:cs typeface="Arial"/>
                </a:rPr>
                <a:t>C</a:t>
              </a:r>
              <a:r>
                <a:rPr sz="1200" b="1" spc="4" dirty="0">
                  <a:solidFill>
                    <a:srgbClr val="003257"/>
                  </a:solidFill>
                  <a:latin typeface="Arial"/>
                  <a:cs typeface="Arial"/>
                </a:rPr>
                <a:t>o</a:t>
              </a:r>
              <a:r>
                <a:rPr sz="1200" b="1" dirty="0">
                  <a:solidFill>
                    <a:srgbClr val="003257"/>
                  </a:solidFill>
                  <a:latin typeface="Arial"/>
                  <a:cs typeface="Arial"/>
                </a:rPr>
                <a:t>ntrol</a:t>
              </a:r>
              <a:endParaRPr sz="1200">
                <a:latin typeface="Arial"/>
                <a:cs typeface="Arial"/>
              </a:endParaRPr>
            </a:p>
          </p:txBody>
        </p:sp>
        <p:sp>
          <p:nvSpPr>
            <p:cNvPr id="301" name="object 31"/>
            <p:cNvSpPr txBox="1"/>
            <p:nvPr/>
          </p:nvSpPr>
          <p:spPr>
            <a:xfrm>
              <a:off x="2405005" y="5016452"/>
              <a:ext cx="835116" cy="360679"/>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User Plane</a:t>
              </a:r>
              <a:endParaRPr sz="1200">
                <a:latin typeface="Arial"/>
                <a:cs typeface="Arial"/>
              </a:endParaRPr>
            </a:p>
            <a:p>
              <a:pPr marL="12700" marR="22860">
                <a:lnSpc>
                  <a:spcPct val="95825"/>
                </a:lnSpc>
              </a:pPr>
              <a:r>
                <a:rPr sz="1200" b="1" dirty="0">
                  <a:solidFill>
                    <a:srgbClr val="003257"/>
                  </a:solidFill>
                  <a:latin typeface="Arial"/>
                  <a:cs typeface="Arial"/>
                </a:rPr>
                <a:t>(pay</a:t>
              </a:r>
              <a:r>
                <a:rPr sz="1200" b="1" spc="9" dirty="0">
                  <a:solidFill>
                    <a:srgbClr val="003257"/>
                  </a:solidFill>
                  <a:latin typeface="Arial"/>
                  <a:cs typeface="Arial"/>
                </a:rPr>
                <a:t>l</a:t>
              </a:r>
              <a:r>
                <a:rPr sz="1200" b="1" dirty="0">
                  <a:solidFill>
                    <a:srgbClr val="003257"/>
                  </a:solidFill>
                  <a:latin typeface="Arial"/>
                  <a:cs typeface="Arial"/>
                </a:rPr>
                <a:t>oad)</a:t>
              </a:r>
              <a:endParaRPr sz="1200">
                <a:latin typeface="Arial"/>
                <a:cs typeface="Arial"/>
              </a:endParaRPr>
            </a:p>
          </p:txBody>
        </p:sp>
        <p:sp>
          <p:nvSpPr>
            <p:cNvPr id="302" name="object 30"/>
            <p:cNvSpPr txBox="1"/>
            <p:nvPr/>
          </p:nvSpPr>
          <p:spPr>
            <a:xfrm>
              <a:off x="6837559" y="5700728"/>
              <a:ext cx="835116" cy="360679"/>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User Plane</a:t>
              </a:r>
              <a:endParaRPr sz="1200">
                <a:latin typeface="Arial"/>
                <a:cs typeface="Arial"/>
              </a:endParaRPr>
            </a:p>
            <a:p>
              <a:pPr marL="12700" marR="22859">
                <a:lnSpc>
                  <a:spcPct val="95825"/>
                </a:lnSpc>
              </a:pPr>
              <a:r>
                <a:rPr sz="1200" b="1" dirty="0">
                  <a:solidFill>
                    <a:srgbClr val="003257"/>
                  </a:solidFill>
                  <a:latin typeface="Arial"/>
                  <a:cs typeface="Arial"/>
                </a:rPr>
                <a:t>(pa</a:t>
              </a:r>
              <a:r>
                <a:rPr sz="1200" b="1" spc="-4" dirty="0">
                  <a:solidFill>
                    <a:srgbClr val="003257"/>
                  </a:solidFill>
                  <a:latin typeface="Arial"/>
                  <a:cs typeface="Arial"/>
                </a:rPr>
                <a:t>y</a:t>
              </a:r>
              <a:r>
                <a:rPr sz="1200" b="1" spc="9" dirty="0">
                  <a:solidFill>
                    <a:srgbClr val="003257"/>
                  </a:solidFill>
                  <a:latin typeface="Arial"/>
                  <a:cs typeface="Arial"/>
                </a:rPr>
                <a:t>l</a:t>
              </a:r>
              <a:r>
                <a:rPr sz="1200" b="1" dirty="0">
                  <a:solidFill>
                    <a:srgbClr val="003257"/>
                  </a:solidFill>
                  <a:latin typeface="Arial"/>
                  <a:cs typeface="Arial"/>
                </a:rPr>
                <a:t>oad)</a:t>
              </a:r>
              <a:endParaRPr sz="1200">
                <a:latin typeface="Arial"/>
                <a:cs typeface="Arial"/>
              </a:endParaRPr>
            </a:p>
          </p:txBody>
        </p:sp>
        <p:sp>
          <p:nvSpPr>
            <p:cNvPr id="303" name="object 25"/>
            <p:cNvSpPr txBox="1"/>
            <p:nvPr/>
          </p:nvSpPr>
          <p:spPr>
            <a:xfrm>
              <a:off x="6796151" y="5036820"/>
              <a:ext cx="915924" cy="231647"/>
            </a:xfrm>
            <a:prstGeom prst="rect">
              <a:avLst/>
            </a:prstGeom>
          </p:spPr>
          <p:txBody>
            <a:bodyPr wrap="square" lIns="0" tIns="0" rIns="0" bIns="0" rtlCol="0">
              <a:noAutofit/>
            </a:bodyPr>
            <a:lstStyle/>
            <a:p>
              <a:pPr marL="262134">
                <a:lnSpc>
                  <a:spcPts val="1350"/>
                </a:lnSpc>
                <a:spcBef>
                  <a:spcPts val="542"/>
                </a:spcBef>
              </a:pPr>
              <a:r>
                <a:rPr b="1" spc="4" baseline="-2415" dirty="0">
                  <a:solidFill>
                    <a:srgbClr val="003257"/>
                  </a:solidFill>
                  <a:latin typeface="Arial"/>
                  <a:cs typeface="Arial"/>
                </a:rPr>
                <a:t>MGW</a:t>
              </a:r>
              <a:endParaRPr sz="1200">
                <a:latin typeface="Arial"/>
                <a:cs typeface="Arial"/>
              </a:endParaRPr>
            </a:p>
          </p:txBody>
        </p:sp>
        <p:sp>
          <p:nvSpPr>
            <p:cNvPr id="304" name="object 24"/>
            <p:cNvSpPr txBox="1"/>
            <p:nvPr/>
          </p:nvSpPr>
          <p:spPr>
            <a:xfrm>
              <a:off x="6796151" y="5268467"/>
              <a:ext cx="303288" cy="225552"/>
            </a:xfrm>
            <a:prstGeom prst="rect">
              <a:avLst/>
            </a:prstGeom>
          </p:spPr>
          <p:txBody>
            <a:bodyPr wrap="square" lIns="0" tIns="0" rIns="0" bIns="0" rtlCol="0">
              <a:noAutofit/>
            </a:bodyPr>
            <a:lstStyle/>
            <a:p>
              <a:pPr marL="30486">
                <a:lnSpc>
                  <a:spcPct val="95825"/>
                </a:lnSpc>
                <a:spcBef>
                  <a:spcPts val="295"/>
                </a:spcBef>
              </a:pPr>
              <a:r>
                <a:rPr sz="900" dirty="0">
                  <a:latin typeface="Arial"/>
                  <a:cs typeface="Arial"/>
                </a:rPr>
                <a:t>A</a:t>
              </a:r>
              <a:r>
                <a:rPr sz="900" spc="9" dirty="0">
                  <a:latin typeface="Arial"/>
                  <a:cs typeface="Arial"/>
                </a:rPr>
                <a:t>T</a:t>
              </a:r>
              <a:r>
                <a:rPr sz="900" dirty="0">
                  <a:latin typeface="Arial"/>
                  <a:cs typeface="Arial"/>
                </a:rPr>
                <a:t>M</a:t>
              </a:r>
              <a:endParaRPr sz="900">
                <a:latin typeface="Arial"/>
                <a:cs typeface="Arial"/>
              </a:endParaRPr>
            </a:p>
          </p:txBody>
        </p:sp>
        <p:sp>
          <p:nvSpPr>
            <p:cNvPr id="305" name="object 23"/>
            <p:cNvSpPr txBox="1"/>
            <p:nvPr/>
          </p:nvSpPr>
          <p:spPr>
            <a:xfrm>
              <a:off x="7099439" y="5268467"/>
              <a:ext cx="298316" cy="225552"/>
            </a:xfrm>
            <a:prstGeom prst="rect">
              <a:avLst/>
            </a:prstGeom>
          </p:spPr>
          <p:txBody>
            <a:bodyPr wrap="square" lIns="0" tIns="0" rIns="0" bIns="0" rtlCol="0">
              <a:noAutofit/>
            </a:bodyPr>
            <a:lstStyle/>
            <a:p>
              <a:pPr marL="95243">
                <a:lnSpc>
                  <a:spcPct val="95825"/>
                </a:lnSpc>
                <a:spcBef>
                  <a:spcPts val="295"/>
                </a:spcBef>
              </a:pPr>
              <a:r>
                <a:rPr sz="900" dirty="0">
                  <a:latin typeface="Arial"/>
                  <a:cs typeface="Arial"/>
                </a:rPr>
                <a:t>IP</a:t>
              </a:r>
              <a:endParaRPr sz="900">
                <a:latin typeface="Arial"/>
                <a:cs typeface="Arial"/>
              </a:endParaRPr>
            </a:p>
          </p:txBody>
        </p:sp>
        <p:sp>
          <p:nvSpPr>
            <p:cNvPr id="306" name="object 22"/>
            <p:cNvSpPr txBox="1"/>
            <p:nvPr/>
          </p:nvSpPr>
          <p:spPr>
            <a:xfrm>
              <a:off x="7397756" y="5268467"/>
              <a:ext cx="314318" cy="225552"/>
            </a:xfrm>
            <a:prstGeom prst="rect">
              <a:avLst/>
            </a:prstGeom>
          </p:spPr>
          <p:txBody>
            <a:bodyPr wrap="square" lIns="0" tIns="0" rIns="0" bIns="0" rtlCol="0">
              <a:noAutofit/>
            </a:bodyPr>
            <a:lstStyle/>
            <a:p>
              <a:pPr marL="28575">
                <a:lnSpc>
                  <a:spcPct val="95825"/>
                </a:lnSpc>
                <a:spcBef>
                  <a:spcPts val="295"/>
                </a:spcBef>
              </a:pPr>
              <a:r>
                <a:rPr sz="900" spc="9" dirty="0">
                  <a:latin typeface="Arial"/>
                  <a:cs typeface="Arial"/>
                </a:rPr>
                <a:t>T</a:t>
              </a:r>
              <a:r>
                <a:rPr sz="900" dirty="0">
                  <a:latin typeface="Arial"/>
                  <a:cs typeface="Arial"/>
                </a:rPr>
                <a:t>DM</a:t>
              </a:r>
              <a:endParaRPr sz="900">
                <a:latin typeface="Arial"/>
                <a:cs typeface="Arial"/>
              </a:endParaRPr>
            </a:p>
          </p:txBody>
        </p:sp>
        <p:sp>
          <p:nvSpPr>
            <p:cNvPr id="307" name="object 21"/>
            <p:cNvSpPr txBox="1"/>
            <p:nvPr/>
          </p:nvSpPr>
          <p:spPr>
            <a:xfrm>
              <a:off x="2429141" y="4368546"/>
              <a:ext cx="348995" cy="206501"/>
            </a:xfrm>
            <a:prstGeom prst="rect">
              <a:avLst/>
            </a:prstGeom>
          </p:spPr>
          <p:txBody>
            <a:bodyPr wrap="square" lIns="0" tIns="0" rIns="0" bIns="0" rtlCol="0">
              <a:noAutofit/>
            </a:bodyPr>
            <a:lstStyle/>
            <a:p>
              <a:pPr marL="25400">
                <a:lnSpc>
                  <a:spcPts val="1000"/>
                </a:lnSpc>
              </a:pPr>
              <a:endParaRPr sz="1000"/>
            </a:p>
          </p:txBody>
        </p:sp>
        <p:sp>
          <p:nvSpPr>
            <p:cNvPr id="308" name="object 20"/>
            <p:cNvSpPr txBox="1"/>
            <p:nvPr/>
          </p:nvSpPr>
          <p:spPr>
            <a:xfrm>
              <a:off x="2866529" y="4249674"/>
              <a:ext cx="348996" cy="219837"/>
            </a:xfrm>
            <a:prstGeom prst="rect">
              <a:avLst/>
            </a:prstGeom>
          </p:spPr>
          <p:txBody>
            <a:bodyPr wrap="square" lIns="0" tIns="0" rIns="0" bIns="0" rtlCol="0">
              <a:noAutofit/>
            </a:bodyPr>
            <a:lstStyle/>
            <a:p>
              <a:pPr marL="25400">
                <a:lnSpc>
                  <a:spcPts val="1000"/>
                </a:lnSpc>
              </a:pPr>
              <a:endParaRPr sz="1000"/>
            </a:p>
          </p:txBody>
        </p:sp>
        <p:sp>
          <p:nvSpPr>
            <p:cNvPr id="309" name="object 19"/>
            <p:cNvSpPr txBox="1"/>
            <p:nvPr/>
          </p:nvSpPr>
          <p:spPr>
            <a:xfrm>
              <a:off x="2866529" y="4469511"/>
              <a:ext cx="348996" cy="219837"/>
            </a:xfrm>
            <a:prstGeom prst="rect">
              <a:avLst/>
            </a:prstGeom>
          </p:spPr>
          <p:txBody>
            <a:bodyPr wrap="square" lIns="0" tIns="0" rIns="0" bIns="0" rtlCol="0">
              <a:noAutofit/>
            </a:bodyPr>
            <a:lstStyle/>
            <a:p>
              <a:pPr marL="25400">
                <a:lnSpc>
                  <a:spcPts val="1000"/>
                </a:lnSpc>
              </a:pPr>
              <a:endParaRPr sz="1000"/>
            </a:p>
          </p:txBody>
        </p:sp>
        <p:sp>
          <p:nvSpPr>
            <p:cNvPr id="310" name="object 18"/>
            <p:cNvSpPr txBox="1"/>
            <p:nvPr/>
          </p:nvSpPr>
          <p:spPr>
            <a:xfrm>
              <a:off x="2346083" y="3630167"/>
              <a:ext cx="337566" cy="174498"/>
            </a:xfrm>
            <a:prstGeom prst="rect">
              <a:avLst/>
            </a:prstGeom>
          </p:spPr>
          <p:txBody>
            <a:bodyPr wrap="square" lIns="0" tIns="0" rIns="0" bIns="0" rtlCol="0">
              <a:noAutofit/>
            </a:bodyPr>
            <a:lstStyle/>
            <a:p>
              <a:pPr>
                <a:lnSpc>
                  <a:spcPts val="1235"/>
                </a:lnSpc>
                <a:spcBef>
                  <a:spcPts val="201"/>
                </a:spcBef>
              </a:pPr>
              <a:r>
                <a:rPr b="1" baseline="-7246" dirty="0">
                  <a:latin typeface="Arial"/>
                  <a:cs typeface="Arial"/>
                </a:rPr>
                <a:t>ATM</a:t>
              </a:r>
              <a:endParaRPr sz="1200">
                <a:latin typeface="Arial"/>
                <a:cs typeface="Arial"/>
              </a:endParaRPr>
            </a:p>
          </p:txBody>
        </p:sp>
        <p:sp>
          <p:nvSpPr>
            <p:cNvPr id="311" name="object 17"/>
            <p:cNvSpPr txBox="1"/>
            <p:nvPr/>
          </p:nvSpPr>
          <p:spPr>
            <a:xfrm>
              <a:off x="2683649" y="3630167"/>
              <a:ext cx="381000" cy="174498"/>
            </a:xfrm>
            <a:prstGeom prst="rect">
              <a:avLst/>
            </a:prstGeom>
          </p:spPr>
          <p:txBody>
            <a:bodyPr wrap="square" lIns="0" tIns="0" rIns="0" bIns="0" rtlCol="0">
              <a:noAutofit/>
            </a:bodyPr>
            <a:lstStyle/>
            <a:p>
              <a:pPr marL="26663">
                <a:lnSpc>
                  <a:spcPts val="1235"/>
                </a:lnSpc>
                <a:spcBef>
                  <a:spcPts val="201"/>
                </a:spcBef>
              </a:pPr>
              <a:r>
                <a:rPr b="1" baseline="-7246" dirty="0">
                  <a:latin typeface="Arial"/>
                  <a:cs typeface="Arial"/>
                </a:rPr>
                <a:t>TDM</a:t>
              </a:r>
              <a:endParaRPr sz="1200">
                <a:latin typeface="Arial"/>
                <a:cs typeface="Arial"/>
              </a:endParaRPr>
            </a:p>
          </p:txBody>
        </p:sp>
        <p:sp>
          <p:nvSpPr>
            <p:cNvPr id="312" name="object 16"/>
            <p:cNvSpPr txBox="1"/>
            <p:nvPr/>
          </p:nvSpPr>
          <p:spPr>
            <a:xfrm>
              <a:off x="3064649" y="3630167"/>
              <a:ext cx="245363" cy="174498"/>
            </a:xfrm>
            <a:prstGeom prst="rect">
              <a:avLst/>
            </a:prstGeom>
          </p:spPr>
          <p:txBody>
            <a:bodyPr wrap="square" lIns="0" tIns="0" rIns="0" bIns="0" rtlCol="0">
              <a:noAutofit/>
            </a:bodyPr>
            <a:lstStyle/>
            <a:p>
              <a:pPr marL="59429">
                <a:lnSpc>
                  <a:spcPts val="1235"/>
                </a:lnSpc>
                <a:spcBef>
                  <a:spcPts val="201"/>
                </a:spcBef>
              </a:pPr>
              <a:r>
                <a:rPr b="1" spc="4" baseline="-7246" dirty="0">
                  <a:latin typeface="Arial"/>
                  <a:cs typeface="Arial"/>
                </a:rPr>
                <a:t>IP</a:t>
              </a:r>
              <a:endParaRPr sz="1200">
                <a:latin typeface="Arial"/>
                <a:cs typeface="Arial"/>
              </a:endParaRPr>
            </a:p>
          </p:txBody>
        </p:sp>
        <p:sp>
          <p:nvSpPr>
            <p:cNvPr id="313" name="object 15"/>
            <p:cNvSpPr txBox="1"/>
            <p:nvPr/>
          </p:nvSpPr>
          <p:spPr>
            <a:xfrm>
              <a:off x="2346083" y="3804666"/>
              <a:ext cx="916685" cy="922782"/>
            </a:xfrm>
            <a:prstGeom prst="rect">
              <a:avLst/>
            </a:prstGeom>
          </p:spPr>
          <p:txBody>
            <a:bodyPr wrap="square" lIns="0" tIns="0" rIns="0" bIns="0" rtlCol="0">
              <a:noAutofit/>
            </a:bodyPr>
            <a:lstStyle/>
            <a:p>
              <a:pPr marL="73145" marR="45682" indent="85343">
                <a:lnSpc>
                  <a:spcPct val="100041"/>
                </a:lnSpc>
                <a:spcBef>
                  <a:spcPts val="475"/>
                </a:spcBef>
              </a:pPr>
              <a:r>
                <a:rPr sz="1200" b="1" dirty="0">
                  <a:solidFill>
                    <a:srgbClr val="003257"/>
                  </a:solidFill>
                  <a:latin typeface="Arial"/>
                  <a:cs typeface="Arial"/>
                </a:rPr>
                <a:t>MSC/VLR MSC/MGW</a:t>
              </a:r>
              <a:endParaRPr sz="1200">
                <a:latin typeface="Arial"/>
                <a:cs typeface="Arial"/>
              </a:endParaRPr>
            </a:p>
            <a:p>
              <a:pPr marL="134105" marR="72378" indent="429768">
                <a:lnSpc>
                  <a:spcPts val="940"/>
                </a:lnSpc>
                <a:spcBef>
                  <a:spcPts val="583"/>
                </a:spcBef>
              </a:pPr>
              <a:r>
                <a:rPr sz="900" dirty="0">
                  <a:latin typeface="Arial"/>
                  <a:cs typeface="Arial"/>
                </a:rPr>
                <a:t>GSM </a:t>
              </a:r>
              <a:r>
                <a:rPr sz="900" spc="9" dirty="0">
                  <a:latin typeface="Arial"/>
                  <a:cs typeface="Arial"/>
                </a:rPr>
                <a:t>T</a:t>
              </a:r>
              <a:r>
                <a:rPr sz="900" dirty="0">
                  <a:latin typeface="Arial"/>
                  <a:cs typeface="Arial"/>
                </a:rPr>
                <a:t>DM</a:t>
              </a:r>
              <a:endParaRPr sz="900">
                <a:latin typeface="Arial"/>
                <a:cs typeface="Arial"/>
              </a:endParaRPr>
            </a:p>
            <a:p>
              <a:pPr marL="534155">
                <a:lnSpc>
                  <a:spcPts val="905"/>
                </a:lnSpc>
              </a:pPr>
              <a:r>
                <a:rPr sz="900" dirty="0">
                  <a:latin typeface="Arial"/>
                  <a:cs typeface="Arial"/>
                </a:rPr>
                <a:t>UM</a:t>
              </a:r>
              <a:r>
                <a:rPr sz="900" spc="9" dirty="0">
                  <a:latin typeface="Arial"/>
                  <a:cs typeface="Arial"/>
                </a:rPr>
                <a:t>T</a:t>
              </a:r>
              <a:r>
                <a:rPr sz="900" dirty="0">
                  <a:latin typeface="Arial"/>
                  <a:cs typeface="Arial"/>
                </a:rPr>
                <a:t>S</a:t>
              </a:r>
              <a:endParaRPr sz="900">
                <a:latin typeface="Arial"/>
                <a:cs typeface="Arial"/>
              </a:endParaRPr>
            </a:p>
          </p:txBody>
        </p:sp>
        <p:sp>
          <p:nvSpPr>
            <p:cNvPr id="314" name="object 14"/>
            <p:cNvSpPr txBox="1"/>
            <p:nvPr/>
          </p:nvSpPr>
          <p:spPr>
            <a:xfrm>
              <a:off x="3262769" y="3804666"/>
              <a:ext cx="47243" cy="922782"/>
            </a:xfrm>
            <a:prstGeom prst="rect">
              <a:avLst/>
            </a:prstGeom>
          </p:spPr>
          <p:txBody>
            <a:bodyPr wrap="square" lIns="0" tIns="0" rIns="0" bIns="0" rtlCol="0">
              <a:noAutofit/>
            </a:bodyPr>
            <a:lstStyle/>
            <a:p>
              <a:pPr marL="25400">
                <a:lnSpc>
                  <a:spcPts val="1000"/>
                </a:lnSpc>
              </a:pPr>
              <a:endParaRPr sz="1000"/>
            </a:p>
          </p:txBody>
        </p:sp>
        <p:sp>
          <p:nvSpPr>
            <p:cNvPr id="315" name="object 13"/>
            <p:cNvSpPr txBox="1"/>
            <p:nvPr/>
          </p:nvSpPr>
          <p:spPr>
            <a:xfrm>
              <a:off x="6764147" y="3319271"/>
              <a:ext cx="364616" cy="172974"/>
            </a:xfrm>
            <a:prstGeom prst="rect">
              <a:avLst/>
            </a:prstGeom>
          </p:spPr>
          <p:txBody>
            <a:bodyPr wrap="square" lIns="0" tIns="0" rIns="0" bIns="0" rtlCol="0">
              <a:noAutofit/>
            </a:bodyPr>
            <a:lstStyle/>
            <a:p>
              <a:pPr marL="9912">
                <a:lnSpc>
                  <a:spcPts val="1230"/>
                </a:lnSpc>
                <a:spcBef>
                  <a:spcPts val="196"/>
                </a:spcBef>
              </a:pPr>
              <a:r>
                <a:rPr b="1" baseline="-7246" dirty="0">
                  <a:latin typeface="Arial"/>
                  <a:cs typeface="Arial"/>
                </a:rPr>
                <a:t>ATM</a:t>
              </a:r>
              <a:endParaRPr sz="1200">
                <a:latin typeface="Arial"/>
                <a:cs typeface="Arial"/>
              </a:endParaRPr>
            </a:p>
          </p:txBody>
        </p:sp>
        <p:sp>
          <p:nvSpPr>
            <p:cNvPr id="316" name="object 12"/>
            <p:cNvSpPr txBox="1"/>
            <p:nvPr/>
          </p:nvSpPr>
          <p:spPr>
            <a:xfrm>
              <a:off x="7128763" y="3319271"/>
              <a:ext cx="381000" cy="172974"/>
            </a:xfrm>
            <a:prstGeom prst="rect">
              <a:avLst/>
            </a:prstGeom>
          </p:spPr>
          <p:txBody>
            <a:bodyPr wrap="square" lIns="0" tIns="0" rIns="0" bIns="0" rtlCol="0">
              <a:noAutofit/>
            </a:bodyPr>
            <a:lstStyle/>
            <a:p>
              <a:pPr marL="26295">
                <a:lnSpc>
                  <a:spcPts val="1230"/>
                </a:lnSpc>
                <a:spcBef>
                  <a:spcPts val="196"/>
                </a:spcBef>
              </a:pPr>
              <a:r>
                <a:rPr b="1" baseline="-7246" dirty="0">
                  <a:latin typeface="Arial"/>
                  <a:cs typeface="Arial"/>
                </a:rPr>
                <a:t>TDM</a:t>
              </a:r>
              <a:endParaRPr sz="1200">
                <a:latin typeface="Arial"/>
                <a:cs typeface="Arial"/>
              </a:endParaRPr>
            </a:p>
          </p:txBody>
        </p:sp>
        <p:sp>
          <p:nvSpPr>
            <p:cNvPr id="317" name="object 11"/>
            <p:cNvSpPr txBox="1"/>
            <p:nvPr/>
          </p:nvSpPr>
          <p:spPr>
            <a:xfrm>
              <a:off x="7509763" y="3319271"/>
              <a:ext cx="240071" cy="172974"/>
            </a:xfrm>
            <a:prstGeom prst="rect">
              <a:avLst/>
            </a:prstGeom>
          </p:spPr>
          <p:txBody>
            <a:bodyPr wrap="square" lIns="0" tIns="0" rIns="0" bIns="0" rtlCol="0">
              <a:noAutofit/>
            </a:bodyPr>
            <a:lstStyle/>
            <a:p>
              <a:pPr marL="59823">
                <a:lnSpc>
                  <a:spcPts val="1230"/>
                </a:lnSpc>
                <a:spcBef>
                  <a:spcPts val="196"/>
                </a:spcBef>
              </a:pPr>
              <a:r>
                <a:rPr b="1" spc="4" baseline="-7246" dirty="0">
                  <a:latin typeface="Arial"/>
                  <a:cs typeface="Arial"/>
                </a:rPr>
                <a:t>IP</a:t>
              </a:r>
              <a:endParaRPr sz="1200">
                <a:latin typeface="Arial"/>
                <a:cs typeface="Arial"/>
              </a:endParaRPr>
            </a:p>
          </p:txBody>
        </p:sp>
        <p:sp>
          <p:nvSpPr>
            <p:cNvPr id="318" name="object 10"/>
            <p:cNvSpPr txBox="1"/>
            <p:nvPr/>
          </p:nvSpPr>
          <p:spPr>
            <a:xfrm>
              <a:off x="7720457" y="3319271"/>
              <a:ext cx="34289" cy="172974"/>
            </a:xfrm>
            <a:prstGeom prst="rect">
              <a:avLst/>
            </a:prstGeom>
          </p:spPr>
          <p:txBody>
            <a:bodyPr wrap="square" lIns="0" tIns="0" rIns="0" bIns="0" rtlCol="0">
              <a:noAutofit/>
            </a:bodyPr>
            <a:lstStyle/>
            <a:p>
              <a:pPr marL="25400">
                <a:lnSpc>
                  <a:spcPts val="1000"/>
                </a:lnSpc>
              </a:pPr>
              <a:endParaRPr sz="1000"/>
            </a:p>
          </p:txBody>
        </p:sp>
        <p:sp>
          <p:nvSpPr>
            <p:cNvPr id="319" name="object 9"/>
            <p:cNvSpPr txBox="1"/>
            <p:nvPr/>
          </p:nvSpPr>
          <p:spPr>
            <a:xfrm>
              <a:off x="6764147" y="3492245"/>
              <a:ext cx="39624" cy="457200"/>
            </a:xfrm>
            <a:prstGeom prst="rect">
              <a:avLst/>
            </a:prstGeom>
          </p:spPr>
          <p:txBody>
            <a:bodyPr wrap="square" lIns="0" tIns="0" rIns="0" bIns="0" rtlCol="0">
              <a:noAutofit/>
            </a:bodyPr>
            <a:lstStyle/>
            <a:p>
              <a:pPr marL="25400">
                <a:lnSpc>
                  <a:spcPts val="1000"/>
                </a:lnSpc>
              </a:pPr>
              <a:endParaRPr sz="1000"/>
            </a:p>
          </p:txBody>
        </p:sp>
        <p:sp>
          <p:nvSpPr>
            <p:cNvPr id="320" name="object 8"/>
            <p:cNvSpPr txBox="1"/>
            <p:nvPr/>
          </p:nvSpPr>
          <p:spPr>
            <a:xfrm>
              <a:off x="6803771" y="3492245"/>
              <a:ext cx="916686" cy="230124"/>
            </a:xfrm>
            <a:prstGeom prst="rect">
              <a:avLst/>
            </a:prstGeom>
          </p:spPr>
          <p:txBody>
            <a:bodyPr wrap="square" lIns="0" tIns="0" rIns="0" bIns="0" rtlCol="0">
              <a:noAutofit/>
            </a:bodyPr>
            <a:lstStyle/>
            <a:p>
              <a:pPr marL="41916">
                <a:lnSpc>
                  <a:spcPts val="1335"/>
                </a:lnSpc>
                <a:spcBef>
                  <a:spcPts val="541"/>
                </a:spcBef>
              </a:pPr>
              <a:r>
                <a:rPr b="1" baseline="-2415" dirty="0">
                  <a:solidFill>
                    <a:srgbClr val="003257"/>
                  </a:solidFill>
                  <a:latin typeface="Arial"/>
                  <a:cs typeface="Arial"/>
                </a:rPr>
                <a:t>MSC s</a:t>
              </a:r>
              <a:r>
                <a:rPr b="1" spc="-4" baseline="-2415" dirty="0">
                  <a:solidFill>
                    <a:srgbClr val="003257"/>
                  </a:solidFill>
                  <a:latin typeface="Arial"/>
                  <a:cs typeface="Arial"/>
                </a:rPr>
                <a:t>er</a:t>
              </a:r>
              <a:r>
                <a:rPr b="1" baseline="-2415" dirty="0">
                  <a:solidFill>
                    <a:srgbClr val="003257"/>
                  </a:solidFill>
                  <a:latin typeface="Arial"/>
                  <a:cs typeface="Arial"/>
                </a:rPr>
                <a:t>v</a:t>
              </a:r>
              <a:r>
                <a:rPr b="1" spc="-4" baseline="-2415" dirty="0">
                  <a:solidFill>
                    <a:srgbClr val="003257"/>
                  </a:solidFill>
                  <a:latin typeface="Arial"/>
                  <a:cs typeface="Arial"/>
                </a:rPr>
                <a:t>e</a:t>
              </a:r>
              <a:r>
                <a:rPr b="1" baseline="-2415" dirty="0">
                  <a:solidFill>
                    <a:srgbClr val="003257"/>
                  </a:solidFill>
                  <a:latin typeface="Arial"/>
                  <a:cs typeface="Arial"/>
                </a:rPr>
                <a:t>r</a:t>
              </a:r>
              <a:endParaRPr sz="1200">
                <a:latin typeface="Arial"/>
                <a:cs typeface="Arial"/>
              </a:endParaRPr>
            </a:p>
          </p:txBody>
        </p:sp>
        <p:sp>
          <p:nvSpPr>
            <p:cNvPr id="321" name="object 7"/>
            <p:cNvSpPr txBox="1"/>
            <p:nvPr/>
          </p:nvSpPr>
          <p:spPr>
            <a:xfrm>
              <a:off x="7720457" y="3492245"/>
              <a:ext cx="34289" cy="457200"/>
            </a:xfrm>
            <a:prstGeom prst="rect">
              <a:avLst/>
            </a:prstGeom>
          </p:spPr>
          <p:txBody>
            <a:bodyPr wrap="square" lIns="0" tIns="0" rIns="0" bIns="0" rtlCol="0">
              <a:noAutofit/>
            </a:bodyPr>
            <a:lstStyle/>
            <a:p>
              <a:pPr marL="25400">
                <a:lnSpc>
                  <a:spcPts val="1000"/>
                </a:lnSpc>
              </a:pPr>
              <a:endParaRPr sz="1000"/>
            </a:p>
          </p:txBody>
        </p:sp>
        <p:sp>
          <p:nvSpPr>
            <p:cNvPr id="322" name="object 6"/>
            <p:cNvSpPr txBox="1"/>
            <p:nvPr/>
          </p:nvSpPr>
          <p:spPr>
            <a:xfrm>
              <a:off x="6803771" y="3722369"/>
              <a:ext cx="399444" cy="227075"/>
            </a:xfrm>
            <a:prstGeom prst="rect">
              <a:avLst/>
            </a:prstGeom>
          </p:spPr>
          <p:txBody>
            <a:bodyPr wrap="square" lIns="0" tIns="0" rIns="0" bIns="0" rtlCol="0">
              <a:noAutofit/>
            </a:bodyPr>
            <a:lstStyle/>
            <a:p>
              <a:pPr marL="44964">
                <a:lnSpc>
                  <a:spcPct val="95825"/>
                </a:lnSpc>
                <a:spcBef>
                  <a:spcPts val="295"/>
                </a:spcBef>
              </a:pPr>
              <a:r>
                <a:rPr sz="900" dirty="0">
                  <a:latin typeface="Arial"/>
                  <a:cs typeface="Arial"/>
                </a:rPr>
                <a:t>UM</a:t>
              </a:r>
              <a:r>
                <a:rPr sz="900" spc="9" dirty="0">
                  <a:latin typeface="Arial"/>
                  <a:cs typeface="Arial"/>
                </a:rPr>
                <a:t>T</a:t>
              </a:r>
              <a:r>
                <a:rPr sz="900" dirty="0">
                  <a:latin typeface="Arial"/>
                  <a:cs typeface="Arial"/>
                </a:rPr>
                <a:t>S</a:t>
              </a:r>
              <a:endParaRPr sz="900">
                <a:latin typeface="Arial"/>
                <a:cs typeface="Arial"/>
              </a:endParaRPr>
            </a:p>
          </p:txBody>
        </p:sp>
        <p:sp>
          <p:nvSpPr>
            <p:cNvPr id="323" name="object 5"/>
            <p:cNvSpPr txBox="1"/>
            <p:nvPr/>
          </p:nvSpPr>
          <p:spPr>
            <a:xfrm>
              <a:off x="7184771" y="3722369"/>
              <a:ext cx="152400" cy="227075"/>
            </a:xfrm>
            <a:prstGeom prst="rect">
              <a:avLst/>
            </a:prstGeom>
          </p:spPr>
          <p:txBody>
            <a:bodyPr wrap="square" lIns="0" tIns="0" rIns="0" bIns="0" rtlCol="0">
              <a:noAutofit/>
            </a:bodyPr>
            <a:lstStyle/>
            <a:p>
              <a:pPr marL="25400">
                <a:lnSpc>
                  <a:spcPts val="1000"/>
                </a:lnSpc>
              </a:pPr>
              <a:endParaRPr sz="1000"/>
            </a:p>
          </p:txBody>
        </p:sp>
        <p:sp>
          <p:nvSpPr>
            <p:cNvPr id="324" name="object 4"/>
            <p:cNvSpPr txBox="1"/>
            <p:nvPr/>
          </p:nvSpPr>
          <p:spPr>
            <a:xfrm>
              <a:off x="7337171" y="3722369"/>
              <a:ext cx="383286" cy="227075"/>
            </a:xfrm>
            <a:prstGeom prst="rect">
              <a:avLst/>
            </a:prstGeom>
          </p:spPr>
          <p:txBody>
            <a:bodyPr wrap="square" lIns="0" tIns="0" rIns="0" bIns="0" rtlCol="0">
              <a:noAutofit/>
            </a:bodyPr>
            <a:lstStyle/>
            <a:p>
              <a:pPr marL="44964">
                <a:lnSpc>
                  <a:spcPct val="95825"/>
                </a:lnSpc>
                <a:spcBef>
                  <a:spcPts val="295"/>
                </a:spcBef>
              </a:pPr>
              <a:r>
                <a:rPr sz="900" dirty="0">
                  <a:latin typeface="Arial"/>
                  <a:cs typeface="Arial"/>
                </a:rPr>
                <a:t>GSM</a:t>
              </a:r>
              <a:endParaRPr sz="900">
                <a:latin typeface="Arial"/>
                <a:cs typeface="Arial"/>
              </a:endParaRPr>
            </a:p>
          </p:txBody>
        </p:sp>
        <p:sp>
          <p:nvSpPr>
            <p:cNvPr id="325" name="object 3"/>
            <p:cNvSpPr txBox="1"/>
            <p:nvPr/>
          </p:nvSpPr>
          <p:spPr>
            <a:xfrm>
              <a:off x="6764147" y="3949445"/>
              <a:ext cx="475119" cy="998219"/>
            </a:xfrm>
            <a:prstGeom prst="rect">
              <a:avLst/>
            </a:prstGeom>
          </p:spPr>
          <p:txBody>
            <a:bodyPr wrap="square" lIns="0" tIns="0" rIns="0" bIns="0" rtlCol="0">
              <a:noAutofit/>
            </a:bodyPr>
            <a:lstStyle/>
            <a:p>
              <a:pPr marL="25400">
                <a:lnSpc>
                  <a:spcPts val="1000"/>
                </a:lnSpc>
              </a:pPr>
              <a:endParaRPr sz="1000"/>
            </a:p>
          </p:txBody>
        </p:sp>
        <p:sp>
          <p:nvSpPr>
            <p:cNvPr id="326" name="object 2"/>
            <p:cNvSpPr txBox="1"/>
            <p:nvPr/>
          </p:nvSpPr>
          <p:spPr>
            <a:xfrm>
              <a:off x="7239266" y="3949445"/>
              <a:ext cx="515480" cy="998219"/>
            </a:xfrm>
            <a:prstGeom prst="rect">
              <a:avLst/>
            </a:prstGeom>
          </p:spPr>
          <p:txBody>
            <a:bodyPr wrap="square" lIns="0" tIns="0" rIns="0" bIns="0" rtlCol="0">
              <a:noAutofit/>
            </a:bodyPr>
            <a:lstStyle/>
            <a:p>
              <a:pPr marL="25400">
                <a:lnSpc>
                  <a:spcPts val="1000"/>
                </a:lnSpc>
              </a:pPr>
              <a:endParaRPr sz="1000"/>
            </a:p>
          </p:txBody>
        </p:sp>
      </p:grpSp>
    </p:spTree>
    <p:extLst>
      <p:ext uri="{BB962C8B-B14F-4D97-AF65-F5344CB8AC3E}">
        <p14:creationId xmlns:p14="http://schemas.microsoft.com/office/powerpoint/2010/main" val="537573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73893" y="1"/>
            <a:ext cx="8322746" cy="1470025"/>
          </a:xfrm>
        </p:spPr>
        <p:txBody>
          <a:bodyPr/>
          <a:lstStyle/>
          <a:p>
            <a:r>
              <a:rPr lang="en-US" sz="3600" dirty="0" err="1" smtClean="0"/>
              <a:t>Keuntungan</a:t>
            </a:r>
            <a:r>
              <a:rPr lang="en-US" sz="3600" dirty="0" smtClean="0"/>
              <a:t> Mobile </a:t>
            </a:r>
            <a:r>
              <a:rPr lang="en-US" sz="3600" dirty="0" err="1" smtClean="0"/>
              <a:t>Softswicth</a:t>
            </a:r>
            <a:r>
              <a:rPr lang="en-US" sz="3600" dirty="0" smtClean="0"/>
              <a:t> (1)</a:t>
            </a:r>
            <a:endParaRPr lang="en-US" sz="3600" dirty="0"/>
          </a:p>
        </p:txBody>
      </p:sp>
      <p:sp>
        <p:nvSpPr>
          <p:cNvPr id="188" name="object 4"/>
          <p:cNvSpPr txBox="1"/>
          <p:nvPr/>
        </p:nvSpPr>
        <p:spPr>
          <a:xfrm>
            <a:off x="2538006" y="1524002"/>
            <a:ext cx="2225801" cy="111251"/>
          </a:xfrm>
          <a:prstGeom prst="rect">
            <a:avLst/>
          </a:prstGeom>
        </p:spPr>
        <p:txBody>
          <a:bodyPr wrap="square" lIns="0" tIns="0" rIns="0" bIns="0" rtlCol="0">
            <a:noAutofit/>
          </a:bodyPr>
          <a:lstStyle/>
          <a:p>
            <a:pPr marL="25400">
              <a:lnSpc>
                <a:spcPts val="850"/>
              </a:lnSpc>
              <a:spcBef>
                <a:spcPts val="25"/>
              </a:spcBef>
            </a:pPr>
            <a:endParaRPr sz="850"/>
          </a:p>
        </p:txBody>
      </p:sp>
      <p:grpSp>
        <p:nvGrpSpPr>
          <p:cNvPr id="192" name="Group 191"/>
          <p:cNvGrpSpPr/>
          <p:nvPr/>
        </p:nvGrpSpPr>
        <p:grpSpPr>
          <a:xfrm>
            <a:off x="1524001" y="1654286"/>
            <a:ext cx="9143987" cy="4670314"/>
            <a:chOff x="774839" y="2247884"/>
            <a:chExt cx="9143987" cy="4670314"/>
          </a:xfrm>
        </p:grpSpPr>
        <p:sp>
          <p:nvSpPr>
            <p:cNvPr id="193" name="object 326"/>
            <p:cNvSpPr/>
            <p:nvPr/>
          </p:nvSpPr>
          <p:spPr>
            <a:xfrm>
              <a:off x="774839" y="6918198"/>
              <a:ext cx="9143987" cy="0"/>
            </a:xfrm>
            <a:custGeom>
              <a:avLst/>
              <a:gdLst/>
              <a:ahLst/>
              <a:cxnLst/>
              <a:rect l="l" t="t" r="r" b="b"/>
              <a:pathLst>
                <a:path w="9143987">
                  <a:moveTo>
                    <a:pt x="0" y="0"/>
                  </a:moveTo>
                  <a:lnTo>
                    <a:pt x="9143987" y="0"/>
                  </a:lnTo>
                </a:path>
              </a:pathLst>
            </a:custGeom>
            <a:ln w="38100">
              <a:solidFill>
                <a:srgbClr val="A5A19F"/>
              </a:solidFill>
            </a:ln>
          </p:spPr>
          <p:txBody>
            <a:bodyPr wrap="square" lIns="0" tIns="0" rIns="0" bIns="0" rtlCol="0">
              <a:noAutofit/>
            </a:bodyPr>
            <a:lstStyle/>
            <a:p>
              <a:endParaRPr/>
            </a:p>
          </p:txBody>
        </p:sp>
        <p:sp>
          <p:nvSpPr>
            <p:cNvPr id="194" name="object 29"/>
            <p:cNvSpPr/>
            <p:nvPr/>
          </p:nvSpPr>
          <p:spPr>
            <a:xfrm>
              <a:off x="5633345" y="4953507"/>
              <a:ext cx="3170681" cy="427735"/>
            </a:xfrm>
            <a:prstGeom prst="rect">
              <a:avLst/>
            </a:prstGeom>
            <a:blipFill>
              <a:blip r:embed="rId3" cstate="print"/>
              <a:stretch>
                <a:fillRect/>
              </a:stretch>
            </a:blipFill>
          </p:spPr>
          <p:txBody>
            <a:bodyPr wrap="square" lIns="0" tIns="0" rIns="0" bIns="0" rtlCol="0">
              <a:noAutofit/>
            </a:bodyPr>
            <a:lstStyle/>
            <a:p>
              <a:endParaRPr/>
            </a:p>
          </p:txBody>
        </p:sp>
        <p:sp>
          <p:nvSpPr>
            <p:cNvPr id="195" name="object 30"/>
            <p:cNvSpPr/>
            <p:nvPr/>
          </p:nvSpPr>
          <p:spPr>
            <a:xfrm>
              <a:off x="5618867" y="5381243"/>
              <a:ext cx="3199638" cy="142493"/>
            </a:xfrm>
            <a:prstGeom prst="rect">
              <a:avLst/>
            </a:prstGeom>
            <a:blipFill>
              <a:blip r:embed="rId4" cstate="print"/>
              <a:stretch>
                <a:fillRect/>
              </a:stretch>
            </a:blipFill>
          </p:spPr>
          <p:txBody>
            <a:bodyPr wrap="square" lIns="0" tIns="0" rIns="0" bIns="0" rtlCol="0">
              <a:noAutofit/>
            </a:bodyPr>
            <a:lstStyle/>
            <a:p>
              <a:endParaRPr/>
            </a:p>
          </p:txBody>
        </p:sp>
        <p:sp>
          <p:nvSpPr>
            <p:cNvPr id="196" name="object 31"/>
            <p:cNvSpPr/>
            <p:nvPr/>
          </p:nvSpPr>
          <p:spPr>
            <a:xfrm>
              <a:off x="5622423" y="5498337"/>
              <a:ext cx="3178047" cy="402844"/>
            </a:xfrm>
            <a:prstGeom prst="rect">
              <a:avLst/>
            </a:prstGeom>
            <a:blipFill>
              <a:blip r:embed="rId5" cstate="print"/>
              <a:stretch>
                <a:fillRect/>
              </a:stretch>
            </a:blipFill>
          </p:spPr>
          <p:txBody>
            <a:bodyPr wrap="square" lIns="0" tIns="0" rIns="0" bIns="0" rtlCol="0">
              <a:noAutofit/>
            </a:bodyPr>
            <a:lstStyle/>
            <a:p>
              <a:endParaRPr/>
            </a:p>
          </p:txBody>
        </p:sp>
        <p:sp>
          <p:nvSpPr>
            <p:cNvPr id="197" name="object 32"/>
            <p:cNvSpPr/>
            <p:nvPr/>
          </p:nvSpPr>
          <p:spPr>
            <a:xfrm>
              <a:off x="8272151" y="5358383"/>
              <a:ext cx="128259" cy="222503"/>
            </a:xfrm>
            <a:prstGeom prst="rect">
              <a:avLst/>
            </a:prstGeom>
            <a:blipFill>
              <a:blip r:embed="rId6" cstate="print"/>
              <a:stretch>
                <a:fillRect/>
              </a:stretch>
            </a:blipFill>
          </p:spPr>
          <p:txBody>
            <a:bodyPr wrap="square" lIns="0" tIns="0" rIns="0" bIns="0" rtlCol="0">
              <a:noAutofit/>
            </a:bodyPr>
            <a:lstStyle/>
            <a:p>
              <a:endParaRPr/>
            </a:p>
          </p:txBody>
        </p:sp>
        <p:sp>
          <p:nvSpPr>
            <p:cNvPr id="198" name="object 33"/>
            <p:cNvSpPr/>
            <p:nvPr/>
          </p:nvSpPr>
          <p:spPr>
            <a:xfrm>
              <a:off x="8272919" y="5359145"/>
              <a:ext cx="124955" cy="50291"/>
            </a:xfrm>
            <a:custGeom>
              <a:avLst/>
              <a:gdLst/>
              <a:ahLst/>
              <a:cxnLst/>
              <a:rect l="l" t="t" r="r" b="b"/>
              <a:pathLst>
                <a:path w="124955" h="50291">
                  <a:moveTo>
                    <a:pt x="0" y="50291"/>
                  </a:moveTo>
                  <a:lnTo>
                    <a:pt x="74676" y="50291"/>
                  </a:lnTo>
                  <a:lnTo>
                    <a:pt x="124955" y="0"/>
                  </a:lnTo>
                  <a:lnTo>
                    <a:pt x="50279" y="0"/>
                  </a:lnTo>
                  <a:lnTo>
                    <a:pt x="0" y="50291"/>
                  </a:lnTo>
                  <a:close/>
                </a:path>
              </a:pathLst>
            </a:custGeom>
            <a:solidFill>
              <a:srgbClr val="83AC5A"/>
            </a:solidFill>
          </p:spPr>
          <p:txBody>
            <a:bodyPr wrap="square" lIns="0" tIns="0" rIns="0" bIns="0" rtlCol="0">
              <a:noAutofit/>
            </a:bodyPr>
            <a:lstStyle/>
            <a:p>
              <a:endParaRPr/>
            </a:p>
          </p:txBody>
        </p:sp>
        <p:sp>
          <p:nvSpPr>
            <p:cNvPr id="199" name="object 34"/>
            <p:cNvSpPr/>
            <p:nvPr/>
          </p:nvSpPr>
          <p:spPr>
            <a:xfrm>
              <a:off x="8347595" y="5359145"/>
              <a:ext cx="50279" cy="220979"/>
            </a:xfrm>
            <a:custGeom>
              <a:avLst/>
              <a:gdLst/>
              <a:ahLst/>
              <a:cxnLst/>
              <a:rect l="l" t="t" r="r" b="b"/>
              <a:pathLst>
                <a:path w="50279" h="220979">
                  <a:moveTo>
                    <a:pt x="0" y="50291"/>
                  </a:moveTo>
                  <a:lnTo>
                    <a:pt x="0" y="220979"/>
                  </a:lnTo>
                  <a:lnTo>
                    <a:pt x="50279" y="169925"/>
                  </a:lnTo>
                  <a:lnTo>
                    <a:pt x="50279" y="0"/>
                  </a:lnTo>
                  <a:lnTo>
                    <a:pt x="0" y="50291"/>
                  </a:lnTo>
                  <a:close/>
                </a:path>
              </a:pathLst>
            </a:custGeom>
            <a:solidFill>
              <a:srgbClr val="517A28"/>
            </a:solidFill>
          </p:spPr>
          <p:txBody>
            <a:bodyPr wrap="square" lIns="0" tIns="0" rIns="0" bIns="0" rtlCol="0">
              <a:noAutofit/>
            </a:bodyPr>
            <a:lstStyle/>
            <a:p>
              <a:endParaRPr/>
            </a:p>
          </p:txBody>
        </p:sp>
        <p:sp>
          <p:nvSpPr>
            <p:cNvPr id="200" name="object 35"/>
            <p:cNvSpPr/>
            <p:nvPr/>
          </p:nvSpPr>
          <p:spPr>
            <a:xfrm>
              <a:off x="8272151" y="5205983"/>
              <a:ext cx="126796" cy="374903"/>
            </a:xfrm>
            <a:prstGeom prst="rect">
              <a:avLst/>
            </a:prstGeom>
            <a:blipFill>
              <a:blip r:embed="rId7" cstate="print"/>
              <a:stretch>
                <a:fillRect/>
              </a:stretch>
            </a:blipFill>
          </p:spPr>
          <p:txBody>
            <a:bodyPr wrap="square" lIns="0" tIns="0" rIns="0" bIns="0" rtlCol="0">
              <a:noAutofit/>
            </a:bodyPr>
            <a:lstStyle/>
            <a:p>
              <a:endParaRPr/>
            </a:p>
          </p:txBody>
        </p:sp>
        <p:sp>
          <p:nvSpPr>
            <p:cNvPr id="201" name="object 36"/>
            <p:cNvSpPr/>
            <p:nvPr/>
          </p:nvSpPr>
          <p:spPr>
            <a:xfrm>
              <a:off x="8272919" y="5206745"/>
              <a:ext cx="124955" cy="50291"/>
            </a:xfrm>
            <a:custGeom>
              <a:avLst/>
              <a:gdLst/>
              <a:ahLst/>
              <a:cxnLst/>
              <a:rect l="l" t="t" r="r" b="b"/>
              <a:pathLst>
                <a:path w="124955" h="50291">
                  <a:moveTo>
                    <a:pt x="0" y="50291"/>
                  </a:moveTo>
                  <a:lnTo>
                    <a:pt x="74676" y="50291"/>
                  </a:lnTo>
                  <a:lnTo>
                    <a:pt x="124955" y="0"/>
                  </a:lnTo>
                  <a:lnTo>
                    <a:pt x="50279" y="0"/>
                  </a:lnTo>
                  <a:lnTo>
                    <a:pt x="0" y="50291"/>
                  </a:lnTo>
                  <a:close/>
                </a:path>
              </a:pathLst>
            </a:custGeom>
            <a:solidFill>
              <a:srgbClr val="83AC5A"/>
            </a:solidFill>
          </p:spPr>
          <p:txBody>
            <a:bodyPr wrap="square" lIns="0" tIns="0" rIns="0" bIns="0" rtlCol="0">
              <a:noAutofit/>
            </a:bodyPr>
            <a:lstStyle/>
            <a:p>
              <a:endParaRPr/>
            </a:p>
          </p:txBody>
        </p:sp>
        <p:sp>
          <p:nvSpPr>
            <p:cNvPr id="202" name="object 37"/>
            <p:cNvSpPr/>
            <p:nvPr/>
          </p:nvSpPr>
          <p:spPr>
            <a:xfrm>
              <a:off x="8347595" y="5206745"/>
              <a:ext cx="50279" cy="373379"/>
            </a:xfrm>
            <a:custGeom>
              <a:avLst/>
              <a:gdLst/>
              <a:ahLst/>
              <a:cxnLst/>
              <a:rect l="l" t="t" r="r" b="b"/>
              <a:pathLst>
                <a:path w="50279" h="373379">
                  <a:moveTo>
                    <a:pt x="0" y="50291"/>
                  </a:moveTo>
                  <a:lnTo>
                    <a:pt x="0" y="373379"/>
                  </a:lnTo>
                  <a:lnTo>
                    <a:pt x="50279" y="322325"/>
                  </a:lnTo>
                  <a:lnTo>
                    <a:pt x="50279" y="0"/>
                  </a:lnTo>
                  <a:lnTo>
                    <a:pt x="0" y="50291"/>
                  </a:lnTo>
                  <a:close/>
                </a:path>
              </a:pathLst>
            </a:custGeom>
            <a:solidFill>
              <a:srgbClr val="517A28"/>
            </a:solidFill>
          </p:spPr>
          <p:txBody>
            <a:bodyPr wrap="square" lIns="0" tIns="0" rIns="0" bIns="0" rtlCol="0">
              <a:noAutofit/>
            </a:bodyPr>
            <a:lstStyle/>
            <a:p>
              <a:endParaRPr/>
            </a:p>
          </p:txBody>
        </p:sp>
        <p:sp>
          <p:nvSpPr>
            <p:cNvPr id="203" name="object 38"/>
            <p:cNvSpPr/>
            <p:nvPr/>
          </p:nvSpPr>
          <p:spPr>
            <a:xfrm>
              <a:off x="6670421" y="5435345"/>
              <a:ext cx="1261122" cy="0"/>
            </a:xfrm>
            <a:custGeom>
              <a:avLst/>
              <a:gdLst/>
              <a:ahLst/>
              <a:cxnLst/>
              <a:rect l="l" t="t" r="r" b="b"/>
              <a:pathLst>
                <a:path w="1261122">
                  <a:moveTo>
                    <a:pt x="0" y="0"/>
                  </a:moveTo>
                  <a:lnTo>
                    <a:pt x="1261122" y="0"/>
                  </a:lnTo>
                </a:path>
              </a:pathLst>
            </a:custGeom>
            <a:ln w="28575">
              <a:solidFill>
                <a:srgbClr val="003257"/>
              </a:solidFill>
            </a:ln>
          </p:spPr>
          <p:txBody>
            <a:bodyPr wrap="square" lIns="0" tIns="0" rIns="0" bIns="0" rtlCol="0">
              <a:noAutofit/>
            </a:bodyPr>
            <a:lstStyle/>
            <a:p>
              <a:endParaRPr/>
            </a:p>
          </p:txBody>
        </p:sp>
        <p:sp>
          <p:nvSpPr>
            <p:cNvPr id="204" name="object 39"/>
            <p:cNvSpPr/>
            <p:nvPr/>
          </p:nvSpPr>
          <p:spPr>
            <a:xfrm>
              <a:off x="6648323" y="5312663"/>
              <a:ext cx="1292352" cy="594360"/>
            </a:xfrm>
            <a:custGeom>
              <a:avLst/>
              <a:gdLst/>
              <a:ahLst/>
              <a:cxnLst/>
              <a:rect l="l" t="t" r="r" b="b"/>
              <a:pathLst>
                <a:path w="1292352" h="594360">
                  <a:moveTo>
                    <a:pt x="1292352" y="101346"/>
                  </a:moveTo>
                  <a:lnTo>
                    <a:pt x="1271262" y="146492"/>
                  </a:lnTo>
                  <a:lnTo>
                    <a:pt x="1248726" y="189772"/>
                  </a:lnTo>
                  <a:lnTo>
                    <a:pt x="1224804" y="231137"/>
                  </a:lnTo>
                  <a:lnTo>
                    <a:pt x="1199560" y="270540"/>
                  </a:lnTo>
                  <a:lnTo>
                    <a:pt x="1173053" y="307931"/>
                  </a:lnTo>
                  <a:lnTo>
                    <a:pt x="1145346" y="343261"/>
                  </a:lnTo>
                  <a:lnTo>
                    <a:pt x="1116501" y="376483"/>
                  </a:lnTo>
                  <a:lnTo>
                    <a:pt x="1086579" y="407548"/>
                  </a:lnTo>
                  <a:lnTo>
                    <a:pt x="1055643" y="436406"/>
                  </a:lnTo>
                  <a:lnTo>
                    <a:pt x="1023753" y="463010"/>
                  </a:lnTo>
                  <a:lnTo>
                    <a:pt x="990971" y="487310"/>
                  </a:lnTo>
                  <a:lnTo>
                    <a:pt x="957360" y="509259"/>
                  </a:lnTo>
                  <a:lnTo>
                    <a:pt x="922981" y="528808"/>
                  </a:lnTo>
                  <a:lnTo>
                    <a:pt x="887895" y="545908"/>
                  </a:lnTo>
                  <a:lnTo>
                    <a:pt x="852164" y="560510"/>
                  </a:lnTo>
                  <a:lnTo>
                    <a:pt x="815851" y="572566"/>
                  </a:lnTo>
                  <a:lnTo>
                    <a:pt x="741721" y="588846"/>
                  </a:lnTo>
                  <a:lnTo>
                    <a:pt x="666000" y="594360"/>
                  </a:lnTo>
                  <a:lnTo>
                    <a:pt x="623786" y="592640"/>
                  </a:lnTo>
                  <a:lnTo>
                    <a:pt x="582009" y="587531"/>
                  </a:lnTo>
                  <a:lnTo>
                    <a:pt x="540754" y="579106"/>
                  </a:lnTo>
                  <a:lnTo>
                    <a:pt x="500104" y="567440"/>
                  </a:lnTo>
                  <a:lnTo>
                    <a:pt x="460141" y="552604"/>
                  </a:lnTo>
                  <a:lnTo>
                    <a:pt x="420950" y="534674"/>
                  </a:lnTo>
                  <a:lnTo>
                    <a:pt x="382614" y="513723"/>
                  </a:lnTo>
                  <a:lnTo>
                    <a:pt x="345216" y="489825"/>
                  </a:lnTo>
                  <a:lnTo>
                    <a:pt x="308840" y="463054"/>
                  </a:lnTo>
                  <a:lnTo>
                    <a:pt x="273569" y="433482"/>
                  </a:lnTo>
                  <a:lnTo>
                    <a:pt x="239486" y="401185"/>
                  </a:lnTo>
                  <a:lnTo>
                    <a:pt x="206676" y="366235"/>
                  </a:lnTo>
                  <a:lnTo>
                    <a:pt x="175221" y="328707"/>
                  </a:lnTo>
                  <a:lnTo>
                    <a:pt x="145205" y="288673"/>
                  </a:lnTo>
                  <a:lnTo>
                    <a:pt x="116712" y="246209"/>
                  </a:lnTo>
                  <a:lnTo>
                    <a:pt x="89824" y="201387"/>
                  </a:lnTo>
                  <a:lnTo>
                    <a:pt x="64626" y="154281"/>
                  </a:lnTo>
                  <a:lnTo>
                    <a:pt x="41200" y="104966"/>
                  </a:lnTo>
                  <a:lnTo>
                    <a:pt x="19630" y="53514"/>
                  </a:lnTo>
                  <a:lnTo>
                    <a:pt x="0" y="0"/>
                  </a:lnTo>
                </a:path>
              </a:pathLst>
            </a:custGeom>
            <a:ln w="28575">
              <a:solidFill>
                <a:srgbClr val="003257"/>
              </a:solidFill>
            </a:ln>
          </p:spPr>
          <p:txBody>
            <a:bodyPr wrap="square" lIns="0" tIns="0" rIns="0" bIns="0" rtlCol="0">
              <a:noAutofit/>
            </a:bodyPr>
            <a:lstStyle/>
            <a:p>
              <a:endParaRPr/>
            </a:p>
          </p:txBody>
        </p:sp>
        <p:sp>
          <p:nvSpPr>
            <p:cNvPr id="205" name="object 40"/>
            <p:cNvSpPr/>
            <p:nvPr/>
          </p:nvSpPr>
          <p:spPr>
            <a:xfrm>
              <a:off x="6097409" y="5420867"/>
              <a:ext cx="508241" cy="44958"/>
            </a:xfrm>
            <a:custGeom>
              <a:avLst/>
              <a:gdLst/>
              <a:ahLst/>
              <a:cxnLst/>
              <a:rect l="l" t="t" r="r" b="b"/>
              <a:pathLst>
                <a:path w="508241" h="44958">
                  <a:moveTo>
                    <a:pt x="508241" y="0"/>
                  </a:moveTo>
                  <a:lnTo>
                    <a:pt x="0" y="44958"/>
                  </a:lnTo>
                </a:path>
              </a:pathLst>
            </a:custGeom>
            <a:ln w="28574">
              <a:solidFill>
                <a:srgbClr val="003257"/>
              </a:solidFill>
            </a:ln>
          </p:spPr>
          <p:txBody>
            <a:bodyPr wrap="square" lIns="0" tIns="0" rIns="0" bIns="0" rtlCol="0">
              <a:noAutofit/>
            </a:bodyPr>
            <a:lstStyle/>
            <a:p>
              <a:endParaRPr/>
            </a:p>
          </p:txBody>
        </p:sp>
        <p:sp>
          <p:nvSpPr>
            <p:cNvPr id="206" name="object 41"/>
            <p:cNvSpPr/>
            <p:nvPr/>
          </p:nvSpPr>
          <p:spPr>
            <a:xfrm>
              <a:off x="8148701" y="5476494"/>
              <a:ext cx="398525" cy="1523"/>
            </a:xfrm>
            <a:custGeom>
              <a:avLst/>
              <a:gdLst/>
              <a:ahLst/>
              <a:cxnLst/>
              <a:rect l="l" t="t" r="r" b="b"/>
              <a:pathLst>
                <a:path w="398525" h="1523">
                  <a:moveTo>
                    <a:pt x="0" y="0"/>
                  </a:moveTo>
                  <a:lnTo>
                    <a:pt x="398525" y="1523"/>
                  </a:lnTo>
                </a:path>
              </a:pathLst>
            </a:custGeom>
            <a:ln w="28575">
              <a:solidFill>
                <a:srgbClr val="003257"/>
              </a:solidFill>
            </a:ln>
          </p:spPr>
          <p:txBody>
            <a:bodyPr wrap="square" lIns="0" tIns="0" rIns="0" bIns="0" rtlCol="0">
              <a:noAutofit/>
            </a:bodyPr>
            <a:lstStyle/>
            <a:p>
              <a:endParaRPr/>
            </a:p>
          </p:txBody>
        </p:sp>
        <p:sp>
          <p:nvSpPr>
            <p:cNvPr id="207" name="object 42"/>
            <p:cNvSpPr/>
            <p:nvPr/>
          </p:nvSpPr>
          <p:spPr>
            <a:xfrm>
              <a:off x="6537077" y="5362955"/>
              <a:ext cx="128259" cy="222503"/>
            </a:xfrm>
            <a:prstGeom prst="rect">
              <a:avLst/>
            </a:prstGeom>
            <a:blipFill>
              <a:blip r:embed="rId8" cstate="print"/>
              <a:stretch>
                <a:fillRect/>
              </a:stretch>
            </a:blipFill>
          </p:spPr>
          <p:txBody>
            <a:bodyPr wrap="square" lIns="0" tIns="0" rIns="0" bIns="0" rtlCol="0">
              <a:noAutofit/>
            </a:bodyPr>
            <a:lstStyle/>
            <a:p>
              <a:endParaRPr/>
            </a:p>
          </p:txBody>
        </p:sp>
        <p:sp>
          <p:nvSpPr>
            <p:cNvPr id="208" name="object 43"/>
            <p:cNvSpPr/>
            <p:nvPr/>
          </p:nvSpPr>
          <p:spPr>
            <a:xfrm>
              <a:off x="6537071" y="5363717"/>
              <a:ext cx="122694" cy="49530"/>
            </a:xfrm>
            <a:custGeom>
              <a:avLst/>
              <a:gdLst/>
              <a:ahLst/>
              <a:cxnLst/>
              <a:rect l="l" t="t" r="r" b="b"/>
              <a:pathLst>
                <a:path w="122694" h="49530">
                  <a:moveTo>
                    <a:pt x="122694" y="49530"/>
                  </a:moveTo>
                  <a:lnTo>
                    <a:pt x="73151" y="0"/>
                  </a:lnTo>
                  <a:lnTo>
                    <a:pt x="0" y="0"/>
                  </a:lnTo>
                  <a:lnTo>
                    <a:pt x="49529" y="49530"/>
                  </a:lnTo>
                  <a:lnTo>
                    <a:pt x="122694" y="49530"/>
                  </a:lnTo>
                  <a:close/>
                </a:path>
              </a:pathLst>
            </a:custGeom>
            <a:solidFill>
              <a:srgbClr val="5BAC98"/>
            </a:solidFill>
          </p:spPr>
          <p:txBody>
            <a:bodyPr wrap="square" lIns="0" tIns="0" rIns="0" bIns="0" rtlCol="0">
              <a:noAutofit/>
            </a:bodyPr>
            <a:lstStyle/>
            <a:p>
              <a:endParaRPr/>
            </a:p>
          </p:txBody>
        </p:sp>
        <p:sp>
          <p:nvSpPr>
            <p:cNvPr id="209" name="object 44"/>
            <p:cNvSpPr/>
            <p:nvPr/>
          </p:nvSpPr>
          <p:spPr>
            <a:xfrm>
              <a:off x="6537071" y="5363717"/>
              <a:ext cx="49529" cy="220980"/>
            </a:xfrm>
            <a:custGeom>
              <a:avLst/>
              <a:gdLst/>
              <a:ahLst/>
              <a:cxnLst/>
              <a:rect l="l" t="t" r="r" b="b"/>
              <a:pathLst>
                <a:path w="49529" h="220980">
                  <a:moveTo>
                    <a:pt x="49529" y="49530"/>
                  </a:moveTo>
                  <a:lnTo>
                    <a:pt x="0" y="0"/>
                  </a:lnTo>
                  <a:lnTo>
                    <a:pt x="0" y="171450"/>
                  </a:lnTo>
                  <a:lnTo>
                    <a:pt x="49529" y="220980"/>
                  </a:lnTo>
                  <a:lnTo>
                    <a:pt x="49529" y="49530"/>
                  </a:lnTo>
                  <a:close/>
                </a:path>
              </a:pathLst>
            </a:custGeom>
            <a:solidFill>
              <a:srgbClr val="287B66"/>
            </a:solidFill>
          </p:spPr>
          <p:txBody>
            <a:bodyPr wrap="square" lIns="0" tIns="0" rIns="0" bIns="0" rtlCol="0">
              <a:noAutofit/>
            </a:bodyPr>
            <a:lstStyle/>
            <a:p>
              <a:endParaRPr/>
            </a:p>
          </p:txBody>
        </p:sp>
        <p:sp>
          <p:nvSpPr>
            <p:cNvPr id="210" name="object 45"/>
            <p:cNvSpPr/>
            <p:nvPr/>
          </p:nvSpPr>
          <p:spPr>
            <a:xfrm>
              <a:off x="6537077" y="5215889"/>
              <a:ext cx="128747" cy="221741"/>
            </a:xfrm>
            <a:prstGeom prst="rect">
              <a:avLst/>
            </a:prstGeom>
            <a:blipFill>
              <a:blip r:embed="rId9" cstate="print"/>
              <a:stretch>
                <a:fillRect/>
              </a:stretch>
            </a:blipFill>
          </p:spPr>
          <p:txBody>
            <a:bodyPr wrap="square" lIns="0" tIns="0" rIns="0" bIns="0" rtlCol="0">
              <a:noAutofit/>
            </a:bodyPr>
            <a:lstStyle/>
            <a:p>
              <a:endParaRPr/>
            </a:p>
          </p:txBody>
        </p:sp>
        <p:sp>
          <p:nvSpPr>
            <p:cNvPr id="211" name="object 46"/>
            <p:cNvSpPr/>
            <p:nvPr/>
          </p:nvSpPr>
          <p:spPr>
            <a:xfrm>
              <a:off x="6537071" y="5215889"/>
              <a:ext cx="122694" cy="49530"/>
            </a:xfrm>
            <a:custGeom>
              <a:avLst/>
              <a:gdLst/>
              <a:ahLst/>
              <a:cxnLst/>
              <a:rect l="l" t="t" r="r" b="b"/>
              <a:pathLst>
                <a:path w="122694" h="49530">
                  <a:moveTo>
                    <a:pt x="122694" y="49530"/>
                  </a:moveTo>
                  <a:lnTo>
                    <a:pt x="73151" y="0"/>
                  </a:lnTo>
                  <a:lnTo>
                    <a:pt x="0" y="0"/>
                  </a:lnTo>
                  <a:lnTo>
                    <a:pt x="49529" y="49530"/>
                  </a:lnTo>
                  <a:lnTo>
                    <a:pt x="122694" y="49530"/>
                  </a:lnTo>
                  <a:close/>
                </a:path>
              </a:pathLst>
            </a:custGeom>
            <a:solidFill>
              <a:srgbClr val="5BAC98"/>
            </a:solidFill>
          </p:spPr>
          <p:txBody>
            <a:bodyPr wrap="square" lIns="0" tIns="0" rIns="0" bIns="0" rtlCol="0">
              <a:noAutofit/>
            </a:bodyPr>
            <a:lstStyle/>
            <a:p>
              <a:endParaRPr/>
            </a:p>
          </p:txBody>
        </p:sp>
        <p:sp>
          <p:nvSpPr>
            <p:cNvPr id="212" name="object 47"/>
            <p:cNvSpPr/>
            <p:nvPr/>
          </p:nvSpPr>
          <p:spPr>
            <a:xfrm>
              <a:off x="6537071" y="5215889"/>
              <a:ext cx="49529" cy="220980"/>
            </a:xfrm>
            <a:custGeom>
              <a:avLst/>
              <a:gdLst/>
              <a:ahLst/>
              <a:cxnLst/>
              <a:rect l="l" t="t" r="r" b="b"/>
              <a:pathLst>
                <a:path w="49529" h="220980">
                  <a:moveTo>
                    <a:pt x="49529" y="49530"/>
                  </a:moveTo>
                  <a:lnTo>
                    <a:pt x="0" y="0"/>
                  </a:lnTo>
                  <a:lnTo>
                    <a:pt x="0" y="172212"/>
                  </a:lnTo>
                  <a:lnTo>
                    <a:pt x="49529" y="220980"/>
                  </a:lnTo>
                  <a:lnTo>
                    <a:pt x="49529" y="49530"/>
                  </a:lnTo>
                  <a:close/>
                </a:path>
              </a:pathLst>
            </a:custGeom>
            <a:solidFill>
              <a:srgbClr val="287B66"/>
            </a:solidFill>
          </p:spPr>
          <p:txBody>
            <a:bodyPr wrap="square" lIns="0" tIns="0" rIns="0" bIns="0" rtlCol="0">
              <a:noAutofit/>
            </a:bodyPr>
            <a:lstStyle/>
            <a:p>
              <a:endParaRPr/>
            </a:p>
          </p:txBody>
        </p:sp>
        <p:sp>
          <p:nvSpPr>
            <p:cNvPr id="213" name="object 48"/>
            <p:cNvSpPr/>
            <p:nvPr/>
          </p:nvSpPr>
          <p:spPr>
            <a:xfrm>
              <a:off x="7971923" y="5362955"/>
              <a:ext cx="128259" cy="222503"/>
            </a:xfrm>
            <a:prstGeom prst="rect">
              <a:avLst/>
            </a:prstGeom>
            <a:blipFill>
              <a:blip r:embed="rId10" cstate="print"/>
              <a:stretch>
                <a:fillRect/>
              </a:stretch>
            </a:blipFill>
          </p:spPr>
          <p:txBody>
            <a:bodyPr wrap="square" lIns="0" tIns="0" rIns="0" bIns="0" rtlCol="0">
              <a:noAutofit/>
            </a:bodyPr>
            <a:lstStyle/>
            <a:p>
              <a:endParaRPr/>
            </a:p>
          </p:txBody>
        </p:sp>
        <p:sp>
          <p:nvSpPr>
            <p:cNvPr id="214" name="object 49"/>
            <p:cNvSpPr/>
            <p:nvPr/>
          </p:nvSpPr>
          <p:spPr>
            <a:xfrm>
              <a:off x="7972691" y="5363717"/>
              <a:ext cx="123431" cy="50292"/>
            </a:xfrm>
            <a:custGeom>
              <a:avLst/>
              <a:gdLst/>
              <a:ahLst/>
              <a:cxnLst/>
              <a:rect l="l" t="t" r="r" b="b"/>
              <a:pathLst>
                <a:path w="123431" h="50292">
                  <a:moveTo>
                    <a:pt x="123431" y="50292"/>
                  </a:moveTo>
                  <a:lnTo>
                    <a:pt x="73914" y="0"/>
                  </a:lnTo>
                  <a:lnTo>
                    <a:pt x="0" y="0"/>
                  </a:lnTo>
                  <a:lnTo>
                    <a:pt x="49530" y="50292"/>
                  </a:lnTo>
                  <a:lnTo>
                    <a:pt x="123431" y="50292"/>
                  </a:lnTo>
                  <a:close/>
                </a:path>
              </a:pathLst>
            </a:custGeom>
            <a:solidFill>
              <a:srgbClr val="5BAC98"/>
            </a:solidFill>
          </p:spPr>
          <p:txBody>
            <a:bodyPr wrap="square" lIns="0" tIns="0" rIns="0" bIns="0" rtlCol="0">
              <a:noAutofit/>
            </a:bodyPr>
            <a:lstStyle/>
            <a:p>
              <a:endParaRPr/>
            </a:p>
          </p:txBody>
        </p:sp>
        <p:sp>
          <p:nvSpPr>
            <p:cNvPr id="215" name="object 50"/>
            <p:cNvSpPr/>
            <p:nvPr/>
          </p:nvSpPr>
          <p:spPr>
            <a:xfrm>
              <a:off x="7972691" y="5363717"/>
              <a:ext cx="49530" cy="220980"/>
            </a:xfrm>
            <a:custGeom>
              <a:avLst/>
              <a:gdLst/>
              <a:ahLst/>
              <a:cxnLst/>
              <a:rect l="l" t="t" r="r" b="b"/>
              <a:pathLst>
                <a:path w="49530" h="220980">
                  <a:moveTo>
                    <a:pt x="49530" y="50292"/>
                  </a:moveTo>
                  <a:lnTo>
                    <a:pt x="0" y="0"/>
                  </a:lnTo>
                  <a:lnTo>
                    <a:pt x="0" y="170687"/>
                  </a:lnTo>
                  <a:lnTo>
                    <a:pt x="49530" y="220980"/>
                  </a:lnTo>
                  <a:lnTo>
                    <a:pt x="49530" y="50292"/>
                  </a:lnTo>
                  <a:close/>
                </a:path>
              </a:pathLst>
            </a:custGeom>
            <a:solidFill>
              <a:srgbClr val="287B66"/>
            </a:solidFill>
          </p:spPr>
          <p:txBody>
            <a:bodyPr wrap="square" lIns="0" tIns="0" rIns="0" bIns="0" rtlCol="0">
              <a:noAutofit/>
            </a:bodyPr>
            <a:lstStyle/>
            <a:p>
              <a:endParaRPr/>
            </a:p>
          </p:txBody>
        </p:sp>
        <p:sp>
          <p:nvSpPr>
            <p:cNvPr id="216" name="object 51"/>
            <p:cNvSpPr/>
            <p:nvPr/>
          </p:nvSpPr>
          <p:spPr>
            <a:xfrm>
              <a:off x="7971923" y="5215889"/>
              <a:ext cx="128747" cy="221741"/>
            </a:xfrm>
            <a:prstGeom prst="rect">
              <a:avLst/>
            </a:prstGeom>
            <a:blipFill>
              <a:blip r:embed="rId11" cstate="print"/>
              <a:stretch>
                <a:fillRect/>
              </a:stretch>
            </a:blipFill>
          </p:spPr>
          <p:txBody>
            <a:bodyPr wrap="square" lIns="0" tIns="0" rIns="0" bIns="0" rtlCol="0">
              <a:noAutofit/>
            </a:bodyPr>
            <a:lstStyle/>
            <a:p>
              <a:endParaRPr/>
            </a:p>
          </p:txBody>
        </p:sp>
        <p:sp>
          <p:nvSpPr>
            <p:cNvPr id="217" name="object 52"/>
            <p:cNvSpPr/>
            <p:nvPr/>
          </p:nvSpPr>
          <p:spPr>
            <a:xfrm>
              <a:off x="7972691" y="5215889"/>
              <a:ext cx="123431" cy="50292"/>
            </a:xfrm>
            <a:custGeom>
              <a:avLst/>
              <a:gdLst/>
              <a:ahLst/>
              <a:cxnLst/>
              <a:rect l="l" t="t" r="r" b="b"/>
              <a:pathLst>
                <a:path w="123431" h="50292">
                  <a:moveTo>
                    <a:pt x="123431" y="50292"/>
                  </a:moveTo>
                  <a:lnTo>
                    <a:pt x="73914" y="0"/>
                  </a:lnTo>
                  <a:lnTo>
                    <a:pt x="0" y="0"/>
                  </a:lnTo>
                  <a:lnTo>
                    <a:pt x="49530" y="50292"/>
                  </a:lnTo>
                  <a:lnTo>
                    <a:pt x="123431" y="50292"/>
                  </a:lnTo>
                  <a:close/>
                </a:path>
              </a:pathLst>
            </a:custGeom>
            <a:solidFill>
              <a:srgbClr val="5BAC98"/>
            </a:solidFill>
          </p:spPr>
          <p:txBody>
            <a:bodyPr wrap="square" lIns="0" tIns="0" rIns="0" bIns="0" rtlCol="0">
              <a:noAutofit/>
            </a:bodyPr>
            <a:lstStyle/>
            <a:p>
              <a:endParaRPr/>
            </a:p>
          </p:txBody>
        </p:sp>
        <p:sp>
          <p:nvSpPr>
            <p:cNvPr id="218" name="object 53"/>
            <p:cNvSpPr/>
            <p:nvPr/>
          </p:nvSpPr>
          <p:spPr>
            <a:xfrm>
              <a:off x="7972691" y="5215889"/>
              <a:ext cx="49530" cy="220980"/>
            </a:xfrm>
            <a:custGeom>
              <a:avLst/>
              <a:gdLst/>
              <a:ahLst/>
              <a:cxnLst/>
              <a:rect l="l" t="t" r="r" b="b"/>
              <a:pathLst>
                <a:path w="49530" h="220980">
                  <a:moveTo>
                    <a:pt x="49530" y="50292"/>
                  </a:moveTo>
                  <a:lnTo>
                    <a:pt x="0" y="0"/>
                  </a:lnTo>
                  <a:lnTo>
                    <a:pt x="0" y="171450"/>
                  </a:lnTo>
                  <a:lnTo>
                    <a:pt x="49530" y="220980"/>
                  </a:lnTo>
                  <a:lnTo>
                    <a:pt x="49530" y="50292"/>
                  </a:lnTo>
                  <a:close/>
                </a:path>
              </a:pathLst>
            </a:custGeom>
            <a:solidFill>
              <a:srgbClr val="287B66"/>
            </a:solidFill>
          </p:spPr>
          <p:txBody>
            <a:bodyPr wrap="square" lIns="0" tIns="0" rIns="0" bIns="0" rtlCol="0">
              <a:noAutofit/>
            </a:bodyPr>
            <a:lstStyle/>
            <a:p>
              <a:endParaRPr/>
            </a:p>
          </p:txBody>
        </p:sp>
        <p:sp>
          <p:nvSpPr>
            <p:cNvPr id="219" name="object 54"/>
            <p:cNvSpPr/>
            <p:nvPr/>
          </p:nvSpPr>
          <p:spPr>
            <a:xfrm>
              <a:off x="7273169" y="5948933"/>
              <a:ext cx="128259" cy="222503"/>
            </a:xfrm>
            <a:prstGeom prst="rect">
              <a:avLst/>
            </a:prstGeom>
            <a:blipFill>
              <a:blip r:embed="rId12" cstate="print"/>
              <a:stretch>
                <a:fillRect/>
              </a:stretch>
            </a:blipFill>
          </p:spPr>
          <p:txBody>
            <a:bodyPr wrap="square" lIns="0" tIns="0" rIns="0" bIns="0" rtlCol="0">
              <a:noAutofit/>
            </a:bodyPr>
            <a:lstStyle/>
            <a:p>
              <a:endParaRPr/>
            </a:p>
          </p:txBody>
        </p:sp>
        <p:sp>
          <p:nvSpPr>
            <p:cNvPr id="220" name="object 55"/>
            <p:cNvSpPr/>
            <p:nvPr/>
          </p:nvSpPr>
          <p:spPr>
            <a:xfrm>
              <a:off x="7273925" y="5949695"/>
              <a:ext cx="124218" cy="49529"/>
            </a:xfrm>
            <a:custGeom>
              <a:avLst/>
              <a:gdLst/>
              <a:ahLst/>
              <a:cxnLst/>
              <a:rect l="l" t="t" r="r" b="b"/>
              <a:pathLst>
                <a:path w="124218" h="49529">
                  <a:moveTo>
                    <a:pt x="124218" y="49529"/>
                  </a:moveTo>
                  <a:lnTo>
                    <a:pt x="73914" y="0"/>
                  </a:lnTo>
                  <a:lnTo>
                    <a:pt x="0" y="0"/>
                  </a:lnTo>
                  <a:lnTo>
                    <a:pt x="49542" y="49529"/>
                  </a:lnTo>
                  <a:lnTo>
                    <a:pt x="124218" y="49529"/>
                  </a:lnTo>
                  <a:close/>
                </a:path>
              </a:pathLst>
            </a:custGeom>
            <a:solidFill>
              <a:srgbClr val="5BAC98"/>
            </a:solidFill>
          </p:spPr>
          <p:txBody>
            <a:bodyPr wrap="square" lIns="0" tIns="0" rIns="0" bIns="0" rtlCol="0">
              <a:noAutofit/>
            </a:bodyPr>
            <a:lstStyle/>
            <a:p>
              <a:endParaRPr/>
            </a:p>
          </p:txBody>
        </p:sp>
        <p:sp>
          <p:nvSpPr>
            <p:cNvPr id="221" name="object 56"/>
            <p:cNvSpPr/>
            <p:nvPr/>
          </p:nvSpPr>
          <p:spPr>
            <a:xfrm>
              <a:off x="7273925" y="5949695"/>
              <a:ext cx="49542" cy="220979"/>
            </a:xfrm>
            <a:custGeom>
              <a:avLst/>
              <a:gdLst/>
              <a:ahLst/>
              <a:cxnLst/>
              <a:rect l="l" t="t" r="r" b="b"/>
              <a:pathLst>
                <a:path w="49542" h="220979">
                  <a:moveTo>
                    <a:pt x="49542" y="49529"/>
                  </a:moveTo>
                  <a:lnTo>
                    <a:pt x="0" y="0"/>
                  </a:lnTo>
                  <a:lnTo>
                    <a:pt x="0" y="170687"/>
                  </a:lnTo>
                  <a:lnTo>
                    <a:pt x="49542" y="220979"/>
                  </a:lnTo>
                  <a:lnTo>
                    <a:pt x="49542" y="49529"/>
                  </a:lnTo>
                  <a:close/>
                </a:path>
              </a:pathLst>
            </a:custGeom>
            <a:solidFill>
              <a:srgbClr val="287B66"/>
            </a:solidFill>
          </p:spPr>
          <p:txBody>
            <a:bodyPr wrap="square" lIns="0" tIns="0" rIns="0" bIns="0" rtlCol="0">
              <a:noAutofit/>
            </a:bodyPr>
            <a:lstStyle/>
            <a:p>
              <a:endParaRPr/>
            </a:p>
          </p:txBody>
        </p:sp>
        <p:sp>
          <p:nvSpPr>
            <p:cNvPr id="222" name="object 57"/>
            <p:cNvSpPr/>
            <p:nvPr/>
          </p:nvSpPr>
          <p:spPr>
            <a:xfrm>
              <a:off x="7273169" y="5802629"/>
              <a:ext cx="129113" cy="220980"/>
            </a:xfrm>
            <a:prstGeom prst="rect">
              <a:avLst/>
            </a:prstGeom>
            <a:blipFill>
              <a:blip r:embed="rId13" cstate="print"/>
              <a:stretch>
                <a:fillRect/>
              </a:stretch>
            </a:blipFill>
          </p:spPr>
          <p:txBody>
            <a:bodyPr wrap="square" lIns="0" tIns="0" rIns="0" bIns="0" rtlCol="0">
              <a:noAutofit/>
            </a:bodyPr>
            <a:lstStyle/>
            <a:p>
              <a:endParaRPr/>
            </a:p>
          </p:txBody>
        </p:sp>
        <p:sp>
          <p:nvSpPr>
            <p:cNvPr id="223" name="object 58"/>
            <p:cNvSpPr/>
            <p:nvPr/>
          </p:nvSpPr>
          <p:spPr>
            <a:xfrm>
              <a:off x="7273925" y="5803391"/>
              <a:ext cx="124218" cy="50292"/>
            </a:xfrm>
            <a:custGeom>
              <a:avLst/>
              <a:gdLst/>
              <a:ahLst/>
              <a:cxnLst/>
              <a:rect l="l" t="t" r="r" b="b"/>
              <a:pathLst>
                <a:path w="124218" h="50292">
                  <a:moveTo>
                    <a:pt x="124218" y="50292"/>
                  </a:moveTo>
                  <a:lnTo>
                    <a:pt x="73914" y="0"/>
                  </a:lnTo>
                  <a:lnTo>
                    <a:pt x="0" y="0"/>
                  </a:lnTo>
                  <a:lnTo>
                    <a:pt x="49542" y="50292"/>
                  </a:lnTo>
                  <a:lnTo>
                    <a:pt x="124218" y="50292"/>
                  </a:lnTo>
                  <a:close/>
                </a:path>
              </a:pathLst>
            </a:custGeom>
            <a:solidFill>
              <a:srgbClr val="5BAC98"/>
            </a:solidFill>
          </p:spPr>
          <p:txBody>
            <a:bodyPr wrap="square" lIns="0" tIns="0" rIns="0" bIns="0" rtlCol="0">
              <a:noAutofit/>
            </a:bodyPr>
            <a:lstStyle/>
            <a:p>
              <a:endParaRPr/>
            </a:p>
          </p:txBody>
        </p:sp>
        <p:sp>
          <p:nvSpPr>
            <p:cNvPr id="224" name="object 59"/>
            <p:cNvSpPr/>
            <p:nvPr/>
          </p:nvSpPr>
          <p:spPr>
            <a:xfrm>
              <a:off x="7273925" y="5803391"/>
              <a:ext cx="49542" cy="219456"/>
            </a:xfrm>
            <a:custGeom>
              <a:avLst/>
              <a:gdLst/>
              <a:ahLst/>
              <a:cxnLst/>
              <a:rect l="l" t="t" r="r" b="b"/>
              <a:pathLst>
                <a:path w="49542" h="219456">
                  <a:moveTo>
                    <a:pt x="49542" y="50292"/>
                  </a:moveTo>
                  <a:lnTo>
                    <a:pt x="0" y="0"/>
                  </a:lnTo>
                  <a:lnTo>
                    <a:pt x="0" y="169163"/>
                  </a:lnTo>
                  <a:lnTo>
                    <a:pt x="49542" y="219456"/>
                  </a:lnTo>
                  <a:lnTo>
                    <a:pt x="49542" y="50292"/>
                  </a:lnTo>
                  <a:close/>
                </a:path>
              </a:pathLst>
            </a:custGeom>
            <a:solidFill>
              <a:srgbClr val="287B66"/>
            </a:solidFill>
          </p:spPr>
          <p:txBody>
            <a:bodyPr wrap="square" lIns="0" tIns="0" rIns="0" bIns="0" rtlCol="0">
              <a:noAutofit/>
            </a:bodyPr>
            <a:lstStyle/>
            <a:p>
              <a:endParaRPr/>
            </a:p>
          </p:txBody>
        </p:sp>
        <p:sp>
          <p:nvSpPr>
            <p:cNvPr id="225" name="object 60"/>
            <p:cNvSpPr/>
            <p:nvPr/>
          </p:nvSpPr>
          <p:spPr>
            <a:xfrm>
              <a:off x="5792603" y="3880611"/>
              <a:ext cx="3156203" cy="427736"/>
            </a:xfrm>
            <a:prstGeom prst="rect">
              <a:avLst/>
            </a:prstGeom>
            <a:blipFill>
              <a:blip r:embed="rId14" cstate="print"/>
              <a:stretch>
                <a:fillRect/>
              </a:stretch>
            </a:blipFill>
          </p:spPr>
          <p:txBody>
            <a:bodyPr wrap="square" lIns="0" tIns="0" rIns="0" bIns="0" rtlCol="0">
              <a:noAutofit/>
            </a:bodyPr>
            <a:lstStyle/>
            <a:p>
              <a:endParaRPr/>
            </a:p>
          </p:txBody>
        </p:sp>
        <p:sp>
          <p:nvSpPr>
            <p:cNvPr id="226" name="object 61"/>
            <p:cNvSpPr/>
            <p:nvPr/>
          </p:nvSpPr>
          <p:spPr>
            <a:xfrm>
              <a:off x="5778125" y="4308347"/>
              <a:ext cx="3185159" cy="150876"/>
            </a:xfrm>
            <a:prstGeom prst="rect">
              <a:avLst/>
            </a:prstGeom>
            <a:blipFill>
              <a:blip r:embed="rId15" cstate="print"/>
              <a:stretch>
                <a:fillRect/>
              </a:stretch>
            </a:blipFill>
          </p:spPr>
          <p:txBody>
            <a:bodyPr wrap="square" lIns="0" tIns="0" rIns="0" bIns="0" rtlCol="0">
              <a:noAutofit/>
            </a:bodyPr>
            <a:lstStyle/>
            <a:p>
              <a:endParaRPr/>
            </a:p>
          </p:txBody>
        </p:sp>
        <p:sp>
          <p:nvSpPr>
            <p:cNvPr id="227" name="object 62"/>
            <p:cNvSpPr/>
            <p:nvPr/>
          </p:nvSpPr>
          <p:spPr>
            <a:xfrm>
              <a:off x="5796159" y="4433823"/>
              <a:ext cx="3149091" cy="402844"/>
            </a:xfrm>
            <a:prstGeom prst="rect">
              <a:avLst/>
            </a:prstGeom>
            <a:blipFill>
              <a:blip r:embed="rId16" cstate="print"/>
              <a:stretch>
                <a:fillRect/>
              </a:stretch>
            </a:blipFill>
          </p:spPr>
          <p:txBody>
            <a:bodyPr wrap="square" lIns="0" tIns="0" rIns="0" bIns="0" rtlCol="0">
              <a:noAutofit/>
            </a:bodyPr>
            <a:lstStyle/>
            <a:p>
              <a:endParaRPr/>
            </a:p>
          </p:txBody>
        </p:sp>
        <p:sp>
          <p:nvSpPr>
            <p:cNvPr id="228" name="object 63"/>
            <p:cNvSpPr/>
            <p:nvPr/>
          </p:nvSpPr>
          <p:spPr>
            <a:xfrm>
              <a:off x="6377051" y="4149089"/>
              <a:ext cx="768096" cy="297180"/>
            </a:xfrm>
            <a:custGeom>
              <a:avLst/>
              <a:gdLst/>
              <a:ahLst/>
              <a:cxnLst/>
              <a:rect l="l" t="t" r="r" b="b"/>
              <a:pathLst>
                <a:path w="768096" h="297180">
                  <a:moveTo>
                    <a:pt x="0" y="297180"/>
                  </a:moveTo>
                  <a:lnTo>
                    <a:pt x="768096" y="0"/>
                  </a:lnTo>
                </a:path>
              </a:pathLst>
            </a:custGeom>
            <a:ln w="12699">
              <a:solidFill>
                <a:srgbClr val="003257"/>
              </a:solidFill>
              <a:prstDash val="dash"/>
            </a:ln>
          </p:spPr>
          <p:txBody>
            <a:bodyPr wrap="square" lIns="0" tIns="0" rIns="0" bIns="0" rtlCol="0">
              <a:noAutofit/>
            </a:bodyPr>
            <a:lstStyle/>
            <a:p>
              <a:endParaRPr/>
            </a:p>
          </p:txBody>
        </p:sp>
        <p:sp>
          <p:nvSpPr>
            <p:cNvPr id="229" name="object 64"/>
            <p:cNvSpPr/>
            <p:nvPr/>
          </p:nvSpPr>
          <p:spPr>
            <a:xfrm>
              <a:off x="7489571" y="4242815"/>
              <a:ext cx="646176" cy="119634"/>
            </a:xfrm>
            <a:custGeom>
              <a:avLst/>
              <a:gdLst/>
              <a:ahLst/>
              <a:cxnLst/>
              <a:rect l="l" t="t" r="r" b="b"/>
              <a:pathLst>
                <a:path w="646176" h="119634">
                  <a:moveTo>
                    <a:pt x="0" y="0"/>
                  </a:moveTo>
                  <a:lnTo>
                    <a:pt x="646176" y="119634"/>
                  </a:lnTo>
                </a:path>
              </a:pathLst>
            </a:custGeom>
            <a:ln w="12700">
              <a:solidFill>
                <a:srgbClr val="003257"/>
              </a:solidFill>
              <a:prstDash val="dash"/>
            </a:ln>
          </p:spPr>
          <p:txBody>
            <a:bodyPr wrap="square" lIns="0" tIns="0" rIns="0" bIns="0" rtlCol="0">
              <a:noAutofit/>
            </a:bodyPr>
            <a:lstStyle/>
            <a:p>
              <a:endParaRPr/>
            </a:p>
          </p:txBody>
        </p:sp>
        <p:sp>
          <p:nvSpPr>
            <p:cNvPr id="230" name="object 65"/>
            <p:cNvSpPr/>
            <p:nvPr/>
          </p:nvSpPr>
          <p:spPr>
            <a:xfrm>
              <a:off x="6044825" y="4332731"/>
              <a:ext cx="128259" cy="222503"/>
            </a:xfrm>
            <a:prstGeom prst="rect">
              <a:avLst/>
            </a:prstGeom>
            <a:blipFill>
              <a:blip r:embed="rId17" cstate="print"/>
              <a:stretch>
                <a:fillRect/>
              </a:stretch>
            </a:blipFill>
          </p:spPr>
          <p:txBody>
            <a:bodyPr wrap="square" lIns="0" tIns="0" rIns="0" bIns="0" rtlCol="0">
              <a:noAutofit/>
            </a:bodyPr>
            <a:lstStyle/>
            <a:p>
              <a:endParaRPr/>
            </a:p>
          </p:txBody>
        </p:sp>
        <p:sp>
          <p:nvSpPr>
            <p:cNvPr id="231" name="object 66"/>
            <p:cNvSpPr/>
            <p:nvPr/>
          </p:nvSpPr>
          <p:spPr>
            <a:xfrm>
              <a:off x="6045593" y="4333494"/>
              <a:ext cx="121919" cy="49529"/>
            </a:xfrm>
            <a:custGeom>
              <a:avLst/>
              <a:gdLst/>
              <a:ahLst/>
              <a:cxnLst/>
              <a:rect l="l" t="t" r="r" b="b"/>
              <a:pathLst>
                <a:path w="121919" h="49529">
                  <a:moveTo>
                    <a:pt x="121919" y="49529"/>
                  </a:moveTo>
                  <a:lnTo>
                    <a:pt x="73151" y="0"/>
                  </a:lnTo>
                  <a:lnTo>
                    <a:pt x="0" y="0"/>
                  </a:lnTo>
                  <a:lnTo>
                    <a:pt x="48767" y="49529"/>
                  </a:lnTo>
                  <a:lnTo>
                    <a:pt x="121919" y="49529"/>
                  </a:lnTo>
                  <a:close/>
                </a:path>
              </a:pathLst>
            </a:custGeom>
            <a:solidFill>
              <a:srgbClr val="83AC5A"/>
            </a:solidFill>
          </p:spPr>
          <p:txBody>
            <a:bodyPr wrap="square" lIns="0" tIns="0" rIns="0" bIns="0" rtlCol="0">
              <a:noAutofit/>
            </a:bodyPr>
            <a:lstStyle/>
            <a:p>
              <a:endParaRPr/>
            </a:p>
          </p:txBody>
        </p:sp>
        <p:sp>
          <p:nvSpPr>
            <p:cNvPr id="232" name="object 67"/>
            <p:cNvSpPr/>
            <p:nvPr/>
          </p:nvSpPr>
          <p:spPr>
            <a:xfrm>
              <a:off x="6045593" y="4333494"/>
              <a:ext cx="48767" cy="220979"/>
            </a:xfrm>
            <a:custGeom>
              <a:avLst/>
              <a:gdLst/>
              <a:ahLst/>
              <a:cxnLst/>
              <a:rect l="l" t="t" r="r" b="b"/>
              <a:pathLst>
                <a:path w="48767" h="220979">
                  <a:moveTo>
                    <a:pt x="48767" y="49529"/>
                  </a:moveTo>
                  <a:lnTo>
                    <a:pt x="0" y="0"/>
                  </a:lnTo>
                  <a:lnTo>
                    <a:pt x="0" y="171450"/>
                  </a:lnTo>
                  <a:lnTo>
                    <a:pt x="48767" y="220979"/>
                  </a:lnTo>
                  <a:lnTo>
                    <a:pt x="48767" y="49529"/>
                  </a:lnTo>
                  <a:close/>
                </a:path>
              </a:pathLst>
            </a:custGeom>
            <a:solidFill>
              <a:srgbClr val="517A28"/>
            </a:solidFill>
          </p:spPr>
          <p:txBody>
            <a:bodyPr wrap="square" lIns="0" tIns="0" rIns="0" bIns="0" rtlCol="0">
              <a:noAutofit/>
            </a:bodyPr>
            <a:lstStyle/>
            <a:p>
              <a:endParaRPr/>
            </a:p>
          </p:txBody>
        </p:sp>
        <p:sp>
          <p:nvSpPr>
            <p:cNvPr id="233" name="object 68"/>
            <p:cNvSpPr/>
            <p:nvPr/>
          </p:nvSpPr>
          <p:spPr>
            <a:xfrm>
              <a:off x="6044825" y="4184903"/>
              <a:ext cx="128259" cy="222503"/>
            </a:xfrm>
            <a:prstGeom prst="rect">
              <a:avLst/>
            </a:prstGeom>
            <a:blipFill>
              <a:blip r:embed="rId18" cstate="print"/>
              <a:stretch>
                <a:fillRect/>
              </a:stretch>
            </a:blipFill>
          </p:spPr>
          <p:txBody>
            <a:bodyPr wrap="square" lIns="0" tIns="0" rIns="0" bIns="0" rtlCol="0">
              <a:noAutofit/>
            </a:bodyPr>
            <a:lstStyle/>
            <a:p>
              <a:endParaRPr/>
            </a:p>
          </p:txBody>
        </p:sp>
        <p:sp>
          <p:nvSpPr>
            <p:cNvPr id="234" name="object 69"/>
            <p:cNvSpPr/>
            <p:nvPr/>
          </p:nvSpPr>
          <p:spPr>
            <a:xfrm>
              <a:off x="6045593" y="4185665"/>
              <a:ext cx="121919" cy="49530"/>
            </a:xfrm>
            <a:custGeom>
              <a:avLst/>
              <a:gdLst/>
              <a:ahLst/>
              <a:cxnLst/>
              <a:rect l="l" t="t" r="r" b="b"/>
              <a:pathLst>
                <a:path w="121919" h="49530">
                  <a:moveTo>
                    <a:pt x="121919" y="49530"/>
                  </a:moveTo>
                  <a:lnTo>
                    <a:pt x="73151" y="0"/>
                  </a:lnTo>
                  <a:lnTo>
                    <a:pt x="0" y="0"/>
                  </a:lnTo>
                  <a:lnTo>
                    <a:pt x="48767" y="49530"/>
                  </a:lnTo>
                  <a:lnTo>
                    <a:pt x="121919" y="49530"/>
                  </a:lnTo>
                  <a:close/>
                </a:path>
              </a:pathLst>
            </a:custGeom>
            <a:solidFill>
              <a:srgbClr val="83AC5A"/>
            </a:solidFill>
          </p:spPr>
          <p:txBody>
            <a:bodyPr wrap="square" lIns="0" tIns="0" rIns="0" bIns="0" rtlCol="0">
              <a:noAutofit/>
            </a:bodyPr>
            <a:lstStyle/>
            <a:p>
              <a:endParaRPr/>
            </a:p>
          </p:txBody>
        </p:sp>
        <p:sp>
          <p:nvSpPr>
            <p:cNvPr id="235" name="object 70"/>
            <p:cNvSpPr/>
            <p:nvPr/>
          </p:nvSpPr>
          <p:spPr>
            <a:xfrm>
              <a:off x="6045593" y="4185665"/>
              <a:ext cx="48767" cy="220980"/>
            </a:xfrm>
            <a:custGeom>
              <a:avLst/>
              <a:gdLst/>
              <a:ahLst/>
              <a:cxnLst/>
              <a:rect l="l" t="t" r="r" b="b"/>
              <a:pathLst>
                <a:path w="48767" h="220980">
                  <a:moveTo>
                    <a:pt x="48767" y="49530"/>
                  </a:moveTo>
                  <a:lnTo>
                    <a:pt x="0" y="0"/>
                  </a:lnTo>
                  <a:lnTo>
                    <a:pt x="0" y="171450"/>
                  </a:lnTo>
                  <a:lnTo>
                    <a:pt x="48767" y="220980"/>
                  </a:lnTo>
                  <a:lnTo>
                    <a:pt x="48767" y="49530"/>
                  </a:lnTo>
                  <a:close/>
                </a:path>
              </a:pathLst>
            </a:custGeom>
            <a:solidFill>
              <a:srgbClr val="517A28"/>
            </a:solidFill>
          </p:spPr>
          <p:txBody>
            <a:bodyPr wrap="square" lIns="0" tIns="0" rIns="0" bIns="0" rtlCol="0">
              <a:noAutofit/>
            </a:bodyPr>
            <a:lstStyle/>
            <a:p>
              <a:endParaRPr/>
            </a:p>
          </p:txBody>
        </p:sp>
        <p:sp>
          <p:nvSpPr>
            <p:cNvPr id="236" name="object 71"/>
            <p:cNvSpPr/>
            <p:nvPr/>
          </p:nvSpPr>
          <p:spPr>
            <a:xfrm>
              <a:off x="8176901" y="4405883"/>
              <a:ext cx="128259" cy="222503"/>
            </a:xfrm>
            <a:prstGeom prst="rect">
              <a:avLst/>
            </a:prstGeom>
            <a:blipFill>
              <a:blip r:embed="rId19" cstate="print"/>
              <a:stretch>
                <a:fillRect/>
              </a:stretch>
            </a:blipFill>
          </p:spPr>
          <p:txBody>
            <a:bodyPr wrap="square" lIns="0" tIns="0" rIns="0" bIns="0" rtlCol="0">
              <a:noAutofit/>
            </a:bodyPr>
            <a:lstStyle/>
            <a:p>
              <a:endParaRPr/>
            </a:p>
          </p:txBody>
        </p:sp>
        <p:sp>
          <p:nvSpPr>
            <p:cNvPr id="237" name="object 72"/>
            <p:cNvSpPr/>
            <p:nvPr/>
          </p:nvSpPr>
          <p:spPr>
            <a:xfrm>
              <a:off x="8177669" y="4406645"/>
              <a:ext cx="123431" cy="49529"/>
            </a:xfrm>
            <a:custGeom>
              <a:avLst/>
              <a:gdLst/>
              <a:ahLst/>
              <a:cxnLst/>
              <a:rect l="l" t="t" r="r" b="b"/>
              <a:pathLst>
                <a:path w="123431" h="49529">
                  <a:moveTo>
                    <a:pt x="0" y="49529"/>
                  </a:moveTo>
                  <a:lnTo>
                    <a:pt x="73914" y="49529"/>
                  </a:lnTo>
                  <a:lnTo>
                    <a:pt x="123431" y="0"/>
                  </a:lnTo>
                  <a:lnTo>
                    <a:pt x="49517" y="0"/>
                  </a:lnTo>
                  <a:lnTo>
                    <a:pt x="0" y="49529"/>
                  </a:lnTo>
                  <a:close/>
                </a:path>
              </a:pathLst>
            </a:custGeom>
            <a:solidFill>
              <a:srgbClr val="83AC5A"/>
            </a:solidFill>
          </p:spPr>
          <p:txBody>
            <a:bodyPr wrap="square" lIns="0" tIns="0" rIns="0" bIns="0" rtlCol="0">
              <a:noAutofit/>
            </a:bodyPr>
            <a:lstStyle/>
            <a:p>
              <a:endParaRPr/>
            </a:p>
          </p:txBody>
        </p:sp>
        <p:sp>
          <p:nvSpPr>
            <p:cNvPr id="238" name="object 73"/>
            <p:cNvSpPr/>
            <p:nvPr/>
          </p:nvSpPr>
          <p:spPr>
            <a:xfrm>
              <a:off x="8251583" y="4406645"/>
              <a:ext cx="49517" cy="220979"/>
            </a:xfrm>
            <a:custGeom>
              <a:avLst/>
              <a:gdLst/>
              <a:ahLst/>
              <a:cxnLst/>
              <a:rect l="l" t="t" r="r" b="b"/>
              <a:pathLst>
                <a:path w="49517" h="220979">
                  <a:moveTo>
                    <a:pt x="0" y="49529"/>
                  </a:moveTo>
                  <a:lnTo>
                    <a:pt x="0" y="220979"/>
                  </a:lnTo>
                  <a:lnTo>
                    <a:pt x="49517" y="170687"/>
                  </a:lnTo>
                  <a:lnTo>
                    <a:pt x="49517" y="0"/>
                  </a:lnTo>
                  <a:lnTo>
                    <a:pt x="0" y="49529"/>
                  </a:lnTo>
                  <a:close/>
                </a:path>
              </a:pathLst>
            </a:custGeom>
            <a:solidFill>
              <a:srgbClr val="517A28"/>
            </a:solidFill>
          </p:spPr>
          <p:txBody>
            <a:bodyPr wrap="square" lIns="0" tIns="0" rIns="0" bIns="0" rtlCol="0">
              <a:noAutofit/>
            </a:bodyPr>
            <a:lstStyle/>
            <a:p>
              <a:endParaRPr/>
            </a:p>
          </p:txBody>
        </p:sp>
        <p:sp>
          <p:nvSpPr>
            <p:cNvPr id="239" name="object 74"/>
            <p:cNvSpPr/>
            <p:nvPr/>
          </p:nvSpPr>
          <p:spPr>
            <a:xfrm>
              <a:off x="8176901" y="4259579"/>
              <a:ext cx="128259" cy="222503"/>
            </a:xfrm>
            <a:prstGeom prst="rect">
              <a:avLst/>
            </a:prstGeom>
            <a:blipFill>
              <a:blip r:embed="rId20" cstate="print"/>
              <a:stretch>
                <a:fillRect/>
              </a:stretch>
            </a:blipFill>
          </p:spPr>
          <p:txBody>
            <a:bodyPr wrap="square" lIns="0" tIns="0" rIns="0" bIns="0" rtlCol="0">
              <a:noAutofit/>
            </a:bodyPr>
            <a:lstStyle/>
            <a:p>
              <a:endParaRPr/>
            </a:p>
          </p:txBody>
        </p:sp>
        <p:sp>
          <p:nvSpPr>
            <p:cNvPr id="240" name="object 75"/>
            <p:cNvSpPr/>
            <p:nvPr/>
          </p:nvSpPr>
          <p:spPr>
            <a:xfrm>
              <a:off x="8177669" y="4260341"/>
              <a:ext cx="123431" cy="50292"/>
            </a:xfrm>
            <a:custGeom>
              <a:avLst/>
              <a:gdLst/>
              <a:ahLst/>
              <a:cxnLst/>
              <a:rect l="l" t="t" r="r" b="b"/>
              <a:pathLst>
                <a:path w="123431" h="50292">
                  <a:moveTo>
                    <a:pt x="0" y="50292"/>
                  </a:moveTo>
                  <a:lnTo>
                    <a:pt x="73914" y="50292"/>
                  </a:lnTo>
                  <a:lnTo>
                    <a:pt x="123431" y="0"/>
                  </a:lnTo>
                  <a:lnTo>
                    <a:pt x="49517" y="0"/>
                  </a:lnTo>
                  <a:lnTo>
                    <a:pt x="0" y="50292"/>
                  </a:lnTo>
                  <a:close/>
                </a:path>
              </a:pathLst>
            </a:custGeom>
            <a:solidFill>
              <a:srgbClr val="83AC5A"/>
            </a:solidFill>
          </p:spPr>
          <p:txBody>
            <a:bodyPr wrap="square" lIns="0" tIns="0" rIns="0" bIns="0" rtlCol="0">
              <a:noAutofit/>
            </a:bodyPr>
            <a:lstStyle/>
            <a:p>
              <a:endParaRPr/>
            </a:p>
          </p:txBody>
        </p:sp>
        <p:sp>
          <p:nvSpPr>
            <p:cNvPr id="241" name="object 76"/>
            <p:cNvSpPr/>
            <p:nvPr/>
          </p:nvSpPr>
          <p:spPr>
            <a:xfrm>
              <a:off x="8251583" y="4260341"/>
              <a:ext cx="49517" cy="220980"/>
            </a:xfrm>
            <a:custGeom>
              <a:avLst/>
              <a:gdLst/>
              <a:ahLst/>
              <a:cxnLst/>
              <a:rect l="l" t="t" r="r" b="b"/>
              <a:pathLst>
                <a:path w="49517" h="220980">
                  <a:moveTo>
                    <a:pt x="0" y="50292"/>
                  </a:moveTo>
                  <a:lnTo>
                    <a:pt x="0" y="220980"/>
                  </a:lnTo>
                  <a:lnTo>
                    <a:pt x="49517" y="171450"/>
                  </a:lnTo>
                  <a:lnTo>
                    <a:pt x="49517" y="0"/>
                  </a:lnTo>
                  <a:lnTo>
                    <a:pt x="0" y="50292"/>
                  </a:lnTo>
                  <a:close/>
                </a:path>
              </a:pathLst>
            </a:custGeom>
            <a:solidFill>
              <a:srgbClr val="517A28"/>
            </a:solidFill>
          </p:spPr>
          <p:txBody>
            <a:bodyPr wrap="square" lIns="0" tIns="0" rIns="0" bIns="0" rtlCol="0">
              <a:noAutofit/>
            </a:bodyPr>
            <a:lstStyle/>
            <a:p>
              <a:endParaRPr/>
            </a:p>
          </p:txBody>
        </p:sp>
        <p:sp>
          <p:nvSpPr>
            <p:cNvPr id="242" name="object 77"/>
            <p:cNvSpPr/>
            <p:nvPr/>
          </p:nvSpPr>
          <p:spPr>
            <a:xfrm>
              <a:off x="7315841" y="4112513"/>
              <a:ext cx="128747" cy="221741"/>
            </a:xfrm>
            <a:prstGeom prst="rect">
              <a:avLst/>
            </a:prstGeom>
            <a:blipFill>
              <a:blip r:embed="rId21" cstate="print"/>
              <a:stretch>
                <a:fillRect/>
              </a:stretch>
            </a:blipFill>
          </p:spPr>
          <p:txBody>
            <a:bodyPr wrap="square" lIns="0" tIns="0" rIns="0" bIns="0" rtlCol="0">
              <a:noAutofit/>
            </a:bodyPr>
            <a:lstStyle/>
            <a:p>
              <a:endParaRPr/>
            </a:p>
          </p:txBody>
        </p:sp>
        <p:sp>
          <p:nvSpPr>
            <p:cNvPr id="243" name="object 78"/>
            <p:cNvSpPr/>
            <p:nvPr/>
          </p:nvSpPr>
          <p:spPr>
            <a:xfrm>
              <a:off x="7316597" y="4113275"/>
              <a:ext cx="122694" cy="48768"/>
            </a:xfrm>
            <a:custGeom>
              <a:avLst/>
              <a:gdLst/>
              <a:ahLst/>
              <a:cxnLst/>
              <a:rect l="l" t="t" r="r" b="b"/>
              <a:pathLst>
                <a:path w="122694" h="48768">
                  <a:moveTo>
                    <a:pt x="122694" y="48768"/>
                  </a:moveTo>
                  <a:lnTo>
                    <a:pt x="73151" y="0"/>
                  </a:lnTo>
                  <a:lnTo>
                    <a:pt x="0" y="0"/>
                  </a:lnTo>
                  <a:lnTo>
                    <a:pt x="49529" y="48768"/>
                  </a:lnTo>
                  <a:lnTo>
                    <a:pt x="122694" y="48768"/>
                  </a:lnTo>
                  <a:close/>
                </a:path>
              </a:pathLst>
            </a:custGeom>
            <a:solidFill>
              <a:srgbClr val="83AC5A"/>
            </a:solidFill>
          </p:spPr>
          <p:txBody>
            <a:bodyPr wrap="square" lIns="0" tIns="0" rIns="0" bIns="0" rtlCol="0">
              <a:noAutofit/>
            </a:bodyPr>
            <a:lstStyle/>
            <a:p>
              <a:endParaRPr/>
            </a:p>
          </p:txBody>
        </p:sp>
        <p:sp>
          <p:nvSpPr>
            <p:cNvPr id="244" name="object 79"/>
            <p:cNvSpPr/>
            <p:nvPr/>
          </p:nvSpPr>
          <p:spPr>
            <a:xfrm>
              <a:off x="7316597" y="4113275"/>
              <a:ext cx="49529" cy="220218"/>
            </a:xfrm>
            <a:custGeom>
              <a:avLst/>
              <a:gdLst/>
              <a:ahLst/>
              <a:cxnLst/>
              <a:rect l="l" t="t" r="r" b="b"/>
              <a:pathLst>
                <a:path w="49529" h="220218">
                  <a:moveTo>
                    <a:pt x="49529" y="48768"/>
                  </a:moveTo>
                  <a:lnTo>
                    <a:pt x="0" y="0"/>
                  </a:lnTo>
                  <a:lnTo>
                    <a:pt x="0" y="171450"/>
                  </a:lnTo>
                  <a:lnTo>
                    <a:pt x="49529" y="220218"/>
                  </a:lnTo>
                  <a:lnTo>
                    <a:pt x="49529" y="48768"/>
                  </a:lnTo>
                  <a:close/>
                </a:path>
              </a:pathLst>
            </a:custGeom>
            <a:solidFill>
              <a:srgbClr val="517A28"/>
            </a:solidFill>
          </p:spPr>
          <p:txBody>
            <a:bodyPr wrap="square" lIns="0" tIns="0" rIns="0" bIns="0" rtlCol="0">
              <a:noAutofit/>
            </a:bodyPr>
            <a:lstStyle/>
            <a:p>
              <a:endParaRPr/>
            </a:p>
          </p:txBody>
        </p:sp>
        <p:sp>
          <p:nvSpPr>
            <p:cNvPr id="245" name="object 80"/>
            <p:cNvSpPr/>
            <p:nvPr/>
          </p:nvSpPr>
          <p:spPr>
            <a:xfrm>
              <a:off x="7315841" y="3964685"/>
              <a:ext cx="128747" cy="221741"/>
            </a:xfrm>
            <a:prstGeom prst="rect">
              <a:avLst/>
            </a:prstGeom>
            <a:blipFill>
              <a:blip r:embed="rId22" cstate="print"/>
              <a:stretch>
                <a:fillRect/>
              </a:stretch>
            </a:blipFill>
          </p:spPr>
          <p:txBody>
            <a:bodyPr wrap="square" lIns="0" tIns="0" rIns="0" bIns="0" rtlCol="0">
              <a:noAutofit/>
            </a:bodyPr>
            <a:lstStyle/>
            <a:p>
              <a:endParaRPr/>
            </a:p>
          </p:txBody>
        </p:sp>
        <p:sp>
          <p:nvSpPr>
            <p:cNvPr id="246" name="object 81"/>
            <p:cNvSpPr/>
            <p:nvPr/>
          </p:nvSpPr>
          <p:spPr>
            <a:xfrm>
              <a:off x="7316597" y="3965447"/>
              <a:ext cx="122694" cy="48767"/>
            </a:xfrm>
            <a:custGeom>
              <a:avLst/>
              <a:gdLst/>
              <a:ahLst/>
              <a:cxnLst/>
              <a:rect l="l" t="t" r="r" b="b"/>
              <a:pathLst>
                <a:path w="122694" h="48767">
                  <a:moveTo>
                    <a:pt x="122694" y="48767"/>
                  </a:moveTo>
                  <a:lnTo>
                    <a:pt x="73151" y="0"/>
                  </a:lnTo>
                  <a:lnTo>
                    <a:pt x="0" y="0"/>
                  </a:lnTo>
                  <a:lnTo>
                    <a:pt x="49529" y="48767"/>
                  </a:lnTo>
                  <a:lnTo>
                    <a:pt x="122694" y="48767"/>
                  </a:lnTo>
                  <a:close/>
                </a:path>
              </a:pathLst>
            </a:custGeom>
            <a:solidFill>
              <a:srgbClr val="83AC5A"/>
            </a:solidFill>
          </p:spPr>
          <p:txBody>
            <a:bodyPr wrap="square" lIns="0" tIns="0" rIns="0" bIns="0" rtlCol="0">
              <a:noAutofit/>
            </a:bodyPr>
            <a:lstStyle/>
            <a:p>
              <a:endParaRPr/>
            </a:p>
          </p:txBody>
        </p:sp>
        <p:sp>
          <p:nvSpPr>
            <p:cNvPr id="247" name="object 82"/>
            <p:cNvSpPr/>
            <p:nvPr/>
          </p:nvSpPr>
          <p:spPr>
            <a:xfrm>
              <a:off x="7316597" y="3965447"/>
              <a:ext cx="49529" cy="220217"/>
            </a:xfrm>
            <a:custGeom>
              <a:avLst/>
              <a:gdLst/>
              <a:ahLst/>
              <a:cxnLst/>
              <a:rect l="l" t="t" r="r" b="b"/>
              <a:pathLst>
                <a:path w="49529" h="220217">
                  <a:moveTo>
                    <a:pt x="49529" y="48767"/>
                  </a:moveTo>
                  <a:lnTo>
                    <a:pt x="0" y="0"/>
                  </a:lnTo>
                  <a:lnTo>
                    <a:pt x="0" y="171450"/>
                  </a:lnTo>
                  <a:lnTo>
                    <a:pt x="49529" y="220217"/>
                  </a:lnTo>
                  <a:lnTo>
                    <a:pt x="49529" y="48767"/>
                  </a:lnTo>
                  <a:close/>
                </a:path>
              </a:pathLst>
            </a:custGeom>
            <a:solidFill>
              <a:srgbClr val="517A28"/>
            </a:solidFill>
          </p:spPr>
          <p:txBody>
            <a:bodyPr wrap="square" lIns="0" tIns="0" rIns="0" bIns="0" rtlCol="0">
              <a:noAutofit/>
            </a:bodyPr>
            <a:lstStyle/>
            <a:p>
              <a:endParaRPr/>
            </a:p>
          </p:txBody>
        </p:sp>
        <p:sp>
          <p:nvSpPr>
            <p:cNvPr id="248" name="object 83"/>
            <p:cNvSpPr/>
            <p:nvPr/>
          </p:nvSpPr>
          <p:spPr>
            <a:xfrm>
              <a:off x="7192397" y="4112513"/>
              <a:ext cx="128747" cy="221741"/>
            </a:xfrm>
            <a:prstGeom prst="rect">
              <a:avLst/>
            </a:prstGeom>
            <a:blipFill>
              <a:blip r:embed="rId23" cstate="print"/>
              <a:stretch>
                <a:fillRect/>
              </a:stretch>
            </a:blipFill>
          </p:spPr>
          <p:txBody>
            <a:bodyPr wrap="square" lIns="0" tIns="0" rIns="0" bIns="0" rtlCol="0">
              <a:noAutofit/>
            </a:bodyPr>
            <a:lstStyle/>
            <a:p>
              <a:endParaRPr/>
            </a:p>
          </p:txBody>
        </p:sp>
        <p:sp>
          <p:nvSpPr>
            <p:cNvPr id="249" name="object 84"/>
            <p:cNvSpPr/>
            <p:nvPr/>
          </p:nvSpPr>
          <p:spPr>
            <a:xfrm>
              <a:off x="7193165" y="4113275"/>
              <a:ext cx="123431" cy="49529"/>
            </a:xfrm>
            <a:custGeom>
              <a:avLst/>
              <a:gdLst/>
              <a:ahLst/>
              <a:cxnLst/>
              <a:rect l="l" t="t" r="r" b="b"/>
              <a:pathLst>
                <a:path w="123431" h="49529">
                  <a:moveTo>
                    <a:pt x="123431" y="49529"/>
                  </a:moveTo>
                  <a:lnTo>
                    <a:pt x="73914" y="0"/>
                  </a:lnTo>
                  <a:lnTo>
                    <a:pt x="0" y="0"/>
                  </a:lnTo>
                  <a:lnTo>
                    <a:pt x="49530" y="49529"/>
                  </a:lnTo>
                  <a:lnTo>
                    <a:pt x="123431" y="49529"/>
                  </a:lnTo>
                  <a:close/>
                </a:path>
              </a:pathLst>
            </a:custGeom>
            <a:solidFill>
              <a:srgbClr val="83AC5A"/>
            </a:solidFill>
          </p:spPr>
          <p:txBody>
            <a:bodyPr wrap="square" lIns="0" tIns="0" rIns="0" bIns="0" rtlCol="0">
              <a:noAutofit/>
            </a:bodyPr>
            <a:lstStyle/>
            <a:p>
              <a:endParaRPr/>
            </a:p>
          </p:txBody>
        </p:sp>
        <p:sp>
          <p:nvSpPr>
            <p:cNvPr id="250" name="object 85"/>
            <p:cNvSpPr/>
            <p:nvPr/>
          </p:nvSpPr>
          <p:spPr>
            <a:xfrm>
              <a:off x="7193165" y="4113275"/>
              <a:ext cx="49530" cy="220218"/>
            </a:xfrm>
            <a:custGeom>
              <a:avLst/>
              <a:gdLst/>
              <a:ahLst/>
              <a:cxnLst/>
              <a:rect l="l" t="t" r="r" b="b"/>
              <a:pathLst>
                <a:path w="49530" h="220218">
                  <a:moveTo>
                    <a:pt x="49530" y="49529"/>
                  </a:moveTo>
                  <a:lnTo>
                    <a:pt x="0" y="0"/>
                  </a:lnTo>
                  <a:lnTo>
                    <a:pt x="0" y="170687"/>
                  </a:lnTo>
                  <a:lnTo>
                    <a:pt x="49530" y="220218"/>
                  </a:lnTo>
                  <a:lnTo>
                    <a:pt x="49530" y="49529"/>
                  </a:lnTo>
                  <a:close/>
                </a:path>
              </a:pathLst>
            </a:custGeom>
            <a:solidFill>
              <a:srgbClr val="517A28"/>
            </a:solidFill>
          </p:spPr>
          <p:txBody>
            <a:bodyPr wrap="square" lIns="0" tIns="0" rIns="0" bIns="0" rtlCol="0">
              <a:noAutofit/>
            </a:bodyPr>
            <a:lstStyle/>
            <a:p>
              <a:endParaRPr/>
            </a:p>
          </p:txBody>
        </p:sp>
        <p:sp>
          <p:nvSpPr>
            <p:cNvPr id="251" name="object 86"/>
            <p:cNvSpPr/>
            <p:nvPr/>
          </p:nvSpPr>
          <p:spPr>
            <a:xfrm>
              <a:off x="7192397" y="3964685"/>
              <a:ext cx="128747" cy="221741"/>
            </a:xfrm>
            <a:prstGeom prst="rect">
              <a:avLst/>
            </a:prstGeom>
            <a:blipFill>
              <a:blip r:embed="rId24" cstate="print"/>
              <a:stretch>
                <a:fillRect/>
              </a:stretch>
            </a:blipFill>
          </p:spPr>
          <p:txBody>
            <a:bodyPr wrap="square" lIns="0" tIns="0" rIns="0" bIns="0" rtlCol="0">
              <a:noAutofit/>
            </a:bodyPr>
            <a:lstStyle/>
            <a:p>
              <a:endParaRPr/>
            </a:p>
          </p:txBody>
        </p:sp>
        <p:sp>
          <p:nvSpPr>
            <p:cNvPr id="252" name="object 87"/>
            <p:cNvSpPr/>
            <p:nvPr/>
          </p:nvSpPr>
          <p:spPr>
            <a:xfrm>
              <a:off x="7193165" y="3965447"/>
              <a:ext cx="123431" cy="49529"/>
            </a:xfrm>
            <a:custGeom>
              <a:avLst/>
              <a:gdLst/>
              <a:ahLst/>
              <a:cxnLst/>
              <a:rect l="l" t="t" r="r" b="b"/>
              <a:pathLst>
                <a:path w="123431" h="49529">
                  <a:moveTo>
                    <a:pt x="123431" y="49529"/>
                  </a:moveTo>
                  <a:lnTo>
                    <a:pt x="73914" y="0"/>
                  </a:lnTo>
                  <a:lnTo>
                    <a:pt x="0" y="0"/>
                  </a:lnTo>
                  <a:lnTo>
                    <a:pt x="49530" y="49529"/>
                  </a:lnTo>
                  <a:lnTo>
                    <a:pt x="123431" y="49529"/>
                  </a:lnTo>
                  <a:close/>
                </a:path>
              </a:pathLst>
            </a:custGeom>
            <a:solidFill>
              <a:srgbClr val="83AC5A"/>
            </a:solidFill>
          </p:spPr>
          <p:txBody>
            <a:bodyPr wrap="square" lIns="0" tIns="0" rIns="0" bIns="0" rtlCol="0">
              <a:noAutofit/>
            </a:bodyPr>
            <a:lstStyle/>
            <a:p>
              <a:endParaRPr/>
            </a:p>
          </p:txBody>
        </p:sp>
        <p:sp>
          <p:nvSpPr>
            <p:cNvPr id="253" name="object 88"/>
            <p:cNvSpPr/>
            <p:nvPr/>
          </p:nvSpPr>
          <p:spPr>
            <a:xfrm>
              <a:off x="7193165" y="3965447"/>
              <a:ext cx="49530" cy="220217"/>
            </a:xfrm>
            <a:custGeom>
              <a:avLst/>
              <a:gdLst/>
              <a:ahLst/>
              <a:cxnLst/>
              <a:rect l="l" t="t" r="r" b="b"/>
              <a:pathLst>
                <a:path w="49530" h="220217">
                  <a:moveTo>
                    <a:pt x="49530" y="49529"/>
                  </a:moveTo>
                  <a:lnTo>
                    <a:pt x="0" y="0"/>
                  </a:lnTo>
                  <a:lnTo>
                    <a:pt x="0" y="170687"/>
                  </a:lnTo>
                  <a:lnTo>
                    <a:pt x="49530" y="220217"/>
                  </a:lnTo>
                  <a:lnTo>
                    <a:pt x="49530" y="49529"/>
                  </a:lnTo>
                  <a:close/>
                </a:path>
              </a:pathLst>
            </a:custGeom>
            <a:solidFill>
              <a:srgbClr val="517A28"/>
            </a:solidFill>
          </p:spPr>
          <p:txBody>
            <a:bodyPr wrap="square" lIns="0" tIns="0" rIns="0" bIns="0" rtlCol="0">
              <a:noAutofit/>
            </a:bodyPr>
            <a:lstStyle/>
            <a:p>
              <a:endParaRPr/>
            </a:p>
          </p:txBody>
        </p:sp>
        <p:sp>
          <p:nvSpPr>
            <p:cNvPr id="254" name="object 89"/>
            <p:cNvSpPr/>
            <p:nvPr/>
          </p:nvSpPr>
          <p:spPr>
            <a:xfrm>
              <a:off x="8666099" y="4563617"/>
              <a:ext cx="252222" cy="537972"/>
            </a:xfrm>
            <a:custGeom>
              <a:avLst/>
              <a:gdLst/>
              <a:ahLst/>
              <a:cxnLst/>
              <a:rect l="l" t="t" r="r" b="b"/>
              <a:pathLst>
                <a:path w="252222" h="537972">
                  <a:moveTo>
                    <a:pt x="40739" y="66544"/>
                  </a:moveTo>
                  <a:lnTo>
                    <a:pt x="69354" y="53340"/>
                  </a:lnTo>
                  <a:lnTo>
                    <a:pt x="3048" y="0"/>
                  </a:lnTo>
                  <a:lnTo>
                    <a:pt x="0" y="85344"/>
                  </a:lnTo>
                  <a:lnTo>
                    <a:pt x="29020" y="71952"/>
                  </a:lnTo>
                  <a:lnTo>
                    <a:pt x="23622" y="60198"/>
                  </a:lnTo>
                  <a:lnTo>
                    <a:pt x="35826" y="55626"/>
                  </a:lnTo>
                  <a:lnTo>
                    <a:pt x="40739" y="66544"/>
                  </a:lnTo>
                  <a:close/>
                </a:path>
                <a:path w="252222" h="537972">
                  <a:moveTo>
                    <a:pt x="35826" y="55626"/>
                  </a:moveTo>
                  <a:lnTo>
                    <a:pt x="23622" y="60198"/>
                  </a:lnTo>
                  <a:lnTo>
                    <a:pt x="29020" y="71952"/>
                  </a:lnTo>
                  <a:lnTo>
                    <a:pt x="44970" y="106680"/>
                  </a:lnTo>
                  <a:lnTo>
                    <a:pt x="56400" y="101346"/>
                  </a:lnTo>
                  <a:lnTo>
                    <a:pt x="40739" y="66544"/>
                  </a:lnTo>
                  <a:lnTo>
                    <a:pt x="35826" y="55626"/>
                  </a:lnTo>
                  <a:close/>
                </a:path>
                <a:path w="252222" h="537972">
                  <a:moveTo>
                    <a:pt x="220230" y="459486"/>
                  </a:moveTo>
                  <a:lnTo>
                    <a:pt x="208800" y="464820"/>
                  </a:lnTo>
                  <a:lnTo>
                    <a:pt x="211891" y="471564"/>
                  </a:lnTo>
                  <a:lnTo>
                    <a:pt x="217182" y="483108"/>
                  </a:lnTo>
                  <a:lnTo>
                    <a:pt x="182892" y="484632"/>
                  </a:lnTo>
                  <a:lnTo>
                    <a:pt x="249174" y="537972"/>
                  </a:lnTo>
                  <a:lnTo>
                    <a:pt x="228600" y="477774"/>
                  </a:lnTo>
                  <a:lnTo>
                    <a:pt x="223387" y="466383"/>
                  </a:lnTo>
                  <a:lnTo>
                    <a:pt x="220230" y="459486"/>
                  </a:lnTo>
                  <a:close/>
                </a:path>
                <a:path w="252222" h="537972">
                  <a:moveTo>
                    <a:pt x="228600" y="477774"/>
                  </a:moveTo>
                  <a:lnTo>
                    <a:pt x="249174" y="537972"/>
                  </a:lnTo>
                  <a:lnTo>
                    <a:pt x="252222" y="453390"/>
                  </a:lnTo>
                  <a:lnTo>
                    <a:pt x="223387" y="466383"/>
                  </a:lnTo>
                  <a:lnTo>
                    <a:pt x="228600" y="477774"/>
                  </a:lnTo>
                  <a:close/>
                </a:path>
                <a:path w="252222" h="537972">
                  <a:moveTo>
                    <a:pt x="204228" y="425196"/>
                  </a:moveTo>
                  <a:lnTo>
                    <a:pt x="183654" y="378714"/>
                  </a:lnTo>
                  <a:lnTo>
                    <a:pt x="172224" y="384048"/>
                  </a:lnTo>
                  <a:lnTo>
                    <a:pt x="192798" y="430530"/>
                  </a:lnTo>
                  <a:lnTo>
                    <a:pt x="204228" y="425196"/>
                  </a:lnTo>
                  <a:close/>
                </a:path>
                <a:path w="252222" h="537972">
                  <a:moveTo>
                    <a:pt x="167640" y="343662"/>
                  </a:moveTo>
                  <a:lnTo>
                    <a:pt x="146316" y="297942"/>
                  </a:lnTo>
                  <a:lnTo>
                    <a:pt x="134874" y="303276"/>
                  </a:lnTo>
                  <a:lnTo>
                    <a:pt x="156222" y="348996"/>
                  </a:lnTo>
                  <a:lnTo>
                    <a:pt x="167640" y="343662"/>
                  </a:lnTo>
                  <a:close/>
                </a:path>
                <a:path w="252222" h="537972">
                  <a:moveTo>
                    <a:pt x="130301" y="262890"/>
                  </a:moveTo>
                  <a:lnTo>
                    <a:pt x="109727" y="217170"/>
                  </a:lnTo>
                  <a:lnTo>
                    <a:pt x="97548" y="222504"/>
                  </a:lnTo>
                  <a:lnTo>
                    <a:pt x="118872" y="268224"/>
                  </a:lnTo>
                  <a:lnTo>
                    <a:pt x="130301" y="262890"/>
                  </a:lnTo>
                  <a:close/>
                </a:path>
                <a:path w="252222" h="537972">
                  <a:moveTo>
                    <a:pt x="93725" y="182118"/>
                  </a:moveTo>
                  <a:lnTo>
                    <a:pt x="72390" y="136398"/>
                  </a:lnTo>
                  <a:lnTo>
                    <a:pt x="60972" y="141732"/>
                  </a:lnTo>
                  <a:lnTo>
                    <a:pt x="82296" y="187452"/>
                  </a:lnTo>
                  <a:lnTo>
                    <a:pt x="93725" y="182118"/>
                  </a:lnTo>
                  <a:close/>
                </a:path>
                <a:path w="252222" h="537972">
                  <a:moveTo>
                    <a:pt x="182892" y="484632"/>
                  </a:moveTo>
                  <a:lnTo>
                    <a:pt x="217182" y="483108"/>
                  </a:lnTo>
                  <a:lnTo>
                    <a:pt x="211891" y="471564"/>
                  </a:lnTo>
                  <a:lnTo>
                    <a:pt x="182892" y="484632"/>
                  </a:lnTo>
                  <a:close/>
                </a:path>
              </a:pathLst>
            </a:custGeom>
            <a:solidFill>
              <a:srgbClr val="003257"/>
            </a:solidFill>
          </p:spPr>
          <p:txBody>
            <a:bodyPr wrap="square" lIns="0" tIns="0" rIns="0" bIns="0" rtlCol="0">
              <a:noAutofit/>
            </a:bodyPr>
            <a:lstStyle/>
            <a:p>
              <a:endParaRPr/>
            </a:p>
          </p:txBody>
        </p:sp>
        <p:sp>
          <p:nvSpPr>
            <p:cNvPr id="255" name="object 90"/>
            <p:cNvSpPr/>
            <p:nvPr/>
          </p:nvSpPr>
          <p:spPr>
            <a:xfrm>
              <a:off x="8546471" y="4332731"/>
              <a:ext cx="122915" cy="222503"/>
            </a:xfrm>
            <a:prstGeom prst="rect">
              <a:avLst/>
            </a:prstGeom>
            <a:blipFill>
              <a:blip r:embed="rId25" cstate="print"/>
              <a:stretch>
                <a:fillRect/>
              </a:stretch>
            </a:blipFill>
          </p:spPr>
          <p:txBody>
            <a:bodyPr wrap="square" lIns="0" tIns="0" rIns="0" bIns="0" rtlCol="0">
              <a:noAutofit/>
            </a:bodyPr>
            <a:lstStyle/>
            <a:p>
              <a:endParaRPr/>
            </a:p>
          </p:txBody>
        </p:sp>
        <p:sp>
          <p:nvSpPr>
            <p:cNvPr id="256" name="object 91"/>
            <p:cNvSpPr/>
            <p:nvPr/>
          </p:nvSpPr>
          <p:spPr>
            <a:xfrm>
              <a:off x="8547227" y="4333494"/>
              <a:ext cx="120396" cy="48767"/>
            </a:xfrm>
            <a:custGeom>
              <a:avLst/>
              <a:gdLst/>
              <a:ahLst/>
              <a:cxnLst/>
              <a:rect l="l" t="t" r="r" b="b"/>
              <a:pathLst>
                <a:path w="120396" h="48767">
                  <a:moveTo>
                    <a:pt x="0" y="48767"/>
                  </a:moveTo>
                  <a:lnTo>
                    <a:pt x="72402" y="48767"/>
                  </a:lnTo>
                  <a:lnTo>
                    <a:pt x="120396" y="0"/>
                  </a:lnTo>
                  <a:lnTo>
                    <a:pt x="48780" y="0"/>
                  </a:lnTo>
                  <a:lnTo>
                    <a:pt x="0" y="48767"/>
                  </a:lnTo>
                  <a:close/>
                </a:path>
              </a:pathLst>
            </a:custGeom>
            <a:solidFill>
              <a:srgbClr val="83AC5A"/>
            </a:solidFill>
          </p:spPr>
          <p:txBody>
            <a:bodyPr wrap="square" lIns="0" tIns="0" rIns="0" bIns="0" rtlCol="0">
              <a:noAutofit/>
            </a:bodyPr>
            <a:lstStyle/>
            <a:p>
              <a:endParaRPr/>
            </a:p>
          </p:txBody>
        </p:sp>
        <p:sp>
          <p:nvSpPr>
            <p:cNvPr id="257" name="object 92"/>
            <p:cNvSpPr/>
            <p:nvPr/>
          </p:nvSpPr>
          <p:spPr>
            <a:xfrm>
              <a:off x="8619629" y="4333494"/>
              <a:ext cx="47993" cy="220979"/>
            </a:xfrm>
            <a:custGeom>
              <a:avLst/>
              <a:gdLst/>
              <a:ahLst/>
              <a:cxnLst/>
              <a:rect l="l" t="t" r="r" b="b"/>
              <a:pathLst>
                <a:path w="47993" h="220979">
                  <a:moveTo>
                    <a:pt x="0" y="48767"/>
                  </a:moveTo>
                  <a:lnTo>
                    <a:pt x="0" y="220979"/>
                  </a:lnTo>
                  <a:lnTo>
                    <a:pt x="47993" y="172211"/>
                  </a:lnTo>
                  <a:lnTo>
                    <a:pt x="47993" y="0"/>
                  </a:lnTo>
                  <a:lnTo>
                    <a:pt x="0" y="48767"/>
                  </a:lnTo>
                  <a:close/>
                </a:path>
              </a:pathLst>
            </a:custGeom>
            <a:solidFill>
              <a:srgbClr val="517A28"/>
            </a:solidFill>
          </p:spPr>
          <p:txBody>
            <a:bodyPr wrap="square" lIns="0" tIns="0" rIns="0" bIns="0" rtlCol="0">
              <a:noAutofit/>
            </a:bodyPr>
            <a:lstStyle/>
            <a:p>
              <a:endParaRPr/>
            </a:p>
          </p:txBody>
        </p:sp>
        <p:sp>
          <p:nvSpPr>
            <p:cNvPr id="258" name="object 93"/>
            <p:cNvSpPr/>
            <p:nvPr/>
          </p:nvSpPr>
          <p:spPr>
            <a:xfrm>
              <a:off x="8546471" y="4184903"/>
              <a:ext cx="122915" cy="222503"/>
            </a:xfrm>
            <a:prstGeom prst="rect">
              <a:avLst/>
            </a:prstGeom>
            <a:blipFill>
              <a:blip r:embed="rId26" cstate="print"/>
              <a:stretch>
                <a:fillRect/>
              </a:stretch>
            </a:blipFill>
          </p:spPr>
          <p:txBody>
            <a:bodyPr wrap="square" lIns="0" tIns="0" rIns="0" bIns="0" rtlCol="0">
              <a:noAutofit/>
            </a:bodyPr>
            <a:lstStyle/>
            <a:p>
              <a:endParaRPr/>
            </a:p>
          </p:txBody>
        </p:sp>
        <p:sp>
          <p:nvSpPr>
            <p:cNvPr id="259" name="object 94"/>
            <p:cNvSpPr/>
            <p:nvPr/>
          </p:nvSpPr>
          <p:spPr>
            <a:xfrm>
              <a:off x="8547227" y="4185665"/>
              <a:ext cx="120396" cy="48768"/>
            </a:xfrm>
            <a:custGeom>
              <a:avLst/>
              <a:gdLst/>
              <a:ahLst/>
              <a:cxnLst/>
              <a:rect l="l" t="t" r="r" b="b"/>
              <a:pathLst>
                <a:path w="120396" h="48768">
                  <a:moveTo>
                    <a:pt x="0" y="48768"/>
                  </a:moveTo>
                  <a:lnTo>
                    <a:pt x="72402" y="48768"/>
                  </a:lnTo>
                  <a:lnTo>
                    <a:pt x="120396" y="0"/>
                  </a:lnTo>
                  <a:lnTo>
                    <a:pt x="48780" y="0"/>
                  </a:lnTo>
                  <a:lnTo>
                    <a:pt x="0" y="48768"/>
                  </a:lnTo>
                  <a:close/>
                </a:path>
              </a:pathLst>
            </a:custGeom>
            <a:solidFill>
              <a:srgbClr val="83AC5A"/>
            </a:solidFill>
          </p:spPr>
          <p:txBody>
            <a:bodyPr wrap="square" lIns="0" tIns="0" rIns="0" bIns="0" rtlCol="0">
              <a:noAutofit/>
            </a:bodyPr>
            <a:lstStyle/>
            <a:p>
              <a:endParaRPr/>
            </a:p>
          </p:txBody>
        </p:sp>
        <p:sp>
          <p:nvSpPr>
            <p:cNvPr id="260" name="object 95"/>
            <p:cNvSpPr/>
            <p:nvPr/>
          </p:nvSpPr>
          <p:spPr>
            <a:xfrm>
              <a:off x="8619629" y="4185665"/>
              <a:ext cx="47993" cy="220980"/>
            </a:xfrm>
            <a:custGeom>
              <a:avLst/>
              <a:gdLst/>
              <a:ahLst/>
              <a:cxnLst/>
              <a:rect l="l" t="t" r="r" b="b"/>
              <a:pathLst>
                <a:path w="47993" h="220980">
                  <a:moveTo>
                    <a:pt x="0" y="48768"/>
                  </a:moveTo>
                  <a:lnTo>
                    <a:pt x="0" y="220980"/>
                  </a:lnTo>
                  <a:lnTo>
                    <a:pt x="47993" y="172212"/>
                  </a:lnTo>
                  <a:lnTo>
                    <a:pt x="47993" y="0"/>
                  </a:lnTo>
                  <a:lnTo>
                    <a:pt x="0" y="48768"/>
                  </a:lnTo>
                  <a:close/>
                </a:path>
              </a:pathLst>
            </a:custGeom>
            <a:solidFill>
              <a:srgbClr val="517A28"/>
            </a:solidFill>
          </p:spPr>
          <p:txBody>
            <a:bodyPr wrap="square" lIns="0" tIns="0" rIns="0" bIns="0" rtlCol="0">
              <a:noAutofit/>
            </a:bodyPr>
            <a:lstStyle/>
            <a:p>
              <a:endParaRPr/>
            </a:p>
          </p:txBody>
        </p:sp>
        <p:sp>
          <p:nvSpPr>
            <p:cNvPr id="261" name="object 96"/>
            <p:cNvSpPr/>
            <p:nvPr/>
          </p:nvSpPr>
          <p:spPr>
            <a:xfrm>
              <a:off x="7225169" y="4831841"/>
              <a:ext cx="76200" cy="413004"/>
            </a:xfrm>
            <a:custGeom>
              <a:avLst/>
              <a:gdLst/>
              <a:ahLst/>
              <a:cxnLst/>
              <a:rect l="l" t="t" r="r" b="b"/>
              <a:pathLst>
                <a:path w="76200" h="413004">
                  <a:moveTo>
                    <a:pt x="44196" y="152400"/>
                  </a:moveTo>
                  <a:lnTo>
                    <a:pt x="31242" y="152400"/>
                  </a:lnTo>
                  <a:lnTo>
                    <a:pt x="31242" y="203453"/>
                  </a:lnTo>
                  <a:lnTo>
                    <a:pt x="44196" y="203453"/>
                  </a:lnTo>
                  <a:lnTo>
                    <a:pt x="44196" y="152400"/>
                  </a:lnTo>
                  <a:close/>
                </a:path>
                <a:path w="76200" h="413004">
                  <a:moveTo>
                    <a:pt x="44196" y="241554"/>
                  </a:moveTo>
                  <a:lnTo>
                    <a:pt x="31242" y="241554"/>
                  </a:lnTo>
                  <a:lnTo>
                    <a:pt x="31242" y="292608"/>
                  </a:lnTo>
                  <a:lnTo>
                    <a:pt x="44196" y="292608"/>
                  </a:lnTo>
                  <a:lnTo>
                    <a:pt x="44196" y="241554"/>
                  </a:lnTo>
                  <a:close/>
                </a:path>
                <a:path w="76200" h="413004">
                  <a:moveTo>
                    <a:pt x="44196" y="330708"/>
                  </a:moveTo>
                  <a:lnTo>
                    <a:pt x="31242" y="330708"/>
                  </a:lnTo>
                  <a:lnTo>
                    <a:pt x="31242" y="349758"/>
                  </a:lnTo>
                  <a:lnTo>
                    <a:pt x="38100" y="413004"/>
                  </a:lnTo>
                  <a:lnTo>
                    <a:pt x="76200" y="336804"/>
                  </a:lnTo>
                  <a:lnTo>
                    <a:pt x="44196" y="349758"/>
                  </a:lnTo>
                  <a:lnTo>
                    <a:pt x="44196" y="330708"/>
                  </a:lnTo>
                  <a:close/>
                </a:path>
                <a:path w="76200" h="413004">
                  <a:moveTo>
                    <a:pt x="31242" y="349758"/>
                  </a:moveTo>
                  <a:lnTo>
                    <a:pt x="31241" y="336803"/>
                  </a:lnTo>
                  <a:lnTo>
                    <a:pt x="0" y="336804"/>
                  </a:lnTo>
                  <a:lnTo>
                    <a:pt x="38100" y="413004"/>
                  </a:lnTo>
                  <a:lnTo>
                    <a:pt x="31242" y="349758"/>
                  </a:lnTo>
                  <a:close/>
                </a:path>
                <a:path w="76200" h="413004">
                  <a:moveTo>
                    <a:pt x="44196" y="349758"/>
                  </a:moveTo>
                  <a:lnTo>
                    <a:pt x="76200" y="336804"/>
                  </a:lnTo>
                  <a:lnTo>
                    <a:pt x="44195" y="336803"/>
                  </a:lnTo>
                  <a:lnTo>
                    <a:pt x="44196" y="349758"/>
                  </a:lnTo>
                  <a:close/>
                </a:path>
                <a:path w="76200" h="413004">
                  <a:moveTo>
                    <a:pt x="44195" y="76199"/>
                  </a:moveTo>
                  <a:lnTo>
                    <a:pt x="76200" y="76200"/>
                  </a:lnTo>
                  <a:lnTo>
                    <a:pt x="38100" y="0"/>
                  </a:lnTo>
                  <a:lnTo>
                    <a:pt x="0" y="76200"/>
                  </a:lnTo>
                  <a:lnTo>
                    <a:pt x="31241" y="76199"/>
                  </a:lnTo>
                  <a:lnTo>
                    <a:pt x="31242" y="64008"/>
                  </a:lnTo>
                  <a:lnTo>
                    <a:pt x="44196" y="64008"/>
                  </a:lnTo>
                  <a:lnTo>
                    <a:pt x="44195" y="76199"/>
                  </a:lnTo>
                  <a:close/>
                </a:path>
                <a:path w="76200" h="413004">
                  <a:moveTo>
                    <a:pt x="31241" y="76199"/>
                  </a:moveTo>
                  <a:lnTo>
                    <a:pt x="31242" y="114300"/>
                  </a:lnTo>
                  <a:lnTo>
                    <a:pt x="44196" y="114300"/>
                  </a:lnTo>
                  <a:lnTo>
                    <a:pt x="44196" y="64008"/>
                  </a:lnTo>
                  <a:lnTo>
                    <a:pt x="31242" y="64008"/>
                  </a:lnTo>
                  <a:lnTo>
                    <a:pt x="31241" y="76199"/>
                  </a:lnTo>
                  <a:close/>
                </a:path>
              </a:pathLst>
            </a:custGeom>
            <a:solidFill>
              <a:srgbClr val="003257"/>
            </a:solidFill>
          </p:spPr>
          <p:txBody>
            <a:bodyPr wrap="square" lIns="0" tIns="0" rIns="0" bIns="0" rtlCol="0">
              <a:noAutofit/>
            </a:bodyPr>
            <a:lstStyle/>
            <a:p>
              <a:endParaRPr/>
            </a:p>
          </p:txBody>
        </p:sp>
        <p:sp>
          <p:nvSpPr>
            <p:cNvPr id="262" name="object 97"/>
            <p:cNvSpPr/>
            <p:nvPr/>
          </p:nvSpPr>
          <p:spPr>
            <a:xfrm>
              <a:off x="7262888" y="4895849"/>
              <a:ext cx="0" cy="50291"/>
            </a:xfrm>
            <a:custGeom>
              <a:avLst/>
              <a:gdLst/>
              <a:ahLst/>
              <a:cxnLst/>
              <a:rect l="l" t="t" r="r" b="b"/>
              <a:pathLst>
                <a:path h="50291">
                  <a:moveTo>
                    <a:pt x="0" y="0"/>
                  </a:moveTo>
                  <a:lnTo>
                    <a:pt x="0" y="50291"/>
                  </a:lnTo>
                </a:path>
              </a:pathLst>
            </a:custGeom>
            <a:ln w="14223">
              <a:solidFill>
                <a:srgbClr val="003257"/>
              </a:solidFill>
            </a:ln>
          </p:spPr>
          <p:txBody>
            <a:bodyPr wrap="square" lIns="0" tIns="0" rIns="0" bIns="0" rtlCol="0">
              <a:noAutofit/>
            </a:bodyPr>
            <a:lstStyle/>
            <a:p>
              <a:endParaRPr/>
            </a:p>
          </p:txBody>
        </p:sp>
        <p:sp>
          <p:nvSpPr>
            <p:cNvPr id="263" name="object 98"/>
            <p:cNvSpPr/>
            <p:nvPr/>
          </p:nvSpPr>
          <p:spPr>
            <a:xfrm>
              <a:off x="7262888" y="4984241"/>
              <a:ext cx="0" cy="51053"/>
            </a:xfrm>
            <a:custGeom>
              <a:avLst/>
              <a:gdLst/>
              <a:ahLst/>
              <a:cxnLst/>
              <a:rect l="l" t="t" r="r" b="b"/>
              <a:pathLst>
                <a:path h="51053">
                  <a:moveTo>
                    <a:pt x="0" y="0"/>
                  </a:moveTo>
                  <a:lnTo>
                    <a:pt x="0" y="51053"/>
                  </a:lnTo>
                </a:path>
              </a:pathLst>
            </a:custGeom>
            <a:ln w="14223">
              <a:solidFill>
                <a:srgbClr val="003257"/>
              </a:solidFill>
            </a:ln>
          </p:spPr>
          <p:txBody>
            <a:bodyPr wrap="square" lIns="0" tIns="0" rIns="0" bIns="0" rtlCol="0">
              <a:noAutofit/>
            </a:bodyPr>
            <a:lstStyle/>
            <a:p>
              <a:endParaRPr/>
            </a:p>
          </p:txBody>
        </p:sp>
        <p:sp>
          <p:nvSpPr>
            <p:cNvPr id="264" name="object 99"/>
            <p:cNvSpPr/>
            <p:nvPr/>
          </p:nvSpPr>
          <p:spPr>
            <a:xfrm>
              <a:off x="7262888" y="5073395"/>
              <a:ext cx="0" cy="51053"/>
            </a:xfrm>
            <a:custGeom>
              <a:avLst/>
              <a:gdLst/>
              <a:ahLst/>
              <a:cxnLst/>
              <a:rect l="l" t="t" r="r" b="b"/>
              <a:pathLst>
                <a:path h="51053">
                  <a:moveTo>
                    <a:pt x="0" y="0"/>
                  </a:moveTo>
                  <a:lnTo>
                    <a:pt x="0" y="51053"/>
                  </a:lnTo>
                </a:path>
              </a:pathLst>
            </a:custGeom>
            <a:ln w="14223">
              <a:solidFill>
                <a:srgbClr val="003257"/>
              </a:solidFill>
            </a:ln>
          </p:spPr>
          <p:txBody>
            <a:bodyPr wrap="square" lIns="0" tIns="0" rIns="0" bIns="0" rtlCol="0">
              <a:noAutofit/>
            </a:bodyPr>
            <a:lstStyle/>
            <a:p>
              <a:endParaRPr/>
            </a:p>
          </p:txBody>
        </p:sp>
        <p:sp>
          <p:nvSpPr>
            <p:cNvPr id="265" name="object 100"/>
            <p:cNvSpPr/>
            <p:nvPr/>
          </p:nvSpPr>
          <p:spPr>
            <a:xfrm>
              <a:off x="7262888" y="5162549"/>
              <a:ext cx="0" cy="19050"/>
            </a:xfrm>
            <a:custGeom>
              <a:avLst/>
              <a:gdLst/>
              <a:ahLst/>
              <a:cxnLst/>
              <a:rect l="l" t="t" r="r" b="b"/>
              <a:pathLst>
                <a:path h="19050">
                  <a:moveTo>
                    <a:pt x="0" y="0"/>
                  </a:moveTo>
                  <a:lnTo>
                    <a:pt x="0" y="19050"/>
                  </a:lnTo>
                </a:path>
              </a:pathLst>
            </a:custGeom>
            <a:ln w="14223">
              <a:solidFill>
                <a:srgbClr val="003257"/>
              </a:solidFill>
            </a:ln>
          </p:spPr>
          <p:txBody>
            <a:bodyPr wrap="square" lIns="0" tIns="0" rIns="0" bIns="0" rtlCol="0">
              <a:noAutofit/>
            </a:bodyPr>
            <a:lstStyle/>
            <a:p>
              <a:endParaRPr/>
            </a:p>
          </p:txBody>
        </p:sp>
        <p:sp>
          <p:nvSpPr>
            <p:cNvPr id="266" name="object 101"/>
            <p:cNvSpPr/>
            <p:nvPr/>
          </p:nvSpPr>
          <p:spPr>
            <a:xfrm>
              <a:off x="5763647" y="2606547"/>
              <a:ext cx="3156203" cy="427736"/>
            </a:xfrm>
            <a:prstGeom prst="rect">
              <a:avLst/>
            </a:prstGeom>
            <a:blipFill>
              <a:blip r:embed="rId27" cstate="print"/>
              <a:stretch>
                <a:fillRect/>
              </a:stretch>
            </a:blipFill>
          </p:spPr>
          <p:txBody>
            <a:bodyPr wrap="square" lIns="0" tIns="0" rIns="0" bIns="0" rtlCol="0">
              <a:noAutofit/>
            </a:bodyPr>
            <a:lstStyle/>
            <a:p>
              <a:endParaRPr/>
            </a:p>
          </p:txBody>
        </p:sp>
        <p:sp>
          <p:nvSpPr>
            <p:cNvPr id="267" name="object 102"/>
            <p:cNvSpPr/>
            <p:nvPr/>
          </p:nvSpPr>
          <p:spPr>
            <a:xfrm>
              <a:off x="5749169" y="3034283"/>
              <a:ext cx="3185159" cy="142494"/>
            </a:xfrm>
            <a:prstGeom prst="rect">
              <a:avLst/>
            </a:prstGeom>
            <a:blipFill>
              <a:blip r:embed="rId28" cstate="print"/>
              <a:stretch>
                <a:fillRect/>
              </a:stretch>
            </a:blipFill>
          </p:spPr>
          <p:txBody>
            <a:bodyPr wrap="square" lIns="0" tIns="0" rIns="0" bIns="0" rtlCol="0">
              <a:noAutofit/>
            </a:bodyPr>
            <a:lstStyle/>
            <a:p>
              <a:endParaRPr/>
            </a:p>
          </p:txBody>
        </p:sp>
        <p:sp>
          <p:nvSpPr>
            <p:cNvPr id="268" name="object 103"/>
            <p:cNvSpPr/>
            <p:nvPr/>
          </p:nvSpPr>
          <p:spPr>
            <a:xfrm>
              <a:off x="5752725" y="3151377"/>
              <a:ext cx="3163569" cy="402844"/>
            </a:xfrm>
            <a:prstGeom prst="rect">
              <a:avLst/>
            </a:prstGeom>
            <a:blipFill>
              <a:blip r:embed="rId29" cstate="print"/>
              <a:stretch>
                <a:fillRect/>
              </a:stretch>
            </a:blipFill>
          </p:spPr>
          <p:txBody>
            <a:bodyPr wrap="square" lIns="0" tIns="0" rIns="0" bIns="0" rtlCol="0">
              <a:noAutofit/>
            </a:bodyPr>
            <a:lstStyle/>
            <a:p>
              <a:endParaRPr/>
            </a:p>
          </p:txBody>
        </p:sp>
        <p:sp>
          <p:nvSpPr>
            <p:cNvPr id="269" name="object 104"/>
            <p:cNvSpPr/>
            <p:nvPr/>
          </p:nvSpPr>
          <p:spPr>
            <a:xfrm>
              <a:off x="8506091" y="2938272"/>
              <a:ext cx="121907" cy="220217"/>
            </a:xfrm>
            <a:custGeom>
              <a:avLst/>
              <a:gdLst/>
              <a:ahLst/>
              <a:cxnLst/>
              <a:rect l="l" t="t" r="r" b="b"/>
              <a:pathLst>
                <a:path w="121907" h="220217">
                  <a:moveTo>
                    <a:pt x="48755" y="0"/>
                  </a:moveTo>
                  <a:lnTo>
                    <a:pt x="0" y="48767"/>
                  </a:lnTo>
                  <a:lnTo>
                    <a:pt x="0" y="220217"/>
                  </a:lnTo>
                  <a:lnTo>
                    <a:pt x="73151" y="220217"/>
                  </a:lnTo>
                  <a:lnTo>
                    <a:pt x="121907" y="171449"/>
                  </a:lnTo>
                  <a:lnTo>
                    <a:pt x="121907" y="0"/>
                  </a:lnTo>
                  <a:lnTo>
                    <a:pt x="48755" y="0"/>
                  </a:lnTo>
                  <a:close/>
                </a:path>
              </a:pathLst>
            </a:custGeom>
            <a:solidFill>
              <a:srgbClr val="D9D3C4"/>
            </a:solidFill>
          </p:spPr>
          <p:txBody>
            <a:bodyPr wrap="square" lIns="0" tIns="0" rIns="0" bIns="0" rtlCol="0">
              <a:noAutofit/>
            </a:bodyPr>
            <a:lstStyle/>
            <a:p>
              <a:endParaRPr/>
            </a:p>
          </p:txBody>
        </p:sp>
        <p:sp>
          <p:nvSpPr>
            <p:cNvPr id="270" name="object 105"/>
            <p:cNvSpPr/>
            <p:nvPr/>
          </p:nvSpPr>
          <p:spPr>
            <a:xfrm>
              <a:off x="8506091" y="2938272"/>
              <a:ext cx="121907" cy="48767"/>
            </a:xfrm>
            <a:custGeom>
              <a:avLst/>
              <a:gdLst/>
              <a:ahLst/>
              <a:cxnLst/>
              <a:rect l="l" t="t" r="r" b="b"/>
              <a:pathLst>
                <a:path w="121907" h="48767">
                  <a:moveTo>
                    <a:pt x="0" y="48767"/>
                  </a:moveTo>
                  <a:lnTo>
                    <a:pt x="73151" y="48767"/>
                  </a:lnTo>
                  <a:lnTo>
                    <a:pt x="121907" y="0"/>
                  </a:lnTo>
                  <a:lnTo>
                    <a:pt x="48755" y="0"/>
                  </a:lnTo>
                  <a:lnTo>
                    <a:pt x="0" y="48767"/>
                  </a:lnTo>
                  <a:close/>
                </a:path>
              </a:pathLst>
            </a:custGeom>
            <a:solidFill>
              <a:srgbClr val="E2DBD0"/>
            </a:solidFill>
          </p:spPr>
          <p:txBody>
            <a:bodyPr wrap="square" lIns="0" tIns="0" rIns="0" bIns="0" rtlCol="0">
              <a:noAutofit/>
            </a:bodyPr>
            <a:lstStyle/>
            <a:p>
              <a:endParaRPr/>
            </a:p>
          </p:txBody>
        </p:sp>
        <p:sp>
          <p:nvSpPr>
            <p:cNvPr id="271" name="object 106"/>
            <p:cNvSpPr/>
            <p:nvPr/>
          </p:nvSpPr>
          <p:spPr>
            <a:xfrm>
              <a:off x="8579243" y="2938272"/>
              <a:ext cx="48755" cy="220217"/>
            </a:xfrm>
            <a:custGeom>
              <a:avLst/>
              <a:gdLst/>
              <a:ahLst/>
              <a:cxnLst/>
              <a:rect l="l" t="t" r="r" b="b"/>
              <a:pathLst>
                <a:path w="48755" h="220217">
                  <a:moveTo>
                    <a:pt x="0" y="48767"/>
                  </a:moveTo>
                  <a:lnTo>
                    <a:pt x="0" y="220217"/>
                  </a:lnTo>
                  <a:lnTo>
                    <a:pt x="48755" y="171449"/>
                  </a:lnTo>
                  <a:lnTo>
                    <a:pt x="48755" y="0"/>
                  </a:lnTo>
                  <a:lnTo>
                    <a:pt x="0" y="48767"/>
                  </a:lnTo>
                  <a:close/>
                </a:path>
              </a:pathLst>
            </a:custGeom>
            <a:solidFill>
              <a:srgbClr val="AEA99D"/>
            </a:solidFill>
          </p:spPr>
          <p:txBody>
            <a:bodyPr wrap="square" lIns="0" tIns="0" rIns="0" bIns="0" rtlCol="0">
              <a:noAutofit/>
            </a:bodyPr>
            <a:lstStyle/>
            <a:p>
              <a:endParaRPr/>
            </a:p>
          </p:txBody>
        </p:sp>
        <p:sp>
          <p:nvSpPr>
            <p:cNvPr id="272" name="object 107"/>
            <p:cNvSpPr/>
            <p:nvPr/>
          </p:nvSpPr>
          <p:spPr>
            <a:xfrm>
              <a:off x="8506091" y="2790443"/>
              <a:ext cx="121907" cy="220980"/>
            </a:xfrm>
            <a:custGeom>
              <a:avLst/>
              <a:gdLst/>
              <a:ahLst/>
              <a:cxnLst/>
              <a:rect l="l" t="t" r="r" b="b"/>
              <a:pathLst>
                <a:path w="121907" h="220980">
                  <a:moveTo>
                    <a:pt x="48755" y="0"/>
                  </a:moveTo>
                  <a:lnTo>
                    <a:pt x="0" y="49530"/>
                  </a:lnTo>
                  <a:lnTo>
                    <a:pt x="0" y="220980"/>
                  </a:lnTo>
                  <a:lnTo>
                    <a:pt x="73151" y="220980"/>
                  </a:lnTo>
                  <a:lnTo>
                    <a:pt x="121907" y="171450"/>
                  </a:lnTo>
                  <a:lnTo>
                    <a:pt x="121907" y="0"/>
                  </a:lnTo>
                  <a:lnTo>
                    <a:pt x="48755" y="0"/>
                  </a:lnTo>
                  <a:close/>
                </a:path>
              </a:pathLst>
            </a:custGeom>
            <a:solidFill>
              <a:srgbClr val="D9D3C4"/>
            </a:solidFill>
          </p:spPr>
          <p:txBody>
            <a:bodyPr wrap="square" lIns="0" tIns="0" rIns="0" bIns="0" rtlCol="0">
              <a:noAutofit/>
            </a:bodyPr>
            <a:lstStyle/>
            <a:p>
              <a:endParaRPr/>
            </a:p>
          </p:txBody>
        </p:sp>
        <p:sp>
          <p:nvSpPr>
            <p:cNvPr id="273" name="object 108"/>
            <p:cNvSpPr/>
            <p:nvPr/>
          </p:nvSpPr>
          <p:spPr>
            <a:xfrm>
              <a:off x="8506091" y="2790443"/>
              <a:ext cx="121907" cy="49530"/>
            </a:xfrm>
            <a:custGeom>
              <a:avLst/>
              <a:gdLst/>
              <a:ahLst/>
              <a:cxnLst/>
              <a:rect l="l" t="t" r="r" b="b"/>
              <a:pathLst>
                <a:path w="121907" h="49530">
                  <a:moveTo>
                    <a:pt x="0" y="49530"/>
                  </a:moveTo>
                  <a:lnTo>
                    <a:pt x="73151" y="49530"/>
                  </a:lnTo>
                  <a:lnTo>
                    <a:pt x="121907" y="0"/>
                  </a:lnTo>
                  <a:lnTo>
                    <a:pt x="48755" y="0"/>
                  </a:lnTo>
                  <a:lnTo>
                    <a:pt x="0" y="49530"/>
                  </a:lnTo>
                  <a:close/>
                </a:path>
              </a:pathLst>
            </a:custGeom>
            <a:solidFill>
              <a:srgbClr val="E2DBD0"/>
            </a:solidFill>
          </p:spPr>
          <p:txBody>
            <a:bodyPr wrap="square" lIns="0" tIns="0" rIns="0" bIns="0" rtlCol="0">
              <a:noAutofit/>
            </a:bodyPr>
            <a:lstStyle/>
            <a:p>
              <a:endParaRPr/>
            </a:p>
          </p:txBody>
        </p:sp>
        <p:sp>
          <p:nvSpPr>
            <p:cNvPr id="274" name="object 109"/>
            <p:cNvSpPr/>
            <p:nvPr/>
          </p:nvSpPr>
          <p:spPr>
            <a:xfrm>
              <a:off x="8579243" y="2790443"/>
              <a:ext cx="48755" cy="220980"/>
            </a:xfrm>
            <a:custGeom>
              <a:avLst/>
              <a:gdLst/>
              <a:ahLst/>
              <a:cxnLst/>
              <a:rect l="l" t="t" r="r" b="b"/>
              <a:pathLst>
                <a:path w="48755" h="220980">
                  <a:moveTo>
                    <a:pt x="0" y="49530"/>
                  </a:moveTo>
                  <a:lnTo>
                    <a:pt x="0" y="220980"/>
                  </a:lnTo>
                  <a:lnTo>
                    <a:pt x="48755" y="171450"/>
                  </a:lnTo>
                  <a:lnTo>
                    <a:pt x="48755" y="0"/>
                  </a:lnTo>
                  <a:lnTo>
                    <a:pt x="0" y="49530"/>
                  </a:lnTo>
                  <a:close/>
                </a:path>
              </a:pathLst>
            </a:custGeom>
            <a:solidFill>
              <a:srgbClr val="AEA99D"/>
            </a:solidFill>
          </p:spPr>
          <p:txBody>
            <a:bodyPr wrap="square" lIns="0" tIns="0" rIns="0" bIns="0" rtlCol="0">
              <a:noAutofit/>
            </a:bodyPr>
            <a:lstStyle/>
            <a:p>
              <a:endParaRPr/>
            </a:p>
          </p:txBody>
        </p:sp>
        <p:sp>
          <p:nvSpPr>
            <p:cNvPr id="275" name="object 110"/>
            <p:cNvSpPr/>
            <p:nvPr/>
          </p:nvSpPr>
          <p:spPr>
            <a:xfrm>
              <a:off x="7408799" y="3068574"/>
              <a:ext cx="849642" cy="266699"/>
            </a:xfrm>
            <a:custGeom>
              <a:avLst/>
              <a:gdLst/>
              <a:ahLst/>
              <a:cxnLst/>
              <a:rect l="l" t="t" r="r" b="b"/>
              <a:pathLst>
                <a:path w="849642" h="266700">
                  <a:moveTo>
                    <a:pt x="849642" y="0"/>
                  </a:moveTo>
                  <a:lnTo>
                    <a:pt x="0" y="266699"/>
                  </a:lnTo>
                </a:path>
              </a:pathLst>
            </a:custGeom>
            <a:ln w="12699">
              <a:solidFill>
                <a:srgbClr val="003257"/>
              </a:solidFill>
              <a:prstDash val="dash"/>
            </a:ln>
          </p:spPr>
          <p:txBody>
            <a:bodyPr wrap="square" lIns="0" tIns="0" rIns="0" bIns="0" rtlCol="0">
              <a:noAutofit/>
            </a:bodyPr>
            <a:lstStyle/>
            <a:p>
              <a:endParaRPr/>
            </a:p>
          </p:txBody>
        </p:sp>
        <p:sp>
          <p:nvSpPr>
            <p:cNvPr id="276" name="object 111"/>
            <p:cNvSpPr/>
            <p:nvPr/>
          </p:nvSpPr>
          <p:spPr>
            <a:xfrm>
              <a:off x="6381635" y="3068574"/>
              <a:ext cx="770381" cy="266699"/>
            </a:xfrm>
            <a:custGeom>
              <a:avLst/>
              <a:gdLst/>
              <a:ahLst/>
              <a:cxnLst/>
              <a:rect l="l" t="t" r="r" b="b"/>
              <a:pathLst>
                <a:path w="770381" h="266700">
                  <a:moveTo>
                    <a:pt x="0" y="0"/>
                  </a:moveTo>
                  <a:lnTo>
                    <a:pt x="770381" y="266699"/>
                  </a:lnTo>
                </a:path>
              </a:pathLst>
            </a:custGeom>
            <a:ln w="12699">
              <a:solidFill>
                <a:srgbClr val="003257"/>
              </a:solidFill>
              <a:prstDash val="dash"/>
            </a:ln>
          </p:spPr>
          <p:txBody>
            <a:bodyPr wrap="square" lIns="0" tIns="0" rIns="0" bIns="0" rtlCol="0">
              <a:noAutofit/>
            </a:bodyPr>
            <a:lstStyle/>
            <a:p>
              <a:endParaRPr/>
            </a:p>
          </p:txBody>
        </p:sp>
        <p:sp>
          <p:nvSpPr>
            <p:cNvPr id="277" name="object 112"/>
            <p:cNvSpPr/>
            <p:nvPr/>
          </p:nvSpPr>
          <p:spPr>
            <a:xfrm>
              <a:off x="6208661" y="2938272"/>
              <a:ext cx="122682" cy="220217"/>
            </a:xfrm>
            <a:custGeom>
              <a:avLst/>
              <a:gdLst/>
              <a:ahLst/>
              <a:cxnLst/>
              <a:rect l="l" t="t" r="r" b="b"/>
              <a:pathLst>
                <a:path w="122682" h="220217">
                  <a:moveTo>
                    <a:pt x="73139" y="0"/>
                  </a:moveTo>
                  <a:lnTo>
                    <a:pt x="0" y="0"/>
                  </a:lnTo>
                  <a:lnTo>
                    <a:pt x="0" y="171449"/>
                  </a:lnTo>
                  <a:lnTo>
                    <a:pt x="49530" y="220217"/>
                  </a:lnTo>
                  <a:lnTo>
                    <a:pt x="122682" y="220217"/>
                  </a:lnTo>
                  <a:lnTo>
                    <a:pt x="122682" y="48767"/>
                  </a:lnTo>
                  <a:lnTo>
                    <a:pt x="73139" y="0"/>
                  </a:lnTo>
                  <a:close/>
                </a:path>
              </a:pathLst>
            </a:custGeom>
            <a:solidFill>
              <a:srgbClr val="D9D3C4"/>
            </a:solidFill>
          </p:spPr>
          <p:txBody>
            <a:bodyPr wrap="square" lIns="0" tIns="0" rIns="0" bIns="0" rtlCol="0">
              <a:noAutofit/>
            </a:bodyPr>
            <a:lstStyle/>
            <a:p>
              <a:endParaRPr/>
            </a:p>
          </p:txBody>
        </p:sp>
        <p:sp>
          <p:nvSpPr>
            <p:cNvPr id="278" name="object 113"/>
            <p:cNvSpPr/>
            <p:nvPr/>
          </p:nvSpPr>
          <p:spPr>
            <a:xfrm>
              <a:off x="6208661" y="2938272"/>
              <a:ext cx="122682" cy="48767"/>
            </a:xfrm>
            <a:custGeom>
              <a:avLst/>
              <a:gdLst/>
              <a:ahLst/>
              <a:cxnLst/>
              <a:rect l="l" t="t" r="r" b="b"/>
              <a:pathLst>
                <a:path w="122682" h="48767">
                  <a:moveTo>
                    <a:pt x="122682" y="48767"/>
                  </a:moveTo>
                  <a:lnTo>
                    <a:pt x="73139" y="0"/>
                  </a:lnTo>
                  <a:lnTo>
                    <a:pt x="0" y="0"/>
                  </a:lnTo>
                  <a:lnTo>
                    <a:pt x="49530" y="48767"/>
                  </a:lnTo>
                  <a:lnTo>
                    <a:pt x="122682" y="48767"/>
                  </a:lnTo>
                  <a:close/>
                </a:path>
              </a:pathLst>
            </a:custGeom>
            <a:solidFill>
              <a:srgbClr val="E2DBD0"/>
            </a:solidFill>
          </p:spPr>
          <p:txBody>
            <a:bodyPr wrap="square" lIns="0" tIns="0" rIns="0" bIns="0" rtlCol="0">
              <a:noAutofit/>
            </a:bodyPr>
            <a:lstStyle/>
            <a:p>
              <a:endParaRPr/>
            </a:p>
          </p:txBody>
        </p:sp>
        <p:sp>
          <p:nvSpPr>
            <p:cNvPr id="279" name="object 114"/>
            <p:cNvSpPr/>
            <p:nvPr/>
          </p:nvSpPr>
          <p:spPr>
            <a:xfrm>
              <a:off x="6208661" y="2938272"/>
              <a:ext cx="49530" cy="220217"/>
            </a:xfrm>
            <a:custGeom>
              <a:avLst/>
              <a:gdLst/>
              <a:ahLst/>
              <a:cxnLst/>
              <a:rect l="l" t="t" r="r" b="b"/>
              <a:pathLst>
                <a:path w="49530" h="220217">
                  <a:moveTo>
                    <a:pt x="49530" y="48767"/>
                  </a:moveTo>
                  <a:lnTo>
                    <a:pt x="0" y="0"/>
                  </a:lnTo>
                  <a:lnTo>
                    <a:pt x="0" y="171449"/>
                  </a:lnTo>
                  <a:lnTo>
                    <a:pt x="49530" y="220217"/>
                  </a:lnTo>
                  <a:lnTo>
                    <a:pt x="49530" y="48767"/>
                  </a:lnTo>
                  <a:close/>
                </a:path>
              </a:pathLst>
            </a:custGeom>
            <a:solidFill>
              <a:srgbClr val="AEA99D"/>
            </a:solidFill>
          </p:spPr>
          <p:txBody>
            <a:bodyPr wrap="square" lIns="0" tIns="0" rIns="0" bIns="0" rtlCol="0">
              <a:noAutofit/>
            </a:bodyPr>
            <a:lstStyle/>
            <a:p>
              <a:endParaRPr/>
            </a:p>
          </p:txBody>
        </p:sp>
        <p:sp>
          <p:nvSpPr>
            <p:cNvPr id="280" name="object 115"/>
            <p:cNvSpPr/>
            <p:nvPr/>
          </p:nvSpPr>
          <p:spPr>
            <a:xfrm>
              <a:off x="6208661" y="2790443"/>
              <a:ext cx="122682" cy="220980"/>
            </a:xfrm>
            <a:custGeom>
              <a:avLst/>
              <a:gdLst/>
              <a:ahLst/>
              <a:cxnLst/>
              <a:rect l="l" t="t" r="r" b="b"/>
              <a:pathLst>
                <a:path w="122682" h="220980">
                  <a:moveTo>
                    <a:pt x="73139" y="0"/>
                  </a:moveTo>
                  <a:lnTo>
                    <a:pt x="0" y="0"/>
                  </a:lnTo>
                  <a:lnTo>
                    <a:pt x="0" y="171450"/>
                  </a:lnTo>
                  <a:lnTo>
                    <a:pt x="49530" y="220980"/>
                  </a:lnTo>
                  <a:lnTo>
                    <a:pt x="122682" y="220980"/>
                  </a:lnTo>
                  <a:lnTo>
                    <a:pt x="122682" y="49530"/>
                  </a:lnTo>
                  <a:lnTo>
                    <a:pt x="73139" y="0"/>
                  </a:lnTo>
                  <a:close/>
                </a:path>
              </a:pathLst>
            </a:custGeom>
            <a:solidFill>
              <a:srgbClr val="D9D3C4"/>
            </a:solidFill>
          </p:spPr>
          <p:txBody>
            <a:bodyPr wrap="square" lIns="0" tIns="0" rIns="0" bIns="0" rtlCol="0">
              <a:noAutofit/>
            </a:bodyPr>
            <a:lstStyle/>
            <a:p>
              <a:endParaRPr/>
            </a:p>
          </p:txBody>
        </p:sp>
        <p:sp>
          <p:nvSpPr>
            <p:cNvPr id="281" name="object 116"/>
            <p:cNvSpPr/>
            <p:nvPr/>
          </p:nvSpPr>
          <p:spPr>
            <a:xfrm>
              <a:off x="6208661" y="2790443"/>
              <a:ext cx="122682" cy="49530"/>
            </a:xfrm>
            <a:custGeom>
              <a:avLst/>
              <a:gdLst/>
              <a:ahLst/>
              <a:cxnLst/>
              <a:rect l="l" t="t" r="r" b="b"/>
              <a:pathLst>
                <a:path w="122682" h="49530">
                  <a:moveTo>
                    <a:pt x="122682" y="49530"/>
                  </a:moveTo>
                  <a:lnTo>
                    <a:pt x="73139" y="0"/>
                  </a:lnTo>
                  <a:lnTo>
                    <a:pt x="0" y="0"/>
                  </a:lnTo>
                  <a:lnTo>
                    <a:pt x="49530" y="49530"/>
                  </a:lnTo>
                  <a:lnTo>
                    <a:pt x="122682" y="49530"/>
                  </a:lnTo>
                  <a:close/>
                </a:path>
              </a:pathLst>
            </a:custGeom>
            <a:solidFill>
              <a:srgbClr val="E2DBD0"/>
            </a:solidFill>
          </p:spPr>
          <p:txBody>
            <a:bodyPr wrap="square" lIns="0" tIns="0" rIns="0" bIns="0" rtlCol="0">
              <a:noAutofit/>
            </a:bodyPr>
            <a:lstStyle/>
            <a:p>
              <a:endParaRPr/>
            </a:p>
          </p:txBody>
        </p:sp>
        <p:sp>
          <p:nvSpPr>
            <p:cNvPr id="282" name="object 117"/>
            <p:cNvSpPr/>
            <p:nvPr/>
          </p:nvSpPr>
          <p:spPr>
            <a:xfrm>
              <a:off x="6208661" y="2790443"/>
              <a:ext cx="49530" cy="220980"/>
            </a:xfrm>
            <a:custGeom>
              <a:avLst/>
              <a:gdLst/>
              <a:ahLst/>
              <a:cxnLst/>
              <a:rect l="l" t="t" r="r" b="b"/>
              <a:pathLst>
                <a:path w="49530" h="220980">
                  <a:moveTo>
                    <a:pt x="49530" y="49530"/>
                  </a:moveTo>
                  <a:lnTo>
                    <a:pt x="0" y="0"/>
                  </a:lnTo>
                  <a:lnTo>
                    <a:pt x="0" y="171450"/>
                  </a:lnTo>
                  <a:lnTo>
                    <a:pt x="49530" y="220980"/>
                  </a:lnTo>
                  <a:lnTo>
                    <a:pt x="49530" y="49530"/>
                  </a:lnTo>
                  <a:close/>
                </a:path>
              </a:pathLst>
            </a:custGeom>
            <a:solidFill>
              <a:srgbClr val="AEA99D"/>
            </a:solidFill>
          </p:spPr>
          <p:txBody>
            <a:bodyPr wrap="square" lIns="0" tIns="0" rIns="0" bIns="0" rtlCol="0">
              <a:noAutofit/>
            </a:bodyPr>
            <a:lstStyle/>
            <a:p>
              <a:endParaRPr/>
            </a:p>
          </p:txBody>
        </p:sp>
        <p:sp>
          <p:nvSpPr>
            <p:cNvPr id="283" name="object 118"/>
            <p:cNvSpPr/>
            <p:nvPr/>
          </p:nvSpPr>
          <p:spPr>
            <a:xfrm>
              <a:off x="6086741" y="2938272"/>
              <a:ext cx="121919" cy="220217"/>
            </a:xfrm>
            <a:custGeom>
              <a:avLst/>
              <a:gdLst/>
              <a:ahLst/>
              <a:cxnLst/>
              <a:rect l="l" t="t" r="r" b="b"/>
              <a:pathLst>
                <a:path w="121919" h="220217">
                  <a:moveTo>
                    <a:pt x="73151" y="0"/>
                  </a:moveTo>
                  <a:lnTo>
                    <a:pt x="0" y="0"/>
                  </a:lnTo>
                  <a:lnTo>
                    <a:pt x="0" y="171449"/>
                  </a:lnTo>
                  <a:lnTo>
                    <a:pt x="48767" y="220217"/>
                  </a:lnTo>
                  <a:lnTo>
                    <a:pt x="121919" y="220217"/>
                  </a:lnTo>
                  <a:lnTo>
                    <a:pt x="121919" y="48767"/>
                  </a:lnTo>
                  <a:lnTo>
                    <a:pt x="73151" y="0"/>
                  </a:lnTo>
                  <a:close/>
                </a:path>
              </a:pathLst>
            </a:custGeom>
            <a:solidFill>
              <a:srgbClr val="D9D3C4"/>
            </a:solidFill>
          </p:spPr>
          <p:txBody>
            <a:bodyPr wrap="square" lIns="0" tIns="0" rIns="0" bIns="0" rtlCol="0">
              <a:noAutofit/>
            </a:bodyPr>
            <a:lstStyle/>
            <a:p>
              <a:endParaRPr/>
            </a:p>
          </p:txBody>
        </p:sp>
        <p:sp>
          <p:nvSpPr>
            <p:cNvPr id="284" name="object 119"/>
            <p:cNvSpPr/>
            <p:nvPr/>
          </p:nvSpPr>
          <p:spPr>
            <a:xfrm>
              <a:off x="6086741" y="2938272"/>
              <a:ext cx="121919" cy="48767"/>
            </a:xfrm>
            <a:custGeom>
              <a:avLst/>
              <a:gdLst/>
              <a:ahLst/>
              <a:cxnLst/>
              <a:rect l="l" t="t" r="r" b="b"/>
              <a:pathLst>
                <a:path w="121919" h="48767">
                  <a:moveTo>
                    <a:pt x="121919" y="48767"/>
                  </a:moveTo>
                  <a:lnTo>
                    <a:pt x="73151" y="0"/>
                  </a:lnTo>
                  <a:lnTo>
                    <a:pt x="0" y="0"/>
                  </a:lnTo>
                  <a:lnTo>
                    <a:pt x="48767" y="48767"/>
                  </a:lnTo>
                  <a:lnTo>
                    <a:pt x="121919" y="48767"/>
                  </a:lnTo>
                  <a:close/>
                </a:path>
              </a:pathLst>
            </a:custGeom>
            <a:solidFill>
              <a:srgbClr val="E2DBD0"/>
            </a:solidFill>
          </p:spPr>
          <p:txBody>
            <a:bodyPr wrap="square" lIns="0" tIns="0" rIns="0" bIns="0" rtlCol="0">
              <a:noAutofit/>
            </a:bodyPr>
            <a:lstStyle/>
            <a:p>
              <a:endParaRPr/>
            </a:p>
          </p:txBody>
        </p:sp>
        <p:sp>
          <p:nvSpPr>
            <p:cNvPr id="285" name="object 120"/>
            <p:cNvSpPr/>
            <p:nvPr/>
          </p:nvSpPr>
          <p:spPr>
            <a:xfrm>
              <a:off x="6086741" y="2938272"/>
              <a:ext cx="48767" cy="220217"/>
            </a:xfrm>
            <a:custGeom>
              <a:avLst/>
              <a:gdLst/>
              <a:ahLst/>
              <a:cxnLst/>
              <a:rect l="l" t="t" r="r" b="b"/>
              <a:pathLst>
                <a:path w="48767" h="220217">
                  <a:moveTo>
                    <a:pt x="48767" y="48767"/>
                  </a:moveTo>
                  <a:lnTo>
                    <a:pt x="0" y="0"/>
                  </a:lnTo>
                  <a:lnTo>
                    <a:pt x="0" y="171449"/>
                  </a:lnTo>
                  <a:lnTo>
                    <a:pt x="48767" y="220217"/>
                  </a:lnTo>
                  <a:lnTo>
                    <a:pt x="48767" y="48767"/>
                  </a:lnTo>
                  <a:close/>
                </a:path>
              </a:pathLst>
            </a:custGeom>
            <a:solidFill>
              <a:srgbClr val="AEA99D"/>
            </a:solidFill>
          </p:spPr>
          <p:txBody>
            <a:bodyPr wrap="square" lIns="0" tIns="0" rIns="0" bIns="0" rtlCol="0">
              <a:noAutofit/>
            </a:bodyPr>
            <a:lstStyle/>
            <a:p>
              <a:endParaRPr/>
            </a:p>
          </p:txBody>
        </p:sp>
        <p:sp>
          <p:nvSpPr>
            <p:cNvPr id="286" name="object 121"/>
            <p:cNvSpPr/>
            <p:nvPr/>
          </p:nvSpPr>
          <p:spPr>
            <a:xfrm>
              <a:off x="6086741" y="2790443"/>
              <a:ext cx="121919" cy="220980"/>
            </a:xfrm>
            <a:custGeom>
              <a:avLst/>
              <a:gdLst/>
              <a:ahLst/>
              <a:cxnLst/>
              <a:rect l="l" t="t" r="r" b="b"/>
              <a:pathLst>
                <a:path w="121919" h="220980">
                  <a:moveTo>
                    <a:pt x="73151" y="0"/>
                  </a:moveTo>
                  <a:lnTo>
                    <a:pt x="0" y="0"/>
                  </a:lnTo>
                  <a:lnTo>
                    <a:pt x="0" y="171450"/>
                  </a:lnTo>
                  <a:lnTo>
                    <a:pt x="48767" y="220980"/>
                  </a:lnTo>
                  <a:lnTo>
                    <a:pt x="121919" y="220980"/>
                  </a:lnTo>
                  <a:lnTo>
                    <a:pt x="121919" y="49530"/>
                  </a:lnTo>
                  <a:lnTo>
                    <a:pt x="73151" y="0"/>
                  </a:lnTo>
                  <a:close/>
                </a:path>
              </a:pathLst>
            </a:custGeom>
            <a:solidFill>
              <a:srgbClr val="D9D3C4"/>
            </a:solidFill>
          </p:spPr>
          <p:txBody>
            <a:bodyPr wrap="square" lIns="0" tIns="0" rIns="0" bIns="0" rtlCol="0">
              <a:noAutofit/>
            </a:bodyPr>
            <a:lstStyle/>
            <a:p>
              <a:endParaRPr/>
            </a:p>
          </p:txBody>
        </p:sp>
        <p:sp>
          <p:nvSpPr>
            <p:cNvPr id="287" name="object 122"/>
            <p:cNvSpPr/>
            <p:nvPr/>
          </p:nvSpPr>
          <p:spPr>
            <a:xfrm>
              <a:off x="6086741" y="2790443"/>
              <a:ext cx="121919" cy="49530"/>
            </a:xfrm>
            <a:custGeom>
              <a:avLst/>
              <a:gdLst/>
              <a:ahLst/>
              <a:cxnLst/>
              <a:rect l="l" t="t" r="r" b="b"/>
              <a:pathLst>
                <a:path w="121919" h="49530">
                  <a:moveTo>
                    <a:pt x="121919" y="49530"/>
                  </a:moveTo>
                  <a:lnTo>
                    <a:pt x="73151" y="0"/>
                  </a:lnTo>
                  <a:lnTo>
                    <a:pt x="0" y="0"/>
                  </a:lnTo>
                  <a:lnTo>
                    <a:pt x="48767" y="49530"/>
                  </a:lnTo>
                  <a:lnTo>
                    <a:pt x="121919" y="49530"/>
                  </a:lnTo>
                  <a:close/>
                </a:path>
              </a:pathLst>
            </a:custGeom>
            <a:solidFill>
              <a:srgbClr val="E2DBD0"/>
            </a:solidFill>
          </p:spPr>
          <p:txBody>
            <a:bodyPr wrap="square" lIns="0" tIns="0" rIns="0" bIns="0" rtlCol="0">
              <a:noAutofit/>
            </a:bodyPr>
            <a:lstStyle/>
            <a:p>
              <a:endParaRPr/>
            </a:p>
          </p:txBody>
        </p:sp>
        <p:sp>
          <p:nvSpPr>
            <p:cNvPr id="288" name="object 123"/>
            <p:cNvSpPr/>
            <p:nvPr/>
          </p:nvSpPr>
          <p:spPr>
            <a:xfrm>
              <a:off x="6086741" y="2790443"/>
              <a:ext cx="48767" cy="220980"/>
            </a:xfrm>
            <a:custGeom>
              <a:avLst/>
              <a:gdLst/>
              <a:ahLst/>
              <a:cxnLst/>
              <a:rect l="l" t="t" r="r" b="b"/>
              <a:pathLst>
                <a:path w="48767" h="220980">
                  <a:moveTo>
                    <a:pt x="48767" y="49530"/>
                  </a:moveTo>
                  <a:lnTo>
                    <a:pt x="0" y="0"/>
                  </a:lnTo>
                  <a:lnTo>
                    <a:pt x="0" y="171450"/>
                  </a:lnTo>
                  <a:lnTo>
                    <a:pt x="48767" y="220980"/>
                  </a:lnTo>
                  <a:lnTo>
                    <a:pt x="48767" y="49530"/>
                  </a:lnTo>
                  <a:close/>
                </a:path>
              </a:pathLst>
            </a:custGeom>
            <a:solidFill>
              <a:srgbClr val="AEA99D"/>
            </a:solidFill>
          </p:spPr>
          <p:txBody>
            <a:bodyPr wrap="square" lIns="0" tIns="0" rIns="0" bIns="0" rtlCol="0">
              <a:noAutofit/>
            </a:bodyPr>
            <a:lstStyle/>
            <a:p>
              <a:endParaRPr/>
            </a:p>
          </p:txBody>
        </p:sp>
        <p:sp>
          <p:nvSpPr>
            <p:cNvPr id="289" name="object 124"/>
            <p:cNvSpPr/>
            <p:nvPr/>
          </p:nvSpPr>
          <p:spPr>
            <a:xfrm>
              <a:off x="8218817" y="2938272"/>
              <a:ext cx="120383" cy="220217"/>
            </a:xfrm>
            <a:custGeom>
              <a:avLst/>
              <a:gdLst/>
              <a:ahLst/>
              <a:cxnLst/>
              <a:rect l="l" t="t" r="r" b="b"/>
              <a:pathLst>
                <a:path w="120383" h="220217">
                  <a:moveTo>
                    <a:pt x="48006" y="0"/>
                  </a:moveTo>
                  <a:lnTo>
                    <a:pt x="0" y="48767"/>
                  </a:lnTo>
                  <a:lnTo>
                    <a:pt x="0" y="220217"/>
                  </a:lnTo>
                  <a:lnTo>
                    <a:pt x="71628" y="220217"/>
                  </a:lnTo>
                  <a:lnTo>
                    <a:pt x="120383" y="172211"/>
                  </a:lnTo>
                  <a:lnTo>
                    <a:pt x="120383" y="0"/>
                  </a:lnTo>
                  <a:lnTo>
                    <a:pt x="48006" y="0"/>
                  </a:lnTo>
                  <a:close/>
                </a:path>
              </a:pathLst>
            </a:custGeom>
            <a:solidFill>
              <a:srgbClr val="D9D3C4"/>
            </a:solidFill>
          </p:spPr>
          <p:txBody>
            <a:bodyPr wrap="square" lIns="0" tIns="0" rIns="0" bIns="0" rtlCol="0">
              <a:noAutofit/>
            </a:bodyPr>
            <a:lstStyle/>
            <a:p>
              <a:endParaRPr/>
            </a:p>
          </p:txBody>
        </p:sp>
        <p:sp>
          <p:nvSpPr>
            <p:cNvPr id="290" name="object 125"/>
            <p:cNvSpPr/>
            <p:nvPr/>
          </p:nvSpPr>
          <p:spPr>
            <a:xfrm>
              <a:off x="8218817" y="2938272"/>
              <a:ext cx="120383" cy="48767"/>
            </a:xfrm>
            <a:custGeom>
              <a:avLst/>
              <a:gdLst/>
              <a:ahLst/>
              <a:cxnLst/>
              <a:rect l="l" t="t" r="r" b="b"/>
              <a:pathLst>
                <a:path w="120383" h="48767">
                  <a:moveTo>
                    <a:pt x="0" y="48767"/>
                  </a:moveTo>
                  <a:lnTo>
                    <a:pt x="71628" y="48767"/>
                  </a:lnTo>
                  <a:lnTo>
                    <a:pt x="120383" y="0"/>
                  </a:lnTo>
                  <a:lnTo>
                    <a:pt x="48006" y="0"/>
                  </a:lnTo>
                  <a:lnTo>
                    <a:pt x="0" y="48767"/>
                  </a:lnTo>
                  <a:close/>
                </a:path>
              </a:pathLst>
            </a:custGeom>
            <a:solidFill>
              <a:srgbClr val="E2DBD0"/>
            </a:solidFill>
          </p:spPr>
          <p:txBody>
            <a:bodyPr wrap="square" lIns="0" tIns="0" rIns="0" bIns="0" rtlCol="0">
              <a:noAutofit/>
            </a:bodyPr>
            <a:lstStyle/>
            <a:p>
              <a:endParaRPr/>
            </a:p>
          </p:txBody>
        </p:sp>
        <p:sp>
          <p:nvSpPr>
            <p:cNvPr id="291" name="object 126"/>
            <p:cNvSpPr/>
            <p:nvPr/>
          </p:nvSpPr>
          <p:spPr>
            <a:xfrm>
              <a:off x="8290445" y="2938272"/>
              <a:ext cx="48755" cy="220217"/>
            </a:xfrm>
            <a:custGeom>
              <a:avLst/>
              <a:gdLst/>
              <a:ahLst/>
              <a:cxnLst/>
              <a:rect l="l" t="t" r="r" b="b"/>
              <a:pathLst>
                <a:path w="48755" h="220217">
                  <a:moveTo>
                    <a:pt x="0" y="48767"/>
                  </a:moveTo>
                  <a:lnTo>
                    <a:pt x="0" y="220217"/>
                  </a:lnTo>
                  <a:lnTo>
                    <a:pt x="48755" y="172211"/>
                  </a:lnTo>
                  <a:lnTo>
                    <a:pt x="48755" y="0"/>
                  </a:lnTo>
                  <a:lnTo>
                    <a:pt x="0" y="48767"/>
                  </a:lnTo>
                  <a:close/>
                </a:path>
              </a:pathLst>
            </a:custGeom>
            <a:solidFill>
              <a:srgbClr val="AEA99D"/>
            </a:solidFill>
          </p:spPr>
          <p:txBody>
            <a:bodyPr wrap="square" lIns="0" tIns="0" rIns="0" bIns="0" rtlCol="0">
              <a:noAutofit/>
            </a:bodyPr>
            <a:lstStyle/>
            <a:p>
              <a:endParaRPr/>
            </a:p>
          </p:txBody>
        </p:sp>
        <p:sp>
          <p:nvSpPr>
            <p:cNvPr id="292" name="object 127"/>
            <p:cNvSpPr/>
            <p:nvPr/>
          </p:nvSpPr>
          <p:spPr>
            <a:xfrm>
              <a:off x="8218817" y="2790443"/>
              <a:ext cx="120383" cy="220980"/>
            </a:xfrm>
            <a:custGeom>
              <a:avLst/>
              <a:gdLst/>
              <a:ahLst/>
              <a:cxnLst/>
              <a:rect l="l" t="t" r="r" b="b"/>
              <a:pathLst>
                <a:path w="120383" h="220980">
                  <a:moveTo>
                    <a:pt x="48006" y="0"/>
                  </a:moveTo>
                  <a:lnTo>
                    <a:pt x="0" y="48768"/>
                  </a:lnTo>
                  <a:lnTo>
                    <a:pt x="0" y="220980"/>
                  </a:lnTo>
                  <a:lnTo>
                    <a:pt x="71628" y="220980"/>
                  </a:lnTo>
                  <a:lnTo>
                    <a:pt x="120383" y="172212"/>
                  </a:lnTo>
                  <a:lnTo>
                    <a:pt x="120383" y="0"/>
                  </a:lnTo>
                  <a:lnTo>
                    <a:pt x="48006" y="0"/>
                  </a:lnTo>
                  <a:close/>
                </a:path>
              </a:pathLst>
            </a:custGeom>
            <a:solidFill>
              <a:srgbClr val="D9D3C4"/>
            </a:solidFill>
          </p:spPr>
          <p:txBody>
            <a:bodyPr wrap="square" lIns="0" tIns="0" rIns="0" bIns="0" rtlCol="0">
              <a:noAutofit/>
            </a:bodyPr>
            <a:lstStyle/>
            <a:p>
              <a:endParaRPr/>
            </a:p>
          </p:txBody>
        </p:sp>
        <p:sp>
          <p:nvSpPr>
            <p:cNvPr id="293" name="object 128"/>
            <p:cNvSpPr/>
            <p:nvPr/>
          </p:nvSpPr>
          <p:spPr>
            <a:xfrm>
              <a:off x="8218817" y="2790443"/>
              <a:ext cx="120383" cy="48768"/>
            </a:xfrm>
            <a:custGeom>
              <a:avLst/>
              <a:gdLst/>
              <a:ahLst/>
              <a:cxnLst/>
              <a:rect l="l" t="t" r="r" b="b"/>
              <a:pathLst>
                <a:path w="120383" h="48768">
                  <a:moveTo>
                    <a:pt x="0" y="48768"/>
                  </a:moveTo>
                  <a:lnTo>
                    <a:pt x="71628" y="48768"/>
                  </a:lnTo>
                  <a:lnTo>
                    <a:pt x="120383" y="0"/>
                  </a:lnTo>
                  <a:lnTo>
                    <a:pt x="48006" y="0"/>
                  </a:lnTo>
                  <a:lnTo>
                    <a:pt x="0" y="48768"/>
                  </a:lnTo>
                  <a:close/>
                </a:path>
              </a:pathLst>
            </a:custGeom>
            <a:solidFill>
              <a:srgbClr val="E2DBD0"/>
            </a:solidFill>
          </p:spPr>
          <p:txBody>
            <a:bodyPr wrap="square" lIns="0" tIns="0" rIns="0" bIns="0" rtlCol="0">
              <a:noAutofit/>
            </a:bodyPr>
            <a:lstStyle/>
            <a:p>
              <a:endParaRPr/>
            </a:p>
          </p:txBody>
        </p:sp>
        <p:sp>
          <p:nvSpPr>
            <p:cNvPr id="294" name="object 129"/>
            <p:cNvSpPr/>
            <p:nvPr/>
          </p:nvSpPr>
          <p:spPr>
            <a:xfrm>
              <a:off x="8290445" y="2790443"/>
              <a:ext cx="48755" cy="220980"/>
            </a:xfrm>
            <a:custGeom>
              <a:avLst/>
              <a:gdLst/>
              <a:ahLst/>
              <a:cxnLst/>
              <a:rect l="l" t="t" r="r" b="b"/>
              <a:pathLst>
                <a:path w="48755" h="220980">
                  <a:moveTo>
                    <a:pt x="0" y="48768"/>
                  </a:moveTo>
                  <a:lnTo>
                    <a:pt x="0" y="220980"/>
                  </a:lnTo>
                  <a:lnTo>
                    <a:pt x="48755" y="172212"/>
                  </a:lnTo>
                  <a:lnTo>
                    <a:pt x="48755" y="0"/>
                  </a:lnTo>
                  <a:lnTo>
                    <a:pt x="0" y="48768"/>
                  </a:lnTo>
                  <a:close/>
                </a:path>
              </a:pathLst>
            </a:custGeom>
            <a:solidFill>
              <a:srgbClr val="AEA99D"/>
            </a:solidFill>
          </p:spPr>
          <p:txBody>
            <a:bodyPr wrap="square" lIns="0" tIns="0" rIns="0" bIns="0" rtlCol="0">
              <a:noAutofit/>
            </a:bodyPr>
            <a:lstStyle/>
            <a:p>
              <a:endParaRPr/>
            </a:p>
          </p:txBody>
        </p:sp>
        <p:sp>
          <p:nvSpPr>
            <p:cNvPr id="295" name="object 130"/>
            <p:cNvSpPr/>
            <p:nvPr/>
          </p:nvSpPr>
          <p:spPr>
            <a:xfrm>
              <a:off x="8339201" y="2938272"/>
              <a:ext cx="125742" cy="220217"/>
            </a:xfrm>
            <a:custGeom>
              <a:avLst/>
              <a:gdLst/>
              <a:ahLst/>
              <a:cxnLst/>
              <a:rect l="l" t="t" r="r" b="b"/>
              <a:pathLst>
                <a:path w="125742" h="220217">
                  <a:moveTo>
                    <a:pt x="50304" y="0"/>
                  </a:moveTo>
                  <a:lnTo>
                    <a:pt x="0" y="50291"/>
                  </a:lnTo>
                  <a:lnTo>
                    <a:pt x="0" y="220217"/>
                  </a:lnTo>
                  <a:lnTo>
                    <a:pt x="74675" y="220217"/>
                  </a:lnTo>
                  <a:lnTo>
                    <a:pt x="125742" y="169925"/>
                  </a:lnTo>
                  <a:lnTo>
                    <a:pt x="125742" y="0"/>
                  </a:lnTo>
                  <a:lnTo>
                    <a:pt x="50304" y="0"/>
                  </a:lnTo>
                  <a:close/>
                </a:path>
              </a:pathLst>
            </a:custGeom>
            <a:solidFill>
              <a:srgbClr val="D9D3C4"/>
            </a:solidFill>
          </p:spPr>
          <p:txBody>
            <a:bodyPr wrap="square" lIns="0" tIns="0" rIns="0" bIns="0" rtlCol="0">
              <a:noAutofit/>
            </a:bodyPr>
            <a:lstStyle/>
            <a:p>
              <a:endParaRPr/>
            </a:p>
          </p:txBody>
        </p:sp>
        <p:sp>
          <p:nvSpPr>
            <p:cNvPr id="296" name="object 131"/>
            <p:cNvSpPr/>
            <p:nvPr/>
          </p:nvSpPr>
          <p:spPr>
            <a:xfrm>
              <a:off x="8339201" y="2938272"/>
              <a:ext cx="125742" cy="50291"/>
            </a:xfrm>
            <a:custGeom>
              <a:avLst/>
              <a:gdLst/>
              <a:ahLst/>
              <a:cxnLst/>
              <a:rect l="l" t="t" r="r" b="b"/>
              <a:pathLst>
                <a:path w="125742" h="50291">
                  <a:moveTo>
                    <a:pt x="0" y="50291"/>
                  </a:moveTo>
                  <a:lnTo>
                    <a:pt x="74675" y="50291"/>
                  </a:lnTo>
                  <a:lnTo>
                    <a:pt x="125742" y="0"/>
                  </a:lnTo>
                  <a:lnTo>
                    <a:pt x="50304" y="0"/>
                  </a:lnTo>
                  <a:lnTo>
                    <a:pt x="0" y="50291"/>
                  </a:lnTo>
                  <a:close/>
                </a:path>
              </a:pathLst>
            </a:custGeom>
            <a:solidFill>
              <a:srgbClr val="E2DBD0"/>
            </a:solidFill>
          </p:spPr>
          <p:txBody>
            <a:bodyPr wrap="square" lIns="0" tIns="0" rIns="0" bIns="0" rtlCol="0">
              <a:noAutofit/>
            </a:bodyPr>
            <a:lstStyle/>
            <a:p>
              <a:endParaRPr/>
            </a:p>
          </p:txBody>
        </p:sp>
        <p:sp>
          <p:nvSpPr>
            <p:cNvPr id="297" name="object 132"/>
            <p:cNvSpPr/>
            <p:nvPr/>
          </p:nvSpPr>
          <p:spPr>
            <a:xfrm>
              <a:off x="8413877" y="2938272"/>
              <a:ext cx="51066" cy="220217"/>
            </a:xfrm>
            <a:custGeom>
              <a:avLst/>
              <a:gdLst/>
              <a:ahLst/>
              <a:cxnLst/>
              <a:rect l="l" t="t" r="r" b="b"/>
              <a:pathLst>
                <a:path w="51066" h="220217">
                  <a:moveTo>
                    <a:pt x="0" y="50291"/>
                  </a:moveTo>
                  <a:lnTo>
                    <a:pt x="0" y="220217"/>
                  </a:lnTo>
                  <a:lnTo>
                    <a:pt x="51066" y="169925"/>
                  </a:lnTo>
                  <a:lnTo>
                    <a:pt x="51066" y="0"/>
                  </a:lnTo>
                  <a:lnTo>
                    <a:pt x="0" y="50291"/>
                  </a:lnTo>
                  <a:close/>
                </a:path>
              </a:pathLst>
            </a:custGeom>
            <a:solidFill>
              <a:srgbClr val="AEA99D"/>
            </a:solidFill>
          </p:spPr>
          <p:txBody>
            <a:bodyPr wrap="square" lIns="0" tIns="0" rIns="0" bIns="0" rtlCol="0">
              <a:noAutofit/>
            </a:bodyPr>
            <a:lstStyle/>
            <a:p>
              <a:endParaRPr/>
            </a:p>
          </p:txBody>
        </p:sp>
        <p:sp>
          <p:nvSpPr>
            <p:cNvPr id="298" name="object 133"/>
            <p:cNvSpPr/>
            <p:nvPr/>
          </p:nvSpPr>
          <p:spPr>
            <a:xfrm>
              <a:off x="8339201" y="2790443"/>
              <a:ext cx="125742" cy="220980"/>
            </a:xfrm>
            <a:custGeom>
              <a:avLst/>
              <a:gdLst/>
              <a:ahLst/>
              <a:cxnLst/>
              <a:rect l="l" t="t" r="r" b="b"/>
              <a:pathLst>
                <a:path w="125742" h="220980">
                  <a:moveTo>
                    <a:pt x="50304" y="0"/>
                  </a:moveTo>
                  <a:lnTo>
                    <a:pt x="0" y="50292"/>
                  </a:lnTo>
                  <a:lnTo>
                    <a:pt x="0" y="220980"/>
                  </a:lnTo>
                  <a:lnTo>
                    <a:pt x="74675" y="220980"/>
                  </a:lnTo>
                  <a:lnTo>
                    <a:pt x="125742" y="170687"/>
                  </a:lnTo>
                  <a:lnTo>
                    <a:pt x="125742" y="0"/>
                  </a:lnTo>
                  <a:lnTo>
                    <a:pt x="50304" y="0"/>
                  </a:lnTo>
                  <a:close/>
                </a:path>
              </a:pathLst>
            </a:custGeom>
            <a:solidFill>
              <a:srgbClr val="D9D3C4"/>
            </a:solidFill>
          </p:spPr>
          <p:txBody>
            <a:bodyPr wrap="square" lIns="0" tIns="0" rIns="0" bIns="0" rtlCol="0">
              <a:noAutofit/>
            </a:bodyPr>
            <a:lstStyle/>
            <a:p>
              <a:endParaRPr/>
            </a:p>
          </p:txBody>
        </p:sp>
        <p:sp>
          <p:nvSpPr>
            <p:cNvPr id="299" name="object 134"/>
            <p:cNvSpPr/>
            <p:nvPr/>
          </p:nvSpPr>
          <p:spPr>
            <a:xfrm>
              <a:off x="8339201" y="2790443"/>
              <a:ext cx="125742" cy="50292"/>
            </a:xfrm>
            <a:custGeom>
              <a:avLst/>
              <a:gdLst/>
              <a:ahLst/>
              <a:cxnLst/>
              <a:rect l="l" t="t" r="r" b="b"/>
              <a:pathLst>
                <a:path w="125742" h="50292">
                  <a:moveTo>
                    <a:pt x="0" y="50292"/>
                  </a:moveTo>
                  <a:lnTo>
                    <a:pt x="74675" y="50292"/>
                  </a:lnTo>
                  <a:lnTo>
                    <a:pt x="125742" y="0"/>
                  </a:lnTo>
                  <a:lnTo>
                    <a:pt x="50304" y="0"/>
                  </a:lnTo>
                  <a:lnTo>
                    <a:pt x="0" y="50292"/>
                  </a:lnTo>
                  <a:close/>
                </a:path>
              </a:pathLst>
            </a:custGeom>
            <a:solidFill>
              <a:srgbClr val="E2DBD0"/>
            </a:solidFill>
          </p:spPr>
          <p:txBody>
            <a:bodyPr wrap="square" lIns="0" tIns="0" rIns="0" bIns="0" rtlCol="0">
              <a:noAutofit/>
            </a:bodyPr>
            <a:lstStyle/>
            <a:p>
              <a:endParaRPr/>
            </a:p>
          </p:txBody>
        </p:sp>
        <p:sp>
          <p:nvSpPr>
            <p:cNvPr id="300" name="object 135"/>
            <p:cNvSpPr/>
            <p:nvPr/>
          </p:nvSpPr>
          <p:spPr>
            <a:xfrm>
              <a:off x="8413877" y="2790443"/>
              <a:ext cx="51066" cy="220980"/>
            </a:xfrm>
            <a:custGeom>
              <a:avLst/>
              <a:gdLst/>
              <a:ahLst/>
              <a:cxnLst/>
              <a:rect l="l" t="t" r="r" b="b"/>
              <a:pathLst>
                <a:path w="51066" h="220980">
                  <a:moveTo>
                    <a:pt x="0" y="50292"/>
                  </a:moveTo>
                  <a:lnTo>
                    <a:pt x="0" y="220980"/>
                  </a:lnTo>
                  <a:lnTo>
                    <a:pt x="51066" y="170687"/>
                  </a:lnTo>
                  <a:lnTo>
                    <a:pt x="51066" y="0"/>
                  </a:lnTo>
                  <a:lnTo>
                    <a:pt x="0" y="50292"/>
                  </a:lnTo>
                  <a:close/>
                </a:path>
              </a:pathLst>
            </a:custGeom>
            <a:solidFill>
              <a:srgbClr val="AEA99D"/>
            </a:solidFill>
          </p:spPr>
          <p:txBody>
            <a:bodyPr wrap="square" lIns="0" tIns="0" rIns="0" bIns="0" rtlCol="0">
              <a:noAutofit/>
            </a:bodyPr>
            <a:lstStyle/>
            <a:p>
              <a:endParaRPr/>
            </a:p>
          </p:txBody>
        </p:sp>
        <p:sp>
          <p:nvSpPr>
            <p:cNvPr id="301" name="object 136"/>
            <p:cNvSpPr/>
            <p:nvPr/>
          </p:nvSpPr>
          <p:spPr>
            <a:xfrm>
              <a:off x="7316597" y="3306317"/>
              <a:ext cx="122694" cy="220980"/>
            </a:xfrm>
            <a:custGeom>
              <a:avLst/>
              <a:gdLst/>
              <a:ahLst/>
              <a:cxnLst/>
              <a:rect l="l" t="t" r="r" b="b"/>
              <a:pathLst>
                <a:path w="122694" h="220980">
                  <a:moveTo>
                    <a:pt x="73151" y="0"/>
                  </a:moveTo>
                  <a:lnTo>
                    <a:pt x="0" y="0"/>
                  </a:lnTo>
                  <a:lnTo>
                    <a:pt x="0" y="171450"/>
                  </a:lnTo>
                  <a:lnTo>
                    <a:pt x="49529" y="220980"/>
                  </a:lnTo>
                  <a:lnTo>
                    <a:pt x="122694" y="220980"/>
                  </a:lnTo>
                  <a:lnTo>
                    <a:pt x="122694" y="49530"/>
                  </a:lnTo>
                  <a:lnTo>
                    <a:pt x="73151" y="0"/>
                  </a:lnTo>
                  <a:close/>
                </a:path>
              </a:pathLst>
            </a:custGeom>
            <a:solidFill>
              <a:srgbClr val="D9D3C4"/>
            </a:solidFill>
          </p:spPr>
          <p:txBody>
            <a:bodyPr wrap="square" lIns="0" tIns="0" rIns="0" bIns="0" rtlCol="0">
              <a:noAutofit/>
            </a:bodyPr>
            <a:lstStyle/>
            <a:p>
              <a:endParaRPr/>
            </a:p>
          </p:txBody>
        </p:sp>
        <p:sp>
          <p:nvSpPr>
            <p:cNvPr id="302" name="object 137"/>
            <p:cNvSpPr/>
            <p:nvPr/>
          </p:nvSpPr>
          <p:spPr>
            <a:xfrm>
              <a:off x="7316597" y="3306317"/>
              <a:ext cx="122694" cy="49530"/>
            </a:xfrm>
            <a:custGeom>
              <a:avLst/>
              <a:gdLst/>
              <a:ahLst/>
              <a:cxnLst/>
              <a:rect l="l" t="t" r="r" b="b"/>
              <a:pathLst>
                <a:path w="122694" h="49530">
                  <a:moveTo>
                    <a:pt x="122694" y="49530"/>
                  </a:moveTo>
                  <a:lnTo>
                    <a:pt x="73151" y="0"/>
                  </a:lnTo>
                  <a:lnTo>
                    <a:pt x="0" y="0"/>
                  </a:lnTo>
                  <a:lnTo>
                    <a:pt x="49529" y="49530"/>
                  </a:lnTo>
                  <a:lnTo>
                    <a:pt x="122694" y="49530"/>
                  </a:lnTo>
                  <a:close/>
                </a:path>
              </a:pathLst>
            </a:custGeom>
            <a:solidFill>
              <a:srgbClr val="E2DBD0"/>
            </a:solidFill>
          </p:spPr>
          <p:txBody>
            <a:bodyPr wrap="square" lIns="0" tIns="0" rIns="0" bIns="0" rtlCol="0">
              <a:noAutofit/>
            </a:bodyPr>
            <a:lstStyle/>
            <a:p>
              <a:endParaRPr/>
            </a:p>
          </p:txBody>
        </p:sp>
        <p:sp>
          <p:nvSpPr>
            <p:cNvPr id="303" name="object 138"/>
            <p:cNvSpPr/>
            <p:nvPr/>
          </p:nvSpPr>
          <p:spPr>
            <a:xfrm>
              <a:off x="7316597" y="3306317"/>
              <a:ext cx="49529" cy="220980"/>
            </a:xfrm>
            <a:custGeom>
              <a:avLst/>
              <a:gdLst/>
              <a:ahLst/>
              <a:cxnLst/>
              <a:rect l="l" t="t" r="r" b="b"/>
              <a:pathLst>
                <a:path w="49529" h="220980">
                  <a:moveTo>
                    <a:pt x="49529" y="49530"/>
                  </a:moveTo>
                  <a:lnTo>
                    <a:pt x="0" y="0"/>
                  </a:lnTo>
                  <a:lnTo>
                    <a:pt x="0" y="171450"/>
                  </a:lnTo>
                  <a:lnTo>
                    <a:pt x="49529" y="220980"/>
                  </a:lnTo>
                  <a:lnTo>
                    <a:pt x="49529" y="49530"/>
                  </a:lnTo>
                  <a:close/>
                </a:path>
              </a:pathLst>
            </a:custGeom>
            <a:solidFill>
              <a:srgbClr val="AEA99D"/>
            </a:solidFill>
          </p:spPr>
          <p:txBody>
            <a:bodyPr wrap="square" lIns="0" tIns="0" rIns="0" bIns="0" rtlCol="0">
              <a:noAutofit/>
            </a:bodyPr>
            <a:lstStyle/>
            <a:p>
              <a:endParaRPr/>
            </a:p>
          </p:txBody>
        </p:sp>
        <p:sp>
          <p:nvSpPr>
            <p:cNvPr id="304" name="object 139"/>
            <p:cNvSpPr/>
            <p:nvPr/>
          </p:nvSpPr>
          <p:spPr>
            <a:xfrm>
              <a:off x="7316597" y="3158489"/>
              <a:ext cx="122694" cy="220980"/>
            </a:xfrm>
            <a:custGeom>
              <a:avLst/>
              <a:gdLst/>
              <a:ahLst/>
              <a:cxnLst/>
              <a:rect l="l" t="t" r="r" b="b"/>
              <a:pathLst>
                <a:path w="122694" h="220979">
                  <a:moveTo>
                    <a:pt x="73151" y="0"/>
                  </a:moveTo>
                  <a:lnTo>
                    <a:pt x="0" y="0"/>
                  </a:lnTo>
                  <a:lnTo>
                    <a:pt x="0" y="172212"/>
                  </a:lnTo>
                  <a:lnTo>
                    <a:pt x="49529" y="220980"/>
                  </a:lnTo>
                  <a:lnTo>
                    <a:pt x="122694" y="220980"/>
                  </a:lnTo>
                  <a:lnTo>
                    <a:pt x="122694" y="49530"/>
                  </a:lnTo>
                  <a:lnTo>
                    <a:pt x="73151" y="0"/>
                  </a:lnTo>
                  <a:close/>
                </a:path>
              </a:pathLst>
            </a:custGeom>
            <a:solidFill>
              <a:srgbClr val="D9D3C4"/>
            </a:solidFill>
          </p:spPr>
          <p:txBody>
            <a:bodyPr wrap="square" lIns="0" tIns="0" rIns="0" bIns="0" rtlCol="0">
              <a:noAutofit/>
            </a:bodyPr>
            <a:lstStyle/>
            <a:p>
              <a:endParaRPr/>
            </a:p>
          </p:txBody>
        </p:sp>
        <p:sp>
          <p:nvSpPr>
            <p:cNvPr id="305" name="object 140"/>
            <p:cNvSpPr/>
            <p:nvPr/>
          </p:nvSpPr>
          <p:spPr>
            <a:xfrm>
              <a:off x="7316597" y="3158489"/>
              <a:ext cx="122694" cy="49530"/>
            </a:xfrm>
            <a:custGeom>
              <a:avLst/>
              <a:gdLst/>
              <a:ahLst/>
              <a:cxnLst/>
              <a:rect l="l" t="t" r="r" b="b"/>
              <a:pathLst>
                <a:path w="122694" h="49530">
                  <a:moveTo>
                    <a:pt x="122694" y="49530"/>
                  </a:moveTo>
                  <a:lnTo>
                    <a:pt x="73151" y="0"/>
                  </a:lnTo>
                  <a:lnTo>
                    <a:pt x="0" y="0"/>
                  </a:lnTo>
                  <a:lnTo>
                    <a:pt x="49529" y="49530"/>
                  </a:lnTo>
                  <a:lnTo>
                    <a:pt x="122694" y="49530"/>
                  </a:lnTo>
                  <a:close/>
                </a:path>
              </a:pathLst>
            </a:custGeom>
            <a:solidFill>
              <a:srgbClr val="E2DBD0"/>
            </a:solidFill>
          </p:spPr>
          <p:txBody>
            <a:bodyPr wrap="square" lIns="0" tIns="0" rIns="0" bIns="0" rtlCol="0">
              <a:noAutofit/>
            </a:bodyPr>
            <a:lstStyle/>
            <a:p>
              <a:endParaRPr/>
            </a:p>
          </p:txBody>
        </p:sp>
        <p:sp>
          <p:nvSpPr>
            <p:cNvPr id="306" name="object 141"/>
            <p:cNvSpPr/>
            <p:nvPr/>
          </p:nvSpPr>
          <p:spPr>
            <a:xfrm>
              <a:off x="7316597" y="3158489"/>
              <a:ext cx="49529" cy="220980"/>
            </a:xfrm>
            <a:custGeom>
              <a:avLst/>
              <a:gdLst/>
              <a:ahLst/>
              <a:cxnLst/>
              <a:rect l="l" t="t" r="r" b="b"/>
              <a:pathLst>
                <a:path w="49529" h="220979">
                  <a:moveTo>
                    <a:pt x="49529" y="49530"/>
                  </a:moveTo>
                  <a:lnTo>
                    <a:pt x="0" y="0"/>
                  </a:lnTo>
                  <a:lnTo>
                    <a:pt x="0" y="172212"/>
                  </a:lnTo>
                  <a:lnTo>
                    <a:pt x="49529" y="220980"/>
                  </a:lnTo>
                  <a:lnTo>
                    <a:pt x="49529" y="49530"/>
                  </a:lnTo>
                  <a:close/>
                </a:path>
              </a:pathLst>
            </a:custGeom>
            <a:solidFill>
              <a:srgbClr val="AEA99D"/>
            </a:solidFill>
          </p:spPr>
          <p:txBody>
            <a:bodyPr wrap="square" lIns="0" tIns="0" rIns="0" bIns="0" rtlCol="0">
              <a:noAutofit/>
            </a:bodyPr>
            <a:lstStyle/>
            <a:p>
              <a:endParaRPr/>
            </a:p>
          </p:txBody>
        </p:sp>
        <p:sp>
          <p:nvSpPr>
            <p:cNvPr id="307" name="object 142"/>
            <p:cNvSpPr/>
            <p:nvPr/>
          </p:nvSpPr>
          <p:spPr>
            <a:xfrm>
              <a:off x="7193165" y="3306317"/>
              <a:ext cx="123431" cy="220980"/>
            </a:xfrm>
            <a:custGeom>
              <a:avLst/>
              <a:gdLst/>
              <a:ahLst/>
              <a:cxnLst/>
              <a:rect l="l" t="t" r="r" b="b"/>
              <a:pathLst>
                <a:path w="123431" h="220980">
                  <a:moveTo>
                    <a:pt x="73914" y="0"/>
                  </a:moveTo>
                  <a:lnTo>
                    <a:pt x="0" y="0"/>
                  </a:lnTo>
                  <a:lnTo>
                    <a:pt x="0" y="170687"/>
                  </a:lnTo>
                  <a:lnTo>
                    <a:pt x="49530" y="220980"/>
                  </a:lnTo>
                  <a:lnTo>
                    <a:pt x="123431" y="220980"/>
                  </a:lnTo>
                  <a:lnTo>
                    <a:pt x="123431" y="50292"/>
                  </a:lnTo>
                  <a:lnTo>
                    <a:pt x="73914" y="0"/>
                  </a:lnTo>
                  <a:close/>
                </a:path>
              </a:pathLst>
            </a:custGeom>
            <a:solidFill>
              <a:srgbClr val="D9D3C4"/>
            </a:solidFill>
          </p:spPr>
          <p:txBody>
            <a:bodyPr wrap="square" lIns="0" tIns="0" rIns="0" bIns="0" rtlCol="0">
              <a:noAutofit/>
            </a:bodyPr>
            <a:lstStyle/>
            <a:p>
              <a:endParaRPr/>
            </a:p>
          </p:txBody>
        </p:sp>
        <p:sp>
          <p:nvSpPr>
            <p:cNvPr id="308" name="object 143"/>
            <p:cNvSpPr/>
            <p:nvPr/>
          </p:nvSpPr>
          <p:spPr>
            <a:xfrm>
              <a:off x="7193165" y="3306317"/>
              <a:ext cx="123431" cy="50292"/>
            </a:xfrm>
            <a:custGeom>
              <a:avLst/>
              <a:gdLst/>
              <a:ahLst/>
              <a:cxnLst/>
              <a:rect l="l" t="t" r="r" b="b"/>
              <a:pathLst>
                <a:path w="123431" h="50292">
                  <a:moveTo>
                    <a:pt x="123431" y="50292"/>
                  </a:moveTo>
                  <a:lnTo>
                    <a:pt x="73914" y="0"/>
                  </a:lnTo>
                  <a:lnTo>
                    <a:pt x="0" y="0"/>
                  </a:lnTo>
                  <a:lnTo>
                    <a:pt x="49530" y="50292"/>
                  </a:lnTo>
                  <a:lnTo>
                    <a:pt x="123431" y="50292"/>
                  </a:lnTo>
                  <a:close/>
                </a:path>
              </a:pathLst>
            </a:custGeom>
            <a:solidFill>
              <a:srgbClr val="E2DBD0"/>
            </a:solidFill>
          </p:spPr>
          <p:txBody>
            <a:bodyPr wrap="square" lIns="0" tIns="0" rIns="0" bIns="0" rtlCol="0">
              <a:noAutofit/>
            </a:bodyPr>
            <a:lstStyle/>
            <a:p>
              <a:endParaRPr/>
            </a:p>
          </p:txBody>
        </p:sp>
        <p:sp>
          <p:nvSpPr>
            <p:cNvPr id="309" name="object 144"/>
            <p:cNvSpPr/>
            <p:nvPr/>
          </p:nvSpPr>
          <p:spPr>
            <a:xfrm>
              <a:off x="7193165" y="3306317"/>
              <a:ext cx="49530" cy="220980"/>
            </a:xfrm>
            <a:custGeom>
              <a:avLst/>
              <a:gdLst/>
              <a:ahLst/>
              <a:cxnLst/>
              <a:rect l="l" t="t" r="r" b="b"/>
              <a:pathLst>
                <a:path w="49530" h="220980">
                  <a:moveTo>
                    <a:pt x="49530" y="50292"/>
                  </a:moveTo>
                  <a:lnTo>
                    <a:pt x="0" y="0"/>
                  </a:lnTo>
                  <a:lnTo>
                    <a:pt x="0" y="170687"/>
                  </a:lnTo>
                  <a:lnTo>
                    <a:pt x="49530" y="220980"/>
                  </a:lnTo>
                  <a:lnTo>
                    <a:pt x="49530" y="50292"/>
                  </a:lnTo>
                  <a:close/>
                </a:path>
              </a:pathLst>
            </a:custGeom>
            <a:solidFill>
              <a:srgbClr val="AEA99D"/>
            </a:solidFill>
          </p:spPr>
          <p:txBody>
            <a:bodyPr wrap="square" lIns="0" tIns="0" rIns="0" bIns="0" rtlCol="0">
              <a:noAutofit/>
            </a:bodyPr>
            <a:lstStyle/>
            <a:p>
              <a:endParaRPr/>
            </a:p>
          </p:txBody>
        </p:sp>
        <p:sp>
          <p:nvSpPr>
            <p:cNvPr id="310" name="object 145"/>
            <p:cNvSpPr/>
            <p:nvPr/>
          </p:nvSpPr>
          <p:spPr>
            <a:xfrm>
              <a:off x="7193165" y="3158489"/>
              <a:ext cx="123431" cy="220980"/>
            </a:xfrm>
            <a:custGeom>
              <a:avLst/>
              <a:gdLst/>
              <a:ahLst/>
              <a:cxnLst/>
              <a:rect l="l" t="t" r="r" b="b"/>
              <a:pathLst>
                <a:path w="123431" h="220979">
                  <a:moveTo>
                    <a:pt x="73914" y="0"/>
                  </a:moveTo>
                  <a:lnTo>
                    <a:pt x="0" y="0"/>
                  </a:lnTo>
                  <a:lnTo>
                    <a:pt x="0" y="171450"/>
                  </a:lnTo>
                  <a:lnTo>
                    <a:pt x="49530" y="220980"/>
                  </a:lnTo>
                  <a:lnTo>
                    <a:pt x="123431" y="220980"/>
                  </a:lnTo>
                  <a:lnTo>
                    <a:pt x="123431" y="50292"/>
                  </a:lnTo>
                  <a:lnTo>
                    <a:pt x="73914" y="0"/>
                  </a:lnTo>
                  <a:close/>
                </a:path>
              </a:pathLst>
            </a:custGeom>
            <a:solidFill>
              <a:srgbClr val="D9D3C4"/>
            </a:solidFill>
          </p:spPr>
          <p:txBody>
            <a:bodyPr wrap="square" lIns="0" tIns="0" rIns="0" bIns="0" rtlCol="0">
              <a:noAutofit/>
            </a:bodyPr>
            <a:lstStyle/>
            <a:p>
              <a:endParaRPr/>
            </a:p>
          </p:txBody>
        </p:sp>
        <p:sp>
          <p:nvSpPr>
            <p:cNvPr id="311" name="object 146"/>
            <p:cNvSpPr/>
            <p:nvPr/>
          </p:nvSpPr>
          <p:spPr>
            <a:xfrm>
              <a:off x="7193165" y="3158489"/>
              <a:ext cx="123431" cy="50292"/>
            </a:xfrm>
            <a:custGeom>
              <a:avLst/>
              <a:gdLst/>
              <a:ahLst/>
              <a:cxnLst/>
              <a:rect l="l" t="t" r="r" b="b"/>
              <a:pathLst>
                <a:path w="123431" h="50292">
                  <a:moveTo>
                    <a:pt x="123431" y="50292"/>
                  </a:moveTo>
                  <a:lnTo>
                    <a:pt x="73914" y="0"/>
                  </a:lnTo>
                  <a:lnTo>
                    <a:pt x="0" y="0"/>
                  </a:lnTo>
                  <a:lnTo>
                    <a:pt x="49530" y="50292"/>
                  </a:lnTo>
                  <a:lnTo>
                    <a:pt x="123431" y="50292"/>
                  </a:lnTo>
                  <a:close/>
                </a:path>
              </a:pathLst>
            </a:custGeom>
            <a:solidFill>
              <a:srgbClr val="E2DBD0"/>
            </a:solidFill>
          </p:spPr>
          <p:txBody>
            <a:bodyPr wrap="square" lIns="0" tIns="0" rIns="0" bIns="0" rtlCol="0">
              <a:noAutofit/>
            </a:bodyPr>
            <a:lstStyle/>
            <a:p>
              <a:endParaRPr/>
            </a:p>
          </p:txBody>
        </p:sp>
        <p:sp>
          <p:nvSpPr>
            <p:cNvPr id="312" name="object 147"/>
            <p:cNvSpPr/>
            <p:nvPr/>
          </p:nvSpPr>
          <p:spPr>
            <a:xfrm>
              <a:off x="7193165" y="3158489"/>
              <a:ext cx="49530" cy="220980"/>
            </a:xfrm>
            <a:custGeom>
              <a:avLst/>
              <a:gdLst/>
              <a:ahLst/>
              <a:cxnLst/>
              <a:rect l="l" t="t" r="r" b="b"/>
              <a:pathLst>
                <a:path w="49530" h="220979">
                  <a:moveTo>
                    <a:pt x="49530" y="50292"/>
                  </a:moveTo>
                  <a:lnTo>
                    <a:pt x="0" y="0"/>
                  </a:lnTo>
                  <a:lnTo>
                    <a:pt x="0" y="171450"/>
                  </a:lnTo>
                  <a:lnTo>
                    <a:pt x="49530" y="220980"/>
                  </a:lnTo>
                  <a:lnTo>
                    <a:pt x="49530" y="50292"/>
                  </a:lnTo>
                  <a:close/>
                </a:path>
              </a:pathLst>
            </a:custGeom>
            <a:solidFill>
              <a:srgbClr val="AEA99D"/>
            </a:solidFill>
          </p:spPr>
          <p:txBody>
            <a:bodyPr wrap="square" lIns="0" tIns="0" rIns="0" bIns="0" rtlCol="0">
              <a:noAutofit/>
            </a:bodyPr>
            <a:lstStyle/>
            <a:p>
              <a:endParaRPr/>
            </a:p>
          </p:txBody>
        </p:sp>
        <p:sp>
          <p:nvSpPr>
            <p:cNvPr id="313" name="object 148"/>
            <p:cNvSpPr/>
            <p:nvPr/>
          </p:nvSpPr>
          <p:spPr>
            <a:xfrm>
              <a:off x="8300345" y="3551681"/>
              <a:ext cx="204977" cy="366521"/>
            </a:xfrm>
            <a:prstGeom prst="rect">
              <a:avLst/>
            </a:prstGeom>
            <a:blipFill>
              <a:blip r:embed="rId30" cstate="print"/>
              <a:stretch>
                <a:fillRect/>
              </a:stretch>
            </a:blipFill>
          </p:spPr>
          <p:txBody>
            <a:bodyPr wrap="square" lIns="0" tIns="0" rIns="0" bIns="0" rtlCol="0">
              <a:noAutofit/>
            </a:bodyPr>
            <a:lstStyle/>
            <a:p>
              <a:endParaRPr/>
            </a:p>
          </p:txBody>
        </p:sp>
        <p:sp>
          <p:nvSpPr>
            <p:cNvPr id="314" name="object 149"/>
            <p:cNvSpPr/>
            <p:nvPr/>
          </p:nvSpPr>
          <p:spPr>
            <a:xfrm>
              <a:off x="7192397" y="3551681"/>
              <a:ext cx="208025" cy="366521"/>
            </a:xfrm>
            <a:prstGeom prst="rect">
              <a:avLst/>
            </a:prstGeom>
            <a:blipFill>
              <a:blip r:embed="rId31" cstate="print"/>
              <a:stretch>
                <a:fillRect/>
              </a:stretch>
            </a:blipFill>
          </p:spPr>
          <p:txBody>
            <a:bodyPr wrap="square" lIns="0" tIns="0" rIns="0" bIns="0" rtlCol="0">
              <a:noAutofit/>
            </a:bodyPr>
            <a:lstStyle/>
            <a:p>
              <a:endParaRPr/>
            </a:p>
          </p:txBody>
        </p:sp>
        <p:sp>
          <p:nvSpPr>
            <p:cNvPr id="315" name="object 150"/>
            <p:cNvSpPr/>
            <p:nvPr/>
          </p:nvSpPr>
          <p:spPr>
            <a:xfrm>
              <a:off x="6084449" y="3551681"/>
              <a:ext cx="208025" cy="366521"/>
            </a:xfrm>
            <a:prstGeom prst="rect">
              <a:avLst/>
            </a:prstGeom>
            <a:blipFill>
              <a:blip r:embed="rId31" cstate="print"/>
              <a:stretch>
                <a:fillRect/>
              </a:stretch>
            </a:blipFill>
          </p:spPr>
          <p:txBody>
            <a:bodyPr wrap="square" lIns="0" tIns="0" rIns="0" bIns="0" rtlCol="0">
              <a:noAutofit/>
            </a:bodyPr>
            <a:lstStyle/>
            <a:p>
              <a:endParaRPr/>
            </a:p>
          </p:txBody>
        </p:sp>
        <p:sp>
          <p:nvSpPr>
            <p:cNvPr id="316" name="object 151"/>
            <p:cNvSpPr/>
            <p:nvPr/>
          </p:nvSpPr>
          <p:spPr>
            <a:xfrm>
              <a:off x="5572391" y="5554217"/>
              <a:ext cx="530351" cy="433578"/>
            </a:xfrm>
            <a:custGeom>
              <a:avLst/>
              <a:gdLst/>
              <a:ahLst/>
              <a:cxnLst/>
              <a:rect l="l" t="t" r="r" b="b"/>
              <a:pathLst>
                <a:path w="530351" h="433578">
                  <a:moveTo>
                    <a:pt x="530351" y="0"/>
                  </a:moveTo>
                  <a:lnTo>
                    <a:pt x="0" y="433578"/>
                  </a:lnTo>
                </a:path>
              </a:pathLst>
            </a:custGeom>
            <a:ln w="28575">
              <a:solidFill>
                <a:srgbClr val="003257"/>
              </a:solidFill>
            </a:ln>
          </p:spPr>
          <p:txBody>
            <a:bodyPr wrap="square" lIns="0" tIns="0" rIns="0" bIns="0" rtlCol="0">
              <a:noAutofit/>
            </a:bodyPr>
            <a:lstStyle/>
            <a:p>
              <a:endParaRPr/>
            </a:p>
          </p:txBody>
        </p:sp>
        <p:sp>
          <p:nvSpPr>
            <p:cNvPr id="317" name="object 152"/>
            <p:cNvSpPr/>
            <p:nvPr/>
          </p:nvSpPr>
          <p:spPr>
            <a:xfrm>
              <a:off x="5434469" y="5536691"/>
              <a:ext cx="612648" cy="1524"/>
            </a:xfrm>
            <a:custGeom>
              <a:avLst/>
              <a:gdLst/>
              <a:ahLst/>
              <a:cxnLst/>
              <a:rect l="l" t="t" r="r" b="b"/>
              <a:pathLst>
                <a:path w="612648" h="1524">
                  <a:moveTo>
                    <a:pt x="612648" y="0"/>
                  </a:moveTo>
                  <a:lnTo>
                    <a:pt x="0" y="1524"/>
                  </a:lnTo>
                </a:path>
              </a:pathLst>
            </a:custGeom>
            <a:ln w="28575">
              <a:solidFill>
                <a:srgbClr val="003257"/>
              </a:solidFill>
            </a:ln>
          </p:spPr>
          <p:txBody>
            <a:bodyPr wrap="square" lIns="0" tIns="0" rIns="0" bIns="0" rtlCol="0">
              <a:noAutofit/>
            </a:bodyPr>
            <a:lstStyle/>
            <a:p>
              <a:endParaRPr/>
            </a:p>
          </p:txBody>
        </p:sp>
        <p:sp>
          <p:nvSpPr>
            <p:cNvPr id="318" name="object 153"/>
            <p:cNvSpPr/>
            <p:nvPr/>
          </p:nvSpPr>
          <p:spPr>
            <a:xfrm>
              <a:off x="5292737" y="6278118"/>
              <a:ext cx="172974" cy="128778"/>
            </a:xfrm>
            <a:custGeom>
              <a:avLst/>
              <a:gdLst/>
              <a:ahLst/>
              <a:cxnLst/>
              <a:rect l="l" t="t" r="r" b="b"/>
              <a:pathLst>
                <a:path w="172974" h="128778">
                  <a:moveTo>
                    <a:pt x="86868" y="0"/>
                  </a:moveTo>
                  <a:lnTo>
                    <a:pt x="70413" y="1157"/>
                  </a:lnTo>
                  <a:lnTo>
                    <a:pt x="54998" y="4488"/>
                  </a:lnTo>
                  <a:lnTo>
                    <a:pt x="40912" y="9779"/>
                  </a:lnTo>
                  <a:lnTo>
                    <a:pt x="28440" y="16815"/>
                  </a:lnTo>
                  <a:lnTo>
                    <a:pt x="17871" y="25385"/>
                  </a:lnTo>
                  <a:lnTo>
                    <a:pt x="9491" y="35274"/>
                  </a:lnTo>
                  <a:lnTo>
                    <a:pt x="3586" y="46268"/>
                  </a:lnTo>
                  <a:lnTo>
                    <a:pt x="446" y="58155"/>
                  </a:lnTo>
                  <a:lnTo>
                    <a:pt x="0" y="64770"/>
                  </a:lnTo>
                  <a:lnTo>
                    <a:pt x="1566" y="76856"/>
                  </a:lnTo>
                  <a:lnTo>
                    <a:pt x="6072" y="88211"/>
                  </a:lnTo>
                  <a:lnTo>
                    <a:pt x="13227" y="98613"/>
                  </a:lnTo>
                  <a:lnTo>
                    <a:pt x="22739" y="107837"/>
                  </a:lnTo>
                  <a:lnTo>
                    <a:pt x="34319" y="115660"/>
                  </a:lnTo>
                  <a:lnTo>
                    <a:pt x="47675" y="121858"/>
                  </a:lnTo>
                  <a:lnTo>
                    <a:pt x="62517" y="126208"/>
                  </a:lnTo>
                  <a:lnTo>
                    <a:pt x="78554" y="128486"/>
                  </a:lnTo>
                  <a:lnTo>
                    <a:pt x="86868" y="128778"/>
                  </a:lnTo>
                  <a:lnTo>
                    <a:pt x="103241" y="127598"/>
                  </a:lnTo>
                  <a:lnTo>
                    <a:pt x="118607" y="124212"/>
                  </a:lnTo>
                  <a:lnTo>
                    <a:pt x="132662" y="118847"/>
                  </a:lnTo>
                  <a:lnTo>
                    <a:pt x="145102" y="111730"/>
                  </a:lnTo>
                  <a:lnTo>
                    <a:pt x="155624" y="103088"/>
                  </a:lnTo>
                  <a:lnTo>
                    <a:pt x="163925" y="93150"/>
                  </a:lnTo>
                  <a:lnTo>
                    <a:pt x="169702" y="82142"/>
                  </a:lnTo>
                  <a:lnTo>
                    <a:pt x="172650" y="70292"/>
                  </a:lnTo>
                  <a:lnTo>
                    <a:pt x="172974" y="64770"/>
                  </a:lnTo>
                  <a:lnTo>
                    <a:pt x="171404" y="52427"/>
                  </a:lnTo>
                  <a:lnTo>
                    <a:pt x="166894" y="40874"/>
                  </a:lnTo>
                  <a:lnTo>
                    <a:pt x="159744" y="30327"/>
                  </a:lnTo>
                  <a:lnTo>
                    <a:pt x="150252" y="21003"/>
                  </a:lnTo>
                  <a:lnTo>
                    <a:pt x="138719" y="13118"/>
                  </a:lnTo>
                  <a:lnTo>
                    <a:pt x="125444" y="6892"/>
                  </a:lnTo>
                  <a:lnTo>
                    <a:pt x="110727" y="2539"/>
                  </a:lnTo>
                  <a:lnTo>
                    <a:pt x="94866" y="278"/>
                  </a:lnTo>
                  <a:lnTo>
                    <a:pt x="86868" y="0"/>
                  </a:lnTo>
                  <a:close/>
                </a:path>
              </a:pathLst>
            </a:custGeom>
            <a:solidFill>
              <a:srgbClr val="98FE98"/>
            </a:solidFill>
          </p:spPr>
          <p:txBody>
            <a:bodyPr wrap="square" lIns="0" tIns="0" rIns="0" bIns="0" rtlCol="0">
              <a:noAutofit/>
            </a:bodyPr>
            <a:lstStyle/>
            <a:p>
              <a:endParaRPr/>
            </a:p>
          </p:txBody>
        </p:sp>
        <p:sp>
          <p:nvSpPr>
            <p:cNvPr id="319" name="object 154"/>
            <p:cNvSpPr/>
            <p:nvPr/>
          </p:nvSpPr>
          <p:spPr>
            <a:xfrm>
              <a:off x="5292737" y="6278118"/>
              <a:ext cx="172974" cy="128778"/>
            </a:xfrm>
            <a:custGeom>
              <a:avLst/>
              <a:gdLst/>
              <a:ahLst/>
              <a:cxnLst/>
              <a:rect l="l" t="t" r="r" b="b"/>
              <a:pathLst>
                <a:path w="172974" h="128778">
                  <a:moveTo>
                    <a:pt x="86868" y="0"/>
                  </a:moveTo>
                  <a:lnTo>
                    <a:pt x="70413" y="1157"/>
                  </a:lnTo>
                  <a:lnTo>
                    <a:pt x="54998" y="4488"/>
                  </a:lnTo>
                  <a:lnTo>
                    <a:pt x="40912" y="9779"/>
                  </a:lnTo>
                  <a:lnTo>
                    <a:pt x="28440" y="16815"/>
                  </a:lnTo>
                  <a:lnTo>
                    <a:pt x="17871" y="25385"/>
                  </a:lnTo>
                  <a:lnTo>
                    <a:pt x="9491" y="35274"/>
                  </a:lnTo>
                  <a:lnTo>
                    <a:pt x="3586" y="46268"/>
                  </a:lnTo>
                  <a:lnTo>
                    <a:pt x="446" y="58155"/>
                  </a:lnTo>
                  <a:lnTo>
                    <a:pt x="0" y="64770"/>
                  </a:lnTo>
                  <a:lnTo>
                    <a:pt x="1566" y="76856"/>
                  </a:lnTo>
                  <a:lnTo>
                    <a:pt x="6072" y="88211"/>
                  </a:lnTo>
                  <a:lnTo>
                    <a:pt x="13227" y="98613"/>
                  </a:lnTo>
                  <a:lnTo>
                    <a:pt x="22739" y="107837"/>
                  </a:lnTo>
                  <a:lnTo>
                    <a:pt x="34319" y="115660"/>
                  </a:lnTo>
                  <a:lnTo>
                    <a:pt x="47675" y="121858"/>
                  </a:lnTo>
                  <a:lnTo>
                    <a:pt x="62517" y="126208"/>
                  </a:lnTo>
                  <a:lnTo>
                    <a:pt x="78554" y="128486"/>
                  </a:lnTo>
                  <a:lnTo>
                    <a:pt x="86868" y="128778"/>
                  </a:lnTo>
                  <a:lnTo>
                    <a:pt x="103241" y="127598"/>
                  </a:lnTo>
                  <a:lnTo>
                    <a:pt x="118607" y="124212"/>
                  </a:lnTo>
                  <a:lnTo>
                    <a:pt x="132662" y="118847"/>
                  </a:lnTo>
                  <a:lnTo>
                    <a:pt x="145102" y="111730"/>
                  </a:lnTo>
                  <a:lnTo>
                    <a:pt x="155624" y="103088"/>
                  </a:lnTo>
                  <a:lnTo>
                    <a:pt x="163925" y="93150"/>
                  </a:lnTo>
                  <a:lnTo>
                    <a:pt x="169702" y="82142"/>
                  </a:lnTo>
                  <a:lnTo>
                    <a:pt x="172650" y="70292"/>
                  </a:lnTo>
                  <a:lnTo>
                    <a:pt x="172974" y="64770"/>
                  </a:lnTo>
                  <a:lnTo>
                    <a:pt x="171404" y="52427"/>
                  </a:lnTo>
                  <a:lnTo>
                    <a:pt x="166894" y="40874"/>
                  </a:lnTo>
                  <a:lnTo>
                    <a:pt x="159744" y="30327"/>
                  </a:lnTo>
                  <a:lnTo>
                    <a:pt x="150252" y="21003"/>
                  </a:lnTo>
                  <a:lnTo>
                    <a:pt x="138719" y="13118"/>
                  </a:lnTo>
                  <a:lnTo>
                    <a:pt x="125444" y="6892"/>
                  </a:lnTo>
                  <a:lnTo>
                    <a:pt x="110727" y="2539"/>
                  </a:lnTo>
                  <a:lnTo>
                    <a:pt x="94866" y="278"/>
                  </a:lnTo>
                  <a:lnTo>
                    <a:pt x="86868" y="0"/>
                  </a:lnTo>
                  <a:close/>
                </a:path>
              </a:pathLst>
            </a:custGeom>
            <a:ln w="12700">
              <a:solidFill>
                <a:srgbClr val="000000"/>
              </a:solidFill>
            </a:ln>
          </p:spPr>
          <p:txBody>
            <a:bodyPr wrap="square" lIns="0" tIns="0" rIns="0" bIns="0" rtlCol="0">
              <a:noAutofit/>
            </a:bodyPr>
            <a:lstStyle/>
            <a:p>
              <a:endParaRPr/>
            </a:p>
          </p:txBody>
        </p:sp>
        <p:sp>
          <p:nvSpPr>
            <p:cNvPr id="320" name="object 155"/>
            <p:cNvSpPr/>
            <p:nvPr/>
          </p:nvSpPr>
          <p:spPr>
            <a:xfrm>
              <a:off x="5292737" y="5806440"/>
              <a:ext cx="172974" cy="128777"/>
            </a:xfrm>
            <a:custGeom>
              <a:avLst/>
              <a:gdLst/>
              <a:ahLst/>
              <a:cxnLst/>
              <a:rect l="l" t="t" r="r" b="b"/>
              <a:pathLst>
                <a:path w="172974" h="128777">
                  <a:moveTo>
                    <a:pt x="86868" y="0"/>
                  </a:moveTo>
                  <a:lnTo>
                    <a:pt x="70413" y="1157"/>
                  </a:lnTo>
                  <a:lnTo>
                    <a:pt x="54998" y="4488"/>
                  </a:lnTo>
                  <a:lnTo>
                    <a:pt x="40912" y="9779"/>
                  </a:lnTo>
                  <a:lnTo>
                    <a:pt x="28440" y="16815"/>
                  </a:lnTo>
                  <a:lnTo>
                    <a:pt x="17871" y="25385"/>
                  </a:lnTo>
                  <a:lnTo>
                    <a:pt x="9491" y="35274"/>
                  </a:lnTo>
                  <a:lnTo>
                    <a:pt x="3586" y="46268"/>
                  </a:lnTo>
                  <a:lnTo>
                    <a:pt x="446" y="58155"/>
                  </a:lnTo>
                  <a:lnTo>
                    <a:pt x="0" y="64770"/>
                  </a:lnTo>
                  <a:lnTo>
                    <a:pt x="1566" y="76856"/>
                  </a:lnTo>
                  <a:lnTo>
                    <a:pt x="6072" y="88211"/>
                  </a:lnTo>
                  <a:lnTo>
                    <a:pt x="13227" y="98613"/>
                  </a:lnTo>
                  <a:lnTo>
                    <a:pt x="22739" y="107837"/>
                  </a:lnTo>
                  <a:lnTo>
                    <a:pt x="34319" y="115660"/>
                  </a:lnTo>
                  <a:lnTo>
                    <a:pt x="47675" y="121858"/>
                  </a:lnTo>
                  <a:lnTo>
                    <a:pt x="62517" y="126208"/>
                  </a:lnTo>
                  <a:lnTo>
                    <a:pt x="78554" y="128486"/>
                  </a:lnTo>
                  <a:lnTo>
                    <a:pt x="86868" y="128777"/>
                  </a:lnTo>
                  <a:lnTo>
                    <a:pt x="103241" y="127598"/>
                  </a:lnTo>
                  <a:lnTo>
                    <a:pt x="118607" y="124212"/>
                  </a:lnTo>
                  <a:lnTo>
                    <a:pt x="132662" y="118847"/>
                  </a:lnTo>
                  <a:lnTo>
                    <a:pt x="145102" y="111730"/>
                  </a:lnTo>
                  <a:lnTo>
                    <a:pt x="155624" y="103088"/>
                  </a:lnTo>
                  <a:lnTo>
                    <a:pt x="163925" y="93150"/>
                  </a:lnTo>
                  <a:lnTo>
                    <a:pt x="169702" y="82142"/>
                  </a:lnTo>
                  <a:lnTo>
                    <a:pt x="172650" y="70292"/>
                  </a:lnTo>
                  <a:lnTo>
                    <a:pt x="172974" y="64770"/>
                  </a:lnTo>
                  <a:lnTo>
                    <a:pt x="171404" y="52427"/>
                  </a:lnTo>
                  <a:lnTo>
                    <a:pt x="166894" y="40874"/>
                  </a:lnTo>
                  <a:lnTo>
                    <a:pt x="159744" y="30327"/>
                  </a:lnTo>
                  <a:lnTo>
                    <a:pt x="150252" y="21003"/>
                  </a:lnTo>
                  <a:lnTo>
                    <a:pt x="138719" y="13118"/>
                  </a:lnTo>
                  <a:lnTo>
                    <a:pt x="125444" y="6892"/>
                  </a:lnTo>
                  <a:lnTo>
                    <a:pt x="110727" y="2539"/>
                  </a:lnTo>
                  <a:lnTo>
                    <a:pt x="94866" y="278"/>
                  </a:lnTo>
                  <a:lnTo>
                    <a:pt x="86868" y="0"/>
                  </a:lnTo>
                  <a:close/>
                </a:path>
              </a:pathLst>
            </a:custGeom>
            <a:solidFill>
              <a:srgbClr val="98FE98"/>
            </a:solidFill>
          </p:spPr>
          <p:txBody>
            <a:bodyPr wrap="square" lIns="0" tIns="0" rIns="0" bIns="0" rtlCol="0">
              <a:noAutofit/>
            </a:bodyPr>
            <a:lstStyle/>
            <a:p>
              <a:endParaRPr/>
            </a:p>
          </p:txBody>
        </p:sp>
        <p:sp>
          <p:nvSpPr>
            <p:cNvPr id="321" name="object 156"/>
            <p:cNvSpPr/>
            <p:nvPr/>
          </p:nvSpPr>
          <p:spPr>
            <a:xfrm>
              <a:off x="5292737" y="5806440"/>
              <a:ext cx="172974" cy="128777"/>
            </a:xfrm>
            <a:custGeom>
              <a:avLst/>
              <a:gdLst/>
              <a:ahLst/>
              <a:cxnLst/>
              <a:rect l="l" t="t" r="r" b="b"/>
              <a:pathLst>
                <a:path w="172974" h="128777">
                  <a:moveTo>
                    <a:pt x="86868" y="0"/>
                  </a:moveTo>
                  <a:lnTo>
                    <a:pt x="70413" y="1157"/>
                  </a:lnTo>
                  <a:lnTo>
                    <a:pt x="54998" y="4488"/>
                  </a:lnTo>
                  <a:lnTo>
                    <a:pt x="40912" y="9779"/>
                  </a:lnTo>
                  <a:lnTo>
                    <a:pt x="28440" y="16815"/>
                  </a:lnTo>
                  <a:lnTo>
                    <a:pt x="17871" y="25385"/>
                  </a:lnTo>
                  <a:lnTo>
                    <a:pt x="9491" y="35274"/>
                  </a:lnTo>
                  <a:lnTo>
                    <a:pt x="3586" y="46268"/>
                  </a:lnTo>
                  <a:lnTo>
                    <a:pt x="446" y="58155"/>
                  </a:lnTo>
                  <a:lnTo>
                    <a:pt x="0" y="64770"/>
                  </a:lnTo>
                  <a:lnTo>
                    <a:pt x="1566" y="76856"/>
                  </a:lnTo>
                  <a:lnTo>
                    <a:pt x="6072" y="88211"/>
                  </a:lnTo>
                  <a:lnTo>
                    <a:pt x="13227" y="98613"/>
                  </a:lnTo>
                  <a:lnTo>
                    <a:pt x="22739" y="107837"/>
                  </a:lnTo>
                  <a:lnTo>
                    <a:pt x="34319" y="115660"/>
                  </a:lnTo>
                  <a:lnTo>
                    <a:pt x="47675" y="121858"/>
                  </a:lnTo>
                  <a:lnTo>
                    <a:pt x="62517" y="126208"/>
                  </a:lnTo>
                  <a:lnTo>
                    <a:pt x="78554" y="128486"/>
                  </a:lnTo>
                  <a:lnTo>
                    <a:pt x="86868" y="128777"/>
                  </a:lnTo>
                  <a:lnTo>
                    <a:pt x="103241" y="127598"/>
                  </a:lnTo>
                  <a:lnTo>
                    <a:pt x="118607" y="124212"/>
                  </a:lnTo>
                  <a:lnTo>
                    <a:pt x="132662" y="118847"/>
                  </a:lnTo>
                  <a:lnTo>
                    <a:pt x="145102" y="111730"/>
                  </a:lnTo>
                  <a:lnTo>
                    <a:pt x="155624" y="103088"/>
                  </a:lnTo>
                  <a:lnTo>
                    <a:pt x="163925" y="93150"/>
                  </a:lnTo>
                  <a:lnTo>
                    <a:pt x="169702" y="82142"/>
                  </a:lnTo>
                  <a:lnTo>
                    <a:pt x="172650" y="70292"/>
                  </a:lnTo>
                  <a:lnTo>
                    <a:pt x="172974" y="64770"/>
                  </a:lnTo>
                  <a:lnTo>
                    <a:pt x="171404" y="52427"/>
                  </a:lnTo>
                  <a:lnTo>
                    <a:pt x="166894" y="40874"/>
                  </a:lnTo>
                  <a:lnTo>
                    <a:pt x="159744" y="30327"/>
                  </a:lnTo>
                  <a:lnTo>
                    <a:pt x="150252" y="21003"/>
                  </a:lnTo>
                  <a:lnTo>
                    <a:pt x="138719" y="13118"/>
                  </a:lnTo>
                  <a:lnTo>
                    <a:pt x="125444" y="6892"/>
                  </a:lnTo>
                  <a:lnTo>
                    <a:pt x="110727" y="2539"/>
                  </a:lnTo>
                  <a:lnTo>
                    <a:pt x="94866" y="278"/>
                  </a:lnTo>
                  <a:lnTo>
                    <a:pt x="86868" y="0"/>
                  </a:lnTo>
                  <a:close/>
                </a:path>
              </a:pathLst>
            </a:custGeom>
            <a:ln w="12700">
              <a:solidFill>
                <a:srgbClr val="000000"/>
              </a:solidFill>
            </a:ln>
          </p:spPr>
          <p:txBody>
            <a:bodyPr wrap="square" lIns="0" tIns="0" rIns="0" bIns="0" rtlCol="0">
              <a:noAutofit/>
            </a:bodyPr>
            <a:lstStyle/>
            <a:p>
              <a:endParaRPr/>
            </a:p>
          </p:txBody>
        </p:sp>
        <p:sp>
          <p:nvSpPr>
            <p:cNvPr id="322" name="object 157"/>
            <p:cNvSpPr/>
            <p:nvPr/>
          </p:nvSpPr>
          <p:spPr>
            <a:xfrm>
              <a:off x="5056517" y="5830824"/>
              <a:ext cx="105917" cy="79248"/>
            </a:xfrm>
            <a:custGeom>
              <a:avLst/>
              <a:gdLst/>
              <a:ahLst/>
              <a:cxnLst/>
              <a:rect l="l" t="t" r="r" b="b"/>
              <a:pathLst>
                <a:path w="105917" h="79248">
                  <a:moveTo>
                    <a:pt x="53339" y="0"/>
                  </a:moveTo>
                  <a:lnTo>
                    <a:pt x="37090" y="1830"/>
                  </a:lnTo>
                  <a:lnTo>
                    <a:pt x="22911" y="6959"/>
                  </a:lnTo>
                  <a:lnTo>
                    <a:pt x="11536" y="14844"/>
                  </a:lnTo>
                  <a:lnTo>
                    <a:pt x="3700" y="24942"/>
                  </a:lnTo>
                  <a:lnTo>
                    <a:pt x="137" y="36711"/>
                  </a:lnTo>
                  <a:lnTo>
                    <a:pt x="0" y="39624"/>
                  </a:lnTo>
                  <a:lnTo>
                    <a:pt x="2466" y="51703"/>
                  </a:lnTo>
                  <a:lnTo>
                    <a:pt x="9376" y="62237"/>
                  </a:lnTo>
                  <a:lnTo>
                    <a:pt x="19995" y="70684"/>
                  </a:lnTo>
                  <a:lnTo>
                    <a:pt x="33588" y="76501"/>
                  </a:lnTo>
                  <a:lnTo>
                    <a:pt x="49423" y="79145"/>
                  </a:lnTo>
                  <a:lnTo>
                    <a:pt x="53340" y="79248"/>
                  </a:lnTo>
                  <a:lnTo>
                    <a:pt x="69370" y="77384"/>
                  </a:lnTo>
                  <a:lnTo>
                    <a:pt x="83421" y="72166"/>
                  </a:lnTo>
                  <a:lnTo>
                    <a:pt x="94707" y="64150"/>
                  </a:lnTo>
                  <a:lnTo>
                    <a:pt x="102439" y="53895"/>
                  </a:lnTo>
                  <a:lnTo>
                    <a:pt x="105829" y="41959"/>
                  </a:lnTo>
                  <a:lnTo>
                    <a:pt x="105917" y="39624"/>
                  </a:lnTo>
                  <a:lnTo>
                    <a:pt x="103412" y="27439"/>
                  </a:lnTo>
                  <a:lnTo>
                    <a:pt x="96420" y="16833"/>
                  </a:lnTo>
                  <a:lnTo>
                    <a:pt x="85729" y="8363"/>
                  </a:lnTo>
                  <a:lnTo>
                    <a:pt x="72127" y="2588"/>
                  </a:lnTo>
                  <a:lnTo>
                    <a:pt x="56402" y="65"/>
                  </a:lnTo>
                  <a:lnTo>
                    <a:pt x="53339" y="0"/>
                  </a:lnTo>
                  <a:close/>
                </a:path>
              </a:pathLst>
            </a:custGeom>
            <a:solidFill>
              <a:srgbClr val="98FE98"/>
            </a:solidFill>
          </p:spPr>
          <p:txBody>
            <a:bodyPr wrap="square" lIns="0" tIns="0" rIns="0" bIns="0" rtlCol="0">
              <a:noAutofit/>
            </a:bodyPr>
            <a:lstStyle/>
            <a:p>
              <a:endParaRPr/>
            </a:p>
          </p:txBody>
        </p:sp>
        <p:sp>
          <p:nvSpPr>
            <p:cNvPr id="323" name="object 158"/>
            <p:cNvSpPr/>
            <p:nvPr/>
          </p:nvSpPr>
          <p:spPr>
            <a:xfrm>
              <a:off x="5056517" y="5830824"/>
              <a:ext cx="105917" cy="79248"/>
            </a:xfrm>
            <a:custGeom>
              <a:avLst/>
              <a:gdLst/>
              <a:ahLst/>
              <a:cxnLst/>
              <a:rect l="l" t="t" r="r" b="b"/>
              <a:pathLst>
                <a:path w="105917" h="79248">
                  <a:moveTo>
                    <a:pt x="53339" y="0"/>
                  </a:moveTo>
                  <a:lnTo>
                    <a:pt x="37090" y="1830"/>
                  </a:lnTo>
                  <a:lnTo>
                    <a:pt x="22911" y="6959"/>
                  </a:lnTo>
                  <a:lnTo>
                    <a:pt x="11536" y="14844"/>
                  </a:lnTo>
                  <a:lnTo>
                    <a:pt x="3700" y="24942"/>
                  </a:lnTo>
                  <a:lnTo>
                    <a:pt x="137" y="36711"/>
                  </a:lnTo>
                  <a:lnTo>
                    <a:pt x="0" y="39624"/>
                  </a:lnTo>
                  <a:lnTo>
                    <a:pt x="2466" y="51703"/>
                  </a:lnTo>
                  <a:lnTo>
                    <a:pt x="9376" y="62237"/>
                  </a:lnTo>
                  <a:lnTo>
                    <a:pt x="19995" y="70684"/>
                  </a:lnTo>
                  <a:lnTo>
                    <a:pt x="33588" y="76501"/>
                  </a:lnTo>
                  <a:lnTo>
                    <a:pt x="49423" y="79145"/>
                  </a:lnTo>
                  <a:lnTo>
                    <a:pt x="53340" y="79248"/>
                  </a:lnTo>
                  <a:lnTo>
                    <a:pt x="69370" y="77384"/>
                  </a:lnTo>
                  <a:lnTo>
                    <a:pt x="83421" y="72166"/>
                  </a:lnTo>
                  <a:lnTo>
                    <a:pt x="94707" y="64150"/>
                  </a:lnTo>
                  <a:lnTo>
                    <a:pt x="102439" y="53895"/>
                  </a:lnTo>
                  <a:lnTo>
                    <a:pt x="105829" y="41959"/>
                  </a:lnTo>
                  <a:lnTo>
                    <a:pt x="105917" y="39624"/>
                  </a:lnTo>
                  <a:lnTo>
                    <a:pt x="103412" y="27439"/>
                  </a:lnTo>
                  <a:lnTo>
                    <a:pt x="96420" y="16833"/>
                  </a:lnTo>
                  <a:lnTo>
                    <a:pt x="85729" y="8363"/>
                  </a:lnTo>
                  <a:lnTo>
                    <a:pt x="72127" y="2588"/>
                  </a:lnTo>
                  <a:lnTo>
                    <a:pt x="56402" y="65"/>
                  </a:lnTo>
                  <a:lnTo>
                    <a:pt x="53339" y="0"/>
                  </a:lnTo>
                  <a:close/>
                </a:path>
              </a:pathLst>
            </a:custGeom>
            <a:ln w="12700">
              <a:solidFill>
                <a:srgbClr val="000000"/>
              </a:solidFill>
            </a:ln>
          </p:spPr>
          <p:txBody>
            <a:bodyPr wrap="square" lIns="0" tIns="0" rIns="0" bIns="0" rtlCol="0">
              <a:noAutofit/>
            </a:bodyPr>
            <a:lstStyle/>
            <a:p>
              <a:endParaRPr/>
            </a:p>
          </p:txBody>
        </p:sp>
        <p:sp>
          <p:nvSpPr>
            <p:cNvPr id="324" name="object 159"/>
            <p:cNvSpPr/>
            <p:nvPr/>
          </p:nvSpPr>
          <p:spPr>
            <a:xfrm>
              <a:off x="5156339" y="5806440"/>
              <a:ext cx="174497" cy="128777"/>
            </a:xfrm>
            <a:custGeom>
              <a:avLst/>
              <a:gdLst/>
              <a:ahLst/>
              <a:cxnLst/>
              <a:rect l="l" t="t" r="r" b="b"/>
              <a:pathLst>
                <a:path w="174497" h="128777">
                  <a:moveTo>
                    <a:pt x="87629" y="0"/>
                  </a:moveTo>
                  <a:lnTo>
                    <a:pt x="71028" y="1144"/>
                  </a:lnTo>
                  <a:lnTo>
                    <a:pt x="55508" y="4439"/>
                  </a:lnTo>
                  <a:lnTo>
                    <a:pt x="41346" y="9675"/>
                  </a:lnTo>
                  <a:lnTo>
                    <a:pt x="28817" y="16640"/>
                  </a:lnTo>
                  <a:lnTo>
                    <a:pt x="18195" y="25125"/>
                  </a:lnTo>
                  <a:lnTo>
                    <a:pt x="9755" y="34921"/>
                  </a:lnTo>
                  <a:lnTo>
                    <a:pt x="3773" y="45818"/>
                  </a:lnTo>
                  <a:lnTo>
                    <a:pt x="524" y="57605"/>
                  </a:lnTo>
                  <a:lnTo>
                    <a:pt x="0" y="64770"/>
                  </a:lnTo>
                  <a:lnTo>
                    <a:pt x="1550" y="76789"/>
                  </a:lnTo>
                  <a:lnTo>
                    <a:pt x="6015" y="88088"/>
                  </a:lnTo>
                  <a:lnTo>
                    <a:pt x="13118" y="98446"/>
                  </a:lnTo>
                  <a:lnTo>
                    <a:pt x="22578" y="107643"/>
                  </a:lnTo>
                  <a:lnTo>
                    <a:pt x="34118" y="115460"/>
                  </a:lnTo>
                  <a:lnTo>
                    <a:pt x="47459" y="121677"/>
                  </a:lnTo>
                  <a:lnTo>
                    <a:pt x="62323" y="126074"/>
                  </a:lnTo>
                  <a:lnTo>
                    <a:pt x="78432" y="128430"/>
                  </a:lnTo>
                  <a:lnTo>
                    <a:pt x="87630" y="128777"/>
                  </a:lnTo>
                  <a:lnTo>
                    <a:pt x="104152" y="127611"/>
                  </a:lnTo>
                  <a:lnTo>
                    <a:pt x="119623" y="124262"/>
                  </a:lnTo>
                  <a:lnTo>
                    <a:pt x="133753" y="118954"/>
                  </a:lnTo>
                  <a:lnTo>
                    <a:pt x="146251" y="111909"/>
                  </a:lnTo>
                  <a:lnTo>
                    <a:pt x="156826" y="103352"/>
                  </a:lnTo>
                  <a:lnTo>
                    <a:pt x="165187" y="93507"/>
                  </a:lnTo>
                  <a:lnTo>
                    <a:pt x="171044" y="82597"/>
                  </a:lnTo>
                  <a:lnTo>
                    <a:pt x="174106" y="70845"/>
                  </a:lnTo>
                  <a:lnTo>
                    <a:pt x="174497" y="64770"/>
                  </a:lnTo>
                  <a:lnTo>
                    <a:pt x="172944" y="52495"/>
                  </a:lnTo>
                  <a:lnTo>
                    <a:pt x="168474" y="40999"/>
                  </a:lnTo>
                  <a:lnTo>
                    <a:pt x="161375" y="30495"/>
                  </a:lnTo>
                  <a:lnTo>
                    <a:pt x="151935" y="21197"/>
                  </a:lnTo>
                  <a:lnTo>
                    <a:pt x="140440" y="13319"/>
                  </a:lnTo>
                  <a:lnTo>
                    <a:pt x="127177" y="7072"/>
                  </a:lnTo>
                  <a:lnTo>
                    <a:pt x="112433" y="2672"/>
                  </a:lnTo>
                  <a:lnTo>
                    <a:pt x="96496" y="332"/>
                  </a:lnTo>
                  <a:lnTo>
                    <a:pt x="87629" y="0"/>
                  </a:lnTo>
                  <a:close/>
                </a:path>
              </a:pathLst>
            </a:custGeom>
            <a:solidFill>
              <a:srgbClr val="98FE98"/>
            </a:solidFill>
          </p:spPr>
          <p:txBody>
            <a:bodyPr wrap="square" lIns="0" tIns="0" rIns="0" bIns="0" rtlCol="0">
              <a:noAutofit/>
            </a:bodyPr>
            <a:lstStyle/>
            <a:p>
              <a:endParaRPr/>
            </a:p>
          </p:txBody>
        </p:sp>
        <p:sp>
          <p:nvSpPr>
            <p:cNvPr id="325" name="object 160"/>
            <p:cNvSpPr/>
            <p:nvPr/>
          </p:nvSpPr>
          <p:spPr>
            <a:xfrm>
              <a:off x="5156339" y="5806440"/>
              <a:ext cx="174497" cy="128777"/>
            </a:xfrm>
            <a:custGeom>
              <a:avLst/>
              <a:gdLst/>
              <a:ahLst/>
              <a:cxnLst/>
              <a:rect l="l" t="t" r="r" b="b"/>
              <a:pathLst>
                <a:path w="174497" h="128777">
                  <a:moveTo>
                    <a:pt x="87629" y="0"/>
                  </a:moveTo>
                  <a:lnTo>
                    <a:pt x="71028" y="1144"/>
                  </a:lnTo>
                  <a:lnTo>
                    <a:pt x="55508" y="4439"/>
                  </a:lnTo>
                  <a:lnTo>
                    <a:pt x="41346" y="9675"/>
                  </a:lnTo>
                  <a:lnTo>
                    <a:pt x="28817" y="16640"/>
                  </a:lnTo>
                  <a:lnTo>
                    <a:pt x="18195" y="25125"/>
                  </a:lnTo>
                  <a:lnTo>
                    <a:pt x="9755" y="34921"/>
                  </a:lnTo>
                  <a:lnTo>
                    <a:pt x="3773" y="45818"/>
                  </a:lnTo>
                  <a:lnTo>
                    <a:pt x="524" y="57605"/>
                  </a:lnTo>
                  <a:lnTo>
                    <a:pt x="0" y="64770"/>
                  </a:lnTo>
                  <a:lnTo>
                    <a:pt x="1550" y="76789"/>
                  </a:lnTo>
                  <a:lnTo>
                    <a:pt x="6015" y="88088"/>
                  </a:lnTo>
                  <a:lnTo>
                    <a:pt x="13118" y="98446"/>
                  </a:lnTo>
                  <a:lnTo>
                    <a:pt x="22578" y="107643"/>
                  </a:lnTo>
                  <a:lnTo>
                    <a:pt x="34118" y="115460"/>
                  </a:lnTo>
                  <a:lnTo>
                    <a:pt x="47459" y="121677"/>
                  </a:lnTo>
                  <a:lnTo>
                    <a:pt x="62323" y="126074"/>
                  </a:lnTo>
                  <a:lnTo>
                    <a:pt x="78432" y="128430"/>
                  </a:lnTo>
                  <a:lnTo>
                    <a:pt x="87630" y="128777"/>
                  </a:lnTo>
                  <a:lnTo>
                    <a:pt x="104152" y="127611"/>
                  </a:lnTo>
                  <a:lnTo>
                    <a:pt x="119623" y="124262"/>
                  </a:lnTo>
                  <a:lnTo>
                    <a:pt x="133753" y="118954"/>
                  </a:lnTo>
                  <a:lnTo>
                    <a:pt x="146251" y="111909"/>
                  </a:lnTo>
                  <a:lnTo>
                    <a:pt x="156826" y="103352"/>
                  </a:lnTo>
                  <a:lnTo>
                    <a:pt x="165187" y="93507"/>
                  </a:lnTo>
                  <a:lnTo>
                    <a:pt x="171044" y="82597"/>
                  </a:lnTo>
                  <a:lnTo>
                    <a:pt x="174106" y="70845"/>
                  </a:lnTo>
                  <a:lnTo>
                    <a:pt x="174497" y="64770"/>
                  </a:lnTo>
                  <a:lnTo>
                    <a:pt x="172944" y="52495"/>
                  </a:lnTo>
                  <a:lnTo>
                    <a:pt x="168474" y="40999"/>
                  </a:lnTo>
                  <a:lnTo>
                    <a:pt x="161375" y="30495"/>
                  </a:lnTo>
                  <a:lnTo>
                    <a:pt x="151935" y="21197"/>
                  </a:lnTo>
                  <a:lnTo>
                    <a:pt x="140440" y="13319"/>
                  </a:lnTo>
                  <a:lnTo>
                    <a:pt x="127177" y="7072"/>
                  </a:lnTo>
                  <a:lnTo>
                    <a:pt x="112433" y="2672"/>
                  </a:lnTo>
                  <a:lnTo>
                    <a:pt x="96496" y="332"/>
                  </a:lnTo>
                  <a:lnTo>
                    <a:pt x="87629" y="0"/>
                  </a:lnTo>
                  <a:close/>
                </a:path>
              </a:pathLst>
            </a:custGeom>
            <a:ln w="12699">
              <a:solidFill>
                <a:srgbClr val="000000"/>
              </a:solidFill>
            </a:ln>
          </p:spPr>
          <p:txBody>
            <a:bodyPr wrap="square" lIns="0" tIns="0" rIns="0" bIns="0" rtlCol="0">
              <a:noAutofit/>
            </a:bodyPr>
            <a:lstStyle/>
            <a:p>
              <a:endParaRPr/>
            </a:p>
          </p:txBody>
        </p:sp>
        <p:sp>
          <p:nvSpPr>
            <p:cNvPr id="326" name="object 161"/>
            <p:cNvSpPr/>
            <p:nvPr/>
          </p:nvSpPr>
          <p:spPr>
            <a:xfrm>
              <a:off x="4987937" y="6128766"/>
              <a:ext cx="106680" cy="80010"/>
            </a:xfrm>
            <a:custGeom>
              <a:avLst/>
              <a:gdLst/>
              <a:ahLst/>
              <a:cxnLst/>
              <a:rect l="l" t="t" r="r" b="b"/>
              <a:pathLst>
                <a:path w="106680" h="80010">
                  <a:moveTo>
                    <a:pt x="53340" y="0"/>
                  </a:moveTo>
                  <a:lnTo>
                    <a:pt x="37090" y="1897"/>
                  </a:lnTo>
                  <a:lnTo>
                    <a:pt x="22911" y="7165"/>
                  </a:lnTo>
                  <a:lnTo>
                    <a:pt x="11536" y="15164"/>
                  </a:lnTo>
                  <a:lnTo>
                    <a:pt x="3700" y="25257"/>
                  </a:lnTo>
                  <a:lnTo>
                    <a:pt x="137" y="36804"/>
                  </a:lnTo>
                  <a:lnTo>
                    <a:pt x="0" y="39624"/>
                  </a:lnTo>
                  <a:lnTo>
                    <a:pt x="2433" y="51697"/>
                  </a:lnTo>
                  <a:lnTo>
                    <a:pt x="9255" y="62352"/>
                  </a:lnTo>
                  <a:lnTo>
                    <a:pt x="19744" y="70995"/>
                  </a:lnTo>
                  <a:lnTo>
                    <a:pt x="33184" y="77033"/>
                  </a:lnTo>
                  <a:lnTo>
                    <a:pt x="48853" y="79869"/>
                  </a:lnTo>
                  <a:lnTo>
                    <a:pt x="53340" y="80010"/>
                  </a:lnTo>
                  <a:lnTo>
                    <a:pt x="69199" y="78132"/>
                  </a:lnTo>
                  <a:lnTo>
                    <a:pt x="83258" y="72894"/>
                  </a:lnTo>
                  <a:lnTo>
                    <a:pt x="94701" y="64891"/>
                  </a:lnTo>
                  <a:lnTo>
                    <a:pt x="102717" y="54717"/>
                  </a:lnTo>
                  <a:lnTo>
                    <a:pt x="106493" y="42965"/>
                  </a:lnTo>
                  <a:lnTo>
                    <a:pt x="106680" y="39624"/>
                  </a:lnTo>
                  <a:lnTo>
                    <a:pt x="104146" y="27830"/>
                  </a:lnTo>
                  <a:lnTo>
                    <a:pt x="97097" y="17343"/>
                  </a:lnTo>
                  <a:lnTo>
                    <a:pt x="86364" y="8801"/>
                  </a:lnTo>
                  <a:lnTo>
                    <a:pt x="72776" y="2843"/>
                  </a:lnTo>
                  <a:lnTo>
                    <a:pt x="57164" y="106"/>
                  </a:lnTo>
                  <a:lnTo>
                    <a:pt x="53340" y="0"/>
                  </a:lnTo>
                  <a:close/>
                </a:path>
              </a:pathLst>
            </a:custGeom>
            <a:solidFill>
              <a:srgbClr val="98FE98"/>
            </a:solidFill>
          </p:spPr>
          <p:txBody>
            <a:bodyPr wrap="square" lIns="0" tIns="0" rIns="0" bIns="0" rtlCol="0">
              <a:noAutofit/>
            </a:bodyPr>
            <a:lstStyle/>
            <a:p>
              <a:endParaRPr/>
            </a:p>
          </p:txBody>
        </p:sp>
        <p:sp>
          <p:nvSpPr>
            <p:cNvPr id="327" name="object 162"/>
            <p:cNvSpPr/>
            <p:nvPr/>
          </p:nvSpPr>
          <p:spPr>
            <a:xfrm>
              <a:off x="4987937" y="6128766"/>
              <a:ext cx="106680" cy="80010"/>
            </a:xfrm>
            <a:custGeom>
              <a:avLst/>
              <a:gdLst/>
              <a:ahLst/>
              <a:cxnLst/>
              <a:rect l="l" t="t" r="r" b="b"/>
              <a:pathLst>
                <a:path w="106680" h="80010">
                  <a:moveTo>
                    <a:pt x="53340" y="0"/>
                  </a:moveTo>
                  <a:lnTo>
                    <a:pt x="37090" y="1897"/>
                  </a:lnTo>
                  <a:lnTo>
                    <a:pt x="22911" y="7165"/>
                  </a:lnTo>
                  <a:lnTo>
                    <a:pt x="11536" y="15164"/>
                  </a:lnTo>
                  <a:lnTo>
                    <a:pt x="3700" y="25257"/>
                  </a:lnTo>
                  <a:lnTo>
                    <a:pt x="137" y="36804"/>
                  </a:lnTo>
                  <a:lnTo>
                    <a:pt x="0" y="39624"/>
                  </a:lnTo>
                  <a:lnTo>
                    <a:pt x="2433" y="51697"/>
                  </a:lnTo>
                  <a:lnTo>
                    <a:pt x="9255" y="62352"/>
                  </a:lnTo>
                  <a:lnTo>
                    <a:pt x="19744" y="70995"/>
                  </a:lnTo>
                  <a:lnTo>
                    <a:pt x="33184" y="77033"/>
                  </a:lnTo>
                  <a:lnTo>
                    <a:pt x="48853" y="79869"/>
                  </a:lnTo>
                  <a:lnTo>
                    <a:pt x="53340" y="80010"/>
                  </a:lnTo>
                  <a:lnTo>
                    <a:pt x="69199" y="78132"/>
                  </a:lnTo>
                  <a:lnTo>
                    <a:pt x="83258" y="72894"/>
                  </a:lnTo>
                  <a:lnTo>
                    <a:pt x="94701" y="64891"/>
                  </a:lnTo>
                  <a:lnTo>
                    <a:pt x="102717" y="54717"/>
                  </a:lnTo>
                  <a:lnTo>
                    <a:pt x="106493" y="42965"/>
                  </a:lnTo>
                  <a:lnTo>
                    <a:pt x="106680" y="39624"/>
                  </a:lnTo>
                  <a:lnTo>
                    <a:pt x="104146" y="27830"/>
                  </a:lnTo>
                  <a:lnTo>
                    <a:pt x="97097" y="17343"/>
                  </a:lnTo>
                  <a:lnTo>
                    <a:pt x="86364" y="8801"/>
                  </a:lnTo>
                  <a:lnTo>
                    <a:pt x="72776" y="2843"/>
                  </a:lnTo>
                  <a:lnTo>
                    <a:pt x="57164" y="106"/>
                  </a:lnTo>
                  <a:lnTo>
                    <a:pt x="53340" y="0"/>
                  </a:lnTo>
                  <a:close/>
                </a:path>
              </a:pathLst>
            </a:custGeom>
            <a:ln w="12700">
              <a:solidFill>
                <a:srgbClr val="000000"/>
              </a:solidFill>
            </a:ln>
          </p:spPr>
          <p:txBody>
            <a:bodyPr wrap="square" lIns="0" tIns="0" rIns="0" bIns="0" rtlCol="0">
              <a:noAutofit/>
            </a:bodyPr>
            <a:lstStyle/>
            <a:p>
              <a:endParaRPr/>
            </a:p>
          </p:txBody>
        </p:sp>
        <p:sp>
          <p:nvSpPr>
            <p:cNvPr id="328" name="object 163"/>
            <p:cNvSpPr/>
            <p:nvPr/>
          </p:nvSpPr>
          <p:spPr>
            <a:xfrm>
              <a:off x="4920119" y="6005322"/>
              <a:ext cx="174498" cy="128777"/>
            </a:xfrm>
            <a:custGeom>
              <a:avLst/>
              <a:gdLst/>
              <a:ahLst/>
              <a:cxnLst/>
              <a:rect l="l" t="t" r="r" b="b"/>
              <a:pathLst>
                <a:path w="174498" h="128777">
                  <a:moveTo>
                    <a:pt x="86867" y="0"/>
                  </a:moveTo>
                  <a:lnTo>
                    <a:pt x="70345" y="1166"/>
                  </a:lnTo>
                  <a:lnTo>
                    <a:pt x="54874" y="4515"/>
                  </a:lnTo>
                  <a:lnTo>
                    <a:pt x="40744" y="9823"/>
                  </a:lnTo>
                  <a:lnTo>
                    <a:pt x="28246" y="16868"/>
                  </a:lnTo>
                  <a:lnTo>
                    <a:pt x="17671" y="25425"/>
                  </a:lnTo>
                  <a:lnTo>
                    <a:pt x="9310" y="35270"/>
                  </a:lnTo>
                  <a:lnTo>
                    <a:pt x="3453" y="46180"/>
                  </a:lnTo>
                  <a:lnTo>
                    <a:pt x="391" y="57932"/>
                  </a:lnTo>
                  <a:lnTo>
                    <a:pt x="0" y="64007"/>
                  </a:lnTo>
                  <a:lnTo>
                    <a:pt x="1553" y="76282"/>
                  </a:lnTo>
                  <a:lnTo>
                    <a:pt x="6023" y="87778"/>
                  </a:lnTo>
                  <a:lnTo>
                    <a:pt x="13122" y="98282"/>
                  </a:lnTo>
                  <a:lnTo>
                    <a:pt x="22562" y="107580"/>
                  </a:lnTo>
                  <a:lnTo>
                    <a:pt x="34057" y="115458"/>
                  </a:lnTo>
                  <a:lnTo>
                    <a:pt x="47320" y="121705"/>
                  </a:lnTo>
                  <a:lnTo>
                    <a:pt x="62064" y="126105"/>
                  </a:lnTo>
                  <a:lnTo>
                    <a:pt x="78001" y="128445"/>
                  </a:lnTo>
                  <a:lnTo>
                    <a:pt x="86867" y="128777"/>
                  </a:lnTo>
                  <a:lnTo>
                    <a:pt x="103261" y="127633"/>
                  </a:lnTo>
                  <a:lnTo>
                    <a:pt x="118675" y="124338"/>
                  </a:lnTo>
                  <a:lnTo>
                    <a:pt x="132813" y="119102"/>
                  </a:lnTo>
                  <a:lnTo>
                    <a:pt x="145377" y="112137"/>
                  </a:lnTo>
                  <a:lnTo>
                    <a:pt x="156071" y="103652"/>
                  </a:lnTo>
                  <a:lnTo>
                    <a:pt x="164597" y="93856"/>
                  </a:lnTo>
                  <a:lnTo>
                    <a:pt x="170661" y="82959"/>
                  </a:lnTo>
                  <a:lnTo>
                    <a:pt x="173964" y="71172"/>
                  </a:lnTo>
                  <a:lnTo>
                    <a:pt x="174498" y="64007"/>
                  </a:lnTo>
                  <a:lnTo>
                    <a:pt x="172919" y="51988"/>
                  </a:lnTo>
                  <a:lnTo>
                    <a:pt x="168386" y="40689"/>
                  </a:lnTo>
                  <a:lnTo>
                    <a:pt x="161196" y="30331"/>
                  </a:lnTo>
                  <a:lnTo>
                    <a:pt x="151653" y="21134"/>
                  </a:lnTo>
                  <a:lnTo>
                    <a:pt x="140054" y="13317"/>
                  </a:lnTo>
                  <a:lnTo>
                    <a:pt x="126702" y="7100"/>
                  </a:lnTo>
                  <a:lnTo>
                    <a:pt x="111896" y="2703"/>
                  </a:lnTo>
                  <a:lnTo>
                    <a:pt x="95938" y="347"/>
                  </a:lnTo>
                  <a:lnTo>
                    <a:pt x="86867" y="0"/>
                  </a:lnTo>
                  <a:close/>
                </a:path>
              </a:pathLst>
            </a:custGeom>
            <a:solidFill>
              <a:srgbClr val="98FE98"/>
            </a:solidFill>
          </p:spPr>
          <p:txBody>
            <a:bodyPr wrap="square" lIns="0" tIns="0" rIns="0" bIns="0" rtlCol="0">
              <a:noAutofit/>
            </a:bodyPr>
            <a:lstStyle/>
            <a:p>
              <a:endParaRPr/>
            </a:p>
          </p:txBody>
        </p:sp>
        <p:sp>
          <p:nvSpPr>
            <p:cNvPr id="329" name="object 164"/>
            <p:cNvSpPr/>
            <p:nvPr/>
          </p:nvSpPr>
          <p:spPr>
            <a:xfrm>
              <a:off x="4920119" y="6005322"/>
              <a:ext cx="174498" cy="128777"/>
            </a:xfrm>
            <a:custGeom>
              <a:avLst/>
              <a:gdLst/>
              <a:ahLst/>
              <a:cxnLst/>
              <a:rect l="l" t="t" r="r" b="b"/>
              <a:pathLst>
                <a:path w="174498" h="128777">
                  <a:moveTo>
                    <a:pt x="86867" y="0"/>
                  </a:moveTo>
                  <a:lnTo>
                    <a:pt x="70345" y="1166"/>
                  </a:lnTo>
                  <a:lnTo>
                    <a:pt x="54874" y="4515"/>
                  </a:lnTo>
                  <a:lnTo>
                    <a:pt x="40744" y="9823"/>
                  </a:lnTo>
                  <a:lnTo>
                    <a:pt x="28246" y="16868"/>
                  </a:lnTo>
                  <a:lnTo>
                    <a:pt x="17671" y="25425"/>
                  </a:lnTo>
                  <a:lnTo>
                    <a:pt x="9310" y="35270"/>
                  </a:lnTo>
                  <a:lnTo>
                    <a:pt x="3453" y="46180"/>
                  </a:lnTo>
                  <a:lnTo>
                    <a:pt x="391" y="57932"/>
                  </a:lnTo>
                  <a:lnTo>
                    <a:pt x="0" y="64007"/>
                  </a:lnTo>
                  <a:lnTo>
                    <a:pt x="1553" y="76282"/>
                  </a:lnTo>
                  <a:lnTo>
                    <a:pt x="6023" y="87778"/>
                  </a:lnTo>
                  <a:lnTo>
                    <a:pt x="13122" y="98282"/>
                  </a:lnTo>
                  <a:lnTo>
                    <a:pt x="22562" y="107580"/>
                  </a:lnTo>
                  <a:lnTo>
                    <a:pt x="34057" y="115458"/>
                  </a:lnTo>
                  <a:lnTo>
                    <a:pt x="47320" y="121705"/>
                  </a:lnTo>
                  <a:lnTo>
                    <a:pt x="62064" y="126105"/>
                  </a:lnTo>
                  <a:lnTo>
                    <a:pt x="78001" y="128445"/>
                  </a:lnTo>
                  <a:lnTo>
                    <a:pt x="86867" y="128777"/>
                  </a:lnTo>
                  <a:lnTo>
                    <a:pt x="103261" y="127633"/>
                  </a:lnTo>
                  <a:lnTo>
                    <a:pt x="118675" y="124338"/>
                  </a:lnTo>
                  <a:lnTo>
                    <a:pt x="132813" y="119102"/>
                  </a:lnTo>
                  <a:lnTo>
                    <a:pt x="145377" y="112137"/>
                  </a:lnTo>
                  <a:lnTo>
                    <a:pt x="156071" y="103652"/>
                  </a:lnTo>
                  <a:lnTo>
                    <a:pt x="164597" y="93856"/>
                  </a:lnTo>
                  <a:lnTo>
                    <a:pt x="170661" y="82959"/>
                  </a:lnTo>
                  <a:lnTo>
                    <a:pt x="173964" y="71172"/>
                  </a:lnTo>
                  <a:lnTo>
                    <a:pt x="174498" y="64007"/>
                  </a:lnTo>
                  <a:lnTo>
                    <a:pt x="172919" y="51988"/>
                  </a:lnTo>
                  <a:lnTo>
                    <a:pt x="168386" y="40689"/>
                  </a:lnTo>
                  <a:lnTo>
                    <a:pt x="161196" y="30331"/>
                  </a:lnTo>
                  <a:lnTo>
                    <a:pt x="151653" y="21134"/>
                  </a:lnTo>
                  <a:lnTo>
                    <a:pt x="140054" y="13317"/>
                  </a:lnTo>
                  <a:lnTo>
                    <a:pt x="126702" y="7100"/>
                  </a:lnTo>
                  <a:lnTo>
                    <a:pt x="111896" y="2703"/>
                  </a:lnTo>
                  <a:lnTo>
                    <a:pt x="95938" y="347"/>
                  </a:lnTo>
                  <a:lnTo>
                    <a:pt x="86867" y="0"/>
                  </a:lnTo>
                  <a:close/>
                </a:path>
              </a:pathLst>
            </a:custGeom>
            <a:ln w="12700">
              <a:solidFill>
                <a:srgbClr val="000000"/>
              </a:solidFill>
            </a:ln>
          </p:spPr>
          <p:txBody>
            <a:bodyPr wrap="square" lIns="0" tIns="0" rIns="0" bIns="0" rtlCol="0">
              <a:noAutofit/>
            </a:bodyPr>
            <a:lstStyle/>
            <a:p>
              <a:endParaRPr/>
            </a:p>
          </p:txBody>
        </p:sp>
        <p:sp>
          <p:nvSpPr>
            <p:cNvPr id="330" name="object 165"/>
            <p:cNvSpPr/>
            <p:nvPr/>
          </p:nvSpPr>
          <p:spPr>
            <a:xfrm>
              <a:off x="4920119" y="5879592"/>
              <a:ext cx="307848" cy="228600"/>
            </a:xfrm>
            <a:custGeom>
              <a:avLst/>
              <a:gdLst/>
              <a:ahLst/>
              <a:cxnLst/>
              <a:rect l="l" t="t" r="r" b="b"/>
              <a:pathLst>
                <a:path w="307848" h="228600">
                  <a:moveTo>
                    <a:pt x="153923" y="0"/>
                  </a:moveTo>
                  <a:lnTo>
                    <a:pt x="137199" y="660"/>
                  </a:lnTo>
                  <a:lnTo>
                    <a:pt x="121007" y="2597"/>
                  </a:lnTo>
                  <a:lnTo>
                    <a:pt x="105436" y="5743"/>
                  </a:lnTo>
                  <a:lnTo>
                    <a:pt x="90578" y="10030"/>
                  </a:lnTo>
                  <a:lnTo>
                    <a:pt x="76523" y="15389"/>
                  </a:lnTo>
                  <a:lnTo>
                    <a:pt x="63361" y="21754"/>
                  </a:lnTo>
                  <a:lnTo>
                    <a:pt x="51182" y="29057"/>
                  </a:lnTo>
                  <a:lnTo>
                    <a:pt x="40078" y="37229"/>
                  </a:lnTo>
                  <a:lnTo>
                    <a:pt x="30138" y="46203"/>
                  </a:lnTo>
                  <a:lnTo>
                    <a:pt x="21452" y="55911"/>
                  </a:lnTo>
                  <a:lnTo>
                    <a:pt x="14112" y="66286"/>
                  </a:lnTo>
                  <a:lnTo>
                    <a:pt x="8207" y="77259"/>
                  </a:lnTo>
                  <a:lnTo>
                    <a:pt x="3828" y="88763"/>
                  </a:lnTo>
                  <a:lnTo>
                    <a:pt x="1064" y="100730"/>
                  </a:lnTo>
                  <a:lnTo>
                    <a:pt x="8" y="113092"/>
                  </a:lnTo>
                  <a:lnTo>
                    <a:pt x="0" y="114300"/>
                  </a:lnTo>
                  <a:lnTo>
                    <a:pt x="887" y="126696"/>
                  </a:lnTo>
                  <a:lnTo>
                    <a:pt x="3490" y="138704"/>
                  </a:lnTo>
                  <a:lnTo>
                    <a:pt x="7718" y="150256"/>
                  </a:lnTo>
                  <a:lnTo>
                    <a:pt x="13480" y="161283"/>
                  </a:lnTo>
                  <a:lnTo>
                    <a:pt x="20686" y="171718"/>
                  </a:lnTo>
                  <a:lnTo>
                    <a:pt x="29247" y="181493"/>
                  </a:lnTo>
                  <a:lnTo>
                    <a:pt x="39070" y="190541"/>
                  </a:lnTo>
                  <a:lnTo>
                    <a:pt x="50066" y="198793"/>
                  </a:lnTo>
                  <a:lnTo>
                    <a:pt x="62145" y="206182"/>
                  </a:lnTo>
                  <a:lnTo>
                    <a:pt x="75217" y="212640"/>
                  </a:lnTo>
                  <a:lnTo>
                    <a:pt x="89190" y="218099"/>
                  </a:lnTo>
                  <a:lnTo>
                    <a:pt x="103975" y="222492"/>
                  </a:lnTo>
                  <a:lnTo>
                    <a:pt x="119481" y="225750"/>
                  </a:lnTo>
                  <a:lnTo>
                    <a:pt x="135617" y="227807"/>
                  </a:lnTo>
                  <a:lnTo>
                    <a:pt x="152294" y="228593"/>
                  </a:lnTo>
                  <a:lnTo>
                    <a:pt x="153924" y="228600"/>
                  </a:lnTo>
                  <a:lnTo>
                    <a:pt x="170516" y="227939"/>
                  </a:lnTo>
                  <a:lnTo>
                    <a:pt x="186612" y="226002"/>
                  </a:lnTo>
                  <a:lnTo>
                    <a:pt x="202119" y="222856"/>
                  </a:lnTo>
                  <a:lnTo>
                    <a:pt x="216942" y="218569"/>
                  </a:lnTo>
                  <a:lnTo>
                    <a:pt x="230985" y="213210"/>
                  </a:lnTo>
                  <a:lnTo>
                    <a:pt x="244156" y="206845"/>
                  </a:lnTo>
                  <a:lnTo>
                    <a:pt x="256360" y="199542"/>
                  </a:lnTo>
                  <a:lnTo>
                    <a:pt x="267501" y="191370"/>
                  </a:lnTo>
                  <a:lnTo>
                    <a:pt x="277487" y="182396"/>
                  </a:lnTo>
                  <a:lnTo>
                    <a:pt x="286222" y="172688"/>
                  </a:lnTo>
                  <a:lnTo>
                    <a:pt x="293612" y="162313"/>
                  </a:lnTo>
                  <a:lnTo>
                    <a:pt x="299564" y="151340"/>
                  </a:lnTo>
                  <a:lnTo>
                    <a:pt x="303981" y="139836"/>
                  </a:lnTo>
                  <a:lnTo>
                    <a:pt x="306771" y="127869"/>
                  </a:lnTo>
                  <a:lnTo>
                    <a:pt x="307839" y="115507"/>
                  </a:lnTo>
                  <a:lnTo>
                    <a:pt x="307848" y="114300"/>
                  </a:lnTo>
                  <a:lnTo>
                    <a:pt x="306950" y="101903"/>
                  </a:lnTo>
                  <a:lnTo>
                    <a:pt x="304322" y="89895"/>
                  </a:lnTo>
                  <a:lnTo>
                    <a:pt x="300057" y="78343"/>
                  </a:lnTo>
                  <a:lnTo>
                    <a:pt x="294249" y="67316"/>
                  </a:lnTo>
                  <a:lnTo>
                    <a:pt x="286993" y="56881"/>
                  </a:lnTo>
                  <a:lnTo>
                    <a:pt x="278383" y="47106"/>
                  </a:lnTo>
                  <a:lnTo>
                    <a:pt x="268513" y="38058"/>
                  </a:lnTo>
                  <a:lnTo>
                    <a:pt x="257479" y="29806"/>
                  </a:lnTo>
                  <a:lnTo>
                    <a:pt x="245373" y="22417"/>
                  </a:lnTo>
                  <a:lnTo>
                    <a:pt x="232292" y="15959"/>
                  </a:lnTo>
                  <a:lnTo>
                    <a:pt x="218328" y="10500"/>
                  </a:lnTo>
                  <a:lnTo>
                    <a:pt x="203576" y="6107"/>
                  </a:lnTo>
                  <a:lnTo>
                    <a:pt x="188131" y="2849"/>
                  </a:lnTo>
                  <a:lnTo>
                    <a:pt x="172087" y="792"/>
                  </a:lnTo>
                  <a:lnTo>
                    <a:pt x="155538" y="6"/>
                  </a:lnTo>
                  <a:lnTo>
                    <a:pt x="153923" y="0"/>
                  </a:lnTo>
                  <a:close/>
                </a:path>
              </a:pathLst>
            </a:custGeom>
            <a:solidFill>
              <a:srgbClr val="98FE98"/>
            </a:solidFill>
          </p:spPr>
          <p:txBody>
            <a:bodyPr wrap="square" lIns="0" tIns="0" rIns="0" bIns="0" rtlCol="0">
              <a:noAutofit/>
            </a:bodyPr>
            <a:lstStyle/>
            <a:p>
              <a:endParaRPr/>
            </a:p>
          </p:txBody>
        </p:sp>
        <p:sp>
          <p:nvSpPr>
            <p:cNvPr id="331" name="object 166"/>
            <p:cNvSpPr/>
            <p:nvPr/>
          </p:nvSpPr>
          <p:spPr>
            <a:xfrm>
              <a:off x="4920119" y="5879592"/>
              <a:ext cx="307848" cy="228600"/>
            </a:xfrm>
            <a:custGeom>
              <a:avLst/>
              <a:gdLst/>
              <a:ahLst/>
              <a:cxnLst/>
              <a:rect l="l" t="t" r="r" b="b"/>
              <a:pathLst>
                <a:path w="307848" h="228600">
                  <a:moveTo>
                    <a:pt x="153923" y="0"/>
                  </a:moveTo>
                  <a:lnTo>
                    <a:pt x="137199" y="660"/>
                  </a:lnTo>
                  <a:lnTo>
                    <a:pt x="121007" y="2597"/>
                  </a:lnTo>
                  <a:lnTo>
                    <a:pt x="105436" y="5743"/>
                  </a:lnTo>
                  <a:lnTo>
                    <a:pt x="90578" y="10030"/>
                  </a:lnTo>
                  <a:lnTo>
                    <a:pt x="76523" y="15389"/>
                  </a:lnTo>
                  <a:lnTo>
                    <a:pt x="63361" y="21754"/>
                  </a:lnTo>
                  <a:lnTo>
                    <a:pt x="51182" y="29057"/>
                  </a:lnTo>
                  <a:lnTo>
                    <a:pt x="40078" y="37229"/>
                  </a:lnTo>
                  <a:lnTo>
                    <a:pt x="30138" y="46203"/>
                  </a:lnTo>
                  <a:lnTo>
                    <a:pt x="21452" y="55911"/>
                  </a:lnTo>
                  <a:lnTo>
                    <a:pt x="14112" y="66286"/>
                  </a:lnTo>
                  <a:lnTo>
                    <a:pt x="8207" y="77259"/>
                  </a:lnTo>
                  <a:lnTo>
                    <a:pt x="3828" y="88763"/>
                  </a:lnTo>
                  <a:lnTo>
                    <a:pt x="1064" y="100730"/>
                  </a:lnTo>
                  <a:lnTo>
                    <a:pt x="8" y="113092"/>
                  </a:lnTo>
                  <a:lnTo>
                    <a:pt x="0" y="114300"/>
                  </a:lnTo>
                  <a:lnTo>
                    <a:pt x="887" y="126696"/>
                  </a:lnTo>
                  <a:lnTo>
                    <a:pt x="3490" y="138704"/>
                  </a:lnTo>
                  <a:lnTo>
                    <a:pt x="7718" y="150256"/>
                  </a:lnTo>
                  <a:lnTo>
                    <a:pt x="13480" y="161283"/>
                  </a:lnTo>
                  <a:lnTo>
                    <a:pt x="20686" y="171718"/>
                  </a:lnTo>
                  <a:lnTo>
                    <a:pt x="29247" y="181493"/>
                  </a:lnTo>
                  <a:lnTo>
                    <a:pt x="39070" y="190541"/>
                  </a:lnTo>
                  <a:lnTo>
                    <a:pt x="50066" y="198793"/>
                  </a:lnTo>
                  <a:lnTo>
                    <a:pt x="62145" y="206182"/>
                  </a:lnTo>
                  <a:lnTo>
                    <a:pt x="75217" y="212640"/>
                  </a:lnTo>
                  <a:lnTo>
                    <a:pt x="89190" y="218099"/>
                  </a:lnTo>
                  <a:lnTo>
                    <a:pt x="103975" y="222492"/>
                  </a:lnTo>
                  <a:lnTo>
                    <a:pt x="119481" y="225750"/>
                  </a:lnTo>
                  <a:lnTo>
                    <a:pt x="135617" y="227807"/>
                  </a:lnTo>
                  <a:lnTo>
                    <a:pt x="152294" y="228593"/>
                  </a:lnTo>
                  <a:lnTo>
                    <a:pt x="153924" y="228600"/>
                  </a:lnTo>
                  <a:lnTo>
                    <a:pt x="170516" y="227939"/>
                  </a:lnTo>
                  <a:lnTo>
                    <a:pt x="186612" y="226002"/>
                  </a:lnTo>
                  <a:lnTo>
                    <a:pt x="202119" y="222856"/>
                  </a:lnTo>
                  <a:lnTo>
                    <a:pt x="216942" y="218569"/>
                  </a:lnTo>
                  <a:lnTo>
                    <a:pt x="230985" y="213210"/>
                  </a:lnTo>
                  <a:lnTo>
                    <a:pt x="244156" y="206845"/>
                  </a:lnTo>
                  <a:lnTo>
                    <a:pt x="256360" y="199542"/>
                  </a:lnTo>
                  <a:lnTo>
                    <a:pt x="267501" y="191370"/>
                  </a:lnTo>
                  <a:lnTo>
                    <a:pt x="277487" y="182396"/>
                  </a:lnTo>
                  <a:lnTo>
                    <a:pt x="286222" y="172688"/>
                  </a:lnTo>
                  <a:lnTo>
                    <a:pt x="293612" y="162313"/>
                  </a:lnTo>
                  <a:lnTo>
                    <a:pt x="299564" y="151340"/>
                  </a:lnTo>
                  <a:lnTo>
                    <a:pt x="303981" y="139836"/>
                  </a:lnTo>
                  <a:lnTo>
                    <a:pt x="306771" y="127869"/>
                  </a:lnTo>
                  <a:lnTo>
                    <a:pt x="307839" y="115507"/>
                  </a:lnTo>
                  <a:lnTo>
                    <a:pt x="307848" y="114300"/>
                  </a:lnTo>
                  <a:lnTo>
                    <a:pt x="306950" y="101903"/>
                  </a:lnTo>
                  <a:lnTo>
                    <a:pt x="304322" y="89895"/>
                  </a:lnTo>
                  <a:lnTo>
                    <a:pt x="300057" y="78343"/>
                  </a:lnTo>
                  <a:lnTo>
                    <a:pt x="294249" y="67316"/>
                  </a:lnTo>
                  <a:lnTo>
                    <a:pt x="286993" y="56881"/>
                  </a:lnTo>
                  <a:lnTo>
                    <a:pt x="278383" y="47106"/>
                  </a:lnTo>
                  <a:lnTo>
                    <a:pt x="268513" y="38058"/>
                  </a:lnTo>
                  <a:lnTo>
                    <a:pt x="257479" y="29806"/>
                  </a:lnTo>
                  <a:lnTo>
                    <a:pt x="245373" y="22417"/>
                  </a:lnTo>
                  <a:lnTo>
                    <a:pt x="232292" y="15959"/>
                  </a:lnTo>
                  <a:lnTo>
                    <a:pt x="218328" y="10500"/>
                  </a:lnTo>
                  <a:lnTo>
                    <a:pt x="203576" y="6107"/>
                  </a:lnTo>
                  <a:lnTo>
                    <a:pt x="188131" y="2849"/>
                  </a:lnTo>
                  <a:lnTo>
                    <a:pt x="172087" y="792"/>
                  </a:lnTo>
                  <a:lnTo>
                    <a:pt x="155538" y="6"/>
                  </a:lnTo>
                  <a:lnTo>
                    <a:pt x="153923" y="0"/>
                  </a:lnTo>
                  <a:close/>
                </a:path>
              </a:pathLst>
            </a:custGeom>
            <a:ln w="12700">
              <a:solidFill>
                <a:srgbClr val="000000"/>
              </a:solidFill>
            </a:ln>
          </p:spPr>
          <p:txBody>
            <a:bodyPr wrap="square" lIns="0" tIns="0" rIns="0" bIns="0" rtlCol="0">
              <a:noAutofit/>
            </a:bodyPr>
            <a:lstStyle/>
            <a:p>
              <a:endParaRPr/>
            </a:p>
          </p:txBody>
        </p:sp>
        <p:sp>
          <p:nvSpPr>
            <p:cNvPr id="332" name="object 167"/>
            <p:cNvSpPr/>
            <p:nvPr/>
          </p:nvSpPr>
          <p:spPr>
            <a:xfrm>
              <a:off x="5730887" y="6252972"/>
              <a:ext cx="174498" cy="128777"/>
            </a:xfrm>
            <a:custGeom>
              <a:avLst/>
              <a:gdLst/>
              <a:ahLst/>
              <a:cxnLst/>
              <a:rect l="l" t="t" r="r" b="b"/>
              <a:pathLst>
                <a:path w="174498" h="128777">
                  <a:moveTo>
                    <a:pt x="87630" y="0"/>
                  </a:moveTo>
                  <a:lnTo>
                    <a:pt x="70961" y="1153"/>
                  </a:lnTo>
                  <a:lnTo>
                    <a:pt x="55384" y="4465"/>
                  </a:lnTo>
                  <a:lnTo>
                    <a:pt x="41179" y="9718"/>
                  </a:lnTo>
                  <a:lnTo>
                    <a:pt x="28624" y="16691"/>
                  </a:lnTo>
                  <a:lnTo>
                    <a:pt x="17996" y="25164"/>
                  </a:lnTo>
                  <a:lnTo>
                    <a:pt x="9575" y="34917"/>
                  </a:lnTo>
                  <a:lnTo>
                    <a:pt x="3639" y="45730"/>
                  </a:lnTo>
                  <a:lnTo>
                    <a:pt x="466" y="57385"/>
                  </a:lnTo>
                  <a:lnTo>
                    <a:pt x="0" y="64007"/>
                  </a:lnTo>
                  <a:lnTo>
                    <a:pt x="1537" y="76215"/>
                  </a:lnTo>
                  <a:lnTo>
                    <a:pt x="5967" y="87654"/>
                  </a:lnTo>
                  <a:lnTo>
                    <a:pt x="13014" y="98114"/>
                  </a:lnTo>
                  <a:lnTo>
                    <a:pt x="22404" y="107385"/>
                  </a:lnTo>
                  <a:lnTo>
                    <a:pt x="33860" y="115258"/>
                  </a:lnTo>
                  <a:lnTo>
                    <a:pt x="47108" y="121523"/>
                  </a:lnTo>
                  <a:lnTo>
                    <a:pt x="61874" y="125969"/>
                  </a:lnTo>
                  <a:lnTo>
                    <a:pt x="77881" y="128387"/>
                  </a:lnTo>
                  <a:lnTo>
                    <a:pt x="87630" y="128777"/>
                  </a:lnTo>
                  <a:lnTo>
                    <a:pt x="104084" y="127620"/>
                  </a:lnTo>
                  <a:lnTo>
                    <a:pt x="119499" y="124289"/>
                  </a:lnTo>
                  <a:lnTo>
                    <a:pt x="133585" y="118998"/>
                  </a:lnTo>
                  <a:lnTo>
                    <a:pt x="146057" y="111962"/>
                  </a:lnTo>
                  <a:lnTo>
                    <a:pt x="156626" y="103392"/>
                  </a:lnTo>
                  <a:lnTo>
                    <a:pt x="165006" y="93503"/>
                  </a:lnTo>
                  <a:lnTo>
                    <a:pt x="170911" y="82509"/>
                  </a:lnTo>
                  <a:lnTo>
                    <a:pt x="174051" y="70622"/>
                  </a:lnTo>
                  <a:lnTo>
                    <a:pt x="174498" y="64007"/>
                  </a:lnTo>
                  <a:lnTo>
                    <a:pt x="172931" y="51921"/>
                  </a:lnTo>
                  <a:lnTo>
                    <a:pt x="168425" y="40566"/>
                  </a:lnTo>
                  <a:lnTo>
                    <a:pt x="161270" y="30164"/>
                  </a:lnTo>
                  <a:lnTo>
                    <a:pt x="151758" y="20940"/>
                  </a:lnTo>
                  <a:lnTo>
                    <a:pt x="140178" y="13117"/>
                  </a:lnTo>
                  <a:lnTo>
                    <a:pt x="126822" y="6919"/>
                  </a:lnTo>
                  <a:lnTo>
                    <a:pt x="111980" y="2569"/>
                  </a:lnTo>
                  <a:lnTo>
                    <a:pt x="95943" y="291"/>
                  </a:lnTo>
                  <a:lnTo>
                    <a:pt x="87630" y="0"/>
                  </a:lnTo>
                  <a:close/>
                </a:path>
              </a:pathLst>
            </a:custGeom>
            <a:solidFill>
              <a:srgbClr val="98FE98"/>
            </a:solidFill>
          </p:spPr>
          <p:txBody>
            <a:bodyPr wrap="square" lIns="0" tIns="0" rIns="0" bIns="0" rtlCol="0">
              <a:noAutofit/>
            </a:bodyPr>
            <a:lstStyle/>
            <a:p>
              <a:endParaRPr/>
            </a:p>
          </p:txBody>
        </p:sp>
        <p:sp>
          <p:nvSpPr>
            <p:cNvPr id="333" name="object 168"/>
            <p:cNvSpPr/>
            <p:nvPr/>
          </p:nvSpPr>
          <p:spPr>
            <a:xfrm>
              <a:off x="5730887" y="6252972"/>
              <a:ext cx="174498" cy="128777"/>
            </a:xfrm>
            <a:custGeom>
              <a:avLst/>
              <a:gdLst/>
              <a:ahLst/>
              <a:cxnLst/>
              <a:rect l="l" t="t" r="r" b="b"/>
              <a:pathLst>
                <a:path w="174498" h="128777">
                  <a:moveTo>
                    <a:pt x="87630" y="0"/>
                  </a:moveTo>
                  <a:lnTo>
                    <a:pt x="70961" y="1153"/>
                  </a:lnTo>
                  <a:lnTo>
                    <a:pt x="55384" y="4465"/>
                  </a:lnTo>
                  <a:lnTo>
                    <a:pt x="41179" y="9718"/>
                  </a:lnTo>
                  <a:lnTo>
                    <a:pt x="28624" y="16691"/>
                  </a:lnTo>
                  <a:lnTo>
                    <a:pt x="17996" y="25164"/>
                  </a:lnTo>
                  <a:lnTo>
                    <a:pt x="9575" y="34917"/>
                  </a:lnTo>
                  <a:lnTo>
                    <a:pt x="3639" y="45730"/>
                  </a:lnTo>
                  <a:lnTo>
                    <a:pt x="466" y="57385"/>
                  </a:lnTo>
                  <a:lnTo>
                    <a:pt x="0" y="64007"/>
                  </a:lnTo>
                  <a:lnTo>
                    <a:pt x="1537" y="76215"/>
                  </a:lnTo>
                  <a:lnTo>
                    <a:pt x="5967" y="87654"/>
                  </a:lnTo>
                  <a:lnTo>
                    <a:pt x="13014" y="98114"/>
                  </a:lnTo>
                  <a:lnTo>
                    <a:pt x="22404" y="107385"/>
                  </a:lnTo>
                  <a:lnTo>
                    <a:pt x="33860" y="115258"/>
                  </a:lnTo>
                  <a:lnTo>
                    <a:pt x="47108" y="121523"/>
                  </a:lnTo>
                  <a:lnTo>
                    <a:pt x="61874" y="125969"/>
                  </a:lnTo>
                  <a:lnTo>
                    <a:pt x="77881" y="128387"/>
                  </a:lnTo>
                  <a:lnTo>
                    <a:pt x="87630" y="128777"/>
                  </a:lnTo>
                  <a:lnTo>
                    <a:pt x="104084" y="127620"/>
                  </a:lnTo>
                  <a:lnTo>
                    <a:pt x="119499" y="124289"/>
                  </a:lnTo>
                  <a:lnTo>
                    <a:pt x="133585" y="118998"/>
                  </a:lnTo>
                  <a:lnTo>
                    <a:pt x="146057" y="111962"/>
                  </a:lnTo>
                  <a:lnTo>
                    <a:pt x="156626" y="103392"/>
                  </a:lnTo>
                  <a:lnTo>
                    <a:pt x="165006" y="93503"/>
                  </a:lnTo>
                  <a:lnTo>
                    <a:pt x="170911" y="82509"/>
                  </a:lnTo>
                  <a:lnTo>
                    <a:pt x="174051" y="70622"/>
                  </a:lnTo>
                  <a:lnTo>
                    <a:pt x="174498" y="64007"/>
                  </a:lnTo>
                  <a:lnTo>
                    <a:pt x="172931" y="51921"/>
                  </a:lnTo>
                  <a:lnTo>
                    <a:pt x="168425" y="40566"/>
                  </a:lnTo>
                  <a:lnTo>
                    <a:pt x="161270" y="30164"/>
                  </a:lnTo>
                  <a:lnTo>
                    <a:pt x="151758" y="20940"/>
                  </a:lnTo>
                  <a:lnTo>
                    <a:pt x="140178" y="13117"/>
                  </a:lnTo>
                  <a:lnTo>
                    <a:pt x="126822" y="6919"/>
                  </a:lnTo>
                  <a:lnTo>
                    <a:pt x="111980" y="2569"/>
                  </a:lnTo>
                  <a:lnTo>
                    <a:pt x="95943" y="291"/>
                  </a:lnTo>
                  <a:lnTo>
                    <a:pt x="87630" y="0"/>
                  </a:lnTo>
                  <a:close/>
                </a:path>
              </a:pathLst>
            </a:custGeom>
            <a:ln w="12700">
              <a:solidFill>
                <a:srgbClr val="000000"/>
              </a:solidFill>
            </a:ln>
          </p:spPr>
          <p:txBody>
            <a:bodyPr wrap="square" lIns="0" tIns="0" rIns="0" bIns="0" rtlCol="0">
              <a:noAutofit/>
            </a:bodyPr>
            <a:lstStyle/>
            <a:p>
              <a:endParaRPr/>
            </a:p>
          </p:txBody>
        </p:sp>
        <p:sp>
          <p:nvSpPr>
            <p:cNvPr id="334" name="object 169"/>
            <p:cNvSpPr/>
            <p:nvPr/>
          </p:nvSpPr>
          <p:spPr>
            <a:xfrm>
              <a:off x="5596013" y="6278118"/>
              <a:ext cx="174498" cy="128778"/>
            </a:xfrm>
            <a:custGeom>
              <a:avLst/>
              <a:gdLst/>
              <a:ahLst/>
              <a:cxnLst/>
              <a:rect l="l" t="t" r="r" b="b"/>
              <a:pathLst>
                <a:path w="174498" h="128778">
                  <a:moveTo>
                    <a:pt x="87630" y="0"/>
                  </a:moveTo>
                  <a:lnTo>
                    <a:pt x="71028" y="1144"/>
                  </a:lnTo>
                  <a:lnTo>
                    <a:pt x="55508" y="4439"/>
                  </a:lnTo>
                  <a:lnTo>
                    <a:pt x="41346" y="9675"/>
                  </a:lnTo>
                  <a:lnTo>
                    <a:pt x="28817" y="16640"/>
                  </a:lnTo>
                  <a:lnTo>
                    <a:pt x="18195" y="25125"/>
                  </a:lnTo>
                  <a:lnTo>
                    <a:pt x="9755" y="34921"/>
                  </a:lnTo>
                  <a:lnTo>
                    <a:pt x="3773" y="45818"/>
                  </a:lnTo>
                  <a:lnTo>
                    <a:pt x="524" y="57605"/>
                  </a:lnTo>
                  <a:lnTo>
                    <a:pt x="0" y="64770"/>
                  </a:lnTo>
                  <a:lnTo>
                    <a:pt x="1550" y="76789"/>
                  </a:lnTo>
                  <a:lnTo>
                    <a:pt x="6015" y="88088"/>
                  </a:lnTo>
                  <a:lnTo>
                    <a:pt x="13118" y="98446"/>
                  </a:lnTo>
                  <a:lnTo>
                    <a:pt x="22578" y="107643"/>
                  </a:lnTo>
                  <a:lnTo>
                    <a:pt x="34118" y="115460"/>
                  </a:lnTo>
                  <a:lnTo>
                    <a:pt x="47459" y="121677"/>
                  </a:lnTo>
                  <a:lnTo>
                    <a:pt x="62323" y="126074"/>
                  </a:lnTo>
                  <a:lnTo>
                    <a:pt x="78432" y="128430"/>
                  </a:lnTo>
                  <a:lnTo>
                    <a:pt x="87630" y="128778"/>
                  </a:lnTo>
                  <a:lnTo>
                    <a:pt x="104152" y="127611"/>
                  </a:lnTo>
                  <a:lnTo>
                    <a:pt x="119623" y="124262"/>
                  </a:lnTo>
                  <a:lnTo>
                    <a:pt x="133753" y="118954"/>
                  </a:lnTo>
                  <a:lnTo>
                    <a:pt x="146251" y="111909"/>
                  </a:lnTo>
                  <a:lnTo>
                    <a:pt x="156826" y="103352"/>
                  </a:lnTo>
                  <a:lnTo>
                    <a:pt x="165187" y="93507"/>
                  </a:lnTo>
                  <a:lnTo>
                    <a:pt x="171044" y="82597"/>
                  </a:lnTo>
                  <a:lnTo>
                    <a:pt x="174106" y="70845"/>
                  </a:lnTo>
                  <a:lnTo>
                    <a:pt x="174498" y="64770"/>
                  </a:lnTo>
                  <a:lnTo>
                    <a:pt x="172944" y="52495"/>
                  </a:lnTo>
                  <a:lnTo>
                    <a:pt x="168474" y="40999"/>
                  </a:lnTo>
                  <a:lnTo>
                    <a:pt x="161375" y="30495"/>
                  </a:lnTo>
                  <a:lnTo>
                    <a:pt x="151935" y="21197"/>
                  </a:lnTo>
                  <a:lnTo>
                    <a:pt x="140440" y="13319"/>
                  </a:lnTo>
                  <a:lnTo>
                    <a:pt x="127177" y="7072"/>
                  </a:lnTo>
                  <a:lnTo>
                    <a:pt x="112433" y="2672"/>
                  </a:lnTo>
                  <a:lnTo>
                    <a:pt x="96496" y="332"/>
                  </a:lnTo>
                  <a:lnTo>
                    <a:pt x="87630" y="0"/>
                  </a:lnTo>
                  <a:close/>
                </a:path>
              </a:pathLst>
            </a:custGeom>
            <a:solidFill>
              <a:srgbClr val="98FE98"/>
            </a:solidFill>
          </p:spPr>
          <p:txBody>
            <a:bodyPr wrap="square" lIns="0" tIns="0" rIns="0" bIns="0" rtlCol="0">
              <a:noAutofit/>
            </a:bodyPr>
            <a:lstStyle/>
            <a:p>
              <a:endParaRPr/>
            </a:p>
          </p:txBody>
        </p:sp>
        <p:sp>
          <p:nvSpPr>
            <p:cNvPr id="335" name="object 170"/>
            <p:cNvSpPr/>
            <p:nvPr/>
          </p:nvSpPr>
          <p:spPr>
            <a:xfrm>
              <a:off x="5596013" y="6278118"/>
              <a:ext cx="174498" cy="128778"/>
            </a:xfrm>
            <a:custGeom>
              <a:avLst/>
              <a:gdLst/>
              <a:ahLst/>
              <a:cxnLst/>
              <a:rect l="l" t="t" r="r" b="b"/>
              <a:pathLst>
                <a:path w="174498" h="128778">
                  <a:moveTo>
                    <a:pt x="87630" y="0"/>
                  </a:moveTo>
                  <a:lnTo>
                    <a:pt x="71028" y="1144"/>
                  </a:lnTo>
                  <a:lnTo>
                    <a:pt x="55508" y="4439"/>
                  </a:lnTo>
                  <a:lnTo>
                    <a:pt x="41346" y="9675"/>
                  </a:lnTo>
                  <a:lnTo>
                    <a:pt x="28817" y="16640"/>
                  </a:lnTo>
                  <a:lnTo>
                    <a:pt x="18195" y="25125"/>
                  </a:lnTo>
                  <a:lnTo>
                    <a:pt x="9755" y="34921"/>
                  </a:lnTo>
                  <a:lnTo>
                    <a:pt x="3773" y="45818"/>
                  </a:lnTo>
                  <a:lnTo>
                    <a:pt x="524" y="57605"/>
                  </a:lnTo>
                  <a:lnTo>
                    <a:pt x="0" y="64770"/>
                  </a:lnTo>
                  <a:lnTo>
                    <a:pt x="1550" y="76789"/>
                  </a:lnTo>
                  <a:lnTo>
                    <a:pt x="6015" y="88088"/>
                  </a:lnTo>
                  <a:lnTo>
                    <a:pt x="13118" y="98446"/>
                  </a:lnTo>
                  <a:lnTo>
                    <a:pt x="22578" y="107643"/>
                  </a:lnTo>
                  <a:lnTo>
                    <a:pt x="34118" y="115460"/>
                  </a:lnTo>
                  <a:lnTo>
                    <a:pt x="47459" y="121677"/>
                  </a:lnTo>
                  <a:lnTo>
                    <a:pt x="62323" y="126074"/>
                  </a:lnTo>
                  <a:lnTo>
                    <a:pt x="78432" y="128430"/>
                  </a:lnTo>
                  <a:lnTo>
                    <a:pt x="87630" y="128778"/>
                  </a:lnTo>
                  <a:lnTo>
                    <a:pt x="104152" y="127611"/>
                  </a:lnTo>
                  <a:lnTo>
                    <a:pt x="119623" y="124262"/>
                  </a:lnTo>
                  <a:lnTo>
                    <a:pt x="133753" y="118954"/>
                  </a:lnTo>
                  <a:lnTo>
                    <a:pt x="146251" y="111909"/>
                  </a:lnTo>
                  <a:lnTo>
                    <a:pt x="156826" y="103352"/>
                  </a:lnTo>
                  <a:lnTo>
                    <a:pt x="165187" y="93507"/>
                  </a:lnTo>
                  <a:lnTo>
                    <a:pt x="171044" y="82597"/>
                  </a:lnTo>
                  <a:lnTo>
                    <a:pt x="174106" y="70845"/>
                  </a:lnTo>
                  <a:lnTo>
                    <a:pt x="174498" y="64770"/>
                  </a:lnTo>
                  <a:lnTo>
                    <a:pt x="172944" y="52495"/>
                  </a:lnTo>
                  <a:lnTo>
                    <a:pt x="168474" y="40999"/>
                  </a:lnTo>
                  <a:lnTo>
                    <a:pt x="161375" y="30495"/>
                  </a:lnTo>
                  <a:lnTo>
                    <a:pt x="151935" y="21197"/>
                  </a:lnTo>
                  <a:lnTo>
                    <a:pt x="140440" y="13319"/>
                  </a:lnTo>
                  <a:lnTo>
                    <a:pt x="127177" y="7072"/>
                  </a:lnTo>
                  <a:lnTo>
                    <a:pt x="112433" y="2672"/>
                  </a:lnTo>
                  <a:lnTo>
                    <a:pt x="96496" y="332"/>
                  </a:lnTo>
                  <a:lnTo>
                    <a:pt x="87630" y="0"/>
                  </a:lnTo>
                  <a:close/>
                </a:path>
              </a:pathLst>
            </a:custGeom>
            <a:ln w="12700">
              <a:solidFill>
                <a:srgbClr val="000000"/>
              </a:solidFill>
            </a:ln>
          </p:spPr>
          <p:txBody>
            <a:bodyPr wrap="square" lIns="0" tIns="0" rIns="0" bIns="0" rtlCol="0">
              <a:noAutofit/>
            </a:bodyPr>
            <a:lstStyle/>
            <a:p>
              <a:endParaRPr/>
            </a:p>
          </p:txBody>
        </p:sp>
        <p:sp>
          <p:nvSpPr>
            <p:cNvPr id="336" name="object 171"/>
            <p:cNvSpPr/>
            <p:nvPr/>
          </p:nvSpPr>
          <p:spPr>
            <a:xfrm>
              <a:off x="5019941" y="5930646"/>
              <a:ext cx="580643" cy="426719"/>
            </a:xfrm>
            <a:custGeom>
              <a:avLst/>
              <a:gdLst/>
              <a:ahLst/>
              <a:cxnLst/>
              <a:rect l="l" t="t" r="r" b="b"/>
              <a:pathLst>
                <a:path w="580643" h="426719">
                  <a:moveTo>
                    <a:pt x="290321" y="0"/>
                  </a:moveTo>
                  <a:lnTo>
                    <a:pt x="266451" y="705"/>
                  </a:lnTo>
                  <a:lnTo>
                    <a:pt x="243122" y="2785"/>
                  </a:lnTo>
                  <a:lnTo>
                    <a:pt x="220410" y="6185"/>
                  </a:lnTo>
                  <a:lnTo>
                    <a:pt x="198388" y="10850"/>
                  </a:lnTo>
                  <a:lnTo>
                    <a:pt x="177129" y="16728"/>
                  </a:lnTo>
                  <a:lnTo>
                    <a:pt x="156707" y="23762"/>
                  </a:lnTo>
                  <a:lnTo>
                    <a:pt x="137196" y="31900"/>
                  </a:lnTo>
                  <a:lnTo>
                    <a:pt x="118670" y="41087"/>
                  </a:lnTo>
                  <a:lnTo>
                    <a:pt x="101203" y="51267"/>
                  </a:lnTo>
                  <a:lnTo>
                    <a:pt x="84867" y="62388"/>
                  </a:lnTo>
                  <a:lnTo>
                    <a:pt x="55888" y="87233"/>
                  </a:lnTo>
                  <a:lnTo>
                    <a:pt x="32321" y="115187"/>
                  </a:lnTo>
                  <a:lnTo>
                    <a:pt x="14758" y="145816"/>
                  </a:lnTo>
                  <a:lnTo>
                    <a:pt x="3787" y="178685"/>
                  </a:lnTo>
                  <a:lnTo>
                    <a:pt x="0" y="213359"/>
                  </a:lnTo>
                  <a:lnTo>
                    <a:pt x="959" y="230896"/>
                  </a:lnTo>
                  <a:lnTo>
                    <a:pt x="8412" y="264722"/>
                  </a:lnTo>
                  <a:lnTo>
                    <a:pt x="22752" y="296525"/>
                  </a:lnTo>
                  <a:lnTo>
                    <a:pt x="43391" y="325870"/>
                  </a:lnTo>
                  <a:lnTo>
                    <a:pt x="69738" y="352324"/>
                  </a:lnTo>
                  <a:lnTo>
                    <a:pt x="101203" y="375452"/>
                  </a:lnTo>
                  <a:lnTo>
                    <a:pt x="118670" y="385632"/>
                  </a:lnTo>
                  <a:lnTo>
                    <a:pt x="137196" y="394819"/>
                  </a:lnTo>
                  <a:lnTo>
                    <a:pt x="156707" y="402957"/>
                  </a:lnTo>
                  <a:lnTo>
                    <a:pt x="177129" y="409991"/>
                  </a:lnTo>
                  <a:lnTo>
                    <a:pt x="198388" y="415869"/>
                  </a:lnTo>
                  <a:lnTo>
                    <a:pt x="220410" y="420534"/>
                  </a:lnTo>
                  <a:lnTo>
                    <a:pt x="243122" y="423934"/>
                  </a:lnTo>
                  <a:lnTo>
                    <a:pt x="266451" y="426014"/>
                  </a:lnTo>
                  <a:lnTo>
                    <a:pt x="290321" y="426719"/>
                  </a:lnTo>
                  <a:lnTo>
                    <a:pt x="314192" y="426014"/>
                  </a:lnTo>
                  <a:lnTo>
                    <a:pt x="337521" y="423934"/>
                  </a:lnTo>
                  <a:lnTo>
                    <a:pt x="360233" y="420534"/>
                  </a:lnTo>
                  <a:lnTo>
                    <a:pt x="382255" y="415869"/>
                  </a:lnTo>
                  <a:lnTo>
                    <a:pt x="403514" y="409991"/>
                  </a:lnTo>
                  <a:lnTo>
                    <a:pt x="423936" y="402957"/>
                  </a:lnTo>
                  <a:lnTo>
                    <a:pt x="443447" y="394819"/>
                  </a:lnTo>
                  <a:lnTo>
                    <a:pt x="461973" y="385632"/>
                  </a:lnTo>
                  <a:lnTo>
                    <a:pt x="479440" y="375452"/>
                  </a:lnTo>
                  <a:lnTo>
                    <a:pt x="495776" y="364331"/>
                  </a:lnTo>
                  <a:lnTo>
                    <a:pt x="524755" y="339486"/>
                  </a:lnTo>
                  <a:lnTo>
                    <a:pt x="548322" y="311532"/>
                  </a:lnTo>
                  <a:lnTo>
                    <a:pt x="565885" y="280903"/>
                  </a:lnTo>
                  <a:lnTo>
                    <a:pt x="576856" y="248034"/>
                  </a:lnTo>
                  <a:lnTo>
                    <a:pt x="580643" y="213359"/>
                  </a:lnTo>
                  <a:lnTo>
                    <a:pt x="579684" y="195823"/>
                  </a:lnTo>
                  <a:lnTo>
                    <a:pt x="572231" y="161997"/>
                  </a:lnTo>
                  <a:lnTo>
                    <a:pt x="557891" y="130194"/>
                  </a:lnTo>
                  <a:lnTo>
                    <a:pt x="537252" y="100849"/>
                  </a:lnTo>
                  <a:lnTo>
                    <a:pt x="510905" y="74395"/>
                  </a:lnTo>
                  <a:lnTo>
                    <a:pt x="479440" y="51267"/>
                  </a:lnTo>
                  <a:lnTo>
                    <a:pt x="461973" y="41087"/>
                  </a:lnTo>
                  <a:lnTo>
                    <a:pt x="443447" y="31900"/>
                  </a:lnTo>
                  <a:lnTo>
                    <a:pt x="423936" y="23762"/>
                  </a:lnTo>
                  <a:lnTo>
                    <a:pt x="403514" y="16728"/>
                  </a:lnTo>
                  <a:lnTo>
                    <a:pt x="382255" y="10850"/>
                  </a:lnTo>
                  <a:lnTo>
                    <a:pt x="360233" y="6185"/>
                  </a:lnTo>
                  <a:lnTo>
                    <a:pt x="337521" y="2785"/>
                  </a:lnTo>
                  <a:lnTo>
                    <a:pt x="314192" y="705"/>
                  </a:lnTo>
                  <a:lnTo>
                    <a:pt x="290321" y="0"/>
                  </a:lnTo>
                  <a:close/>
                </a:path>
              </a:pathLst>
            </a:custGeom>
            <a:solidFill>
              <a:srgbClr val="98FE98"/>
            </a:solidFill>
          </p:spPr>
          <p:txBody>
            <a:bodyPr wrap="square" lIns="0" tIns="0" rIns="0" bIns="0" rtlCol="0">
              <a:noAutofit/>
            </a:bodyPr>
            <a:lstStyle/>
            <a:p>
              <a:endParaRPr/>
            </a:p>
          </p:txBody>
        </p:sp>
        <p:sp>
          <p:nvSpPr>
            <p:cNvPr id="337" name="object 172"/>
            <p:cNvSpPr/>
            <p:nvPr/>
          </p:nvSpPr>
          <p:spPr>
            <a:xfrm>
              <a:off x="5019941" y="5930646"/>
              <a:ext cx="580643" cy="426719"/>
            </a:xfrm>
            <a:custGeom>
              <a:avLst/>
              <a:gdLst/>
              <a:ahLst/>
              <a:cxnLst/>
              <a:rect l="l" t="t" r="r" b="b"/>
              <a:pathLst>
                <a:path w="580643" h="426719">
                  <a:moveTo>
                    <a:pt x="290321" y="0"/>
                  </a:moveTo>
                  <a:lnTo>
                    <a:pt x="266451" y="705"/>
                  </a:lnTo>
                  <a:lnTo>
                    <a:pt x="243122" y="2785"/>
                  </a:lnTo>
                  <a:lnTo>
                    <a:pt x="220410" y="6185"/>
                  </a:lnTo>
                  <a:lnTo>
                    <a:pt x="198388" y="10850"/>
                  </a:lnTo>
                  <a:lnTo>
                    <a:pt x="177129" y="16728"/>
                  </a:lnTo>
                  <a:lnTo>
                    <a:pt x="156707" y="23762"/>
                  </a:lnTo>
                  <a:lnTo>
                    <a:pt x="137196" y="31900"/>
                  </a:lnTo>
                  <a:lnTo>
                    <a:pt x="118670" y="41087"/>
                  </a:lnTo>
                  <a:lnTo>
                    <a:pt x="101203" y="51267"/>
                  </a:lnTo>
                  <a:lnTo>
                    <a:pt x="84867" y="62388"/>
                  </a:lnTo>
                  <a:lnTo>
                    <a:pt x="55888" y="87233"/>
                  </a:lnTo>
                  <a:lnTo>
                    <a:pt x="32321" y="115187"/>
                  </a:lnTo>
                  <a:lnTo>
                    <a:pt x="14758" y="145816"/>
                  </a:lnTo>
                  <a:lnTo>
                    <a:pt x="3787" y="178685"/>
                  </a:lnTo>
                  <a:lnTo>
                    <a:pt x="0" y="213359"/>
                  </a:lnTo>
                  <a:lnTo>
                    <a:pt x="959" y="230896"/>
                  </a:lnTo>
                  <a:lnTo>
                    <a:pt x="8412" y="264722"/>
                  </a:lnTo>
                  <a:lnTo>
                    <a:pt x="22752" y="296525"/>
                  </a:lnTo>
                  <a:lnTo>
                    <a:pt x="43391" y="325870"/>
                  </a:lnTo>
                  <a:lnTo>
                    <a:pt x="69738" y="352324"/>
                  </a:lnTo>
                  <a:lnTo>
                    <a:pt x="101203" y="375452"/>
                  </a:lnTo>
                  <a:lnTo>
                    <a:pt x="118670" y="385632"/>
                  </a:lnTo>
                  <a:lnTo>
                    <a:pt x="137196" y="394819"/>
                  </a:lnTo>
                  <a:lnTo>
                    <a:pt x="156707" y="402957"/>
                  </a:lnTo>
                  <a:lnTo>
                    <a:pt x="177129" y="409991"/>
                  </a:lnTo>
                  <a:lnTo>
                    <a:pt x="198388" y="415869"/>
                  </a:lnTo>
                  <a:lnTo>
                    <a:pt x="220410" y="420534"/>
                  </a:lnTo>
                  <a:lnTo>
                    <a:pt x="243122" y="423934"/>
                  </a:lnTo>
                  <a:lnTo>
                    <a:pt x="266451" y="426014"/>
                  </a:lnTo>
                  <a:lnTo>
                    <a:pt x="290321" y="426719"/>
                  </a:lnTo>
                  <a:lnTo>
                    <a:pt x="314192" y="426014"/>
                  </a:lnTo>
                  <a:lnTo>
                    <a:pt x="337521" y="423934"/>
                  </a:lnTo>
                  <a:lnTo>
                    <a:pt x="360233" y="420534"/>
                  </a:lnTo>
                  <a:lnTo>
                    <a:pt x="382255" y="415869"/>
                  </a:lnTo>
                  <a:lnTo>
                    <a:pt x="403514" y="409991"/>
                  </a:lnTo>
                  <a:lnTo>
                    <a:pt x="423936" y="402957"/>
                  </a:lnTo>
                  <a:lnTo>
                    <a:pt x="443447" y="394819"/>
                  </a:lnTo>
                  <a:lnTo>
                    <a:pt x="461973" y="385632"/>
                  </a:lnTo>
                  <a:lnTo>
                    <a:pt x="479440" y="375452"/>
                  </a:lnTo>
                  <a:lnTo>
                    <a:pt x="495776" y="364331"/>
                  </a:lnTo>
                  <a:lnTo>
                    <a:pt x="524755" y="339486"/>
                  </a:lnTo>
                  <a:lnTo>
                    <a:pt x="548322" y="311532"/>
                  </a:lnTo>
                  <a:lnTo>
                    <a:pt x="565885" y="280903"/>
                  </a:lnTo>
                  <a:lnTo>
                    <a:pt x="576856" y="248034"/>
                  </a:lnTo>
                  <a:lnTo>
                    <a:pt x="580643" y="213359"/>
                  </a:lnTo>
                  <a:lnTo>
                    <a:pt x="579684" y="195823"/>
                  </a:lnTo>
                  <a:lnTo>
                    <a:pt x="572231" y="161997"/>
                  </a:lnTo>
                  <a:lnTo>
                    <a:pt x="557891" y="130194"/>
                  </a:lnTo>
                  <a:lnTo>
                    <a:pt x="537252" y="100849"/>
                  </a:lnTo>
                  <a:lnTo>
                    <a:pt x="510905" y="74395"/>
                  </a:lnTo>
                  <a:lnTo>
                    <a:pt x="479440" y="51267"/>
                  </a:lnTo>
                  <a:lnTo>
                    <a:pt x="461973" y="41087"/>
                  </a:lnTo>
                  <a:lnTo>
                    <a:pt x="443447" y="31900"/>
                  </a:lnTo>
                  <a:lnTo>
                    <a:pt x="423936" y="23762"/>
                  </a:lnTo>
                  <a:lnTo>
                    <a:pt x="403514" y="16728"/>
                  </a:lnTo>
                  <a:lnTo>
                    <a:pt x="382255" y="10850"/>
                  </a:lnTo>
                  <a:lnTo>
                    <a:pt x="360233" y="6185"/>
                  </a:lnTo>
                  <a:lnTo>
                    <a:pt x="337521" y="2785"/>
                  </a:lnTo>
                  <a:lnTo>
                    <a:pt x="314192" y="705"/>
                  </a:lnTo>
                  <a:lnTo>
                    <a:pt x="290321" y="0"/>
                  </a:lnTo>
                  <a:close/>
                </a:path>
              </a:pathLst>
            </a:custGeom>
            <a:ln w="12700">
              <a:solidFill>
                <a:srgbClr val="000000"/>
              </a:solidFill>
            </a:ln>
          </p:spPr>
          <p:txBody>
            <a:bodyPr wrap="square" lIns="0" tIns="0" rIns="0" bIns="0" rtlCol="0">
              <a:noAutofit/>
            </a:bodyPr>
            <a:lstStyle/>
            <a:p>
              <a:endParaRPr/>
            </a:p>
          </p:txBody>
        </p:sp>
        <p:sp>
          <p:nvSpPr>
            <p:cNvPr id="338" name="object 173"/>
            <p:cNvSpPr/>
            <p:nvPr/>
          </p:nvSpPr>
          <p:spPr>
            <a:xfrm>
              <a:off x="5005463" y="5983224"/>
              <a:ext cx="117348" cy="111251"/>
            </a:xfrm>
            <a:custGeom>
              <a:avLst/>
              <a:gdLst/>
              <a:ahLst/>
              <a:cxnLst/>
              <a:rect l="l" t="t" r="r" b="b"/>
              <a:pathLst>
                <a:path w="117348" h="111251">
                  <a:moveTo>
                    <a:pt x="100584" y="0"/>
                  </a:moveTo>
                  <a:lnTo>
                    <a:pt x="0" y="96774"/>
                  </a:lnTo>
                  <a:lnTo>
                    <a:pt x="49530" y="111251"/>
                  </a:lnTo>
                  <a:lnTo>
                    <a:pt x="117348" y="9143"/>
                  </a:lnTo>
                  <a:lnTo>
                    <a:pt x="100584" y="0"/>
                  </a:lnTo>
                  <a:close/>
                </a:path>
              </a:pathLst>
            </a:custGeom>
            <a:solidFill>
              <a:srgbClr val="98FE98"/>
            </a:solidFill>
          </p:spPr>
          <p:txBody>
            <a:bodyPr wrap="square" lIns="0" tIns="0" rIns="0" bIns="0" rtlCol="0">
              <a:noAutofit/>
            </a:bodyPr>
            <a:lstStyle/>
            <a:p>
              <a:endParaRPr/>
            </a:p>
          </p:txBody>
        </p:sp>
        <p:sp>
          <p:nvSpPr>
            <p:cNvPr id="339" name="object 174"/>
            <p:cNvSpPr/>
            <p:nvPr/>
          </p:nvSpPr>
          <p:spPr>
            <a:xfrm>
              <a:off x="5224919" y="5980176"/>
              <a:ext cx="580643" cy="426720"/>
            </a:xfrm>
            <a:custGeom>
              <a:avLst/>
              <a:gdLst/>
              <a:ahLst/>
              <a:cxnLst/>
              <a:rect l="l" t="t" r="r" b="b"/>
              <a:pathLst>
                <a:path w="580643" h="426720">
                  <a:moveTo>
                    <a:pt x="290322" y="0"/>
                  </a:moveTo>
                  <a:lnTo>
                    <a:pt x="266451" y="705"/>
                  </a:lnTo>
                  <a:lnTo>
                    <a:pt x="243122" y="2785"/>
                  </a:lnTo>
                  <a:lnTo>
                    <a:pt x="220410" y="6185"/>
                  </a:lnTo>
                  <a:lnTo>
                    <a:pt x="198388" y="10850"/>
                  </a:lnTo>
                  <a:lnTo>
                    <a:pt x="177129" y="16728"/>
                  </a:lnTo>
                  <a:lnTo>
                    <a:pt x="156707" y="23762"/>
                  </a:lnTo>
                  <a:lnTo>
                    <a:pt x="137196" y="31900"/>
                  </a:lnTo>
                  <a:lnTo>
                    <a:pt x="118670" y="41087"/>
                  </a:lnTo>
                  <a:lnTo>
                    <a:pt x="101203" y="51267"/>
                  </a:lnTo>
                  <a:lnTo>
                    <a:pt x="84867" y="62388"/>
                  </a:lnTo>
                  <a:lnTo>
                    <a:pt x="55888" y="87233"/>
                  </a:lnTo>
                  <a:lnTo>
                    <a:pt x="32321" y="115187"/>
                  </a:lnTo>
                  <a:lnTo>
                    <a:pt x="14758" y="145816"/>
                  </a:lnTo>
                  <a:lnTo>
                    <a:pt x="3787" y="178685"/>
                  </a:lnTo>
                  <a:lnTo>
                    <a:pt x="0" y="213360"/>
                  </a:lnTo>
                  <a:lnTo>
                    <a:pt x="959" y="230896"/>
                  </a:lnTo>
                  <a:lnTo>
                    <a:pt x="8412" y="264722"/>
                  </a:lnTo>
                  <a:lnTo>
                    <a:pt x="22752" y="296525"/>
                  </a:lnTo>
                  <a:lnTo>
                    <a:pt x="43391" y="325870"/>
                  </a:lnTo>
                  <a:lnTo>
                    <a:pt x="69738" y="352324"/>
                  </a:lnTo>
                  <a:lnTo>
                    <a:pt x="101203" y="375452"/>
                  </a:lnTo>
                  <a:lnTo>
                    <a:pt x="118670" y="385632"/>
                  </a:lnTo>
                  <a:lnTo>
                    <a:pt x="137196" y="394819"/>
                  </a:lnTo>
                  <a:lnTo>
                    <a:pt x="156707" y="402957"/>
                  </a:lnTo>
                  <a:lnTo>
                    <a:pt x="177129" y="409991"/>
                  </a:lnTo>
                  <a:lnTo>
                    <a:pt x="198388" y="415869"/>
                  </a:lnTo>
                  <a:lnTo>
                    <a:pt x="220410" y="420534"/>
                  </a:lnTo>
                  <a:lnTo>
                    <a:pt x="243122" y="423934"/>
                  </a:lnTo>
                  <a:lnTo>
                    <a:pt x="266451" y="426014"/>
                  </a:lnTo>
                  <a:lnTo>
                    <a:pt x="290322" y="426720"/>
                  </a:lnTo>
                  <a:lnTo>
                    <a:pt x="314089" y="426014"/>
                  </a:lnTo>
                  <a:lnTo>
                    <a:pt x="337335" y="423934"/>
                  </a:lnTo>
                  <a:lnTo>
                    <a:pt x="359985" y="420534"/>
                  </a:lnTo>
                  <a:lnTo>
                    <a:pt x="381963" y="415869"/>
                  </a:lnTo>
                  <a:lnTo>
                    <a:pt x="403193" y="409991"/>
                  </a:lnTo>
                  <a:lnTo>
                    <a:pt x="423600" y="402957"/>
                  </a:lnTo>
                  <a:lnTo>
                    <a:pt x="443109" y="394819"/>
                  </a:lnTo>
                  <a:lnTo>
                    <a:pt x="461643" y="385632"/>
                  </a:lnTo>
                  <a:lnTo>
                    <a:pt x="479129" y="375452"/>
                  </a:lnTo>
                  <a:lnTo>
                    <a:pt x="495490" y="364331"/>
                  </a:lnTo>
                  <a:lnTo>
                    <a:pt x="524536" y="339486"/>
                  </a:lnTo>
                  <a:lnTo>
                    <a:pt x="548178" y="311532"/>
                  </a:lnTo>
                  <a:lnTo>
                    <a:pt x="565812" y="280903"/>
                  </a:lnTo>
                  <a:lnTo>
                    <a:pt x="576835" y="248034"/>
                  </a:lnTo>
                  <a:lnTo>
                    <a:pt x="580643" y="213360"/>
                  </a:lnTo>
                  <a:lnTo>
                    <a:pt x="579679" y="195823"/>
                  </a:lnTo>
                  <a:lnTo>
                    <a:pt x="572188" y="161997"/>
                  </a:lnTo>
                  <a:lnTo>
                    <a:pt x="557783" y="130194"/>
                  </a:lnTo>
                  <a:lnTo>
                    <a:pt x="537070" y="100849"/>
                  </a:lnTo>
                  <a:lnTo>
                    <a:pt x="510651" y="74395"/>
                  </a:lnTo>
                  <a:lnTo>
                    <a:pt x="479129" y="51267"/>
                  </a:lnTo>
                  <a:lnTo>
                    <a:pt x="461643" y="41087"/>
                  </a:lnTo>
                  <a:lnTo>
                    <a:pt x="443109" y="31900"/>
                  </a:lnTo>
                  <a:lnTo>
                    <a:pt x="423600" y="23762"/>
                  </a:lnTo>
                  <a:lnTo>
                    <a:pt x="403193" y="16728"/>
                  </a:lnTo>
                  <a:lnTo>
                    <a:pt x="381963" y="10850"/>
                  </a:lnTo>
                  <a:lnTo>
                    <a:pt x="359985" y="6185"/>
                  </a:lnTo>
                  <a:lnTo>
                    <a:pt x="337335" y="2785"/>
                  </a:lnTo>
                  <a:lnTo>
                    <a:pt x="314089" y="705"/>
                  </a:lnTo>
                  <a:lnTo>
                    <a:pt x="290322" y="0"/>
                  </a:lnTo>
                  <a:close/>
                </a:path>
              </a:pathLst>
            </a:custGeom>
            <a:solidFill>
              <a:srgbClr val="98FE98"/>
            </a:solidFill>
          </p:spPr>
          <p:txBody>
            <a:bodyPr wrap="square" lIns="0" tIns="0" rIns="0" bIns="0" rtlCol="0">
              <a:noAutofit/>
            </a:bodyPr>
            <a:lstStyle/>
            <a:p>
              <a:endParaRPr/>
            </a:p>
          </p:txBody>
        </p:sp>
        <p:sp>
          <p:nvSpPr>
            <p:cNvPr id="340" name="object 175"/>
            <p:cNvSpPr/>
            <p:nvPr/>
          </p:nvSpPr>
          <p:spPr>
            <a:xfrm>
              <a:off x="5224919" y="5980176"/>
              <a:ext cx="580643" cy="426720"/>
            </a:xfrm>
            <a:custGeom>
              <a:avLst/>
              <a:gdLst/>
              <a:ahLst/>
              <a:cxnLst/>
              <a:rect l="l" t="t" r="r" b="b"/>
              <a:pathLst>
                <a:path w="580643" h="426720">
                  <a:moveTo>
                    <a:pt x="290322" y="0"/>
                  </a:moveTo>
                  <a:lnTo>
                    <a:pt x="266451" y="705"/>
                  </a:lnTo>
                  <a:lnTo>
                    <a:pt x="243122" y="2785"/>
                  </a:lnTo>
                  <a:lnTo>
                    <a:pt x="220410" y="6185"/>
                  </a:lnTo>
                  <a:lnTo>
                    <a:pt x="198388" y="10850"/>
                  </a:lnTo>
                  <a:lnTo>
                    <a:pt x="177129" y="16728"/>
                  </a:lnTo>
                  <a:lnTo>
                    <a:pt x="156707" y="23762"/>
                  </a:lnTo>
                  <a:lnTo>
                    <a:pt x="137196" y="31900"/>
                  </a:lnTo>
                  <a:lnTo>
                    <a:pt x="118670" y="41087"/>
                  </a:lnTo>
                  <a:lnTo>
                    <a:pt x="101203" y="51267"/>
                  </a:lnTo>
                  <a:lnTo>
                    <a:pt x="84867" y="62388"/>
                  </a:lnTo>
                  <a:lnTo>
                    <a:pt x="55888" y="87233"/>
                  </a:lnTo>
                  <a:lnTo>
                    <a:pt x="32321" y="115187"/>
                  </a:lnTo>
                  <a:lnTo>
                    <a:pt x="14758" y="145816"/>
                  </a:lnTo>
                  <a:lnTo>
                    <a:pt x="3787" y="178685"/>
                  </a:lnTo>
                  <a:lnTo>
                    <a:pt x="0" y="213360"/>
                  </a:lnTo>
                  <a:lnTo>
                    <a:pt x="959" y="230896"/>
                  </a:lnTo>
                  <a:lnTo>
                    <a:pt x="8412" y="264722"/>
                  </a:lnTo>
                  <a:lnTo>
                    <a:pt x="22752" y="296525"/>
                  </a:lnTo>
                  <a:lnTo>
                    <a:pt x="43391" y="325870"/>
                  </a:lnTo>
                  <a:lnTo>
                    <a:pt x="69738" y="352324"/>
                  </a:lnTo>
                  <a:lnTo>
                    <a:pt x="101203" y="375452"/>
                  </a:lnTo>
                  <a:lnTo>
                    <a:pt x="118670" y="385632"/>
                  </a:lnTo>
                  <a:lnTo>
                    <a:pt x="137196" y="394819"/>
                  </a:lnTo>
                  <a:lnTo>
                    <a:pt x="156707" y="402957"/>
                  </a:lnTo>
                  <a:lnTo>
                    <a:pt x="177129" y="409991"/>
                  </a:lnTo>
                  <a:lnTo>
                    <a:pt x="198388" y="415869"/>
                  </a:lnTo>
                  <a:lnTo>
                    <a:pt x="220410" y="420534"/>
                  </a:lnTo>
                  <a:lnTo>
                    <a:pt x="243122" y="423934"/>
                  </a:lnTo>
                  <a:lnTo>
                    <a:pt x="266451" y="426014"/>
                  </a:lnTo>
                  <a:lnTo>
                    <a:pt x="290322" y="426720"/>
                  </a:lnTo>
                  <a:lnTo>
                    <a:pt x="314089" y="426014"/>
                  </a:lnTo>
                  <a:lnTo>
                    <a:pt x="337335" y="423934"/>
                  </a:lnTo>
                  <a:lnTo>
                    <a:pt x="359985" y="420534"/>
                  </a:lnTo>
                  <a:lnTo>
                    <a:pt x="381963" y="415869"/>
                  </a:lnTo>
                  <a:lnTo>
                    <a:pt x="403193" y="409991"/>
                  </a:lnTo>
                  <a:lnTo>
                    <a:pt x="423600" y="402957"/>
                  </a:lnTo>
                  <a:lnTo>
                    <a:pt x="443109" y="394819"/>
                  </a:lnTo>
                  <a:lnTo>
                    <a:pt x="461643" y="385632"/>
                  </a:lnTo>
                  <a:lnTo>
                    <a:pt x="479129" y="375452"/>
                  </a:lnTo>
                  <a:lnTo>
                    <a:pt x="495490" y="364331"/>
                  </a:lnTo>
                  <a:lnTo>
                    <a:pt x="524536" y="339486"/>
                  </a:lnTo>
                  <a:lnTo>
                    <a:pt x="548178" y="311532"/>
                  </a:lnTo>
                  <a:lnTo>
                    <a:pt x="565812" y="280903"/>
                  </a:lnTo>
                  <a:lnTo>
                    <a:pt x="576835" y="248034"/>
                  </a:lnTo>
                  <a:lnTo>
                    <a:pt x="580643" y="213360"/>
                  </a:lnTo>
                  <a:lnTo>
                    <a:pt x="579679" y="195823"/>
                  </a:lnTo>
                  <a:lnTo>
                    <a:pt x="572188" y="161997"/>
                  </a:lnTo>
                  <a:lnTo>
                    <a:pt x="557783" y="130194"/>
                  </a:lnTo>
                  <a:lnTo>
                    <a:pt x="537070" y="100849"/>
                  </a:lnTo>
                  <a:lnTo>
                    <a:pt x="510651" y="74395"/>
                  </a:lnTo>
                  <a:lnTo>
                    <a:pt x="479129" y="51267"/>
                  </a:lnTo>
                  <a:lnTo>
                    <a:pt x="461643" y="41087"/>
                  </a:lnTo>
                  <a:lnTo>
                    <a:pt x="443109" y="31900"/>
                  </a:lnTo>
                  <a:lnTo>
                    <a:pt x="423600" y="23762"/>
                  </a:lnTo>
                  <a:lnTo>
                    <a:pt x="403193" y="16728"/>
                  </a:lnTo>
                  <a:lnTo>
                    <a:pt x="381963" y="10850"/>
                  </a:lnTo>
                  <a:lnTo>
                    <a:pt x="359985" y="6185"/>
                  </a:lnTo>
                  <a:lnTo>
                    <a:pt x="337335" y="2785"/>
                  </a:lnTo>
                  <a:lnTo>
                    <a:pt x="314089" y="705"/>
                  </a:lnTo>
                  <a:lnTo>
                    <a:pt x="290322" y="0"/>
                  </a:lnTo>
                  <a:close/>
                </a:path>
              </a:pathLst>
            </a:custGeom>
            <a:ln w="12700">
              <a:solidFill>
                <a:srgbClr val="000000"/>
              </a:solidFill>
            </a:ln>
          </p:spPr>
          <p:txBody>
            <a:bodyPr wrap="square" lIns="0" tIns="0" rIns="0" bIns="0" rtlCol="0">
              <a:noAutofit/>
            </a:bodyPr>
            <a:lstStyle/>
            <a:p>
              <a:endParaRPr/>
            </a:p>
          </p:txBody>
        </p:sp>
        <p:sp>
          <p:nvSpPr>
            <p:cNvPr id="341" name="object 176"/>
            <p:cNvSpPr/>
            <p:nvPr/>
          </p:nvSpPr>
          <p:spPr>
            <a:xfrm>
              <a:off x="5730887" y="6054090"/>
              <a:ext cx="208025" cy="154686"/>
            </a:xfrm>
            <a:custGeom>
              <a:avLst/>
              <a:gdLst/>
              <a:ahLst/>
              <a:cxnLst/>
              <a:rect l="l" t="t" r="r" b="b"/>
              <a:pathLst>
                <a:path w="208025" h="154686">
                  <a:moveTo>
                    <a:pt x="104394" y="0"/>
                  </a:moveTo>
                  <a:lnTo>
                    <a:pt x="87800" y="975"/>
                  </a:lnTo>
                  <a:lnTo>
                    <a:pt x="72054" y="3801"/>
                  </a:lnTo>
                  <a:lnTo>
                    <a:pt x="57352" y="8323"/>
                  </a:lnTo>
                  <a:lnTo>
                    <a:pt x="43890" y="14389"/>
                  </a:lnTo>
                  <a:lnTo>
                    <a:pt x="31862" y="21845"/>
                  </a:lnTo>
                  <a:lnTo>
                    <a:pt x="21464" y="30540"/>
                  </a:lnTo>
                  <a:lnTo>
                    <a:pt x="12891" y="40319"/>
                  </a:lnTo>
                  <a:lnTo>
                    <a:pt x="6340" y="51031"/>
                  </a:lnTo>
                  <a:lnTo>
                    <a:pt x="2004" y="62522"/>
                  </a:lnTo>
                  <a:lnTo>
                    <a:pt x="81" y="74639"/>
                  </a:lnTo>
                  <a:lnTo>
                    <a:pt x="0" y="77724"/>
                  </a:lnTo>
                  <a:lnTo>
                    <a:pt x="1304" y="89811"/>
                  </a:lnTo>
                  <a:lnTo>
                    <a:pt x="5085" y="101346"/>
                  </a:lnTo>
                  <a:lnTo>
                    <a:pt x="11145" y="112168"/>
                  </a:lnTo>
                  <a:lnTo>
                    <a:pt x="19286" y="122119"/>
                  </a:lnTo>
                  <a:lnTo>
                    <a:pt x="29312" y="131041"/>
                  </a:lnTo>
                  <a:lnTo>
                    <a:pt x="41025" y="138773"/>
                  </a:lnTo>
                  <a:lnTo>
                    <a:pt x="54228" y="145158"/>
                  </a:lnTo>
                  <a:lnTo>
                    <a:pt x="68722" y="150037"/>
                  </a:lnTo>
                  <a:lnTo>
                    <a:pt x="84311" y="153251"/>
                  </a:lnTo>
                  <a:lnTo>
                    <a:pt x="100796" y="154640"/>
                  </a:lnTo>
                  <a:lnTo>
                    <a:pt x="104394" y="154686"/>
                  </a:lnTo>
                  <a:lnTo>
                    <a:pt x="120918" y="153694"/>
                  </a:lnTo>
                  <a:lnTo>
                    <a:pt x="136618" y="150829"/>
                  </a:lnTo>
                  <a:lnTo>
                    <a:pt x="151289" y="146250"/>
                  </a:lnTo>
                  <a:lnTo>
                    <a:pt x="164727" y="140118"/>
                  </a:lnTo>
                  <a:lnTo>
                    <a:pt x="176726" y="132595"/>
                  </a:lnTo>
                  <a:lnTo>
                    <a:pt x="187083" y="123842"/>
                  </a:lnTo>
                  <a:lnTo>
                    <a:pt x="195592" y="114019"/>
                  </a:lnTo>
                  <a:lnTo>
                    <a:pt x="202050" y="103289"/>
                  </a:lnTo>
                  <a:lnTo>
                    <a:pt x="206250" y="91811"/>
                  </a:lnTo>
                  <a:lnTo>
                    <a:pt x="207989" y="79748"/>
                  </a:lnTo>
                  <a:lnTo>
                    <a:pt x="208025" y="77723"/>
                  </a:lnTo>
                  <a:lnTo>
                    <a:pt x="206719" y="65418"/>
                  </a:lnTo>
                  <a:lnTo>
                    <a:pt x="202934" y="53708"/>
                  </a:lnTo>
                  <a:lnTo>
                    <a:pt x="196874" y="42747"/>
                  </a:lnTo>
                  <a:lnTo>
                    <a:pt x="188740" y="32691"/>
                  </a:lnTo>
                  <a:lnTo>
                    <a:pt x="178736" y="23695"/>
                  </a:lnTo>
                  <a:lnTo>
                    <a:pt x="167064" y="15914"/>
                  </a:lnTo>
                  <a:lnTo>
                    <a:pt x="153926" y="9502"/>
                  </a:lnTo>
                  <a:lnTo>
                    <a:pt x="139525" y="4616"/>
                  </a:lnTo>
                  <a:lnTo>
                    <a:pt x="124063" y="1410"/>
                  </a:lnTo>
                  <a:lnTo>
                    <a:pt x="107743" y="40"/>
                  </a:lnTo>
                  <a:lnTo>
                    <a:pt x="104394" y="0"/>
                  </a:lnTo>
                  <a:close/>
                </a:path>
              </a:pathLst>
            </a:custGeom>
            <a:solidFill>
              <a:srgbClr val="98FE98"/>
            </a:solidFill>
          </p:spPr>
          <p:txBody>
            <a:bodyPr wrap="square" lIns="0" tIns="0" rIns="0" bIns="0" rtlCol="0">
              <a:noAutofit/>
            </a:bodyPr>
            <a:lstStyle/>
            <a:p>
              <a:endParaRPr/>
            </a:p>
          </p:txBody>
        </p:sp>
        <p:sp>
          <p:nvSpPr>
            <p:cNvPr id="342" name="object 177"/>
            <p:cNvSpPr/>
            <p:nvPr/>
          </p:nvSpPr>
          <p:spPr>
            <a:xfrm>
              <a:off x="5730887" y="6054090"/>
              <a:ext cx="208025" cy="154686"/>
            </a:xfrm>
            <a:custGeom>
              <a:avLst/>
              <a:gdLst/>
              <a:ahLst/>
              <a:cxnLst/>
              <a:rect l="l" t="t" r="r" b="b"/>
              <a:pathLst>
                <a:path w="208025" h="154686">
                  <a:moveTo>
                    <a:pt x="104394" y="0"/>
                  </a:moveTo>
                  <a:lnTo>
                    <a:pt x="87800" y="975"/>
                  </a:lnTo>
                  <a:lnTo>
                    <a:pt x="72054" y="3801"/>
                  </a:lnTo>
                  <a:lnTo>
                    <a:pt x="57352" y="8323"/>
                  </a:lnTo>
                  <a:lnTo>
                    <a:pt x="43890" y="14389"/>
                  </a:lnTo>
                  <a:lnTo>
                    <a:pt x="31862" y="21845"/>
                  </a:lnTo>
                  <a:lnTo>
                    <a:pt x="21464" y="30540"/>
                  </a:lnTo>
                  <a:lnTo>
                    <a:pt x="12891" y="40319"/>
                  </a:lnTo>
                  <a:lnTo>
                    <a:pt x="6340" y="51031"/>
                  </a:lnTo>
                  <a:lnTo>
                    <a:pt x="2004" y="62522"/>
                  </a:lnTo>
                  <a:lnTo>
                    <a:pt x="81" y="74639"/>
                  </a:lnTo>
                  <a:lnTo>
                    <a:pt x="0" y="77724"/>
                  </a:lnTo>
                  <a:lnTo>
                    <a:pt x="1304" y="89811"/>
                  </a:lnTo>
                  <a:lnTo>
                    <a:pt x="5085" y="101346"/>
                  </a:lnTo>
                  <a:lnTo>
                    <a:pt x="11145" y="112168"/>
                  </a:lnTo>
                  <a:lnTo>
                    <a:pt x="19286" y="122119"/>
                  </a:lnTo>
                  <a:lnTo>
                    <a:pt x="29312" y="131041"/>
                  </a:lnTo>
                  <a:lnTo>
                    <a:pt x="41025" y="138773"/>
                  </a:lnTo>
                  <a:lnTo>
                    <a:pt x="54228" y="145158"/>
                  </a:lnTo>
                  <a:lnTo>
                    <a:pt x="68722" y="150037"/>
                  </a:lnTo>
                  <a:lnTo>
                    <a:pt x="84311" y="153251"/>
                  </a:lnTo>
                  <a:lnTo>
                    <a:pt x="100796" y="154640"/>
                  </a:lnTo>
                  <a:lnTo>
                    <a:pt x="104394" y="154686"/>
                  </a:lnTo>
                  <a:lnTo>
                    <a:pt x="120918" y="153694"/>
                  </a:lnTo>
                  <a:lnTo>
                    <a:pt x="136618" y="150829"/>
                  </a:lnTo>
                  <a:lnTo>
                    <a:pt x="151289" y="146250"/>
                  </a:lnTo>
                  <a:lnTo>
                    <a:pt x="164727" y="140118"/>
                  </a:lnTo>
                  <a:lnTo>
                    <a:pt x="176726" y="132595"/>
                  </a:lnTo>
                  <a:lnTo>
                    <a:pt x="187083" y="123842"/>
                  </a:lnTo>
                  <a:lnTo>
                    <a:pt x="195592" y="114019"/>
                  </a:lnTo>
                  <a:lnTo>
                    <a:pt x="202050" y="103289"/>
                  </a:lnTo>
                  <a:lnTo>
                    <a:pt x="206250" y="91811"/>
                  </a:lnTo>
                  <a:lnTo>
                    <a:pt x="207989" y="79748"/>
                  </a:lnTo>
                  <a:lnTo>
                    <a:pt x="208025" y="77723"/>
                  </a:lnTo>
                  <a:lnTo>
                    <a:pt x="206719" y="65418"/>
                  </a:lnTo>
                  <a:lnTo>
                    <a:pt x="202934" y="53708"/>
                  </a:lnTo>
                  <a:lnTo>
                    <a:pt x="196874" y="42747"/>
                  </a:lnTo>
                  <a:lnTo>
                    <a:pt x="188740" y="32691"/>
                  </a:lnTo>
                  <a:lnTo>
                    <a:pt x="178736" y="23695"/>
                  </a:lnTo>
                  <a:lnTo>
                    <a:pt x="167064" y="15914"/>
                  </a:lnTo>
                  <a:lnTo>
                    <a:pt x="153926" y="9502"/>
                  </a:lnTo>
                  <a:lnTo>
                    <a:pt x="139525" y="4616"/>
                  </a:lnTo>
                  <a:lnTo>
                    <a:pt x="124063" y="1410"/>
                  </a:lnTo>
                  <a:lnTo>
                    <a:pt x="107743" y="40"/>
                  </a:lnTo>
                  <a:lnTo>
                    <a:pt x="104394" y="0"/>
                  </a:lnTo>
                  <a:close/>
                </a:path>
              </a:pathLst>
            </a:custGeom>
            <a:ln w="12700">
              <a:solidFill>
                <a:srgbClr val="000000"/>
              </a:solidFill>
            </a:ln>
          </p:spPr>
          <p:txBody>
            <a:bodyPr wrap="square" lIns="0" tIns="0" rIns="0" bIns="0" rtlCol="0">
              <a:noAutofit/>
            </a:bodyPr>
            <a:lstStyle/>
            <a:p>
              <a:endParaRPr/>
            </a:p>
          </p:txBody>
        </p:sp>
        <p:sp>
          <p:nvSpPr>
            <p:cNvPr id="343" name="object 178"/>
            <p:cNvSpPr/>
            <p:nvPr/>
          </p:nvSpPr>
          <p:spPr>
            <a:xfrm>
              <a:off x="5663069" y="6278118"/>
              <a:ext cx="142493" cy="103632"/>
            </a:xfrm>
            <a:custGeom>
              <a:avLst/>
              <a:gdLst/>
              <a:ahLst/>
              <a:cxnLst/>
              <a:rect l="l" t="t" r="r" b="b"/>
              <a:pathLst>
                <a:path w="142493" h="103632">
                  <a:moveTo>
                    <a:pt x="70865" y="0"/>
                  </a:moveTo>
                  <a:lnTo>
                    <a:pt x="54506" y="1425"/>
                  </a:lnTo>
                  <a:lnTo>
                    <a:pt x="39465" y="5470"/>
                  </a:lnTo>
                  <a:lnTo>
                    <a:pt x="26198" y="11790"/>
                  </a:lnTo>
                  <a:lnTo>
                    <a:pt x="15163" y="20038"/>
                  </a:lnTo>
                  <a:lnTo>
                    <a:pt x="6816" y="29867"/>
                  </a:lnTo>
                  <a:lnTo>
                    <a:pt x="1615" y="40933"/>
                  </a:lnTo>
                  <a:lnTo>
                    <a:pt x="0" y="51816"/>
                  </a:lnTo>
                  <a:lnTo>
                    <a:pt x="1933" y="63707"/>
                  </a:lnTo>
                  <a:lnTo>
                    <a:pt x="7428" y="74678"/>
                  </a:lnTo>
                  <a:lnTo>
                    <a:pt x="16028" y="84383"/>
                  </a:lnTo>
                  <a:lnTo>
                    <a:pt x="27277" y="92476"/>
                  </a:lnTo>
                  <a:lnTo>
                    <a:pt x="40717" y="98610"/>
                  </a:lnTo>
                  <a:lnTo>
                    <a:pt x="55892" y="102440"/>
                  </a:lnTo>
                  <a:lnTo>
                    <a:pt x="70865" y="103632"/>
                  </a:lnTo>
                  <a:lnTo>
                    <a:pt x="87398" y="102225"/>
                  </a:lnTo>
                  <a:lnTo>
                    <a:pt x="102554" y="98233"/>
                  </a:lnTo>
                  <a:lnTo>
                    <a:pt x="115898" y="91994"/>
                  </a:lnTo>
                  <a:lnTo>
                    <a:pt x="126998" y="83846"/>
                  </a:lnTo>
                  <a:lnTo>
                    <a:pt x="135419" y="74129"/>
                  </a:lnTo>
                  <a:lnTo>
                    <a:pt x="140728" y="63181"/>
                  </a:lnTo>
                  <a:lnTo>
                    <a:pt x="142493" y="51816"/>
                  </a:lnTo>
                  <a:lnTo>
                    <a:pt x="140584" y="40004"/>
                  </a:lnTo>
                  <a:lnTo>
                    <a:pt x="135146" y="29098"/>
                  </a:lnTo>
                  <a:lnTo>
                    <a:pt x="126613" y="19436"/>
                  </a:lnTo>
                  <a:lnTo>
                    <a:pt x="115417" y="11356"/>
                  </a:lnTo>
                  <a:lnTo>
                    <a:pt x="101994" y="5198"/>
                  </a:lnTo>
                  <a:lnTo>
                    <a:pt x="86777" y="1300"/>
                  </a:lnTo>
                  <a:lnTo>
                    <a:pt x="70865" y="0"/>
                  </a:lnTo>
                  <a:close/>
                </a:path>
              </a:pathLst>
            </a:custGeom>
            <a:solidFill>
              <a:srgbClr val="98FE98"/>
            </a:solidFill>
          </p:spPr>
          <p:txBody>
            <a:bodyPr wrap="square" lIns="0" tIns="0" rIns="0" bIns="0" rtlCol="0">
              <a:noAutofit/>
            </a:bodyPr>
            <a:lstStyle/>
            <a:p>
              <a:endParaRPr/>
            </a:p>
          </p:txBody>
        </p:sp>
        <p:sp>
          <p:nvSpPr>
            <p:cNvPr id="344" name="object 179"/>
            <p:cNvSpPr/>
            <p:nvPr/>
          </p:nvSpPr>
          <p:spPr>
            <a:xfrm>
              <a:off x="5663069" y="6278118"/>
              <a:ext cx="142493" cy="103632"/>
            </a:xfrm>
            <a:custGeom>
              <a:avLst/>
              <a:gdLst/>
              <a:ahLst/>
              <a:cxnLst/>
              <a:rect l="l" t="t" r="r" b="b"/>
              <a:pathLst>
                <a:path w="142493" h="103632">
                  <a:moveTo>
                    <a:pt x="70865" y="0"/>
                  </a:moveTo>
                  <a:lnTo>
                    <a:pt x="54506" y="1425"/>
                  </a:lnTo>
                  <a:lnTo>
                    <a:pt x="39465" y="5470"/>
                  </a:lnTo>
                  <a:lnTo>
                    <a:pt x="26198" y="11790"/>
                  </a:lnTo>
                  <a:lnTo>
                    <a:pt x="15163" y="20038"/>
                  </a:lnTo>
                  <a:lnTo>
                    <a:pt x="6816" y="29867"/>
                  </a:lnTo>
                  <a:lnTo>
                    <a:pt x="1615" y="40933"/>
                  </a:lnTo>
                  <a:lnTo>
                    <a:pt x="0" y="51816"/>
                  </a:lnTo>
                  <a:lnTo>
                    <a:pt x="1933" y="63707"/>
                  </a:lnTo>
                  <a:lnTo>
                    <a:pt x="7428" y="74678"/>
                  </a:lnTo>
                  <a:lnTo>
                    <a:pt x="16028" y="84383"/>
                  </a:lnTo>
                  <a:lnTo>
                    <a:pt x="27277" y="92476"/>
                  </a:lnTo>
                  <a:lnTo>
                    <a:pt x="40717" y="98610"/>
                  </a:lnTo>
                  <a:lnTo>
                    <a:pt x="55892" y="102440"/>
                  </a:lnTo>
                  <a:lnTo>
                    <a:pt x="70865" y="103632"/>
                  </a:lnTo>
                  <a:lnTo>
                    <a:pt x="87398" y="102225"/>
                  </a:lnTo>
                  <a:lnTo>
                    <a:pt x="102554" y="98233"/>
                  </a:lnTo>
                  <a:lnTo>
                    <a:pt x="115898" y="91994"/>
                  </a:lnTo>
                  <a:lnTo>
                    <a:pt x="126998" y="83846"/>
                  </a:lnTo>
                  <a:lnTo>
                    <a:pt x="135419" y="74129"/>
                  </a:lnTo>
                  <a:lnTo>
                    <a:pt x="140728" y="63181"/>
                  </a:lnTo>
                  <a:lnTo>
                    <a:pt x="142493" y="51816"/>
                  </a:lnTo>
                  <a:lnTo>
                    <a:pt x="140584" y="40004"/>
                  </a:lnTo>
                  <a:lnTo>
                    <a:pt x="135146" y="29098"/>
                  </a:lnTo>
                  <a:lnTo>
                    <a:pt x="126613" y="19436"/>
                  </a:lnTo>
                  <a:lnTo>
                    <a:pt x="115417" y="11356"/>
                  </a:lnTo>
                  <a:lnTo>
                    <a:pt x="101994" y="5198"/>
                  </a:lnTo>
                  <a:lnTo>
                    <a:pt x="86777" y="1300"/>
                  </a:lnTo>
                  <a:lnTo>
                    <a:pt x="70865" y="0"/>
                  </a:lnTo>
                  <a:close/>
                </a:path>
              </a:pathLst>
            </a:custGeom>
            <a:ln w="12699">
              <a:solidFill>
                <a:srgbClr val="000000"/>
              </a:solidFill>
            </a:ln>
          </p:spPr>
          <p:txBody>
            <a:bodyPr wrap="square" lIns="0" tIns="0" rIns="0" bIns="0" rtlCol="0">
              <a:noAutofit/>
            </a:bodyPr>
            <a:lstStyle/>
            <a:p>
              <a:endParaRPr/>
            </a:p>
          </p:txBody>
        </p:sp>
        <p:sp>
          <p:nvSpPr>
            <p:cNvPr id="345" name="object 180"/>
            <p:cNvSpPr/>
            <p:nvPr/>
          </p:nvSpPr>
          <p:spPr>
            <a:xfrm>
              <a:off x="5663069" y="6005322"/>
              <a:ext cx="142493" cy="102869"/>
            </a:xfrm>
            <a:custGeom>
              <a:avLst/>
              <a:gdLst/>
              <a:ahLst/>
              <a:cxnLst/>
              <a:rect l="l" t="t" r="r" b="b"/>
              <a:pathLst>
                <a:path w="142493" h="102869">
                  <a:moveTo>
                    <a:pt x="70865" y="0"/>
                  </a:moveTo>
                  <a:lnTo>
                    <a:pt x="54506" y="1384"/>
                  </a:lnTo>
                  <a:lnTo>
                    <a:pt x="39465" y="5334"/>
                  </a:lnTo>
                  <a:lnTo>
                    <a:pt x="26198" y="11546"/>
                  </a:lnTo>
                  <a:lnTo>
                    <a:pt x="15163" y="19715"/>
                  </a:lnTo>
                  <a:lnTo>
                    <a:pt x="6816" y="29536"/>
                  </a:lnTo>
                  <a:lnTo>
                    <a:pt x="1615" y="40705"/>
                  </a:lnTo>
                  <a:lnTo>
                    <a:pt x="0" y="51815"/>
                  </a:lnTo>
                  <a:lnTo>
                    <a:pt x="1952" y="63722"/>
                  </a:lnTo>
                  <a:lnTo>
                    <a:pt x="7501" y="74629"/>
                  </a:lnTo>
                  <a:lnTo>
                    <a:pt x="16182" y="84212"/>
                  </a:lnTo>
                  <a:lnTo>
                    <a:pt x="27532" y="92149"/>
                  </a:lnTo>
                  <a:lnTo>
                    <a:pt x="41086" y="98116"/>
                  </a:lnTo>
                  <a:lnTo>
                    <a:pt x="56381" y="101790"/>
                  </a:lnTo>
                  <a:lnTo>
                    <a:pt x="70865" y="102869"/>
                  </a:lnTo>
                  <a:lnTo>
                    <a:pt x="87479" y="101493"/>
                  </a:lnTo>
                  <a:lnTo>
                    <a:pt x="102698" y="97573"/>
                  </a:lnTo>
                  <a:lnTo>
                    <a:pt x="116084" y="91427"/>
                  </a:lnTo>
                  <a:lnTo>
                    <a:pt x="127196" y="83371"/>
                  </a:lnTo>
                  <a:lnTo>
                    <a:pt x="135593" y="73722"/>
                  </a:lnTo>
                  <a:lnTo>
                    <a:pt x="140835" y="62796"/>
                  </a:lnTo>
                  <a:lnTo>
                    <a:pt x="142493" y="51815"/>
                  </a:lnTo>
                  <a:lnTo>
                    <a:pt x="140584" y="39763"/>
                  </a:lnTo>
                  <a:lnTo>
                    <a:pt x="135146" y="28764"/>
                  </a:lnTo>
                  <a:lnTo>
                    <a:pt x="126613" y="19117"/>
                  </a:lnTo>
                  <a:lnTo>
                    <a:pt x="115417" y="11118"/>
                  </a:lnTo>
                  <a:lnTo>
                    <a:pt x="101994" y="5067"/>
                  </a:lnTo>
                  <a:lnTo>
                    <a:pt x="86777" y="1263"/>
                  </a:lnTo>
                  <a:lnTo>
                    <a:pt x="70865" y="0"/>
                  </a:lnTo>
                  <a:close/>
                </a:path>
              </a:pathLst>
            </a:custGeom>
            <a:solidFill>
              <a:srgbClr val="98FE98"/>
            </a:solidFill>
          </p:spPr>
          <p:txBody>
            <a:bodyPr wrap="square" lIns="0" tIns="0" rIns="0" bIns="0" rtlCol="0">
              <a:noAutofit/>
            </a:bodyPr>
            <a:lstStyle/>
            <a:p>
              <a:endParaRPr/>
            </a:p>
          </p:txBody>
        </p:sp>
        <p:sp>
          <p:nvSpPr>
            <p:cNvPr id="346" name="object 181"/>
            <p:cNvSpPr/>
            <p:nvPr/>
          </p:nvSpPr>
          <p:spPr>
            <a:xfrm>
              <a:off x="5663069" y="6005322"/>
              <a:ext cx="142493" cy="102869"/>
            </a:xfrm>
            <a:custGeom>
              <a:avLst/>
              <a:gdLst/>
              <a:ahLst/>
              <a:cxnLst/>
              <a:rect l="l" t="t" r="r" b="b"/>
              <a:pathLst>
                <a:path w="142493" h="102869">
                  <a:moveTo>
                    <a:pt x="70865" y="0"/>
                  </a:moveTo>
                  <a:lnTo>
                    <a:pt x="54506" y="1384"/>
                  </a:lnTo>
                  <a:lnTo>
                    <a:pt x="39465" y="5334"/>
                  </a:lnTo>
                  <a:lnTo>
                    <a:pt x="26198" y="11546"/>
                  </a:lnTo>
                  <a:lnTo>
                    <a:pt x="15163" y="19715"/>
                  </a:lnTo>
                  <a:lnTo>
                    <a:pt x="6816" y="29536"/>
                  </a:lnTo>
                  <a:lnTo>
                    <a:pt x="1615" y="40705"/>
                  </a:lnTo>
                  <a:lnTo>
                    <a:pt x="0" y="51815"/>
                  </a:lnTo>
                  <a:lnTo>
                    <a:pt x="1952" y="63722"/>
                  </a:lnTo>
                  <a:lnTo>
                    <a:pt x="7501" y="74629"/>
                  </a:lnTo>
                  <a:lnTo>
                    <a:pt x="16182" y="84212"/>
                  </a:lnTo>
                  <a:lnTo>
                    <a:pt x="27532" y="92149"/>
                  </a:lnTo>
                  <a:lnTo>
                    <a:pt x="41086" y="98116"/>
                  </a:lnTo>
                  <a:lnTo>
                    <a:pt x="56381" y="101790"/>
                  </a:lnTo>
                  <a:lnTo>
                    <a:pt x="70865" y="102869"/>
                  </a:lnTo>
                  <a:lnTo>
                    <a:pt x="87479" y="101493"/>
                  </a:lnTo>
                  <a:lnTo>
                    <a:pt x="102698" y="97573"/>
                  </a:lnTo>
                  <a:lnTo>
                    <a:pt x="116084" y="91427"/>
                  </a:lnTo>
                  <a:lnTo>
                    <a:pt x="127196" y="83371"/>
                  </a:lnTo>
                  <a:lnTo>
                    <a:pt x="135593" y="73722"/>
                  </a:lnTo>
                  <a:lnTo>
                    <a:pt x="140835" y="62796"/>
                  </a:lnTo>
                  <a:lnTo>
                    <a:pt x="142493" y="51815"/>
                  </a:lnTo>
                  <a:lnTo>
                    <a:pt x="140584" y="39763"/>
                  </a:lnTo>
                  <a:lnTo>
                    <a:pt x="135146" y="28764"/>
                  </a:lnTo>
                  <a:lnTo>
                    <a:pt x="126613" y="19117"/>
                  </a:lnTo>
                  <a:lnTo>
                    <a:pt x="115417" y="11118"/>
                  </a:lnTo>
                  <a:lnTo>
                    <a:pt x="101994" y="5067"/>
                  </a:lnTo>
                  <a:lnTo>
                    <a:pt x="86777" y="1263"/>
                  </a:lnTo>
                  <a:lnTo>
                    <a:pt x="70865" y="0"/>
                  </a:lnTo>
                  <a:close/>
                </a:path>
              </a:pathLst>
            </a:custGeom>
            <a:ln w="12700">
              <a:solidFill>
                <a:srgbClr val="000000"/>
              </a:solidFill>
            </a:ln>
          </p:spPr>
          <p:txBody>
            <a:bodyPr wrap="square" lIns="0" tIns="0" rIns="0" bIns="0" rtlCol="0">
              <a:noAutofit/>
            </a:bodyPr>
            <a:lstStyle/>
            <a:p>
              <a:endParaRPr/>
            </a:p>
          </p:txBody>
        </p:sp>
        <p:sp>
          <p:nvSpPr>
            <p:cNvPr id="347" name="object 182"/>
            <p:cNvSpPr/>
            <p:nvPr/>
          </p:nvSpPr>
          <p:spPr>
            <a:xfrm>
              <a:off x="5695835" y="6154674"/>
              <a:ext cx="209550" cy="152400"/>
            </a:xfrm>
            <a:custGeom>
              <a:avLst/>
              <a:gdLst/>
              <a:ahLst/>
              <a:cxnLst/>
              <a:rect l="l" t="t" r="r" b="b"/>
              <a:pathLst>
                <a:path w="209550" h="152400">
                  <a:moveTo>
                    <a:pt x="105156" y="0"/>
                  </a:moveTo>
                  <a:lnTo>
                    <a:pt x="88505" y="939"/>
                  </a:lnTo>
                  <a:lnTo>
                    <a:pt x="72672" y="3665"/>
                  </a:lnTo>
                  <a:lnTo>
                    <a:pt x="57862" y="8042"/>
                  </a:lnTo>
                  <a:lnTo>
                    <a:pt x="44280" y="13932"/>
                  </a:lnTo>
                  <a:lnTo>
                    <a:pt x="32131" y="21198"/>
                  </a:lnTo>
                  <a:lnTo>
                    <a:pt x="21620" y="29705"/>
                  </a:lnTo>
                  <a:lnTo>
                    <a:pt x="12953" y="39314"/>
                  </a:lnTo>
                  <a:lnTo>
                    <a:pt x="6335" y="49890"/>
                  </a:lnTo>
                  <a:lnTo>
                    <a:pt x="1972" y="61294"/>
                  </a:lnTo>
                  <a:lnTo>
                    <a:pt x="68" y="73391"/>
                  </a:lnTo>
                  <a:lnTo>
                    <a:pt x="0" y="76200"/>
                  </a:lnTo>
                  <a:lnTo>
                    <a:pt x="1321" y="88252"/>
                  </a:lnTo>
                  <a:lnTo>
                    <a:pt x="5148" y="99717"/>
                  </a:lnTo>
                  <a:lnTo>
                    <a:pt x="11276" y="110446"/>
                  </a:lnTo>
                  <a:lnTo>
                    <a:pt x="19499" y="120288"/>
                  </a:lnTo>
                  <a:lnTo>
                    <a:pt x="29611" y="129095"/>
                  </a:lnTo>
                  <a:lnTo>
                    <a:pt x="41409" y="136716"/>
                  </a:lnTo>
                  <a:lnTo>
                    <a:pt x="54686" y="143001"/>
                  </a:lnTo>
                  <a:lnTo>
                    <a:pt x="69238" y="147802"/>
                  </a:lnTo>
                  <a:lnTo>
                    <a:pt x="84858" y="150968"/>
                  </a:lnTo>
                  <a:lnTo>
                    <a:pt x="101342" y="152350"/>
                  </a:lnTo>
                  <a:lnTo>
                    <a:pt x="105156" y="152400"/>
                  </a:lnTo>
                  <a:lnTo>
                    <a:pt x="121863" y="151432"/>
                  </a:lnTo>
                  <a:lnTo>
                    <a:pt x="137708" y="148629"/>
                  </a:lnTo>
                  <a:lnTo>
                    <a:pt x="152493" y="144143"/>
                  </a:lnTo>
                  <a:lnTo>
                    <a:pt x="166016" y="138127"/>
                  </a:lnTo>
                  <a:lnTo>
                    <a:pt x="178080" y="130731"/>
                  </a:lnTo>
                  <a:lnTo>
                    <a:pt x="188483" y="122108"/>
                  </a:lnTo>
                  <a:lnTo>
                    <a:pt x="197027" y="112409"/>
                  </a:lnTo>
                  <a:lnTo>
                    <a:pt x="203512" y="101787"/>
                  </a:lnTo>
                  <a:lnTo>
                    <a:pt x="207739" y="90392"/>
                  </a:lnTo>
                  <a:lnTo>
                    <a:pt x="209508" y="78377"/>
                  </a:lnTo>
                  <a:lnTo>
                    <a:pt x="209550" y="76199"/>
                  </a:lnTo>
                  <a:lnTo>
                    <a:pt x="208236" y="63908"/>
                  </a:lnTo>
                  <a:lnTo>
                    <a:pt x="204430" y="52286"/>
                  </a:lnTo>
                  <a:lnTo>
                    <a:pt x="198330" y="41471"/>
                  </a:lnTo>
                  <a:lnTo>
                    <a:pt x="190135" y="31601"/>
                  </a:lnTo>
                  <a:lnTo>
                    <a:pt x="180046" y="22817"/>
                  </a:lnTo>
                  <a:lnTo>
                    <a:pt x="168262" y="15257"/>
                  </a:lnTo>
                  <a:lnTo>
                    <a:pt x="154982" y="9059"/>
                  </a:lnTo>
                  <a:lnTo>
                    <a:pt x="140406" y="4363"/>
                  </a:lnTo>
                  <a:lnTo>
                    <a:pt x="124734" y="1307"/>
                  </a:lnTo>
                  <a:lnTo>
                    <a:pt x="108164" y="30"/>
                  </a:lnTo>
                  <a:lnTo>
                    <a:pt x="105156" y="0"/>
                  </a:lnTo>
                  <a:close/>
                </a:path>
              </a:pathLst>
            </a:custGeom>
            <a:solidFill>
              <a:srgbClr val="98FE98"/>
            </a:solidFill>
          </p:spPr>
          <p:txBody>
            <a:bodyPr wrap="square" lIns="0" tIns="0" rIns="0" bIns="0" rtlCol="0">
              <a:noAutofit/>
            </a:bodyPr>
            <a:lstStyle/>
            <a:p>
              <a:endParaRPr/>
            </a:p>
          </p:txBody>
        </p:sp>
        <p:sp>
          <p:nvSpPr>
            <p:cNvPr id="348" name="object 183"/>
            <p:cNvSpPr/>
            <p:nvPr/>
          </p:nvSpPr>
          <p:spPr>
            <a:xfrm>
              <a:off x="5695835" y="6154674"/>
              <a:ext cx="209550" cy="152400"/>
            </a:xfrm>
            <a:custGeom>
              <a:avLst/>
              <a:gdLst/>
              <a:ahLst/>
              <a:cxnLst/>
              <a:rect l="l" t="t" r="r" b="b"/>
              <a:pathLst>
                <a:path w="209550" h="152400">
                  <a:moveTo>
                    <a:pt x="105156" y="0"/>
                  </a:moveTo>
                  <a:lnTo>
                    <a:pt x="88505" y="939"/>
                  </a:lnTo>
                  <a:lnTo>
                    <a:pt x="72672" y="3665"/>
                  </a:lnTo>
                  <a:lnTo>
                    <a:pt x="57862" y="8042"/>
                  </a:lnTo>
                  <a:lnTo>
                    <a:pt x="44280" y="13932"/>
                  </a:lnTo>
                  <a:lnTo>
                    <a:pt x="32131" y="21198"/>
                  </a:lnTo>
                  <a:lnTo>
                    <a:pt x="21620" y="29705"/>
                  </a:lnTo>
                  <a:lnTo>
                    <a:pt x="12953" y="39314"/>
                  </a:lnTo>
                  <a:lnTo>
                    <a:pt x="6335" y="49890"/>
                  </a:lnTo>
                  <a:lnTo>
                    <a:pt x="1972" y="61294"/>
                  </a:lnTo>
                  <a:lnTo>
                    <a:pt x="68" y="73391"/>
                  </a:lnTo>
                  <a:lnTo>
                    <a:pt x="0" y="76200"/>
                  </a:lnTo>
                  <a:lnTo>
                    <a:pt x="1321" y="88252"/>
                  </a:lnTo>
                  <a:lnTo>
                    <a:pt x="5148" y="99717"/>
                  </a:lnTo>
                  <a:lnTo>
                    <a:pt x="11276" y="110446"/>
                  </a:lnTo>
                  <a:lnTo>
                    <a:pt x="19499" y="120288"/>
                  </a:lnTo>
                  <a:lnTo>
                    <a:pt x="29611" y="129095"/>
                  </a:lnTo>
                  <a:lnTo>
                    <a:pt x="41409" y="136716"/>
                  </a:lnTo>
                  <a:lnTo>
                    <a:pt x="54686" y="143001"/>
                  </a:lnTo>
                  <a:lnTo>
                    <a:pt x="69238" y="147802"/>
                  </a:lnTo>
                  <a:lnTo>
                    <a:pt x="84858" y="150968"/>
                  </a:lnTo>
                  <a:lnTo>
                    <a:pt x="101342" y="152350"/>
                  </a:lnTo>
                  <a:lnTo>
                    <a:pt x="105156" y="152400"/>
                  </a:lnTo>
                  <a:lnTo>
                    <a:pt x="121863" y="151432"/>
                  </a:lnTo>
                  <a:lnTo>
                    <a:pt x="137708" y="148629"/>
                  </a:lnTo>
                  <a:lnTo>
                    <a:pt x="152493" y="144143"/>
                  </a:lnTo>
                  <a:lnTo>
                    <a:pt x="166016" y="138127"/>
                  </a:lnTo>
                  <a:lnTo>
                    <a:pt x="178080" y="130731"/>
                  </a:lnTo>
                  <a:lnTo>
                    <a:pt x="188483" y="122108"/>
                  </a:lnTo>
                  <a:lnTo>
                    <a:pt x="197027" y="112409"/>
                  </a:lnTo>
                  <a:lnTo>
                    <a:pt x="203512" y="101787"/>
                  </a:lnTo>
                  <a:lnTo>
                    <a:pt x="207739" y="90392"/>
                  </a:lnTo>
                  <a:lnTo>
                    <a:pt x="209508" y="78377"/>
                  </a:lnTo>
                  <a:lnTo>
                    <a:pt x="209550" y="76199"/>
                  </a:lnTo>
                  <a:lnTo>
                    <a:pt x="208236" y="63908"/>
                  </a:lnTo>
                  <a:lnTo>
                    <a:pt x="204430" y="52286"/>
                  </a:lnTo>
                  <a:lnTo>
                    <a:pt x="198330" y="41471"/>
                  </a:lnTo>
                  <a:lnTo>
                    <a:pt x="190135" y="31601"/>
                  </a:lnTo>
                  <a:lnTo>
                    <a:pt x="180046" y="22817"/>
                  </a:lnTo>
                  <a:lnTo>
                    <a:pt x="168262" y="15257"/>
                  </a:lnTo>
                  <a:lnTo>
                    <a:pt x="154982" y="9059"/>
                  </a:lnTo>
                  <a:lnTo>
                    <a:pt x="140406" y="4363"/>
                  </a:lnTo>
                  <a:lnTo>
                    <a:pt x="124734" y="1307"/>
                  </a:lnTo>
                  <a:lnTo>
                    <a:pt x="108164" y="30"/>
                  </a:lnTo>
                  <a:lnTo>
                    <a:pt x="105156" y="0"/>
                  </a:lnTo>
                  <a:close/>
                </a:path>
              </a:pathLst>
            </a:custGeom>
            <a:ln w="12700">
              <a:solidFill>
                <a:srgbClr val="000000"/>
              </a:solidFill>
            </a:ln>
          </p:spPr>
          <p:txBody>
            <a:bodyPr wrap="square" lIns="0" tIns="0" rIns="0" bIns="0" rtlCol="0">
              <a:noAutofit/>
            </a:bodyPr>
            <a:lstStyle/>
            <a:p>
              <a:endParaRPr/>
            </a:p>
          </p:txBody>
        </p:sp>
        <p:sp>
          <p:nvSpPr>
            <p:cNvPr id="349" name="object 184"/>
            <p:cNvSpPr/>
            <p:nvPr/>
          </p:nvSpPr>
          <p:spPr>
            <a:xfrm>
              <a:off x="5087759" y="5830824"/>
              <a:ext cx="310134" cy="228600"/>
            </a:xfrm>
            <a:custGeom>
              <a:avLst/>
              <a:gdLst/>
              <a:ahLst/>
              <a:cxnLst/>
              <a:rect l="l" t="t" r="r" b="b"/>
              <a:pathLst>
                <a:path w="310134" h="228600">
                  <a:moveTo>
                    <a:pt x="155447" y="0"/>
                  </a:moveTo>
                  <a:lnTo>
                    <a:pt x="138678" y="652"/>
                  </a:lnTo>
                  <a:lnTo>
                    <a:pt x="122433" y="2565"/>
                  </a:lnTo>
                  <a:lnTo>
                    <a:pt x="106805" y="5672"/>
                  </a:lnTo>
                  <a:lnTo>
                    <a:pt x="91882" y="9907"/>
                  </a:lnTo>
                  <a:lnTo>
                    <a:pt x="77755" y="15203"/>
                  </a:lnTo>
                  <a:lnTo>
                    <a:pt x="64513" y="21494"/>
                  </a:lnTo>
                  <a:lnTo>
                    <a:pt x="52247" y="28713"/>
                  </a:lnTo>
                  <a:lnTo>
                    <a:pt x="41047" y="36793"/>
                  </a:lnTo>
                  <a:lnTo>
                    <a:pt x="31001" y="45669"/>
                  </a:lnTo>
                  <a:lnTo>
                    <a:pt x="22202" y="55274"/>
                  </a:lnTo>
                  <a:lnTo>
                    <a:pt x="14737" y="65540"/>
                  </a:lnTo>
                  <a:lnTo>
                    <a:pt x="8698" y="76403"/>
                  </a:lnTo>
                  <a:lnTo>
                    <a:pt x="4175" y="87794"/>
                  </a:lnTo>
                  <a:lnTo>
                    <a:pt x="1256" y="99649"/>
                  </a:lnTo>
                  <a:lnTo>
                    <a:pt x="33" y="111899"/>
                  </a:lnTo>
                  <a:lnTo>
                    <a:pt x="0" y="114300"/>
                  </a:lnTo>
                  <a:lnTo>
                    <a:pt x="886" y="126619"/>
                  </a:lnTo>
                  <a:lnTo>
                    <a:pt x="3485" y="138555"/>
                  </a:lnTo>
                  <a:lnTo>
                    <a:pt x="7706" y="150040"/>
                  </a:lnTo>
                  <a:lnTo>
                    <a:pt x="13460" y="161010"/>
                  </a:lnTo>
                  <a:lnTo>
                    <a:pt x="20657" y="171397"/>
                  </a:lnTo>
                  <a:lnTo>
                    <a:pt x="29206" y="181134"/>
                  </a:lnTo>
                  <a:lnTo>
                    <a:pt x="39018" y="190155"/>
                  </a:lnTo>
                  <a:lnTo>
                    <a:pt x="50003" y="198394"/>
                  </a:lnTo>
                  <a:lnTo>
                    <a:pt x="62071" y="205784"/>
                  </a:lnTo>
                  <a:lnTo>
                    <a:pt x="75132" y="212259"/>
                  </a:lnTo>
                  <a:lnTo>
                    <a:pt x="89095" y="217752"/>
                  </a:lnTo>
                  <a:lnTo>
                    <a:pt x="103872" y="222196"/>
                  </a:lnTo>
                  <a:lnTo>
                    <a:pt x="119371" y="225526"/>
                  </a:lnTo>
                  <a:lnTo>
                    <a:pt x="135504" y="227674"/>
                  </a:lnTo>
                  <a:lnTo>
                    <a:pt x="152180" y="228575"/>
                  </a:lnTo>
                  <a:lnTo>
                    <a:pt x="155448" y="228600"/>
                  </a:lnTo>
                  <a:lnTo>
                    <a:pt x="172129" y="227943"/>
                  </a:lnTo>
                  <a:lnTo>
                    <a:pt x="188300" y="226018"/>
                  </a:lnTo>
                  <a:lnTo>
                    <a:pt x="203867" y="222891"/>
                  </a:lnTo>
                  <a:lnTo>
                    <a:pt x="218740" y="218631"/>
                  </a:lnTo>
                  <a:lnTo>
                    <a:pt x="232825" y="213303"/>
                  </a:lnTo>
                  <a:lnTo>
                    <a:pt x="246032" y="206975"/>
                  </a:lnTo>
                  <a:lnTo>
                    <a:pt x="258266" y="199715"/>
                  </a:lnTo>
                  <a:lnTo>
                    <a:pt x="269437" y="191589"/>
                  </a:lnTo>
                  <a:lnTo>
                    <a:pt x="279453" y="182664"/>
                  </a:lnTo>
                  <a:lnTo>
                    <a:pt x="288220" y="173008"/>
                  </a:lnTo>
                  <a:lnTo>
                    <a:pt x="295648" y="162687"/>
                  </a:lnTo>
                  <a:lnTo>
                    <a:pt x="301643" y="151770"/>
                  </a:lnTo>
                  <a:lnTo>
                    <a:pt x="306114" y="140322"/>
                  </a:lnTo>
                  <a:lnTo>
                    <a:pt x="308969" y="128411"/>
                  </a:lnTo>
                  <a:lnTo>
                    <a:pt x="310115" y="116105"/>
                  </a:lnTo>
                  <a:lnTo>
                    <a:pt x="310134" y="114300"/>
                  </a:lnTo>
                  <a:lnTo>
                    <a:pt x="309242" y="101942"/>
                  </a:lnTo>
                  <a:lnTo>
                    <a:pt x="306628" y="89970"/>
                  </a:lnTo>
                  <a:lnTo>
                    <a:pt x="302385" y="78451"/>
                  </a:lnTo>
                  <a:lnTo>
                    <a:pt x="296604" y="67453"/>
                  </a:lnTo>
                  <a:lnTo>
                    <a:pt x="289378" y="57042"/>
                  </a:lnTo>
                  <a:lnTo>
                    <a:pt x="280798" y="47286"/>
                  </a:lnTo>
                  <a:lnTo>
                    <a:pt x="270957" y="38251"/>
                  </a:lnTo>
                  <a:lnTo>
                    <a:pt x="259947" y="30006"/>
                  </a:lnTo>
                  <a:lnTo>
                    <a:pt x="247860" y="22616"/>
                  </a:lnTo>
                  <a:lnTo>
                    <a:pt x="234789" y="16149"/>
                  </a:lnTo>
                  <a:lnTo>
                    <a:pt x="220824" y="10673"/>
                  </a:lnTo>
                  <a:lnTo>
                    <a:pt x="206060" y="6254"/>
                  </a:lnTo>
                  <a:lnTo>
                    <a:pt x="190587" y="2960"/>
                  </a:lnTo>
                  <a:lnTo>
                    <a:pt x="174497" y="857"/>
                  </a:lnTo>
                  <a:lnTo>
                    <a:pt x="157884" y="13"/>
                  </a:lnTo>
                  <a:lnTo>
                    <a:pt x="155447" y="0"/>
                  </a:lnTo>
                  <a:close/>
                </a:path>
              </a:pathLst>
            </a:custGeom>
            <a:solidFill>
              <a:srgbClr val="98FE98"/>
            </a:solidFill>
          </p:spPr>
          <p:txBody>
            <a:bodyPr wrap="square" lIns="0" tIns="0" rIns="0" bIns="0" rtlCol="0">
              <a:noAutofit/>
            </a:bodyPr>
            <a:lstStyle/>
            <a:p>
              <a:endParaRPr/>
            </a:p>
          </p:txBody>
        </p:sp>
        <p:sp>
          <p:nvSpPr>
            <p:cNvPr id="350" name="object 185"/>
            <p:cNvSpPr/>
            <p:nvPr/>
          </p:nvSpPr>
          <p:spPr>
            <a:xfrm>
              <a:off x="5087759" y="5830824"/>
              <a:ext cx="310134" cy="228600"/>
            </a:xfrm>
            <a:custGeom>
              <a:avLst/>
              <a:gdLst/>
              <a:ahLst/>
              <a:cxnLst/>
              <a:rect l="l" t="t" r="r" b="b"/>
              <a:pathLst>
                <a:path w="310134" h="228600">
                  <a:moveTo>
                    <a:pt x="155447" y="0"/>
                  </a:moveTo>
                  <a:lnTo>
                    <a:pt x="138678" y="652"/>
                  </a:lnTo>
                  <a:lnTo>
                    <a:pt x="122433" y="2565"/>
                  </a:lnTo>
                  <a:lnTo>
                    <a:pt x="106805" y="5672"/>
                  </a:lnTo>
                  <a:lnTo>
                    <a:pt x="91882" y="9907"/>
                  </a:lnTo>
                  <a:lnTo>
                    <a:pt x="77755" y="15203"/>
                  </a:lnTo>
                  <a:lnTo>
                    <a:pt x="64513" y="21494"/>
                  </a:lnTo>
                  <a:lnTo>
                    <a:pt x="52247" y="28713"/>
                  </a:lnTo>
                  <a:lnTo>
                    <a:pt x="41047" y="36793"/>
                  </a:lnTo>
                  <a:lnTo>
                    <a:pt x="31001" y="45669"/>
                  </a:lnTo>
                  <a:lnTo>
                    <a:pt x="22202" y="55274"/>
                  </a:lnTo>
                  <a:lnTo>
                    <a:pt x="14737" y="65540"/>
                  </a:lnTo>
                  <a:lnTo>
                    <a:pt x="8698" y="76403"/>
                  </a:lnTo>
                  <a:lnTo>
                    <a:pt x="4175" y="87794"/>
                  </a:lnTo>
                  <a:lnTo>
                    <a:pt x="1256" y="99649"/>
                  </a:lnTo>
                  <a:lnTo>
                    <a:pt x="33" y="111899"/>
                  </a:lnTo>
                  <a:lnTo>
                    <a:pt x="0" y="114300"/>
                  </a:lnTo>
                  <a:lnTo>
                    <a:pt x="886" y="126619"/>
                  </a:lnTo>
                  <a:lnTo>
                    <a:pt x="3485" y="138555"/>
                  </a:lnTo>
                  <a:lnTo>
                    <a:pt x="7706" y="150040"/>
                  </a:lnTo>
                  <a:lnTo>
                    <a:pt x="13460" y="161010"/>
                  </a:lnTo>
                  <a:lnTo>
                    <a:pt x="20657" y="171397"/>
                  </a:lnTo>
                  <a:lnTo>
                    <a:pt x="29206" y="181134"/>
                  </a:lnTo>
                  <a:lnTo>
                    <a:pt x="39018" y="190155"/>
                  </a:lnTo>
                  <a:lnTo>
                    <a:pt x="50003" y="198394"/>
                  </a:lnTo>
                  <a:lnTo>
                    <a:pt x="62071" y="205784"/>
                  </a:lnTo>
                  <a:lnTo>
                    <a:pt x="75132" y="212259"/>
                  </a:lnTo>
                  <a:lnTo>
                    <a:pt x="89095" y="217752"/>
                  </a:lnTo>
                  <a:lnTo>
                    <a:pt x="103872" y="222196"/>
                  </a:lnTo>
                  <a:lnTo>
                    <a:pt x="119371" y="225526"/>
                  </a:lnTo>
                  <a:lnTo>
                    <a:pt x="135504" y="227674"/>
                  </a:lnTo>
                  <a:lnTo>
                    <a:pt x="152180" y="228575"/>
                  </a:lnTo>
                  <a:lnTo>
                    <a:pt x="155448" y="228600"/>
                  </a:lnTo>
                  <a:lnTo>
                    <a:pt x="172129" y="227943"/>
                  </a:lnTo>
                  <a:lnTo>
                    <a:pt x="188300" y="226018"/>
                  </a:lnTo>
                  <a:lnTo>
                    <a:pt x="203867" y="222891"/>
                  </a:lnTo>
                  <a:lnTo>
                    <a:pt x="218740" y="218631"/>
                  </a:lnTo>
                  <a:lnTo>
                    <a:pt x="232825" y="213303"/>
                  </a:lnTo>
                  <a:lnTo>
                    <a:pt x="246032" y="206975"/>
                  </a:lnTo>
                  <a:lnTo>
                    <a:pt x="258266" y="199715"/>
                  </a:lnTo>
                  <a:lnTo>
                    <a:pt x="269437" y="191589"/>
                  </a:lnTo>
                  <a:lnTo>
                    <a:pt x="279453" y="182664"/>
                  </a:lnTo>
                  <a:lnTo>
                    <a:pt x="288220" y="173008"/>
                  </a:lnTo>
                  <a:lnTo>
                    <a:pt x="295648" y="162687"/>
                  </a:lnTo>
                  <a:lnTo>
                    <a:pt x="301643" y="151770"/>
                  </a:lnTo>
                  <a:lnTo>
                    <a:pt x="306114" y="140322"/>
                  </a:lnTo>
                  <a:lnTo>
                    <a:pt x="308969" y="128411"/>
                  </a:lnTo>
                  <a:lnTo>
                    <a:pt x="310115" y="116105"/>
                  </a:lnTo>
                  <a:lnTo>
                    <a:pt x="310134" y="114300"/>
                  </a:lnTo>
                  <a:lnTo>
                    <a:pt x="309242" y="101942"/>
                  </a:lnTo>
                  <a:lnTo>
                    <a:pt x="306628" y="89970"/>
                  </a:lnTo>
                  <a:lnTo>
                    <a:pt x="302385" y="78451"/>
                  </a:lnTo>
                  <a:lnTo>
                    <a:pt x="296604" y="67453"/>
                  </a:lnTo>
                  <a:lnTo>
                    <a:pt x="289378" y="57042"/>
                  </a:lnTo>
                  <a:lnTo>
                    <a:pt x="280798" y="47286"/>
                  </a:lnTo>
                  <a:lnTo>
                    <a:pt x="270957" y="38251"/>
                  </a:lnTo>
                  <a:lnTo>
                    <a:pt x="259947" y="30006"/>
                  </a:lnTo>
                  <a:lnTo>
                    <a:pt x="247860" y="22616"/>
                  </a:lnTo>
                  <a:lnTo>
                    <a:pt x="234789" y="16149"/>
                  </a:lnTo>
                  <a:lnTo>
                    <a:pt x="220824" y="10673"/>
                  </a:lnTo>
                  <a:lnTo>
                    <a:pt x="206060" y="6254"/>
                  </a:lnTo>
                  <a:lnTo>
                    <a:pt x="190587" y="2960"/>
                  </a:lnTo>
                  <a:lnTo>
                    <a:pt x="174497" y="857"/>
                  </a:lnTo>
                  <a:lnTo>
                    <a:pt x="157884" y="13"/>
                  </a:lnTo>
                  <a:lnTo>
                    <a:pt x="155447" y="0"/>
                  </a:lnTo>
                  <a:close/>
                </a:path>
              </a:pathLst>
            </a:custGeom>
            <a:ln w="12700">
              <a:solidFill>
                <a:srgbClr val="000000"/>
              </a:solidFill>
            </a:ln>
          </p:spPr>
          <p:txBody>
            <a:bodyPr wrap="square" lIns="0" tIns="0" rIns="0" bIns="0" rtlCol="0">
              <a:noAutofit/>
            </a:bodyPr>
            <a:lstStyle/>
            <a:p>
              <a:endParaRPr/>
            </a:p>
          </p:txBody>
        </p:sp>
        <p:sp>
          <p:nvSpPr>
            <p:cNvPr id="351" name="object 186"/>
            <p:cNvSpPr/>
            <p:nvPr/>
          </p:nvSpPr>
          <p:spPr>
            <a:xfrm>
              <a:off x="5392559" y="5879592"/>
              <a:ext cx="310134" cy="228600"/>
            </a:xfrm>
            <a:custGeom>
              <a:avLst/>
              <a:gdLst/>
              <a:ahLst/>
              <a:cxnLst/>
              <a:rect l="l" t="t" r="r" b="b"/>
              <a:pathLst>
                <a:path w="310134" h="228600">
                  <a:moveTo>
                    <a:pt x="155447" y="0"/>
                  </a:moveTo>
                  <a:lnTo>
                    <a:pt x="138678" y="652"/>
                  </a:lnTo>
                  <a:lnTo>
                    <a:pt x="122433" y="2565"/>
                  </a:lnTo>
                  <a:lnTo>
                    <a:pt x="106805" y="5672"/>
                  </a:lnTo>
                  <a:lnTo>
                    <a:pt x="91882" y="9907"/>
                  </a:lnTo>
                  <a:lnTo>
                    <a:pt x="77755" y="15203"/>
                  </a:lnTo>
                  <a:lnTo>
                    <a:pt x="64513" y="21494"/>
                  </a:lnTo>
                  <a:lnTo>
                    <a:pt x="52247" y="28713"/>
                  </a:lnTo>
                  <a:lnTo>
                    <a:pt x="41047" y="36793"/>
                  </a:lnTo>
                  <a:lnTo>
                    <a:pt x="31001" y="45669"/>
                  </a:lnTo>
                  <a:lnTo>
                    <a:pt x="22202" y="55274"/>
                  </a:lnTo>
                  <a:lnTo>
                    <a:pt x="14737" y="65540"/>
                  </a:lnTo>
                  <a:lnTo>
                    <a:pt x="8698" y="76403"/>
                  </a:lnTo>
                  <a:lnTo>
                    <a:pt x="4175" y="87794"/>
                  </a:lnTo>
                  <a:lnTo>
                    <a:pt x="1256" y="99649"/>
                  </a:lnTo>
                  <a:lnTo>
                    <a:pt x="33" y="111899"/>
                  </a:lnTo>
                  <a:lnTo>
                    <a:pt x="0" y="114300"/>
                  </a:lnTo>
                  <a:lnTo>
                    <a:pt x="886" y="126619"/>
                  </a:lnTo>
                  <a:lnTo>
                    <a:pt x="3485" y="138555"/>
                  </a:lnTo>
                  <a:lnTo>
                    <a:pt x="7706" y="150040"/>
                  </a:lnTo>
                  <a:lnTo>
                    <a:pt x="13460" y="161010"/>
                  </a:lnTo>
                  <a:lnTo>
                    <a:pt x="20657" y="171397"/>
                  </a:lnTo>
                  <a:lnTo>
                    <a:pt x="29206" y="181134"/>
                  </a:lnTo>
                  <a:lnTo>
                    <a:pt x="39018" y="190155"/>
                  </a:lnTo>
                  <a:lnTo>
                    <a:pt x="50003" y="198394"/>
                  </a:lnTo>
                  <a:lnTo>
                    <a:pt x="62071" y="205784"/>
                  </a:lnTo>
                  <a:lnTo>
                    <a:pt x="75132" y="212259"/>
                  </a:lnTo>
                  <a:lnTo>
                    <a:pt x="89095" y="217752"/>
                  </a:lnTo>
                  <a:lnTo>
                    <a:pt x="103872" y="222196"/>
                  </a:lnTo>
                  <a:lnTo>
                    <a:pt x="119371" y="225526"/>
                  </a:lnTo>
                  <a:lnTo>
                    <a:pt x="135504" y="227674"/>
                  </a:lnTo>
                  <a:lnTo>
                    <a:pt x="152180" y="228575"/>
                  </a:lnTo>
                  <a:lnTo>
                    <a:pt x="155448" y="228600"/>
                  </a:lnTo>
                  <a:lnTo>
                    <a:pt x="172129" y="227943"/>
                  </a:lnTo>
                  <a:lnTo>
                    <a:pt x="188300" y="226018"/>
                  </a:lnTo>
                  <a:lnTo>
                    <a:pt x="203867" y="222891"/>
                  </a:lnTo>
                  <a:lnTo>
                    <a:pt x="218740" y="218631"/>
                  </a:lnTo>
                  <a:lnTo>
                    <a:pt x="232825" y="213303"/>
                  </a:lnTo>
                  <a:lnTo>
                    <a:pt x="246032" y="206975"/>
                  </a:lnTo>
                  <a:lnTo>
                    <a:pt x="258266" y="199715"/>
                  </a:lnTo>
                  <a:lnTo>
                    <a:pt x="269437" y="191589"/>
                  </a:lnTo>
                  <a:lnTo>
                    <a:pt x="279453" y="182664"/>
                  </a:lnTo>
                  <a:lnTo>
                    <a:pt x="288220" y="173008"/>
                  </a:lnTo>
                  <a:lnTo>
                    <a:pt x="295648" y="162687"/>
                  </a:lnTo>
                  <a:lnTo>
                    <a:pt x="301643" y="151770"/>
                  </a:lnTo>
                  <a:lnTo>
                    <a:pt x="306114" y="140322"/>
                  </a:lnTo>
                  <a:lnTo>
                    <a:pt x="308969" y="128411"/>
                  </a:lnTo>
                  <a:lnTo>
                    <a:pt x="310115" y="116105"/>
                  </a:lnTo>
                  <a:lnTo>
                    <a:pt x="310134" y="114300"/>
                  </a:lnTo>
                  <a:lnTo>
                    <a:pt x="309242" y="101942"/>
                  </a:lnTo>
                  <a:lnTo>
                    <a:pt x="306628" y="89970"/>
                  </a:lnTo>
                  <a:lnTo>
                    <a:pt x="302385" y="78451"/>
                  </a:lnTo>
                  <a:lnTo>
                    <a:pt x="296604" y="67453"/>
                  </a:lnTo>
                  <a:lnTo>
                    <a:pt x="289378" y="57042"/>
                  </a:lnTo>
                  <a:lnTo>
                    <a:pt x="280798" y="47286"/>
                  </a:lnTo>
                  <a:lnTo>
                    <a:pt x="270957" y="38251"/>
                  </a:lnTo>
                  <a:lnTo>
                    <a:pt x="259947" y="30006"/>
                  </a:lnTo>
                  <a:lnTo>
                    <a:pt x="247860" y="22616"/>
                  </a:lnTo>
                  <a:lnTo>
                    <a:pt x="234789" y="16149"/>
                  </a:lnTo>
                  <a:lnTo>
                    <a:pt x="220824" y="10673"/>
                  </a:lnTo>
                  <a:lnTo>
                    <a:pt x="206060" y="6254"/>
                  </a:lnTo>
                  <a:lnTo>
                    <a:pt x="190587" y="2960"/>
                  </a:lnTo>
                  <a:lnTo>
                    <a:pt x="174497" y="857"/>
                  </a:lnTo>
                  <a:lnTo>
                    <a:pt x="157884" y="13"/>
                  </a:lnTo>
                  <a:lnTo>
                    <a:pt x="155447" y="0"/>
                  </a:lnTo>
                  <a:close/>
                </a:path>
              </a:pathLst>
            </a:custGeom>
            <a:solidFill>
              <a:srgbClr val="98FE98"/>
            </a:solidFill>
          </p:spPr>
          <p:txBody>
            <a:bodyPr wrap="square" lIns="0" tIns="0" rIns="0" bIns="0" rtlCol="0">
              <a:noAutofit/>
            </a:bodyPr>
            <a:lstStyle/>
            <a:p>
              <a:endParaRPr/>
            </a:p>
          </p:txBody>
        </p:sp>
        <p:sp>
          <p:nvSpPr>
            <p:cNvPr id="352" name="object 187"/>
            <p:cNvSpPr/>
            <p:nvPr/>
          </p:nvSpPr>
          <p:spPr>
            <a:xfrm>
              <a:off x="5392559" y="5879592"/>
              <a:ext cx="310134" cy="228600"/>
            </a:xfrm>
            <a:custGeom>
              <a:avLst/>
              <a:gdLst/>
              <a:ahLst/>
              <a:cxnLst/>
              <a:rect l="l" t="t" r="r" b="b"/>
              <a:pathLst>
                <a:path w="310134" h="228600">
                  <a:moveTo>
                    <a:pt x="155447" y="0"/>
                  </a:moveTo>
                  <a:lnTo>
                    <a:pt x="138678" y="652"/>
                  </a:lnTo>
                  <a:lnTo>
                    <a:pt x="122433" y="2565"/>
                  </a:lnTo>
                  <a:lnTo>
                    <a:pt x="106805" y="5672"/>
                  </a:lnTo>
                  <a:lnTo>
                    <a:pt x="91882" y="9907"/>
                  </a:lnTo>
                  <a:lnTo>
                    <a:pt x="77755" y="15203"/>
                  </a:lnTo>
                  <a:lnTo>
                    <a:pt x="64513" y="21494"/>
                  </a:lnTo>
                  <a:lnTo>
                    <a:pt x="52247" y="28713"/>
                  </a:lnTo>
                  <a:lnTo>
                    <a:pt x="41047" y="36793"/>
                  </a:lnTo>
                  <a:lnTo>
                    <a:pt x="31001" y="45669"/>
                  </a:lnTo>
                  <a:lnTo>
                    <a:pt x="22202" y="55274"/>
                  </a:lnTo>
                  <a:lnTo>
                    <a:pt x="14737" y="65540"/>
                  </a:lnTo>
                  <a:lnTo>
                    <a:pt x="8698" y="76403"/>
                  </a:lnTo>
                  <a:lnTo>
                    <a:pt x="4175" y="87794"/>
                  </a:lnTo>
                  <a:lnTo>
                    <a:pt x="1256" y="99649"/>
                  </a:lnTo>
                  <a:lnTo>
                    <a:pt x="33" y="111899"/>
                  </a:lnTo>
                  <a:lnTo>
                    <a:pt x="0" y="114300"/>
                  </a:lnTo>
                  <a:lnTo>
                    <a:pt x="886" y="126619"/>
                  </a:lnTo>
                  <a:lnTo>
                    <a:pt x="3485" y="138555"/>
                  </a:lnTo>
                  <a:lnTo>
                    <a:pt x="7706" y="150040"/>
                  </a:lnTo>
                  <a:lnTo>
                    <a:pt x="13460" y="161010"/>
                  </a:lnTo>
                  <a:lnTo>
                    <a:pt x="20657" y="171397"/>
                  </a:lnTo>
                  <a:lnTo>
                    <a:pt x="29206" y="181134"/>
                  </a:lnTo>
                  <a:lnTo>
                    <a:pt x="39018" y="190155"/>
                  </a:lnTo>
                  <a:lnTo>
                    <a:pt x="50003" y="198394"/>
                  </a:lnTo>
                  <a:lnTo>
                    <a:pt x="62071" y="205784"/>
                  </a:lnTo>
                  <a:lnTo>
                    <a:pt x="75132" y="212259"/>
                  </a:lnTo>
                  <a:lnTo>
                    <a:pt x="89095" y="217752"/>
                  </a:lnTo>
                  <a:lnTo>
                    <a:pt x="103872" y="222196"/>
                  </a:lnTo>
                  <a:lnTo>
                    <a:pt x="119371" y="225526"/>
                  </a:lnTo>
                  <a:lnTo>
                    <a:pt x="135504" y="227674"/>
                  </a:lnTo>
                  <a:lnTo>
                    <a:pt x="152180" y="228575"/>
                  </a:lnTo>
                  <a:lnTo>
                    <a:pt x="155448" y="228600"/>
                  </a:lnTo>
                  <a:lnTo>
                    <a:pt x="172129" y="227943"/>
                  </a:lnTo>
                  <a:lnTo>
                    <a:pt x="188300" y="226018"/>
                  </a:lnTo>
                  <a:lnTo>
                    <a:pt x="203867" y="222891"/>
                  </a:lnTo>
                  <a:lnTo>
                    <a:pt x="218740" y="218631"/>
                  </a:lnTo>
                  <a:lnTo>
                    <a:pt x="232825" y="213303"/>
                  </a:lnTo>
                  <a:lnTo>
                    <a:pt x="246032" y="206975"/>
                  </a:lnTo>
                  <a:lnTo>
                    <a:pt x="258266" y="199715"/>
                  </a:lnTo>
                  <a:lnTo>
                    <a:pt x="269437" y="191589"/>
                  </a:lnTo>
                  <a:lnTo>
                    <a:pt x="279453" y="182664"/>
                  </a:lnTo>
                  <a:lnTo>
                    <a:pt x="288220" y="173008"/>
                  </a:lnTo>
                  <a:lnTo>
                    <a:pt x="295648" y="162687"/>
                  </a:lnTo>
                  <a:lnTo>
                    <a:pt x="301643" y="151770"/>
                  </a:lnTo>
                  <a:lnTo>
                    <a:pt x="306114" y="140322"/>
                  </a:lnTo>
                  <a:lnTo>
                    <a:pt x="308969" y="128411"/>
                  </a:lnTo>
                  <a:lnTo>
                    <a:pt x="310115" y="116105"/>
                  </a:lnTo>
                  <a:lnTo>
                    <a:pt x="310134" y="114300"/>
                  </a:lnTo>
                  <a:lnTo>
                    <a:pt x="309242" y="101942"/>
                  </a:lnTo>
                  <a:lnTo>
                    <a:pt x="306628" y="89970"/>
                  </a:lnTo>
                  <a:lnTo>
                    <a:pt x="302385" y="78451"/>
                  </a:lnTo>
                  <a:lnTo>
                    <a:pt x="296604" y="67453"/>
                  </a:lnTo>
                  <a:lnTo>
                    <a:pt x="289378" y="57042"/>
                  </a:lnTo>
                  <a:lnTo>
                    <a:pt x="280798" y="47286"/>
                  </a:lnTo>
                  <a:lnTo>
                    <a:pt x="270957" y="38251"/>
                  </a:lnTo>
                  <a:lnTo>
                    <a:pt x="259947" y="30006"/>
                  </a:lnTo>
                  <a:lnTo>
                    <a:pt x="247860" y="22616"/>
                  </a:lnTo>
                  <a:lnTo>
                    <a:pt x="234789" y="16149"/>
                  </a:lnTo>
                  <a:lnTo>
                    <a:pt x="220824" y="10673"/>
                  </a:lnTo>
                  <a:lnTo>
                    <a:pt x="206060" y="6254"/>
                  </a:lnTo>
                  <a:lnTo>
                    <a:pt x="190587" y="2960"/>
                  </a:lnTo>
                  <a:lnTo>
                    <a:pt x="174497" y="857"/>
                  </a:lnTo>
                  <a:lnTo>
                    <a:pt x="157884" y="13"/>
                  </a:lnTo>
                  <a:lnTo>
                    <a:pt x="155447" y="0"/>
                  </a:lnTo>
                  <a:close/>
                </a:path>
              </a:pathLst>
            </a:custGeom>
            <a:ln w="12700">
              <a:solidFill>
                <a:srgbClr val="000000"/>
              </a:solidFill>
            </a:ln>
          </p:spPr>
          <p:txBody>
            <a:bodyPr wrap="square" lIns="0" tIns="0" rIns="0" bIns="0" rtlCol="0">
              <a:noAutofit/>
            </a:bodyPr>
            <a:lstStyle/>
            <a:p>
              <a:endParaRPr/>
            </a:p>
          </p:txBody>
        </p:sp>
        <p:sp>
          <p:nvSpPr>
            <p:cNvPr id="353" name="object 188"/>
            <p:cNvSpPr/>
            <p:nvPr/>
          </p:nvSpPr>
          <p:spPr>
            <a:xfrm>
              <a:off x="5257685" y="5830824"/>
              <a:ext cx="307848" cy="228600"/>
            </a:xfrm>
            <a:custGeom>
              <a:avLst/>
              <a:gdLst/>
              <a:ahLst/>
              <a:cxnLst/>
              <a:rect l="l" t="t" r="r" b="b"/>
              <a:pathLst>
                <a:path w="307848" h="228600">
                  <a:moveTo>
                    <a:pt x="153923" y="0"/>
                  </a:moveTo>
                  <a:lnTo>
                    <a:pt x="137331" y="660"/>
                  </a:lnTo>
                  <a:lnTo>
                    <a:pt x="121235" y="2597"/>
                  </a:lnTo>
                  <a:lnTo>
                    <a:pt x="105728" y="5743"/>
                  </a:lnTo>
                  <a:lnTo>
                    <a:pt x="90905" y="10030"/>
                  </a:lnTo>
                  <a:lnTo>
                    <a:pt x="76862" y="15389"/>
                  </a:lnTo>
                  <a:lnTo>
                    <a:pt x="63691" y="21754"/>
                  </a:lnTo>
                  <a:lnTo>
                    <a:pt x="51487" y="29057"/>
                  </a:lnTo>
                  <a:lnTo>
                    <a:pt x="40346" y="37229"/>
                  </a:lnTo>
                  <a:lnTo>
                    <a:pt x="30360" y="46203"/>
                  </a:lnTo>
                  <a:lnTo>
                    <a:pt x="21625" y="55911"/>
                  </a:lnTo>
                  <a:lnTo>
                    <a:pt x="14235" y="66286"/>
                  </a:lnTo>
                  <a:lnTo>
                    <a:pt x="8283" y="77259"/>
                  </a:lnTo>
                  <a:lnTo>
                    <a:pt x="3866" y="88763"/>
                  </a:lnTo>
                  <a:lnTo>
                    <a:pt x="1076" y="100730"/>
                  </a:lnTo>
                  <a:lnTo>
                    <a:pt x="8" y="113092"/>
                  </a:lnTo>
                  <a:lnTo>
                    <a:pt x="0" y="114300"/>
                  </a:lnTo>
                  <a:lnTo>
                    <a:pt x="897" y="126696"/>
                  </a:lnTo>
                  <a:lnTo>
                    <a:pt x="3525" y="138704"/>
                  </a:lnTo>
                  <a:lnTo>
                    <a:pt x="7790" y="150256"/>
                  </a:lnTo>
                  <a:lnTo>
                    <a:pt x="13598" y="161283"/>
                  </a:lnTo>
                  <a:lnTo>
                    <a:pt x="20854" y="171718"/>
                  </a:lnTo>
                  <a:lnTo>
                    <a:pt x="29464" y="181493"/>
                  </a:lnTo>
                  <a:lnTo>
                    <a:pt x="39334" y="190541"/>
                  </a:lnTo>
                  <a:lnTo>
                    <a:pt x="50368" y="198793"/>
                  </a:lnTo>
                  <a:lnTo>
                    <a:pt x="62474" y="206182"/>
                  </a:lnTo>
                  <a:lnTo>
                    <a:pt x="75555" y="212640"/>
                  </a:lnTo>
                  <a:lnTo>
                    <a:pt x="89519" y="218099"/>
                  </a:lnTo>
                  <a:lnTo>
                    <a:pt x="104271" y="222492"/>
                  </a:lnTo>
                  <a:lnTo>
                    <a:pt x="119716" y="225750"/>
                  </a:lnTo>
                  <a:lnTo>
                    <a:pt x="135760" y="227807"/>
                  </a:lnTo>
                  <a:lnTo>
                    <a:pt x="152309" y="228593"/>
                  </a:lnTo>
                  <a:lnTo>
                    <a:pt x="153924" y="228600"/>
                  </a:lnTo>
                  <a:lnTo>
                    <a:pt x="170648" y="227939"/>
                  </a:lnTo>
                  <a:lnTo>
                    <a:pt x="186840" y="226002"/>
                  </a:lnTo>
                  <a:lnTo>
                    <a:pt x="202411" y="222856"/>
                  </a:lnTo>
                  <a:lnTo>
                    <a:pt x="217269" y="218569"/>
                  </a:lnTo>
                  <a:lnTo>
                    <a:pt x="231324" y="213210"/>
                  </a:lnTo>
                  <a:lnTo>
                    <a:pt x="244486" y="206845"/>
                  </a:lnTo>
                  <a:lnTo>
                    <a:pt x="256665" y="199542"/>
                  </a:lnTo>
                  <a:lnTo>
                    <a:pt x="267769" y="191370"/>
                  </a:lnTo>
                  <a:lnTo>
                    <a:pt x="277709" y="182396"/>
                  </a:lnTo>
                  <a:lnTo>
                    <a:pt x="286395" y="172688"/>
                  </a:lnTo>
                  <a:lnTo>
                    <a:pt x="293735" y="162313"/>
                  </a:lnTo>
                  <a:lnTo>
                    <a:pt x="299640" y="151340"/>
                  </a:lnTo>
                  <a:lnTo>
                    <a:pt x="304019" y="139836"/>
                  </a:lnTo>
                  <a:lnTo>
                    <a:pt x="306783" y="127869"/>
                  </a:lnTo>
                  <a:lnTo>
                    <a:pt x="307839" y="115507"/>
                  </a:lnTo>
                  <a:lnTo>
                    <a:pt x="307848" y="114300"/>
                  </a:lnTo>
                  <a:lnTo>
                    <a:pt x="306960" y="101903"/>
                  </a:lnTo>
                  <a:lnTo>
                    <a:pt x="304357" y="89895"/>
                  </a:lnTo>
                  <a:lnTo>
                    <a:pt x="300129" y="78343"/>
                  </a:lnTo>
                  <a:lnTo>
                    <a:pt x="294367" y="67316"/>
                  </a:lnTo>
                  <a:lnTo>
                    <a:pt x="287161" y="56881"/>
                  </a:lnTo>
                  <a:lnTo>
                    <a:pt x="278600" y="47106"/>
                  </a:lnTo>
                  <a:lnTo>
                    <a:pt x="268777" y="38058"/>
                  </a:lnTo>
                  <a:lnTo>
                    <a:pt x="257781" y="29806"/>
                  </a:lnTo>
                  <a:lnTo>
                    <a:pt x="245702" y="22417"/>
                  </a:lnTo>
                  <a:lnTo>
                    <a:pt x="232630" y="15959"/>
                  </a:lnTo>
                  <a:lnTo>
                    <a:pt x="218657" y="10500"/>
                  </a:lnTo>
                  <a:lnTo>
                    <a:pt x="203872" y="6107"/>
                  </a:lnTo>
                  <a:lnTo>
                    <a:pt x="188366" y="2849"/>
                  </a:lnTo>
                  <a:lnTo>
                    <a:pt x="172230" y="792"/>
                  </a:lnTo>
                  <a:lnTo>
                    <a:pt x="155553" y="6"/>
                  </a:lnTo>
                  <a:lnTo>
                    <a:pt x="153923" y="0"/>
                  </a:lnTo>
                  <a:close/>
                </a:path>
              </a:pathLst>
            </a:custGeom>
            <a:solidFill>
              <a:srgbClr val="98FE98"/>
            </a:solidFill>
          </p:spPr>
          <p:txBody>
            <a:bodyPr wrap="square" lIns="0" tIns="0" rIns="0" bIns="0" rtlCol="0">
              <a:noAutofit/>
            </a:bodyPr>
            <a:lstStyle/>
            <a:p>
              <a:endParaRPr/>
            </a:p>
          </p:txBody>
        </p:sp>
        <p:sp>
          <p:nvSpPr>
            <p:cNvPr id="354" name="object 189"/>
            <p:cNvSpPr/>
            <p:nvPr/>
          </p:nvSpPr>
          <p:spPr>
            <a:xfrm>
              <a:off x="5257685" y="5830824"/>
              <a:ext cx="307848" cy="228600"/>
            </a:xfrm>
            <a:custGeom>
              <a:avLst/>
              <a:gdLst/>
              <a:ahLst/>
              <a:cxnLst/>
              <a:rect l="l" t="t" r="r" b="b"/>
              <a:pathLst>
                <a:path w="307848" h="228600">
                  <a:moveTo>
                    <a:pt x="153923" y="0"/>
                  </a:moveTo>
                  <a:lnTo>
                    <a:pt x="137331" y="660"/>
                  </a:lnTo>
                  <a:lnTo>
                    <a:pt x="121235" y="2597"/>
                  </a:lnTo>
                  <a:lnTo>
                    <a:pt x="105728" y="5743"/>
                  </a:lnTo>
                  <a:lnTo>
                    <a:pt x="90905" y="10030"/>
                  </a:lnTo>
                  <a:lnTo>
                    <a:pt x="76862" y="15389"/>
                  </a:lnTo>
                  <a:lnTo>
                    <a:pt x="63691" y="21754"/>
                  </a:lnTo>
                  <a:lnTo>
                    <a:pt x="51487" y="29057"/>
                  </a:lnTo>
                  <a:lnTo>
                    <a:pt x="40346" y="37229"/>
                  </a:lnTo>
                  <a:lnTo>
                    <a:pt x="30360" y="46203"/>
                  </a:lnTo>
                  <a:lnTo>
                    <a:pt x="21625" y="55911"/>
                  </a:lnTo>
                  <a:lnTo>
                    <a:pt x="14235" y="66286"/>
                  </a:lnTo>
                  <a:lnTo>
                    <a:pt x="8283" y="77259"/>
                  </a:lnTo>
                  <a:lnTo>
                    <a:pt x="3866" y="88763"/>
                  </a:lnTo>
                  <a:lnTo>
                    <a:pt x="1076" y="100730"/>
                  </a:lnTo>
                  <a:lnTo>
                    <a:pt x="8" y="113092"/>
                  </a:lnTo>
                  <a:lnTo>
                    <a:pt x="0" y="114300"/>
                  </a:lnTo>
                  <a:lnTo>
                    <a:pt x="897" y="126696"/>
                  </a:lnTo>
                  <a:lnTo>
                    <a:pt x="3525" y="138704"/>
                  </a:lnTo>
                  <a:lnTo>
                    <a:pt x="7790" y="150256"/>
                  </a:lnTo>
                  <a:lnTo>
                    <a:pt x="13598" y="161283"/>
                  </a:lnTo>
                  <a:lnTo>
                    <a:pt x="20854" y="171718"/>
                  </a:lnTo>
                  <a:lnTo>
                    <a:pt x="29464" y="181493"/>
                  </a:lnTo>
                  <a:lnTo>
                    <a:pt x="39334" y="190541"/>
                  </a:lnTo>
                  <a:lnTo>
                    <a:pt x="50368" y="198793"/>
                  </a:lnTo>
                  <a:lnTo>
                    <a:pt x="62474" y="206182"/>
                  </a:lnTo>
                  <a:lnTo>
                    <a:pt x="75555" y="212640"/>
                  </a:lnTo>
                  <a:lnTo>
                    <a:pt x="89519" y="218099"/>
                  </a:lnTo>
                  <a:lnTo>
                    <a:pt x="104271" y="222492"/>
                  </a:lnTo>
                  <a:lnTo>
                    <a:pt x="119716" y="225750"/>
                  </a:lnTo>
                  <a:lnTo>
                    <a:pt x="135760" y="227807"/>
                  </a:lnTo>
                  <a:lnTo>
                    <a:pt x="152309" y="228593"/>
                  </a:lnTo>
                  <a:lnTo>
                    <a:pt x="153924" y="228600"/>
                  </a:lnTo>
                  <a:lnTo>
                    <a:pt x="170648" y="227939"/>
                  </a:lnTo>
                  <a:lnTo>
                    <a:pt x="186840" y="226002"/>
                  </a:lnTo>
                  <a:lnTo>
                    <a:pt x="202411" y="222856"/>
                  </a:lnTo>
                  <a:lnTo>
                    <a:pt x="217269" y="218569"/>
                  </a:lnTo>
                  <a:lnTo>
                    <a:pt x="231324" y="213210"/>
                  </a:lnTo>
                  <a:lnTo>
                    <a:pt x="244486" y="206845"/>
                  </a:lnTo>
                  <a:lnTo>
                    <a:pt x="256665" y="199542"/>
                  </a:lnTo>
                  <a:lnTo>
                    <a:pt x="267769" y="191370"/>
                  </a:lnTo>
                  <a:lnTo>
                    <a:pt x="277709" y="182396"/>
                  </a:lnTo>
                  <a:lnTo>
                    <a:pt x="286395" y="172688"/>
                  </a:lnTo>
                  <a:lnTo>
                    <a:pt x="293735" y="162313"/>
                  </a:lnTo>
                  <a:lnTo>
                    <a:pt x="299640" y="151340"/>
                  </a:lnTo>
                  <a:lnTo>
                    <a:pt x="304019" y="139836"/>
                  </a:lnTo>
                  <a:lnTo>
                    <a:pt x="306783" y="127869"/>
                  </a:lnTo>
                  <a:lnTo>
                    <a:pt x="307839" y="115507"/>
                  </a:lnTo>
                  <a:lnTo>
                    <a:pt x="307848" y="114300"/>
                  </a:lnTo>
                  <a:lnTo>
                    <a:pt x="306960" y="101903"/>
                  </a:lnTo>
                  <a:lnTo>
                    <a:pt x="304357" y="89895"/>
                  </a:lnTo>
                  <a:lnTo>
                    <a:pt x="300129" y="78343"/>
                  </a:lnTo>
                  <a:lnTo>
                    <a:pt x="294367" y="67316"/>
                  </a:lnTo>
                  <a:lnTo>
                    <a:pt x="287161" y="56881"/>
                  </a:lnTo>
                  <a:lnTo>
                    <a:pt x="278600" y="47106"/>
                  </a:lnTo>
                  <a:lnTo>
                    <a:pt x="268777" y="38058"/>
                  </a:lnTo>
                  <a:lnTo>
                    <a:pt x="257781" y="29806"/>
                  </a:lnTo>
                  <a:lnTo>
                    <a:pt x="245702" y="22417"/>
                  </a:lnTo>
                  <a:lnTo>
                    <a:pt x="232630" y="15959"/>
                  </a:lnTo>
                  <a:lnTo>
                    <a:pt x="218657" y="10500"/>
                  </a:lnTo>
                  <a:lnTo>
                    <a:pt x="203872" y="6107"/>
                  </a:lnTo>
                  <a:lnTo>
                    <a:pt x="188366" y="2849"/>
                  </a:lnTo>
                  <a:lnTo>
                    <a:pt x="172230" y="792"/>
                  </a:lnTo>
                  <a:lnTo>
                    <a:pt x="155553" y="6"/>
                  </a:lnTo>
                  <a:lnTo>
                    <a:pt x="153923" y="0"/>
                  </a:lnTo>
                  <a:close/>
                </a:path>
              </a:pathLst>
            </a:custGeom>
            <a:ln w="12700">
              <a:solidFill>
                <a:srgbClr val="000000"/>
              </a:solidFill>
            </a:ln>
          </p:spPr>
          <p:txBody>
            <a:bodyPr wrap="square" lIns="0" tIns="0" rIns="0" bIns="0" rtlCol="0">
              <a:noAutofit/>
            </a:bodyPr>
            <a:lstStyle/>
            <a:p>
              <a:endParaRPr/>
            </a:p>
          </p:txBody>
        </p:sp>
        <p:sp>
          <p:nvSpPr>
            <p:cNvPr id="355" name="object 190"/>
            <p:cNvSpPr/>
            <p:nvPr/>
          </p:nvSpPr>
          <p:spPr>
            <a:xfrm>
              <a:off x="5156339" y="6103620"/>
              <a:ext cx="309371" cy="228600"/>
            </a:xfrm>
            <a:custGeom>
              <a:avLst/>
              <a:gdLst/>
              <a:ahLst/>
              <a:cxnLst/>
              <a:rect l="l" t="t" r="r" b="b"/>
              <a:pathLst>
                <a:path w="309371" h="228600">
                  <a:moveTo>
                    <a:pt x="154685" y="0"/>
                  </a:moveTo>
                  <a:lnTo>
                    <a:pt x="138004" y="656"/>
                  </a:lnTo>
                  <a:lnTo>
                    <a:pt x="121833" y="2581"/>
                  </a:lnTo>
                  <a:lnTo>
                    <a:pt x="106266" y="5708"/>
                  </a:lnTo>
                  <a:lnTo>
                    <a:pt x="91393" y="9968"/>
                  </a:lnTo>
                  <a:lnTo>
                    <a:pt x="77308" y="15296"/>
                  </a:lnTo>
                  <a:lnTo>
                    <a:pt x="64101" y="21624"/>
                  </a:lnTo>
                  <a:lnTo>
                    <a:pt x="51867" y="28884"/>
                  </a:lnTo>
                  <a:lnTo>
                    <a:pt x="40696" y="37010"/>
                  </a:lnTo>
                  <a:lnTo>
                    <a:pt x="30680" y="45935"/>
                  </a:lnTo>
                  <a:lnTo>
                    <a:pt x="21913" y="55591"/>
                  </a:lnTo>
                  <a:lnTo>
                    <a:pt x="14485" y="65912"/>
                  </a:lnTo>
                  <a:lnTo>
                    <a:pt x="8490" y="76829"/>
                  </a:lnTo>
                  <a:lnTo>
                    <a:pt x="4019" y="88277"/>
                  </a:lnTo>
                  <a:lnTo>
                    <a:pt x="1164" y="100188"/>
                  </a:lnTo>
                  <a:lnTo>
                    <a:pt x="18" y="112494"/>
                  </a:lnTo>
                  <a:lnTo>
                    <a:pt x="0" y="114300"/>
                  </a:lnTo>
                  <a:lnTo>
                    <a:pt x="891" y="126657"/>
                  </a:lnTo>
                  <a:lnTo>
                    <a:pt x="3505" y="138629"/>
                  </a:lnTo>
                  <a:lnTo>
                    <a:pt x="7748" y="150148"/>
                  </a:lnTo>
                  <a:lnTo>
                    <a:pt x="13529" y="161146"/>
                  </a:lnTo>
                  <a:lnTo>
                    <a:pt x="20755" y="171557"/>
                  </a:lnTo>
                  <a:lnTo>
                    <a:pt x="29335" y="181313"/>
                  </a:lnTo>
                  <a:lnTo>
                    <a:pt x="39176" y="190348"/>
                  </a:lnTo>
                  <a:lnTo>
                    <a:pt x="50186" y="198593"/>
                  </a:lnTo>
                  <a:lnTo>
                    <a:pt x="62273" y="205983"/>
                  </a:lnTo>
                  <a:lnTo>
                    <a:pt x="75344" y="212450"/>
                  </a:lnTo>
                  <a:lnTo>
                    <a:pt x="89309" y="217926"/>
                  </a:lnTo>
                  <a:lnTo>
                    <a:pt x="104073" y="222345"/>
                  </a:lnTo>
                  <a:lnTo>
                    <a:pt x="119546" y="225639"/>
                  </a:lnTo>
                  <a:lnTo>
                    <a:pt x="135636" y="227742"/>
                  </a:lnTo>
                  <a:lnTo>
                    <a:pt x="152249" y="228586"/>
                  </a:lnTo>
                  <a:lnTo>
                    <a:pt x="154685" y="228600"/>
                  </a:lnTo>
                  <a:lnTo>
                    <a:pt x="171367" y="227943"/>
                  </a:lnTo>
                  <a:lnTo>
                    <a:pt x="187538" y="226018"/>
                  </a:lnTo>
                  <a:lnTo>
                    <a:pt x="203105" y="222891"/>
                  </a:lnTo>
                  <a:lnTo>
                    <a:pt x="217978" y="218631"/>
                  </a:lnTo>
                  <a:lnTo>
                    <a:pt x="232063" y="213303"/>
                  </a:lnTo>
                  <a:lnTo>
                    <a:pt x="245270" y="206975"/>
                  </a:lnTo>
                  <a:lnTo>
                    <a:pt x="257504" y="199715"/>
                  </a:lnTo>
                  <a:lnTo>
                    <a:pt x="268675" y="191589"/>
                  </a:lnTo>
                  <a:lnTo>
                    <a:pt x="278691" y="182664"/>
                  </a:lnTo>
                  <a:lnTo>
                    <a:pt x="287458" y="173008"/>
                  </a:lnTo>
                  <a:lnTo>
                    <a:pt x="294886" y="162687"/>
                  </a:lnTo>
                  <a:lnTo>
                    <a:pt x="300881" y="151770"/>
                  </a:lnTo>
                  <a:lnTo>
                    <a:pt x="305352" y="140322"/>
                  </a:lnTo>
                  <a:lnTo>
                    <a:pt x="308207" y="128411"/>
                  </a:lnTo>
                  <a:lnTo>
                    <a:pt x="309353" y="116105"/>
                  </a:lnTo>
                  <a:lnTo>
                    <a:pt x="309371" y="114300"/>
                  </a:lnTo>
                  <a:lnTo>
                    <a:pt x="308480" y="101942"/>
                  </a:lnTo>
                  <a:lnTo>
                    <a:pt x="305866" y="89970"/>
                  </a:lnTo>
                  <a:lnTo>
                    <a:pt x="301623" y="78451"/>
                  </a:lnTo>
                  <a:lnTo>
                    <a:pt x="295842" y="67453"/>
                  </a:lnTo>
                  <a:lnTo>
                    <a:pt x="288616" y="57042"/>
                  </a:lnTo>
                  <a:lnTo>
                    <a:pt x="280036" y="47286"/>
                  </a:lnTo>
                  <a:lnTo>
                    <a:pt x="270195" y="38251"/>
                  </a:lnTo>
                  <a:lnTo>
                    <a:pt x="259185" y="30006"/>
                  </a:lnTo>
                  <a:lnTo>
                    <a:pt x="247098" y="22616"/>
                  </a:lnTo>
                  <a:lnTo>
                    <a:pt x="234027" y="16149"/>
                  </a:lnTo>
                  <a:lnTo>
                    <a:pt x="220062" y="10673"/>
                  </a:lnTo>
                  <a:lnTo>
                    <a:pt x="205298" y="6254"/>
                  </a:lnTo>
                  <a:lnTo>
                    <a:pt x="189825" y="2960"/>
                  </a:lnTo>
                  <a:lnTo>
                    <a:pt x="173735" y="857"/>
                  </a:lnTo>
                  <a:lnTo>
                    <a:pt x="157122" y="13"/>
                  </a:lnTo>
                  <a:lnTo>
                    <a:pt x="154685" y="0"/>
                  </a:lnTo>
                  <a:close/>
                </a:path>
              </a:pathLst>
            </a:custGeom>
            <a:solidFill>
              <a:srgbClr val="98FE98"/>
            </a:solidFill>
          </p:spPr>
          <p:txBody>
            <a:bodyPr wrap="square" lIns="0" tIns="0" rIns="0" bIns="0" rtlCol="0">
              <a:noAutofit/>
            </a:bodyPr>
            <a:lstStyle/>
            <a:p>
              <a:endParaRPr/>
            </a:p>
          </p:txBody>
        </p:sp>
        <p:sp>
          <p:nvSpPr>
            <p:cNvPr id="356" name="object 191"/>
            <p:cNvSpPr/>
            <p:nvPr/>
          </p:nvSpPr>
          <p:spPr>
            <a:xfrm>
              <a:off x="5156339" y="6103620"/>
              <a:ext cx="309371" cy="228600"/>
            </a:xfrm>
            <a:custGeom>
              <a:avLst/>
              <a:gdLst/>
              <a:ahLst/>
              <a:cxnLst/>
              <a:rect l="l" t="t" r="r" b="b"/>
              <a:pathLst>
                <a:path w="309371" h="228600">
                  <a:moveTo>
                    <a:pt x="154685" y="0"/>
                  </a:moveTo>
                  <a:lnTo>
                    <a:pt x="138004" y="656"/>
                  </a:lnTo>
                  <a:lnTo>
                    <a:pt x="121833" y="2581"/>
                  </a:lnTo>
                  <a:lnTo>
                    <a:pt x="106266" y="5708"/>
                  </a:lnTo>
                  <a:lnTo>
                    <a:pt x="91393" y="9968"/>
                  </a:lnTo>
                  <a:lnTo>
                    <a:pt x="77308" y="15296"/>
                  </a:lnTo>
                  <a:lnTo>
                    <a:pt x="64101" y="21624"/>
                  </a:lnTo>
                  <a:lnTo>
                    <a:pt x="51867" y="28884"/>
                  </a:lnTo>
                  <a:lnTo>
                    <a:pt x="40696" y="37010"/>
                  </a:lnTo>
                  <a:lnTo>
                    <a:pt x="30680" y="45935"/>
                  </a:lnTo>
                  <a:lnTo>
                    <a:pt x="21913" y="55591"/>
                  </a:lnTo>
                  <a:lnTo>
                    <a:pt x="14485" y="65912"/>
                  </a:lnTo>
                  <a:lnTo>
                    <a:pt x="8490" y="76829"/>
                  </a:lnTo>
                  <a:lnTo>
                    <a:pt x="4019" y="88277"/>
                  </a:lnTo>
                  <a:lnTo>
                    <a:pt x="1164" y="100188"/>
                  </a:lnTo>
                  <a:lnTo>
                    <a:pt x="18" y="112494"/>
                  </a:lnTo>
                  <a:lnTo>
                    <a:pt x="0" y="114300"/>
                  </a:lnTo>
                  <a:lnTo>
                    <a:pt x="891" y="126657"/>
                  </a:lnTo>
                  <a:lnTo>
                    <a:pt x="3505" y="138629"/>
                  </a:lnTo>
                  <a:lnTo>
                    <a:pt x="7748" y="150148"/>
                  </a:lnTo>
                  <a:lnTo>
                    <a:pt x="13529" y="161146"/>
                  </a:lnTo>
                  <a:lnTo>
                    <a:pt x="20755" y="171557"/>
                  </a:lnTo>
                  <a:lnTo>
                    <a:pt x="29335" y="181313"/>
                  </a:lnTo>
                  <a:lnTo>
                    <a:pt x="39176" y="190348"/>
                  </a:lnTo>
                  <a:lnTo>
                    <a:pt x="50186" y="198593"/>
                  </a:lnTo>
                  <a:lnTo>
                    <a:pt x="62273" y="205983"/>
                  </a:lnTo>
                  <a:lnTo>
                    <a:pt x="75344" y="212450"/>
                  </a:lnTo>
                  <a:lnTo>
                    <a:pt x="89309" y="217926"/>
                  </a:lnTo>
                  <a:lnTo>
                    <a:pt x="104073" y="222345"/>
                  </a:lnTo>
                  <a:lnTo>
                    <a:pt x="119546" y="225639"/>
                  </a:lnTo>
                  <a:lnTo>
                    <a:pt x="135636" y="227742"/>
                  </a:lnTo>
                  <a:lnTo>
                    <a:pt x="152249" y="228586"/>
                  </a:lnTo>
                  <a:lnTo>
                    <a:pt x="154685" y="228600"/>
                  </a:lnTo>
                  <a:lnTo>
                    <a:pt x="171367" y="227943"/>
                  </a:lnTo>
                  <a:lnTo>
                    <a:pt x="187538" y="226018"/>
                  </a:lnTo>
                  <a:lnTo>
                    <a:pt x="203105" y="222891"/>
                  </a:lnTo>
                  <a:lnTo>
                    <a:pt x="217978" y="218631"/>
                  </a:lnTo>
                  <a:lnTo>
                    <a:pt x="232063" y="213303"/>
                  </a:lnTo>
                  <a:lnTo>
                    <a:pt x="245270" y="206975"/>
                  </a:lnTo>
                  <a:lnTo>
                    <a:pt x="257504" y="199715"/>
                  </a:lnTo>
                  <a:lnTo>
                    <a:pt x="268675" y="191589"/>
                  </a:lnTo>
                  <a:lnTo>
                    <a:pt x="278691" y="182664"/>
                  </a:lnTo>
                  <a:lnTo>
                    <a:pt x="287458" y="173008"/>
                  </a:lnTo>
                  <a:lnTo>
                    <a:pt x="294886" y="162687"/>
                  </a:lnTo>
                  <a:lnTo>
                    <a:pt x="300881" y="151770"/>
                  </a:lnTo>
                  <a:lnTo>
                    <a:pt x="305352" y="140322"/>
                  </a:lnTo>
                  <a:lnTo>
                    <a:pt x="308207" y="128411"/>
                  </a:lnTo>
                  <a:lnTo>
                    <a:pt x="309353" y="116105"/>
                  </a:lnTo>
                  <a:lnTo>
                    <a:pt x="309371" y="114300"/>
                  </a:lnTo>
                  <a:lnTo>
                    <a:pt x="308480" y="101942"/>
                  </a:lnTo>
                  <a:lnTo>
                    <a:pt x="305866" y="89970"/>
                  </a:lnTo>
                  <a:lnTo>
                    <a:pt x="301623" y="78451"/>
                  </a:lnTo>
                  <a:lnTo>
                    <a:pt x="295842" y="67453"/>
                  </a:lnTo>
                  <a:lnTo>
                    <a:pt x="288616" y="57042"/>
                  </a:lnTo>
                  <a:lnTo>
                    <a:pt x="280036" y="47286"/>
                  </a:lnTo>
                  <a:lnTo>
                    <a:pt x="270195" y="38251"/>
                  </a:lnTo>
                  <a:lnTo>
                    <a:pt x="259185" y="30006"/>
                  </a:lnTo>
                  <a:lnTo>
                    <a:pt x="247098" y="22616"/>
                  </a:lnTo>
                  <a:lnTo>
                    <a:pt x="234027" y="16149"/>
                  </a:lnTo>
                  <a:lnTo>
                    <a:pt x="220062" y="10673"/>
                  </a:lnTo>
                  <a:lnTo>
                    <a:pt x="205298" y="6254"/>
                  </a:lnTo>
                  <a:lnTo>
                    <a:pt x="189825" y="2960"/>
                  </a:lnTo>
                  <a:lnTo>
                    <a:pt x="173735" y="857"/>
                  </a:lnTo>
                  <a:lnTo>
                    <a:pt x="157122" y="13"/>
                  </a:lnTo>
                  <a:lnTo>
                    <a:pt x="154685" y="0"/>
                  </a:lnTo>
                  <a:close/>
                </a:path>
              </a:pathLst>
            </a:custGeom>
            <a:ln w="12700">
              <a:solidFill>
                <a:srgbClr val="000000"/>
              </a:solidFill>
            </a:ln>
          </p:spPr>
          <p:txBody>
            <a:bodyPr wrap="square" lIns="0" tIns="0" rIns="0" bIns="0" rtlCol="0">
              <a:noAutofit/>
            </a:bodyPr>
            <a:lstStyle/>
            <a:p>
              <a:endParaRPr/>
            </a:p>
          </p:txBody>
        </p:sp>
        <p:sp>
          <p:nvSpPr>
            <p:cNvPr id="357" name="object 192"/>
            <p:cNvSpPr/>
            <p:nvPr/>
          </p:nvSpPr>
          <p:spPr>
            <a:xfrm>
              <a:off x="5097665" y="5871972"/>
              <a:ext cx="753617" cy="476250"/>
            </a:xfrm>
            <a:custGeom>
              <a:avLst/>
              <a:gdLst/>
              <a:ahLst/>
              <a:cxnLst/>
              <a:rect l="l" t="t" r="r" b="b"/>
              <a:pathLst>
                <a:path w="753617" h="476250">
                  <a:moveTo>
                    <a:pt x="630174" y="457200"/>
                  </a:moveTo>
                  <a:lnTo>
                    <a:pt x="745997" y="303275"/>
                  </a:lnTo>
                  <a:lnTo>
                    <a:pt x="753617" y="285750"/>
                  </a:lnTo>
                  <a:lnTo>
                    <a:pt x="705612" y="233172"/>
                  </a:lnTo>
                  <a:lnTo>
                    <a:pt x="685800" y="203453"/>
                  </a:lnTo>
                  <a:lnTo>
                    <a:pt x="611886" y="166877"/>
                  </a:lnTo>
                  <a:lnTo>
                    <a:pt x="584453" y="158495"/>
                  </a:lnTo>
                  <a:lnTo>
                    <a:pt x="480059" y="44195"/>
                  </a:lnTo>
                  <a:lnTo>
                    <a:pt x="313943" y="58674"/>
                  </a:lnTo>
                  <a:lnTo>
                    <a:pt x="178307" y="0"/>
                  </a:lnTo>
                  <a:lnTo>
                    <a:pt x="0" y="160019"/>
                  </a:lnTo>
                  <a:lnTo>
                    <a:pt x="66293" y="417575"/>
                  </a:lnTo>
                  <a:lnTo>
                    <a:pt x="97536" y="406145"/>
                  </a:lnTo>
                  <a:lnTo>
                    <a:pt x="270509" y="435101"/>
                  </a:lnTo>
                  <a:lnTo>
                    <a:pt x="288797" y="458724"/>
                  </a:lnTo>
                  <a:lnTo>
                    <a:pt x="551688" y="476250"/>
                  </a:lnTo>
                  <a:lnTo>
                    <a:pt x="630174" y="457200"/>
                  </a:lnTo>
                  <a:close/>
                </a:path>
              </a:pathLst>
            </a:custGeom>
            <a:solidFill>
              <a:srgbClr val="98FE98"/>
            </a:solidFill>
          </p:spPr>
          <p:txBody>
            <a:bodyPr wrap="square" lIns="0" tIns="0" rIns="0" bIns="0" rtlCol="0">
              <a:noAutofit/>
            </a:bodyPr>
            <a:lstStyle/>
            <a:p>
              <a:endParaRPr/>
            </a:p>
          </p:txBody>
        </p:sp>
        <p:sp>
          <p:nvSpPr>
            <p:cNvPr id="358" name="object 193"/>
            <p:cNvSpPr/>
            <p:nvPr/>
          </p:nvSpPr>
          <p:spPr>
            <a:xfrm>
              <a:off x="5500763" y="5586222"/>
              <a:ext cx="137922" cy="128777"/>
            </a:xfrm>
            <a:custGeom>
              <a:avLst/>
              <a:gdLst/>
              <a:ahLst/>
              <a:cxnLst/>
              <a:rect l="l" t="t" r="r" b="b"/>
              <a:pathLst>
                <a:path w="137922" h="128777">
                  <a:moveTo>
                    <a:pt x="69342" y="0"/>
                  </a:moveTo>
                  <a:lnTo>
                    <a:pt x="54391" y="1517"/>
                  </a:lnTo>
                  <a:lnTo>
                    <a:pt x="40543" y="5847"/>
                  </a:lnTo>
                  <a:lnTo>
                    <a:pt x="28153" y="12655"/>
                  </a:lnTo>
                  <a:lnTo>
                    <a:pt x="17578" y="21607"/>
                  </a:lnTo>
                  <a:lnTo>
                    <a:pt x="9174" y="32367"/>
                  </a:lnTo>
                  <a:lnTo>
                    <a:pt x="3299" y="44603"/>
                  </a:lnTo>
                  <a:lnTo>
                    <a:pt x="309" y="57980"/>
                  </a:lnTo>
                  <a:lnTo>
                    <a:pt x="0" y="64007"/>
                  </a:lnTo>
                  <a:lnTo>
                    <a:pt x="1620" y="77966"/>
                  </a:lnTo>
                  <a:lnTo>
                    <a:pt x="6248" y="90870"/>
                  </a:lnTo>
                  <a:lnTo>
                    <a:pt x="13532" y="102401"/>
                  </a:lnTo>
                  <a:lnTo>
                    <a:pt x="23122" y="112241"/>
                  </a:lnTo>
                  <a:lnTo>
                    <a:pt x="34667" y="120073"/>
                  </a:lnTo>
                  <a:lnTo>
                    <a:pt x="47816" y="125577"/>
                  </a:lnTo>
                  <a:lnTo>
                    <a:pt x="62218" y="128437"/>
                  </a:lnTo>
                  <a:lnTo>
                    <a:pt x="69342" y="128777"/>
                  </a:lnTo>
                  <a:lnTo>
                    <a:pt x="84260" y="127257"/>
                  </a:lnTo>
                  <a:lnTo>
                    <a:pt x="98015" y="122911"/>
                  </a:lnTo>
                  <a:lnTo>
                    <a:pt x="110271" y="116063"/>
                  </a:lnTo>
                  <a:lnTo>
                    <a:pt x="120695" y="107036"/>
                  </a:lnTo>
                  <a:lnTo>
                    <a:pt x="128952" y="96154"/>
                  </a:lnTo>
                  <a:lnTo>
                    <a:pt x="134706" y="83742"/>
                  </a:lnTo>
                  <a:lnTo>
                    <a:pt x="137623" y="70121"/>
                  </a:lnTo>
                  <a:lnTo>
                    <a:pt x="137922" y="64007"/>
                  </a:lnTo>
                  <a:lnTo>
                    <a:pt x="136302" y="50163"/>
                  </a:lnTo>
                  <a:lnTo>
                    <a:pt x="131672" y="37330"/>
                  </a:lnTo>
                  <a:lnTo>
                    <a:pt x="124370" y="25847"/>
                  </a:lnTo>
                  <a:lnTo>
                    <a:pt x="114737" y="16056"/>
                  </a:lnTo>
                  <a:lnTo>
                    <a:pt x="103114" y="8297"/>
                  </a:lnTo>
                  <a:lnTo>
                    <a:pt x="89841" y="2909"/>
                  </a:lnTo>
                  <a:lnTo>
                    <a:pt x="75258" y="234"/>
                  </a:lnTo>
                  <a:lnTo>
                    <a:pt x="69342" y="0"/>
                  </a:lnTo>
                  <a:close/>
                </a:path>
              </a:pathLst>
            </a:custGeom>
            <a:solidFill>
              <a:srgbClr val="98FE98"/>
            </a:solidFill>
          </p:spPr>
          <p:txBody>
            <a:bodyPr wrap="square" lIns="0" tIns="0" rIns="0" bIns="0" rtlCol="0">
              <a:noAutofit/>
            </a:bodyPr>
            <a:lstStyle/>
            <a:p>
              <a:endParaRPr/>
            </a:p>
          </p:txBody>
        </p:sp>
        <p:sp>
          <p:nvSpPr>
            <p:cNvPr id="359" name="object 194"/>
            <p:cNvSpPr/>
            <p:nvPr/>
          </p:nvSpPr>
          <p:spPr>
            <a:xfrm>
              <a:off x="5500763" y="5586222"/>
              <a:ext cx="137922" cy="128777"/>
            </a:xfrm>
            <a:custGeom>
              <a:avLst/>
              <a:gdLst/>
              <a:ahLst/>
              <a:cxnLst/>
              <a:rect l="l" t="t" r="r" b="b"/>
              <a:pathLst>
                <a:path w="137922" h="128777">
                  <a:moveTo>
                    <a:pt x="69342" y="0"/>
                  </a:moveTo>
                  <a:lnTo>
                    <a:pt x="54391" y="1517"/>
                  </a:lnTo>
                  <a:lnTo>
                    <a:pt x="40543" y="5847"/>
                  </a:lnTo>
                  <a:lnTo>
                    <a:pt x="28153" y="12655"/>
                  </a:lnTo>
                  <a:lnTo>
                    <a:pt x="17578" y="21607"/>
                  </a:lnTo>
                  <a:lnTo>
                    <a:pt x="9174" y="32367"/>
                  </a:lnTo>
                  <a:lnTo>
                    <a:pt x="3299" y="44603"/>
                  </a:lnTo>
                  <a:lnTo>
                    <a:pt x="309" y="57980"/>
                  </a:lnTo>
                  <a:lnTo>
                    <a:pt x="0" y="64007"/>
                  </a:lnTo>
                  <a:lnTo>
                    <a:pt x="1620" y="77966"/>
                  </a:lnTo>
                  <a:lnTo>
                    <a:pt x="6248" y="90870"/>
                  </a:lnTo>
                  <a:lnTo>
                    <a:pt x="13532" y="102401"/>
                  </a:lnTo>
                  <a:lnTo>
                    <a:pt x="23122" y="112241"/>
                  </a:lnTo>
                  <a:lnTo>
                    <a:pt x="34667" y="120073"/>
                  </a:lnTo>
                  <a:lnTo>
                    <a:pt x="47816" y="125577"/>
                  </a:lnTo>
                  <a:lnTo>
                    <a:pt x="62218" y="128437"/>
                  </a:lnTo>
                  <a:lnTo>
                    <a:pt x="69342" y="128777"/>
                  </a:lnTo>
                  <a:lnTo>
                    <a:pt x="84260" y="127257"/>
                  </a:lnTo>
                  <a:lnTo>
                    <a:pt x="98015" y="122911"/>
                  </a:lnTo>
                  <a:lnTo>
                    <a:pt x="110271" y="116063"/>
                  </a:lnTo>
                  <a:lnTo>
                    <a:pt x="120695" y="107036"/>
                  </a:lnTo>
                  <a:lnTo>
                    <a:pt x="128952" y="96154"/>
                  </a:lnTo>
                  <a:lnTo>
                    <a:pt x="134706" y="83742"/>
                  </a:lnTo>
                  <a:lnTo>
                    <a:pt x="137623" y="70121"/>
                  </a:lnTo>
                  <a:lnTo>
                    <a:pt x="137922" y="64007"/>
                  </a:lnTo>
                  <a:lnTo>
                    <a:pt x="136302" y="50163"/>
                  </a:lnTo>
                  <a:lnTo>
                    <a:pt x="131672" y="37330"/>
                  </a:lnTo>
                  <a:lnTo>
                    <a:pt x="124370" y="25847"/>
                  </a:lnTo>
                  <a:lnTo>
                    <a:pt x="114737" y="16056"/>
                  </a:lnTo>
                  <a:lnTo>
                    <a:pt x="103114" y="8297"/>
                  </a:lnTo>
                  <a:lnTo>
                    <a:pt x="89841" y="2909"/>
                  </a:lnTo>
                  <a:lnTo>
                    <a:pt x="75258" y="234"/>
                  </a:lnTo>
                  <a:lnTo>
                    <a:pt x="69342" y="0"/>
                  </a:lnTo>
                  <a:close/>
                </a:path>
              </a:pathLst>
            </a:custGeom>
            <a:ln w="12700">
              <a:solidFill>
                <a:srgbClr val="000000"/>
              </a:solidFill>
            </a:ln>
          </p:spPr>
          <p:txBody>
            <a:bodyPr wrap="square" lIns="0" tIns="0" rIns="0" bIns="0" rtlCol="0">
              <a:noAutofit/>
            </a:bodyPr>
            <a:lstStyle/>
            <a:p>
              <a:endParaRPr/>
            </a:p>
          </p:txBody>
        </p:sp>
        <p:sp>
          <p:nvSpPr>
            <p:cNvPr id="360" name="object 195"/>
            <p:cNvSpPr/>
            <p:nvPr/>
          </p:nvSpPr>
          <p:spPr>
            <a:xfrm>
              <a:off x="5391035" y="5611368"/>
              <a:ext cx="140208" cy="128778"/>
            </a:xfrm>
            <a:custGeom>
              <a:avLst/>
              <a:gdLst/>
              <a:ahLst/>
              <a:cxnLst/>
              <a:rect l="l" t="t" r="r" b="b"/>
              <a:pathLst>
                <a:path w="140208" h="128778">
                  <a:moveTo>
                    <a:pt x="70104" y="0"/>
                  </a:moveTo>
                  <a:lnTo>
                    <a:pt x="55051" y="1485"/>
                  </a:lnTo>
                  <a:lnTo>
                    <a:pt x="41142" y="5735"/>
                  </a:lnTo>
                  <a:lnTo>
                    <a:pt x="28710" y="12436"/>
                  </a:lnTo>
                  <a:lnTo>
                    <a:pt x="18089" y="21276"/>
                  </a:lnTo>
                  <a:lnTo>
                    <a:pt x="9613" y="31942"/>
                  </a:lnTo>
                  <a:lnTo>
                    <a:pt x="3616" y="44123"/>
                  </a:lnTo>
                  <a:lnTo>
                    <a:pt x="433" y="57506"/>
                  </a:lnTo>
                  <a:lnTo>
                    <a:pt x="0" y="64770"/>
                  </a:lnTo>
                  <a:lnTo>
                    <a:pt x="1620" y="78456"/>
                  </a:lnTo>
                  <a:lnTo>
                    <a:pt x="6257" y="91159"/>
                  </a:lnTo>
                  <a:lnTo>
                    <a:pt x="13570" y="102550"/>
                  </a:lnTo>
                  <a:lnTo>
                    <a:pt x="23220" y="112302"/>
                  </a:lnTo>
                  <a:lnTo>
                    <a:pt x="34867" y="120085"/>
                  </a:lnTo>
                  <a:lnTo>
                    <a:pt x="48173" y="125572"/>
                  </a:lnTo>
                  <a:lnTo>
                    <a:pt x="62797" y="128433"/>
                  </a:lnTo>
                  <a:lnTo>
                    <a:pt x="70104" y="128778"/>
                  </a:lnTo>
                  <a:lnTo>
                    <a:pt x="85235" y="127277"/>
                  </a:lnTo>
                  <a:lnTo>
                    <a:pt x="99209" y="122996"/>
                  </a:lnTo>
                  <a:lnTo>
                    <a:pt x="111686" y="116262"/>
                  </a:lnTo>
                  <a:lnTo>
                    <a:pt x="122326" y="107404"/>
                  </a:lnTo>
                  <a:lnTo>
                    <a:pt x="130791" y="96750"/>
                  </a:lnTo>
                  <a:lnTo>
                    <a:pt x="136740" y="84629"/>
                  </a:lnTo>
                  <a:lnTo>
                    <a:pt x="139835" y="71369"/>
                  </a:lnTo>
                  <a:lnTo>
                    <a:pt x="140208" y="64770"/>
                  </a:lnTo>
                  <a:lnTo>
                    <a:pt x="138604" y="50889"/>
                  </a:lnTo>
                  <a:lnTo>
                    <a:pt x="134015" y="38050"/>
                  </a:lnTo>
                  <a:lnTo>
                    <a:pt x="126775" y="26564"/>
                  </a:lnTo>
                  <a:lnTo>
                    <a:pt x="117218" y="16744"/>
                  </a:lnTo>
                  <a:lnTo>
                    <a:pt x="105678" y="8902"/>
                  </a:lnTo>
                  <a:lnTo>
                    <a:pt x="92488" y="3350"/>
                  </a:lnTo>
                  <a:lnTo>
                    <a:pt x="77983" y="401"/>
                  </a:lnTo>
                  <a:lnTo>
                    <a:pt x="70104" y="0"/>
                  </a:lnTo>
                  <a:close/>
                </a:path>
              </a:pathLst>
            </a:custGeom>
            <a:solidFill>
              <a:srgbClr val="98FE98"/>
            </a:solidFill>
          </p:spPr>
          <p:txBody>
            <a:bodyPr wrap="square" lIns="0" tIns="0" rIns="0" bIns="0" rtlCol="0">
              <a:noAutofit/>
            </a:bodyPr>
            <a:lstStyle/>
            <a:p>
              <a:endParaRPr/>
            </a:p>
          </p:txBody>
        </p:sp>
        <p:sp>
          <p:nvSpPr>
            <p:cNvPr id="361" name="object 196"/>
            <p:cNvSpPr/>
            <p:nvPr/>
          </p:nvSpPr>
          <p:spPr>
            <a:xfrm>
              <a:off x="5391035" y="5611368"/>
              <a:ext cx="140208" cy="128778"/>
            </a:xfrm>
            <a:custGeom>
              <a:avLst/>
              <a:gdLst/>
              <a:ahLst/>
              <a:cxnLst/>
              <a:rect l="l" t="t" r="r" b="b"/>
              <a:pathLst>
                <a:path w="140208" h="128778">
                  <a:moveTo>
                    <a:pt x="70104" y="0"/>
                  </a:moveTo>
                  <a:lnTo>
                    <a:pt x="55051" y="1485"/>
                  </a:lnTo>
                  <a:lnTo>
                    <a:pt x="41142" y="5735"/>
                  </a:lnTo>
                  <a:lnTo>
                    <a:pt x="28710" y="12436"/>
                  </a:lnTo>
                  <a:lnTo>
                    <a:pt x="18089" y="21276"/>
                  </a:lnTo>
                  <a:lnTo>
                    <a:pt x="9613" y="31942"/>
                  </a:lnTo>
                  <a:lnTo>
                    <a:pt x="3616" y="44123"/>
                  </a:lnTo>
                  <a:lnTo>
                    <a:pt x="433" y="57506"/>
                  </a:lnTo>
                  <a:lnTo>
                    <a:pt x="0" y="64770"/>
                  </a:lnTo>
                  <a:lnTo>
                    <a:pt x="1620" y="78456"/>
                  </a:lnTo>
                  <a:lnTo>
                    <a:pt x="6257" y="91159"/>
                  </a:lnTo>
                  <a:lnTo>
                    <a:pt x="13570" y="102550"/>
                  </a:lnTo>
                  <a:lnTo>
                    <a:pt x="23220" y="112302"/>
                  </a:lnTo>
                  <a:lnTo>
                    <a:pt x="34867" y="120085"/>
                  </a:lnTo>
                  <a:lnTo>
                    <a:pt x="48173" y="125572"/>
                  </a:lnTo>
                  <a:lnTo>
                    <a:pt x="62797" y="128433"/>
                  </a:lnTo>
                  <a:lnTo>
                    <a:pt x="70104" y="128778"/>
                  </a:lnTo>
                  <a:lnTo>
                    <a:pt x="85235" y="127277"/>
                  </a:lnTo>
                  <a:lnTo>
                    <a:pt x="99209" y="122996"/>
                  </a:lnTo>
                  <a:lnTo>
                    <a:pt x="111686" y="116262"/>
                  </a:lnTo>
                  <a:lnTo>
                    <a:pt x="122326" y="107404"/>
                  </a:lnTo>
                  <a:lnTo>
                    <a:pt x="130791" y="96750"/>
                  </a:lnTo>
                  <a:lnTo>
                    <a:pt x="136740" y="84629"/>
                  </a:lnTo>
                  <a:lnTo>
                    <a:pt x="139835" y="71369"/>
                  </a:lnTo>
                  <a:lnTo>
                    <a:pt x="140208" y="64770"/>
                  </a:lnTo>
                  <a:lnTo>
                    <a:pt x="138604" y="50889"/>
                  </a:lnTo>
                  <a:lnTo>
                    <a:pt x="134015" y="38050"/>
                  </a:lnTo>
                  <a:lnTo>
                    <a:pt x="126775" y="26564"/>
                  </a:lnTo>
                  <a:lnTo>
                    <a:pt x="117218" y="16744"/>
                  </a:lnTo>
                  <a:lnTo>
                    <a:pt x="105678" y="8902"/>
                  </a:lnTo>
                  <a:lnTo>
                    <a:pt x="92488" y="3350"/>
                  </a:lnTo>
                  <a:lnTo>
                    <a:pt x="77983" y="401"/>
                  </a:lnTo>
                  <a:lnTo>
                    <a:pt x="70104" y="0"/>
                  </a:lnTo>
                  <a:close/>
                </a:path>
              </a:pathLst>
            </a:custGeom>
            <a:ln w="12700">
              <a:solidFill>
                <a:srgbClr val="000000"/>
              </a:solidFill>
            </a:ln>
          </p:spPr>
          <p:txBody>
            <a:bodyPr wrap="square" lIns="0" tIns="0" rIns="0" bIns="0" rtlCol="0">
              <a:noAutofit/>
            </a:bodyPr>
            <a:lstStyle/>
            <a:p>
              <a:endParaRPr/>
            </a:p>
          </p:txBody>
        </p:sp>
        <p:sp>
          <p:nvSpPr>
            <p:cNvPr id="362" name="object 197"/>
            <p:cNvSpPr/>
            <p:nvPr/>
          </p:nvSpPr>
          <p:spPr>
            <a:xfrm>
              <a:off x="5150243" y="5611368"/>
              <a:ext cx="137922" cy="128778"/>
            </a:xfrm>
            <a:custGeom>
              <a:avLst/>
              <a:gdLst/>
              <a:ahLst/>
              <a:cxnLst/>
              <a:rect l="l" t="t" r="r" b="b"/>
              <a:pathLst>
                <a:path w="137922" h="128778">
                  <a:moveTo>
                    <a:pt x="68579" y="0"/>
                  </a:moveTo>
                  <a:lnTo>
                    <a:pt x="53661" y="1520"/>
                  </a:lnTo>
                  <a:lnTo>
                    <a:pt x="39906" y="5866"/>
                  </a:lnTo>
                  <a:lnTo>
                    <a:pt x="27650" y="12714"/>
                  </a:lnTo>
                  <a:lnTo>
                    <a:pt x="17226" y="21741"/>
                  </a:lnTo>
                  <a:lnTo>
                    <a:pt x="8969" y="32623"/>
                  </a:lnTo>
                  <a:lnTo>
                    <a:pt x="3215" y="45035"/>
                  </a:lnTo>
                  <a:lnTo>
                    <a:pt x="298" y="58656"/>
                  </a:lnTo>
                  <a:lnTo>
                    <a:pt x="0" y="64770"/>
                  </a:lnTo>
                  <a:lnTo>
                    <a:pt x="1619" y="78614"/>
                  </a:lnTo>
                  <a:lnTo>
                    <a:pt x="6249" y="91447"/>
                  </a:lnTo>
                  <a:lnTo>
                    <a:pt x="13551" y="102930"/>
                  </a:lnTo>
                  <a:lnTo>
                    <a:pt x="23184" y="112721"/>
                  </a:lnTo>
                  <a:lnTo>
                    <a:pt x="34807" y="120480"/>
                  </a:lnTo>
                  <a:lnTo>
                    <a:pt x="48080" y="125868"/>
                  </a:lnTo>
                  <a:lnTo>
                    <a:pt x="62663" y="128543"/>
                  </a:lnTo>
                  <a:lnTo>
                    <a:pt x="68579" y="128778"/>
                  </a:lnTo>
                  <a:lnTo>
                    <a:pt x="83530" y="127260"/>
                  </a:lnTo>
                  <a:lnTo>
                    <a:pt x="97378" y="122930"/>
                  </a:lnTo>
                  <a:lnTo>
                    <a:pt x="109768" y="116122"/>
                  </a:lnTo>
                  <a:lnTo>
                    <a:pt x="120343" y="107170"/>
                  </a:lnTo>
                  <a:lnTo>
                    <a:pt x="128747" y="96410"/>
                  </a:lnTo>
                  <a:lnTo>
                    <a:pt x="134622" y="84174"/>
                  </a:lnTo>
                  <a:lnTo>
                    <a:pt x="137612" y="70797"/>
                  </a:lnTo>
                  <a:lnTo>
                    <a:pt x="137922" y="64770"/>
                  </a:lnTo>
                  <a:lnTo>
                    <a:pt x="136301" y="50811"/>
                  </a:lnTo>
                  <a:lnTo>
                    <a:pt x="131673" y="37907"/>
                  </a:lnTo>
                  <a:lnTo>
                    <a:pt x="124389" y="26376"/>
                  </a:lnTo>
                  <a:lnTo>
                    <a:pt x="114799" y="16536"/>
                  </a:lnTo>
                  <a:lnTo>
                    <a:pt x="103254" y="8704"/>
                  </a:lnTo>
                  <a:lnTo>
                    <a:pt x="90105" y="3200"/>
                  </a:lnTo>
                  <a:lnTo>
                    <a:pt x="75703" y="340"/>
                  </a:lnTo>
                  <a:lnTo>
                    <a:pt x="68579" y="0"/>
                  </a:lnTo>
                  <a:close/>
                </a:path>
              </a:pathLst>
            </a:custGeom>
            <a:solidFill>
              <a:srgbClr val="98FE98"/>
            </a:solidFill>
          </p:spPr>
          <p:txBody>
            <a:bodyPr wrap="square" lIns="0" tIns="0" rIns="0" bIns="0" rtlCol="0">
              <a:noAutofit/>
            </a:bodyPr>
            <a:lstStyle/>
            <a:p>
              <a:endParaRPr/>
            </a:p>
          </p:txBody>
        </p:sp>
        <p:sp>
          <p:nvSpPr>
            <p:cNvPr id="363" name="object 198"/>
            <p:cNvSpPr/>
            <p:nvPr/>
          </p:nvSpPr>
          <p:spPr>
            <a:xfrm>
              <a:off x="5150243" y="5611368"/>
              <a:ext cx="137922" cy="128778"/>
            </a:xfrm>
            <a:custGeom>
              <a:avLst/>
              <a:gdLst/>
              <a:ahLst/>
              <a:cxnLst/>
              <a:rect l="l" t="t" r="r" b="b"/>
              <a:pathLst>
                <a:path w="137922" h="128778">
                  <a:moveTo>
                    <a:pt x="68579" y="0"/>
                  </a:moveTo>
                  <a:lnTo>
                    <a:pt x="53661" y="1520"/>
                  </a:lnTo>
                  <a:lnTo>
                    <a:pt x="39906" y="5866"/>
                  </a:lnTo>
                  <a:lnTo>
                    <a:pt x="27650" y="12714"/>
                  </a:lnTo>
                  <a:lnTo>
                    <a:pt x="17226" y="21741"/>
                  </a:lnTo>
                  <a:lnTo>
                    <a:pt x="8969" y="32623"/>
                  </a:lnTo>
                  <a:lnTo>
                    <a:pt x="3215" y="45035"/>
                  </a:lnTo>
                  <a:lnTo>
                    <a:pt x="298" y="58656"/>
                  </a:lnTo>
                  <a:lnTo>
                    <a:pt x="0" y="64770"/>
                  </a:lnTo>
                  <a:lnTo>
                    <a:pt x="1619" y="78614"/>
                  </a:lnTo>
                  <a:lnTo>
                    <a:pt x="6249" y="91447"/>
                  </a:lnTo>
                  <a:lnTo>
                    <a:pt x="13551" y="102930"/>
                  </a:lnTo>
                  <a:lnTo>
                    <a:pt x="23184" y="112721"/>
                  </a:lnTo>
                  <a:lnTo>
                    <a:pt x="34807" y="120480"/>
                  </a:lnTo>
                  <a:lnTo>
                    <a:pt x="48080" y="125868"/>
                  </a:lnTo>
                  <a:lnTo>
                    <a:pt x="62663" y="128543"/>
                  </a:lnTo>
                  <a:lnTo>
                    <a:pt x="68579" y="128778"/>
                  </a:lnTo>
                  <a:lnTo>
                    <a:pt x="83530" y="127260"/>
                  </a:lnTo>
                  <a:lnTo>
                    <a:pt x="97378" y="122930"/>
                  </a:lnTo>
                  <a:lnTo>
                    <a:pt x="109768" y="116122"/>
                  </a:lnTo>
                  <a:lnTo>
                    <a:pt x="120343" y="107170"/>
                  </a:lnTo>
                  <a:lnTo>
                    <a:pt x="128747" y="96410"/>
                  </a:lnTo>
                  <a:lnTo>
                    <a:pt x="134622" y="84174"/>
                  </a:lnTo>
                  <a:lnTo>
                    <a:pt x="137612" y="70797"/>
                  </a:lnTo>
                  <a:lnTo>
                    <a:pt x="137922" y="64770"/>
                  </a:lnTo>
                  <a:lnTo>
                    <a:pt x="136301" y="50811"/>
                  </a:lnTo>
                  <a:lnTo>
                    <a:pt x="131673" y="37907"/>
                  </a:lnTo>
                  <a:lnTo>
                    <a:pt x="124389" y="26376"/>
                  </a:lnTo>
                  <a:lnTo>
                    <a:pt x="114799" y="16536"/>
                  </a:lnTo>
                  <a:lnTo>
                    <a:pt x="103254" y="8704"/>
                  </a:lnTo>
                  <a:lnTo>
                    <a:pt x="90105" y="3200"/>
                  </a:lnTo>
                  <a:lnTo>
                    <a:pt x="75703" y="340"/>
                  </a:lnTo>
                  <a:lnTo>
                    <a:pt x="68579" y="0"/>
                  </a:lnTo>
                  <a:close/>
                </a:path>
              </a:pathLst>
            </a:custGeom>
            <a:ln w="12700">
              <a:solidFill>
                <a:srgbClr val="000000"/>
              </a:solidFill>
            </a:ln>
          </p:spPr>
          <p:txBody>
            <a:bodyPr wrap="square" lIns="0" tIns="0" rIns="0" bIns="0" rtlCol="0">
              <a:noAutofit/>
            </a:bodyPr>
            <a:lstStyle/>
            <a:p>
              <a:endParaRPr/>
            </a:p>
          </p:txBody>
        </p:sp>
        <p:sp>
          <p:nvSpPr>
            <p:cNvPr id="364" name="object 199"/>
            <p:cNvSpPr/>
            <p:nvPr/>
          </p:nvSpPr>
          <p:spPr>
            <a:xfrm>
              <a:off x="5150243" y="5139690"/>
              <a:ext cx="137922" cy="128777"/>
            </a:xfrm>
            <a:custGeom>
              <a:avLst/>
              <a:gdLst/>
              <a:ahLst/>
              <a:cxnLst/>
              <a:rect l="l" t="t" r="r" b="b"/>
              <a:pathLst>
                <a:path w="137922" h="128777">
                  <a:moveTo>
                    <a:pt x="68579" y="0"/>
                  </a:moveTo>
                  <a:lnTo>
                    <a:pt x="53661" y="1520"/>
                  </a:lnTo>
                  <a:lnTo>
                    <a:pt x="39906" y="5866"/>
                  </a:lnTo>
                  <a:lnTo>
                    <a:pt x="27650" y="12714"/>
                  </a:lnTo>
                  <a:lnTo>
                    <a:pt x="17226" y="21741"/>
                  </a:lnTo>
                  <a:lnTo>
                    <a:pt x="8969" y="32623"/>
                  </a:lnTo>
                  <a:lnTo>
                    <a:pt x="3215" y="45035"/>
                  </a:lnTo>
                  <a:lnTo>
                    <a:pt x="298" y="58656"/>
                  </a:lnTo>
                  <a:lnTo>
                    <a:pt x="0" y="64770"/>
                  </a:lnTo>
                  <a:lnTo>
                    <a:pt x="1619" y="78614"/>
                  </a:lnTo>
                  <a:lnTo>
                    <a:pt x="6249" y="91447"/>
                  </a:lnTo>
                  <a:lnTo>
                    <a:pt x="13551" y="102930"/>
                  </a:lnTo>
                  <a:lnTo>
                    <a:pt x="23184" y="112721"/>
                  </a:lnTo>
                  <a:lnTo>
                    <a:pt x="34807" y="120480"/>
                  </a:lnTo>
                  <a:lnTo>
                    <a:pt x="48080" y="125868"/>
                  </a:lnTo>
                  <a:lnTo>
                    <a:pt x="62663" y="128543"/>
                  </a:lnTo>
                  <a:lnTo>
                    <a:pt x="68579" y="128777"/>
                  </a:lnTo>
                  <a:lnTo>
                    <a:pt x="83530" y="127260"/>
                  </a:lnTo>
                  <a:lnTo>
                    <a:pt x="97378" y="122930"/>
                  </a:lnTo>
                  <a:lnTo>
                    <a:pt x="109768" y="116122"/>
                  </a:lnTo>
                  <a:lnTo>
                    <a:pt x="120343" y="107170"/>
                  </a:lnTo>
                  <a:lnTo>
                    <a:pt x="128747" y="96410"/>
                  </a:lnTo>
                  <a:lnTo>
                    <a:pt x="134622" y="84174"/>
                  </a:lnTo>
                  <a:lnTo>
                    <a:pt x="137612" y="70797"/>
                  </a:lnTo>
                  <a:lnTo>
                    <a:pt x="137922" y="64770"/>
                  </a:lnTo>
                  <a:lnTo>
                    <a:pt x="136301" y="50811"/>
                  </a:lnTo>
                  <a:lnTo>
                    <a:pt x="131673" y="37907"/>
                  </a:lnTo>
                  <a:lnTo>
                    <a:pt x="124389" y="26376"/>
                  </a:lnTo>
                  <a:lnTo>
                    <a:pt x="114799" y="16536"/>
                  </a:lnTo>
                  <a:lnTo>
                    <a:pt x="103254" y="8704"/>
                  </a:lnTo>
                  <a:lnTo>
                    <a:pt x="90105" y="3200"/>
                  </a:lnTo>
                  <a:lnTo>
                    <a:pt x="75703" y="340"/>
                  </a:lnTo>
                  <a:lnTo>
                    <a:pt x="68579" y="0"/>
                  </a:lnTo>
                  <a:close/>
                </a:path>
              </a:pathLst>
            </a:custGeom>
            <a:solidFill>
              <a:srgbClr val="98FE98"/>
            </a:solidFill>
          </p:spPr>
          <p:txBody>
            <a:bodyPr wrap="square" lIns="0" tIns="0" rIns="0" bIns="0" rtlCol="0">
              <a:noAutofit/>
            </a:bodyPr>
            <a:lstStyle/>
            <a:p>
              <a:endParaRPr/>
            </a:p>
          </p:txBody>
        </p:sp>
        <p:sp>
          <p:nvSpPr>
            <p:cNvPr id="365" name="object 200"/>
            <p:cNvSpPr/>
            <p:nvPr/>
          </p:nvSpPr>
          <p:spPr>
            <a:xfrm>
              <a:off x="5150243" y="5139690"/>
              <a:ext cx="137922" cy="128777"/>
            </a:xfrm>
            <a:custGeom>
              <a:avLst/>
              <a:gdLst/>
              <a:ahLst/>
              <a:cxnLst/>
              <a:rect l="l" t="t" r="r" b="b"/>
              <a:pathLst>
                <a:path w="137922" h="128777">
                  <a:moveTo>
                    <a:pt x="68579" y="0"/>
                  </a:moveTo>
                  <a:lnTo>
                    <a:pt x="53661" y="1520"/>
                  </a:lnTo>
                  <a:lnTo>
                    <a:pt x="39906" y="5866"/>
                  </a:lnTo>
                  <a:lnTo>
                    <a:pt x="27650" y="12714"/>
                  </a:lnTo>
                  <a:lnTo>
                    <a:pt x="17226" y="21741"/>
                  </a:lnTo>
                  <a:lnTo>
                    <a:pt x="8969" y="32623"/>
                  </a:lnTo>
                  <a:lnTo>
                    <a:pt x="3215" y="45035"/>
                  </a:lnTo>
                  <a:lnTo>
                    <a:pt x="298" y="58656"/>
                  </a:lnTo>
                  <a:lnTo>
                    <a:pt x="0" y="64770"/>
                  </a:lnTo>
                  <a:lnTo>
                    <a:pt x="1619" y="78614"/>
                  </a:lnTo>
                  <a:lnTo>
                    <a:pt x="6249" y="91447"/>
                  </a:lnTo>
                  <a:lnTo>
                    <a:pt x="13551" y="102930"/>
                  </a:lnTo>
                  <a:lnTo>
                    <a:pt x="23184" y="112721"/>
                  </a:lnTo>
                  <a:lnTo>
                    <a:pt x="34807" y="120480"/>
                  </a:lnTo>
                  <a:lnTo>
                    <a:pt x="48080" y="125868"/>
                  </a:lnTo>
                  <a:lnTo>
                    <a:pt x="62663" y="128543"/>
                  </a:lnTo>
                  <a:lnTo>
                    <a:pt x="68579" y="128777"/>
                  </a:lnTo>
                  <a:lnTo>
                    <a:pt x="83530" y="127260"/>
                  </a:lnTo>
                  <a:lnTo>
                    <a:pt x="97378" y="122930"/>
                  </a:lnTo>
                  <a:lnTo>
                    <a:pt x="109768" y="116122"/>
                  </a:lnTo>
                  <a:lnTo>
                    <a:pt x="120343" y="107170"/>
                  </a:lnTo>
                  <a:lnTo>
                    <a:pt x="128747" y="96410"/>
                  </a:lnTo>
                  <a:lnTo>
                    <a:pt x="134622" y="84174"/>
                  </a:lnTo>
                  <a:lnTo>
                    <a:pt x="137612" y="70797"/>
                  </a:lnTo>
                  <a:lnTo>
                    <a:pt x="137922" y="64770"/>
                  </a:lnTo>
                  <a:lnTo>
                    <a:pt x="136301" y="50811"/>
                  </a:lnTo>
                  <a:lnTo>
                    <a:pt x="131673" y="37907"/>
                  </a:lnTo>
                  <a:lnTo>
                    <a:pt x="124389" y="26376"/>
                  </a:lnTo>
                  <a:lnTo>
                    <a:pt x="114799" y="16536"/>
                  </a:lnTo>
                  <a:lnTo>
                    <a:pt x="103254" y="8704"/>
                  </a:lnTo>
                  <a:lnTo>
                    <a:pt x="90105" y="3200"/>
                  </a:lnTo>
                  <a:lnTo>
                    <a:pt x="75703" y="340"/>
                  </a:lnTo>
                  <a:lnTo>
                    <a:pt x="68579" y="0"/>
                  </a:lnTo>
                  <a:close/>
                </a:path>
              </a:pathLst>
            </a:custGeom>
            <a:ln w="12700">
              <a:solidFill>
                <a:srgbClr val="000000"/>
              </a:solidFill>
            </a:ln>
          </p:spPr>
          <p:txBody>
            <a:bodyPr wrap="square" lIns="0" tIns="0" rIns="0" bIns="0" rtlCol="0">
              <a:noAutofit/>
            </a:bodyPr>
            <a:lstStyle/>
            <a:p>
              <a:endParaRPr/>
            </a:p>
          </p:txBody>
        </p:sp>
        <p:sp>
          <p:nvSpPr>
            <p:cNvPr id="366" name="object 201"/>
            <p:cNvSpPr/>
            <p:nvPr/>
          </p:nvSpPr>
          <p:spPr>
            <a:xfrm>
              <a:off x="4961267" y="5164074"/>
              <a:ext cx="85343" cy="79248"/>
            </a:xfrm>
            <a:custGeom>
              <a:avLst/>
              <a:gdLst/>
              <a:ahLst/>
              <a:cxnLst/>
              <a:rect l="l" t="t" r="r" b="b"/>
              <a:pathLst>
                <a:path w="85343" h="79248">
                  <a:moveTo>
                    <a:pt x="42672" y="0"/>
                  </a:moveTo>
                  <a:lnTo>
                    <a:pt x="28019" y="2366"/>
                  </a:lnTo>
                  <a:lnTo>
                    <a:pt x="15572" y="8928"/>
                  </a:lnTo>
                  <a:lnTo>
                    <a:pt x="6232" y="18879"/>
                  </a:lnTo>
                  <a:lnTo>
                    <a:pt x="900" y="31413"/>
                  </a:lnTo>
                  <a:lnTo>
                    <a:pt x="0" y="39624"/>
                  </a:lnTo>
                  <a:lnTo>
                    <a:pt x="2568" y="53295"/>
                  </a:lnTo>
                  <a:lnTo>
                    <a:pt x="9671" y="64855"/>
                  </a:lnTo>
                  <a:lnTo>
                    <a:pt x="20409" y="73499"/>
                  </a:lnTo>
                  <a:lnTo>
                    <a:pt x="33881" y="78418"/>
                  </a:lnTo>
                  <a:lnTo>
                    <a:pt x="42672" y="79248"/>
                  </a:lnTo>
                  <a:lnTo>
                    <a:pt x="57324" y="76881"/>
                  </a:lnTo>
                  <a:lnTo>
                    <a:pt x="69771" y="70319"/>
                  </a:lnTo>
                  <a:lnTo>
                    <a:pt x="79111" y="60368"/>
                  </a:lnTo>
                  <a:lnTo>
                    <a:pt x="84443" y="47834"/>
                  </a:lnTo>
                  <a:lnTo>
                    <a:pt x="85343" y="39624"/>
                  </a:lnTo>
                  <a:lnTo>
                    <a:pt x="82775" y="25952"/>
                  </a:lnTo>
                  <a:lnTo>
                    <a:pt x="75672" y="14392"/>
                  </a:lnTo>
                  <a:lnTo>
                    <a:pt x="64934" y="5748"/>
                  </a:lnTo>
                  <a:lnTo>
                    <a:pt x="51462" y="829"/>
                  </a:lnTo>
                  <a:lnTo>
                    <a:pt x="42672" y="0"/>
                  </a:lnTo>
                  <a:close/>
                </a:path>
              </a:pathLst>
            </a:custGeom>
            <a:solidFill>
              <a:srgbClr val="98FE98"/>
            </a:solidFill>
          </p:spPr>
          <p:txBody>
            <a:bodyPr wrap="square" lIns="0" tIns="0" rIns="0" bIns="0" rtlCol="0">
              <a:noAutofit/>
            </a:bodyPr>
            <a:lstStyle/>
            <a:p>
              <a:endParaRPr/>
            </a:p>
          </p:txBody>
        </p:sp>
        <p:sp>
          <p:nvSpPr>
            <p:cNvPr id="367" name="object 202"/>
            <p:cNvSpPr/>
            <p:nvPr/>
          </p:nvSpPr>
          <p:spPr>
            <a:xfrm>
              <a:off x="4961267" y="5164074"/>
              <a:ext cx="85343" cy="79248"/>
            </a:xfrm>
            <a:custGeom>
              <a:avLst/>
              <a:gdLst/>
              <a:ahLst/>
              <a:cxnLst/>
              <a:rect l="l" t="t" r="r" b="b"/>
              <a:pathLst>
                <a:path w="85343" h="79248">
                  <a:moveTo>
                    <a:pt x="42672" y="0"/>
                  </a:moveTo>
                  <a:lnTo>
                    <a:pt x="28019" y="2366"/>
                  </a:lnTo>
                  <a:lnTo>
                    <a:pt x="15572" y="8928"/>
                  </a:lnTo>
                  <a:lnTo>
                    <a:pt x="6232" y="18879"/>
                  </a:lnTo>
                  <a:lnTo>
                    <a:pt x="900" y="31413"/>
                  </a:lnTo>
                  <a:lnTo>
                    <a:pt x="0" y="39624"/>
                  </a:lnTo>
                  <a:lnTo>
                    <a:pt x="2568" y="53295"/>
                  </a:lnTo>
                  <a:lnTo>
                    <a:pt x="9671" y="64855"/>
                  </a:lnTo>
                  <a:lnTo>
                    <a:pt x="20409" y="73499"/>
                  </a:lnTo>
                  <a:lnTo>
                    <a:pt x="33881" y="78418"/>
                  </a:lnTo>
                  <a:lnTo>
                    <a:pt x="42672" y="79248"/>
                  </a:lnTo>
                  <a:lnTo>
                    <a:pt x="57324" y="76881"/>
                  </a:lnTo>
                  <a:lnTo>
                    <a:pt x="69771" y="70319"/>
                  </a:lnTo>
                  <a:lnTo>
                    <a:pt x="79111" y="60368"/>
                  </a:lnTo>
                  <a:lnTo>
                    <a:pt x="84443" y="47834"/>
                  </a:lnTo>
                  <a:lnTo>
                    <a:pt x="85343" y="39624"/>
                  </a:lnTo>
                  <a:lnTo>
                    <a:pt x="82775" y="25952"/>
                  </a:lnTo>
                  <a:lnTo>
                    <a:pt x="75672" y="14392"/>
                  </a:lnTo>
                  <a:lnTo>
                    <a:pt x="64934" y="5748"/>
                  </a:lnTo>
                  <a:lnTo>
                    <a:pt x="51462" y="829"/>
                  </a:lnTo>
                  <a:lnTo>
                    <a:pt x="42672" y="0"/>
                  </a:lnTo>
                  <a:close/>
                </a:path>
              </a:pathLst>
            </a:custGeom>
            <a:ln w="12700">
              <a:solidFill>
                <a:srgbClr val="000000"/>
              </a:solidFill>
            </a:ln>
          </p:spPr>
          <p:txBody>
            <a:bodyPr wrap="square" lIns="0" tIns="0" rIns="0" bIns="0" rtlCol="0">
              <a:noAutofit/>
            </a:bodyPr>
            <a:lstStyle/>
            <a:p>
              <a:endParaRPr/>
            </a:p>
          </p:txBody>
        </p:sp>
        <p:sp>
          <p:nvSpPr>
            <p:cNvPr id="368" name="object 203"/>
            <p:cNvSpPr/>
            <p:nvPr/>
          </p:nvSpPr>
          <p:spPr>
            <a:xfrm>
              <a:off x="5042039" y="5139690"/>
              <a:ext cx="139445" cy="128777"/>
            </a:xfrm>
            <a:custGeom>
              <a:avLst/>
              <a:gdLst/>
              <a:ahLst/>
              <a:cxnLst/>
              <a:rect l="l" t="t" r="r" b="b"/>
              <a:pathLst>
                <a:path w="139445" h="128777">
                  <a:moveTo>
                    <a:pt x="70103" y="0"/>
                  </a:moveTo>
                  <a:lnTo>
                    <a:pt x="55051" y="1485"/>
                  </a:lnTo>
                  <a:lnTo>
                    <a:pt x="41142" y="5735"/>
                  </a:lnTo>
                  <a:lnTo>
                    <a:pt x="28710" y="12436"/>
                  </a:lnTo>
                  <a:lnTo>
                    <a:pt x="18089" y="21276"/>
                  </a:lnTo>
                  <a:lnTo>
                    <a:pt x="9613" y="31942"/>
                  </a:lnTo>
                  <a:lnTo>
                    <a:pt x="3616" y="44123"/>
                  </a:lnTo>
                  <a:lnTo>
                    <a:pt x="433" y="57506"/>
                  </a:lnTo>
                  <a:lnTo>
                    <a:pt x="0" y="64770"/>
                  </a:lnTo>
                  <a:lnTo>
                    <a:pt x="1620" y="78456"/>
                  </a:lnTo>
                  <a:lnTo>
                    <a:pt x="6257" y="91159"/>
                  </a:lnTo>
                  <a:lnTo>
                    <a:pt x="13570" y="102550"/>
                  </a:lnTo>
                  <a:lnTo>
                    <a:pt x="23220" y="112302"/>
                  </a:lnTo>
                  <a:lnTo>
                    <a:pt x="34867" y="120085"/>
                  </a:lnTo>
                  <a:lnTo>
                    <a:pt x="48173" y="125572"/>
                  </a:lnTo>
                  <a:lnTo>
                    <a:pt x="62797" y="128433"/>
                  </a:lnTo>
                  <a:lnTo>
                    <a:pt x="70103" y="128777"/>
                  </a:lnTo>
                  <a:lnTo>
                    <a:pt x="85054" y="127260"/>
                  </a:lnTo>
                  <a:lnTo>
                    <a:pt x="98902" y="122930"/>
                  </a:lnTo>
                  <a:lnTo>
                    <a:pt x="111292" y="116122"/>
                  </a:lnTo>
                  <a:lnTo>
                    <a:pt x="121867" y="107170"/>
                  </a:lnTo>
                  <a:lnTo>
                    <a:pt x="130271" y="96410"/>
                  </a:lnTo>
                  <a:lnTo>
                    <a:pt x="136146" y="84174"/>
                  </a:lnTo>
                  <a:lnTo>
                    <a:pt x="139136" y="70797"/>
                  </a:lnTo>
                  <a:lnTo>
                    <a:pt x="139445" y="64770"/>
                  </a:lnTo>
                  <a:lnTo>
                    <a:pt x="137825" y="50811"/>
                  </a:lnTo>
                  <a:lnTo>
                    <a:pt x="133197" y="37907"/>
                  </a:lnTo>
                  <a:lnTo>
                    <a:pt x="125913" y="26376"/>
                  </a:lnTo>
                  <a:lnTo>
                    <a:pt x="116323" y="16536"/>
                  </a:lnTo>
                  <a:lnTo>
                    <a:pt x="104778" y="8704"/>
                  </a:lnTo>
                  <a:lnTo>
                    <a:pt x="91629" y="3200"/>
                  </a:lnTo>
                  <a:lnTo>
                    <a:pt x="77227" y="340"/>
                  </a:lnTo>
                  <a:lnTo>
                    <a:pt x="70103" y="0"/>
                  </a:lnTo>
                  <a:close/>
                </a:path>
              </a:pathLst>
            </a:custGeom>
            <a:solidFill>
              <a:srgbClr val="98FE98"/>
            </a:solidFill>
          </p:spPr>
          <p:txBody>
            <a:bodyPr wrap="square" lIns="0" tIns="0" rIns="0" bIns="0" rtlCol="0">
              <a:noAutofit/>
            </a:bodyPr>
            <a:lstStyle/>
            <a:p>
              <a:endParaRPr/>
            </a:p>
          </p:txBody>
        </p:sp>
        <p:sp>
          <p:nvSpPr>
            <p:cNvPr id="369" name="object 204"/>
            <p:cNvSpPr/>
            <p:nvPr/>
          </p:nvSpPr>
          <p:spPr>
            <a:xfrm>
              <a:off x="5042039" y="5139690"/>
              <a:ext cx="139445" cy="128777"/>
            </a:xfrm>
            <a:custGeom>
              <a:avLst/>
              <a:gdLst/>
              <a:ahLst/>
              <a:cxnLst/>
              <a:rect l="l" t="t" r="r" b="b"/>
              <a:pathLst>
                <a:path w="139445" h="128777">
                  <a:moveTo>
                    <a:pt x="70103" y="0"/>
                  </a:moveTo>
                  <a:lnTo>
                    <a:pt x="55051" y="1485"/>
                  </a:lnTo>
                  <a:lnTo>
                    <a:pt x="41142" y="5735"/>
                  </a:lnTo>
                  <a:lnTo>
                    <a:pt x="28710" y="12436"/>
                  </a:lnTo>
                  <a:lnTo>
                    <a:pt x="18089" y="21276"/>
                  </a:lnTo>
                  <a:lnTo>
                    <a:pt x="9613" y="31942"/>
                  </a:lnTo>
                  <a:lnTo>
                    <a:pt x="3616" y="44123"/>
                  </a:lnTo>
                  <a:lnTo>
                    <a:pt x="433" y="57506"/>
                  </a:lnTo>
                  <a:lnTo>
                    <a:pt x="0" y="64770"/>
                  </a:lnTo>
                  <a:lnTo>
                    <a:pt x="1620" y="78456"/>
                  </a:lnTo>
                  <a:lnTo>
                    <a:pt x="6257" y="91159"/>
                  </a:lnTo>
                  <a:lnTo>
                    <a:pt x="13570" y="102550"/>
                  </a:lnTo>
                  <a:lnTo>
                    <a:pt x="23220" y="112302"/>
                  </a:lnTo>
                  <a:lnTo>
                    <a:pt x="34867" y="120085"/>
                  </a:lnTo>
                  <a:lnTo>
                    <a:pt x="48173" y="125572"/>
                  </a:lnTo>
                  <a:lnTo>
                    <a:pt x="62797" y="128433"/>
                  </a:lnTo>
                  <a:lnTo>
                    <a:pt x="70103" y="128777"/>
                  </a:lnTo>
                  <a:lnTo>
                    <a:pt x="85054" y="127260"/>
                  </a:lnTo>
                  <a:lnTo>
                    <a:pt x="98902" y="122930"/>
                  </a:lnTo>
                  <a:lnTo>
                    <a:pt x="111292" y="116122"/>
                  </a:lnTo>
                  <a:lnTo>
                    <a:pt x="121867" y="107170"/>
                  </a:lnTo>
                  <a:lnTo>
                    <a:pt x="130271" y="96410"/>
                  </a:lnTo>
                  <a:lnTo>
                    <a:pt x="136146" y="84174"/>
                  </a:lnTo>
                  <a:lnTo>
                    <a:pt x="139136" y="70797"/>
                  </a:lnTo>
                  <a:lnTo>
                    <a:pt x="139445" y="64770"/>
                  </a:lnTo>
                  <a:lnTo>
                    <a:pt x="137825" y="50811"/>
                  </a:lnTo>
                  <a:lnTo>
                    <a:pt x="133197" y="37907"/>
                  </a:lnTo>
                  <a:lnTo>
                    <a:pt x="125913" y="26376"/>
                  </a:lnTo>
                  <a:lnTo>
                    <a:pt x="116323" y="16536"/>
                  </a:lnTo>
                  <a:lnTo>
                    <a:pt x="104778" y="8704"/>
                  </a:lnTo>
                  <a:lnTo>
                    <a:pt x="91629" y="3200"/>
                  </a:lnTo>
                  <a:lnTo>
                    <a:pt x="77227" y="340"/>
                  </a:lnTo>
                  <a:lnTo>
                    <a:pt x="70103" y="0"/>
                  </a:lnTo>
                  <a:close/>
                </a:path>
              </a:pathLst>
            </a:custGeom>
            <a:ln w="12700">
              <a:solidFill>
                <a:srgbClr val="000000"/>
              </a:solidFill>
            </a:ln>
          </p:spPr>
          <p:txBody>
            <a:bodyPr wrap="square" lIns="0" tIns="0" rIns="0" bIns="0" rtlCol="0">
              <a:noAutofit/>
            </a:bodyPr>
            <a:lstStyle/>
            <a:p>
              <a:endParaRPr/>
            </a:p>
          </p:txBody>
        </p:sp>
        <p:sp>
          <p:nvSpPr>
            <p:cNvPr id="370" name="object 205"/>
            <p:cNvSpPr/>
            <p:nvPr/>
          </p:nvSpPr>
          <p:spPr>
            <a:xfrm>
              <a:off x="4907165" y="5462016"/>
              <a:ext cx="85343" cy="80010"/>
            </a:xfrm>
            <a:custGeom>
              <a:avLst/>
              <a:gdLst/>
              <a:ahLst/>
              <a:cxnLst/>
              <a:rect l="l" t="t" r="r" b="b"/>
              <a:pathLst>
                <a:path w="85343" h="80010">
                  <a:moveTo>
                    <a:pt x="42671" y="0"/>
                  </a:moveTo>
                  <a:lnTo>
                    <a:pt x="28019" y="2451"/>
                  </a:lnTo>
                  <a:lnTo>
                    <a:pt x="15572" y="9173"/>
                  </a:lnTo>
                  <a:lnTo>
                    <a:pt x="6232" y="19217"/>
                  </a:lnTo>
                  <a:lnTo>
                    <a:pt x="900" y="31635"/>
                  </a:lnTo>
                  <a:lnTo>
                    <a:pt x="0" y="39624"/>
                  </a:lnTo>
                  <a:lnTo>
                    <a:pt x="2524" y="53273"/>
                  </a:lnTo>
                  <a:lnTo>
                    <a:pt x="9511" y="64977"/>
                  </a:lnTo>
                  <a:lnTo>
                    <a:pt x="20084" y="73859"/>
                  </a:lnTo>
                  <a:lnTo>
                    <a:pt x="33366" y="79040"/>
                  </a:lnTo>
                  <a:lnTo>
                    <a:pt x="42671" y="80010"/>
                  </a:lnTo>
                  <a:lnTo>
                    <a:pt x="57203" y="77592"/>
                  </a:lnTo>
                  <a:lnTo>
                    <a:pt x="69575" y="70925"/>
                  </a:lnTo>
                  <a:lnTo>
                    <a:pt x="78910" y="60886"/>
                  </a:lnTo>
                  <a:lnTo>
                    <a:pt x="84332" y="48352"/>
                  </a:lnTo>
                  <a:lnTo>
                    <a:pt x="85343" y="39624"/>
                  </a:lnTo>
                  <a:lnTo>
                    <a:pt x="82775" y="26257"/>
                  </a:lnTo>
                  <a:lnTo>
                    <a:pt x="75672" y="14709"/>
                  </a:lnTo>
                  <a:lnTo>
                    <a:pt x="64934" y="5927"/>
                  </a:lnTo>
                  <a:lnTo>
                    <a:pt x="51462" y="861"/>
                  </a:lnTo>
                  <a:lnTo>
                    <a:pt x="42671" y="0"/>
                  </a:lnTo>
                  <a:close/>
                </a:path>
              </a:pathLst>
            </a:custGeom>
            <a:solidFill>
              <a:srgbClr val="98FE98"/>
            </a:solidFill>
          </p:spPr>
          <p:txBody>
            <a:bodyPr wrap="square" lIns="0" tIns="0" rIns="0" bIns="0" rtlCol="0">
              <a:noAutofit/>
            </a:bodyPr>
            <a:lstStyle/>
            <a:p>
              <a:endParaRPr/>
            </a:p>
          </p:txBody>
        </p:sp>
        <p:sp>
          <p:nvSpPr>
            <p:cNvPr id="371" name="object 206"/>
            <p:cNvSpPr/>
            <p:nvPr/>
          </p:nvSpPr>
          <p:spPr>
            <a:xfrm>
              <a:off x="4907165" y="5462016"/>
              <a:ext cx="85343" cy="80010"/>
            </a:xfrm>
            <a:custGeom>
              <a:avLst/>
              <a:gdLst/>
              <a:ahLst/>
              <a:cxnLst/>
              <a:rect l="l" t="t" r="r" b="b"/>
              <a:pathLst>
                <a:path w="85343" h="80010">
                  <a:moveTo>
                    <a:pt x="42671" y="0"/>
                  </a:moveTo>
                  <a:lnTo>
                    <a:pt x="28019" y="2451"/>
                  </a:lnTo>
                  <a:lnTo>
                    <a:pt x="15572" y="9173"/>
                  </a:lnTo>
                  <a:lnTo>
                    <a:pt x="6232" y="19217"/>
                  </a:lnTo>
                  <a:lnTo>
                    <a:pt x="900" y="31635"/>
                  </a:lnTo>
                  <a:lnTo>
                    <a:pt x="0" y="39624"/>
                  </a:lnTo>
                  <a:lnTo>
                    <a:pt x="2524" y="53273"/>
                  </a:lnTo>
                  <a:lnTo>
                    <a:pt x="9511" y="64977"/>
                  </a:lnTo>
                  <a:lnTo>
                    <a:pt x="20084" y="73859"/>
                  </a:lnTo>
                  <a:lnTo>
                    <a:pt x="33366" y="79040"/>
                  </a:lnTo>
                  <a:lnTo>
                    <a:pt x="42671" y="80010"/>
                  </a:lnTo>
                  <a:lnTo>
                    <a:pt x="57203" y="77592"/>
                  </a:lnTo>
                  <a:lnTo>
                    <a:pt x="69575" y="70925"/>
                  </a:lnTo>
                  <a:lnTo>
                    <a:pt x="78910" y="60886"/>
                  </a:lnTo>
                  <a:lnTo>
                    <a:pt x="84332" y="48352"/>
                  </a:lnTo>
                  <a:lnTo>
                    <a:pt x="85343" y="39624"/>
                  </a:lnTo>
                  <a:lnTo>
                    <a:pt x="82775" y="26257"/>
                  </a:lnTo>
                  <a:lnTo>
                    <a:pt x="75672" y="14709"/>
                  </a:lnTo>
                  <a:lnTo>
                    <a:pt x="64934" y="5927"/>
                  </a:lnTo>
                  <a:lnTo>
                    <a:pt x="51462" y="861"/>
                  </a:lnTo>
                  <a:lnTo>
                    <a:pt x="42671" y="0"/>
                  </a:lnTo>
                  <a:close/>
                </a:path>
              </a:pathLst>
            </a:custGeom>
            <a:ln w="12700">
              <a:solidFill>
                <a:srgbClr val="000000"/>
              </a:solidFill>
            </a:ln>
          </p:spPr>
          <p:txBody>
            <a:bodyPr wrap="square" lIns="0" tIns="0" rIns="0" bIns="0" rtlCol="0">
              <a:noAutofit/>
            </a:bodyPr>
            <a:lstStyle/>
            <a:p>
              <a:endParaRPr/>
            </a:p>
          </p:txBody>
        </p:sp>
        <p:sp>
          <p:nvSpPr>
            <p:cNvPr id="372" name="object 207"/>
            <p:cNvSpPr/>
            <p:nvPr/>
          </p:nvSpPr>
          <p:spPr>
            <a:xfrm>
              <a:off x="4853063" y="5338572"/>
              <a:ext cx="139446" cy="128777"/>
            </a:xfrm>
            <a:custGeom>
              <a:avLst/>
              <a:gdLst/>
              <a:ahLst/>
              <a:cxnLst/>
              <a:rect l="l" t="t" r="r" b="b"/>
              <a:pathLst>
                <a:path w="139446" h="128777">
                  <a:moveTo>
                    <a:pt x="70104" y="0"/>
                  </a:moveTo>
                  <a:lnTo>
                    <a:pt x="54972" y="1500"/>
                  </a:lnTo>
                  <a:lnTo>
                    <a:pt x="40998" y="5781"/>
                  </a:lnTo>
                  <a:lnTo>
                    <a:pt x="28521" y="12515"/>
                  </a:lnTo>
                  <a:lnTo>
                    <a:pt x="17881" y="21373"/>
                  </a:lnTo>
                  <a:lnTo>
                    <a:pt x="9416" y="32027"/>
                  </a:lnTo>
                  <a:lnTo>
                    <a:pt x="3467" y="44148"/>
                  </a:lnTo>
                  <a:lnTo>
                    <a:pt x="372" y="57408"/>
                  </a:lnTo>
                  <a:lnTo>
                    <a:pt x="0" y="64007"/>
                  </a:lnTo>
                  <a:lnTo>
                    <a:pt x="1603" y="77888"/>
                  </a:lnTo>
                  <a:lnTo>
                    <a:pt x="6192" y="90727"/>
                  </a:lnTo>
                  <a:lnTo>
                    <a:pt x="13432" y="102213"/>
                  </a:lnTo>
                  <a:lnTo>
                    <a:pt x="22989" y="112033"/>
                  </a:lnTo>
                  <a:lnTo>
                    <a:pt x="34529" y="119875"/>
                  </a:lnTo>
                  <a:lnTo>
                    <a:pt x="47719" y="125427"/>
                  </a:lnTo>
                  <a:lnTo>
                    <a:pt x="62224" y="128376"/>
                  </a:lnTo>
                  <a:lnTo>
                    <a:pt x="70104" y="128777"/>
                  </a:lnTo>
                  <a:lnTo>
                    <a:pt x="84975" y="127274"/>
                  </a:lnTo>
                  <a:lnTo>
                    <a:pt x="98758" y="122977"/>
                  </a:lnTo>
                  <a:lnTo>
                    <a:pt x="111103" y="116203"/>
                  </a:lnTo>
                  <a:lnTo>
                    <a:pt x="121658" y="107270"/>
                  </a:lnTo>
                  <a:lnTo>
                    <a:pt x="130073" y="96496"/>
                  </a:lnTo>
                  <a:lnTo>
                    <a:pt x="135997" y="84200"/>
                  </a:lnTo>
                  <a:lnTo>
                    <a:pt x="139079" y="70699"/>
                  </a:lnTo>
                  <a:lnTo>
                    <a:pt x="139446" y="64007"/>
                  </a:lnTo>
                  <a:lnTo>
                    <a:pt x="137807" y="50243"/>
                  </a:lnTo>
                  <a:lnTo>
                    <a:pt x="133131" y="37475"/>
                  </a:lnTo>
                  <a:lnTo>
                    <a:pt x="125772" y="26037"/>
                  </a:lnTo>
                  <a:lnTo>
                    <a:pt x="116089" y="16266"/>
                  </a:lnTo>
                  <a:lnTo>
                    <a:pt x="104437" y="8494"/>
                  </a:lnTo>
                  <a:lnTo>
                    <a:pt x="91172" y="3056"/>
                  </a:lnTo>
                  <a:lnTo>
                    <a:pt x="76653" y="287"/>
                  </a:lnTo>
                  <a:lnTo>
                    <a:pt x="70104" y="0"/>
                  </a:lnTo>
                  <a:close/>
                </a:path>
              </a:pathLst>
            </a:custGeom>
            <a:solidFill>
              <a:srgbClr val="98FE98"/>
            </a:solidFill>
          </p:spPr>
          <p:txBody>
            <a:bodyPr wrap="square" lIns="0" tIns="0" rIns="0" bIns="0" rtlCol="0">
              <a:noAutofit/>
            </a:bodyPr>
            <a:lstStyle/>
            <a:p>
              <a:endParaRPr/>
            </a:p>
          </p:txBody>
        </p:sp>
        <p:sp>
          <p:nvSpPr>
            <p:cNvPr id="373" name="object 208"/>
            <p:cNvSpPr/>
            <p:nvPr/>
          </p:nvSpPr>
          <p:spPr>
            <a:xfrm>
              <a:off x="4853063" y="5338572"/>
              <a:ext cx="139446" cy="128777"/>
            </a:xfrm>
            <a:custGeom>
              <a:avLst/>
              <a:gdLst/>
              <a:ahLst/>
              <a:cxnLst/>
              <a:rect l="l" t="t" r="r" b="b"/>
              <a:pathLst>
                <a:path w="139446" h="128777">
                  <a:moveTo>
                    <a:pt x="70104" y="0"/>
                  </a:moveTo>
                  <a:lnTo>
                    <a:pt x="54972" y="1500"/>
                  </a:lnTo>
                  <a:lnTo>
                    <a:pt x="40998" y="5781"/>
                  </a:lnTo>
                  <a:lnTo>
                    <a:pt x="28521" y="12515"/>
                  </a:lnTo>
                  <a:lnTo>
                    <a:pt x="17881" y="21373"/>
                  </a:lnTo>
                  <a:lnTo>
                    <a:pt x="9416" y="32027"/>
                  </a:lnTo>
                  <a:lnTo>
                    <a:pt x="3467" y="44148"/>
                  </a:lnTo>
                  <a:lnTo>
                    <a:pt x="372" y="57408"/>
                  </a:lnTo>
                  <a:lnTo>
                    <a:pt x="0" y="64007"/>
                  </a:lnTo>
                  <a:lnTo>
                    <a:pt x="1603" y="77888"/>
                  </a:lnTo>
                  <a:lnTo>
                    <a:pt x="6192" y="90727"/>
                  </a:lnTo>
                  <a:lnTo>
                    <a:pt x="13432" y="102213"/>
                  </a:lnTo>
                  <a:lnTo>
                    <a:pt x="22989" y="112033"/>
                  </a:lnTo>
                  <a:lnTo>
                    <a:pt x="34529" y="119875"/>
                  </a:lnTo>
                  <a:lnTo>
                    <a:pt x="47719" y="125427"/>
                  </a:lnTo>
                  <a:lnTo>
                    <a:pt x="62224" y="128376"/>
                  </a:lnTo>
                  <a:lnTo>
                    <a:pt x="70104" y="128777"/>
                  </a:lnTo>
                  <a:lnTo>
                    <a:pt x="84975" y="127274"/>
                  </a:lnTo>
                  <a:lnTo>
                    <a:pt x="98758" y="122977"/>
                  </a:lnTo>
                  <a:lnTo>
                    <a:pt x="111103" y="116203"/>
                  </a:lnTo>
                  <a:lnTo>
                    <a:pt x="121658" y="107270"/>
                  </a:lnTo>
                  <a:lnTo>
                    <a:pt x="130073" y="96496"/>
                  </a:lnTo>
                  <a:lnTo>
                    <a:pt x="135997" y="84200"/>
                  </a:lnTo>
                  <a:lnTo>
                    <a:pt x="139079" y="70699"/>
                  </a:lnTo>
                  <a:lnTo>
                    <a:pt x="139446" y="64007"/>
                  </a:lnTo>
                  <a:lnTo>
                    <a:pt x="137807" y="50243"/>
                  </a:lnTo>
                  <a:lnTo>
                    <a:pt x="133131" y="37475"/>
                  </a:lnTo>
                  <a:lnTo>
                    <a:pt x="125772" y="26037"/>
                  </a:lnTo>
                  <a:lnTo>
                    <a:pt x="116089" y="16266"/>
                  </a:lnTo>
                  <a:lnTo>
                    <a:pt x="104437" y="8494"/>
                  </a:lnTo>
                  <a:lnTo>
                    <a:pt x="91172" y="3056"/>
                  </a:lnTo>
                  <a:lnTo>
                    <a:pt x="76653" y="287"/>
                  </a:lnTo>
                  <a:lnTo>
                    <a:pt x="70104" y="0"/>
                  </a:lnTo>
                  <a:close/>
                </a:path>
              </a:pathLst>
            </a:custGeom>
            <a:ln w="12700">
              <a:solidFill>
                <a:srgbClr val="000000"/>
              </a:solidFill>
            </a:ln>
          </p:spPr>
          <p:txBody>
            <a:bodyPr wrap="square" lIns="0" tIns="0" rIns="0" bIns="0" rtlCol="0">
              <a:noAutofit/>
            </a:bodyPr>
            <a:lstStyle/>
            <a:p>
              <a:endParaRPr/>
            </a:p>
          </p:txBody>
        </p:sp>
        <p:sp>
          <p:nvSpPr>
            <p:cNvPr id="374" name="object 209"/>
            <p:cNvSpPr/>
            <p:nvPr/>
          </p:nvSpPr>
          <p:spPr>
            <a:xfrm>
              <a:off x="4853063" y="5212842"/>
              <a:ext cx="246126" cy="228600"/>
            </a:xfrm>
            <a:custGeom>
              <a:avLst/>
              <a:gdLst/>
              <a:ahLst/>
              <a:cxnLst/>
              <a:rect l="l" t="t" r="r" b="b"/>
              <a:pathLst>
                <a:path w="246126" h="228600">
                  <a:moveTo>
                    <a:pt x="123444" y="0"/>
                  </a:moveTo>
                  <a:lnTo>
                    <a:pt x="108164" y="856"/>
                  </a:lnTo>
                  <a:lnTo>
                    <a:pt x="93461" y="3357"/>
                  </a:lnTo>
                  <a:lnTo>
                    <a:pt x="79438" y="7404"/>
                  </a:lnTo>
                  <a:lnTo>
                    <a:pt x="66203" y="12895"/>
                  </a:lnTo>
                  <a:lnTo>
                    <a:pt x="53862" y="19730"/>
                  </a:lnTo>
                  <a:lnTo>
                    <a:pt x="42521" y="27810"/>
                  </a:lnTo>
                  <a:lnTo>
                    <a:pt x="32286" y="37034"/>
                  </a:lnTo>
                  <a:lnTo>
                    <a:pt x="23264" y="47301"/>
                  </a:lnTo>
                  <a:lnTo>
                    <a:pt x="15560" y="58511"/>
                  </a:lnTo>
                  <a:lnTo>
                    <a:pt x="9281" y="70564"/>
                  </a:lnTo>
                  <a:lnTo>
                    <a:pt x="4534" y="83359"/>
                  </a:lnTo>
                  <a:lnTo>
                    <a:pt x="1423" y="96797"/>
                  </a:lnTo>
                  <a:lnTo>
                    <a:pt x="56" y="110777"/>
                  </a:lnTo>
                  <a:lnTo>
                    <a:pt x="0" y="114300"/>
                  </a:lnTo>
                  <a:lnTo>
                    <a:pt x="920" y="128398"/>
                  </a:lnTo>
                  <a:lnTo>
                    <a:pt x="3610" y="141979"/>
                  </a:lnTo>
                  <a:lnTo>
                    <a:pt x="7963" y="154942"/>
                  </a:lnTo>
                  <a:lnTo>
                    <a:pt x="13874" y="167188"/>
                  </a:lnTo>
                  <a:lnTo>
                    <a:pt x="21236" y="178615"/>
                  </a:lnTo>
                  <a:lnTo>
                    <a:pt x="29943" y="189124"/>
                  </a:lnTo>
                  <a:lnTo>
                    <a:pt x="39888" y="198615"/>
                  </a:lnTo>
                  <a:lnTo>
                    <a:pt x="50966" y="206986"/>
                  </a:lnTo>
                  <a:lnTo>
                    <a:pt x="63070" y="214138"/>
                  </a:lnTo>
                  <a:lnTo>
                    <a:pt x="76094" y="219971"/>
                  </a:lnTo>
                  <a:lnTo>
                    <a:pt x="89932" y="224383"/>
                  </a:lnTo>
                  <a:lnTo>
                    <a:pt x="104478" y="227275"/>
                  </a:lnTo>
                  <a:lnTo>
                    <a:pt x="119625" y="228547"/>
                  </a:lnTo>
                  <a:lnTo>
                    <a:pt x="123444" y="228600"/>
                  </a:lnTo>
                  <a:lnTo>
                    <a:pt x="138612" y="227738"/>
                  </a:lnTo>
                  <a:lnTo>
                    <a:pt x="153226" y="225220"/>
                  </a:lnTo>
                  <a:lnTo>
                    <a:pt x="167175" y="221148"/>
                  </a:lnTo>
                  <a:lnTo>
                    <a:pt x="180350" y="215622"/>
                  </a:lnTo>
                  <a:lnTo>
                    <a:pt x="192643" y="208744"/>
                  </a:lnTo>
                  <a:lnTo>
                    <a:pt x="203943" y="200616"/>
                  </a:lnTo>
                  <a:lnTo>
                    <a:pt x="214142" y="191338"/>
                  </a:lnTo>
                  <a:lnTo>
                    <a:pt x="223130" y="181012"/>
                  </a:lnTo>
                  <a:lnTo>
                    <a:pt x="230799" y="169739"/>
                  </a:lnTo>
                  <a:lnTo>
                    <a:pt x="237038" y="157620"/>
                  </a:lnTo>
                  <a:lnTo>
                    <a:pt x="241738" y="144758"/>
                  </a:lnTo>
                  <a:lnTo>
                    <a:pt x="244791" y="131253"/>
                  </a:lnTo>
                  <a:lnTo>
                    <a:pt x="246087" y="117206"/>
                  </a:lnTo>
                  <a:lnTo>
                    <a:pt x="246126" y="114300"/>
                  </a:lnTo>
                  <a:lnTo>
                    <a:pt x="245199" y="100155"/>
                  </a:lnTo>
                  <a:lnTo>
                    <a:pt x="242494" y="86532"/>
                  </a:lnTo>
                  <a:lnTo>
                    <a:pt x="238119" y="73531"/>
                  </a:lnTo>
                  <a:lnTo>
                    <a:pt x="232183" y="61254"/>
                  </a:lnTo>
                  <a:lnTo>
                    <a:pt x="224796" y="49801"/>
                  </a:lnTo>
                  <a:lnTo>
                    <a:pt x="216067" y="39275"/>
                  </a:lnTo>
                  <a:lnTo>
                    <a:pt x="206105" y="29776"/>
                  </a:lnTo>
                  <a:lnTo>
                    <a:pt x="195019" y="21406"/>
                  </a:lnTo>
                  <a:lnTo>
                    <a:pt x="182919" y="14266"/>
                  </a:lnTo>
                  <a:lnTo>
                    <a:pt x="169914" y="8458"/>
                  </a:lnTo>
                  <a:lnTo>
                    <a:pt x="156113" y="4083"/>
                  </a:lnTo>
                  <a:lnTo>
                    <a:pt x="141625" y="1241"/>
                  </a:lnTo>
                  <a:lnTo>
                    <a:pt x="126560" y="36"/>
                  </a:lnTo>
                  <a:lnTo>
                    <a:pt x="123444" y="0"/>
                  </a:lnTo>
                  <a:close/>
                </a:path>
              </a:pathLst>
            </a:custGeom>
            <a:solidFill>
              <a:srgbClr val="98FE98"/>
            </a:solidFill>
          </p:spPr>
          <p:txBody>
            <a:bodyPr wrap="square" lIns="0" tIns="0" rIns="0" bIns="0" rtlCol="0">
              <a:noAutofit/>
            </a:bodyPr>
            <a:lstStyle/>
            <a:p>
              <a:endParaRPr/>
            </a:p>
          </p:txBody>
        </p:sp>
        <p:sp>
          <p:nvSpPr>
            <p:cNvPr id="375" name="object 210"/>
            <p:cNvSpPr/>
            <p:nvPr/>
          </p:nvSpPr>
          <p:spPr>
            <a:xfrm>
              <a:off x="4853063" y="5212842"/>
              <a:ext cx="246126" cy="228600"/>
            </a:xfrm>
            <a:custGeom>
              <a:avLst/>
              <a:gdLst/>
              <a:ahLst/>
              <a:cxnLst/>
              <a:rect l="l" t="t" r="r" b="b"/>
              <a:pathLst>
                <a:path w="246126" h="228600">
                  <a:moveTo>
                    <a:pt x="123444" y="0"/>
                  </a:moveTo>
                  <a:lnTo>
                    <a:pt x="108164" y="856"/>
                  </a:lnTo>
                  <a:lnTo>
                    <a:pt x="93461" y="3357"/>
                  </a:lnTo>
                  <a:lnTo>
                    <a:pt x="79438" y="7404"/>
                  </a:lnTo>
                  <a:lnTo>
                    <a:pt x="66203" y="12895"/>
                  </a:lnTo>
                  <a:lnTo>
                    <a:pt x="53862" y="19730"/>
                  </a:lnTo>
                  <a:lnTo>
                    <a:pt x="42521" y="27810"/>
                  </a:lnTo>
                  <a:lnTo>
                    <a:pt x="32286" y="37034"/>
                  </a:lnTo>
                  <a:lnTo>
                    <a:pt x="23264" y="47301"/>
                  </a:lnTo>
                  <a:lnTo>
                    <a:pt x="15560" y="58511"/>
                  </a:lnTo>
                  <a:lnTo>
                    <a:pt x="9281" y="70564"/>
                  </a:lnTo>
                  <a:lnTo>
                    <a:pt x="4534" y="83359"/>
                  </a:lnTo>
                  <a:lnTo>
                    <a:pt x="1423" y="96797"/>
                  </a:lnTo>
                  <a:lnTo>
                    <a:pt x="56" y="110777"/>
                  </a:lnTo>
                  <a:lnTo>
                    <a:pt x="0" y="114300"/>
                  </a:lnTo>
                  <a:lnTo>
                    <a:pt x="920" y="128398"/>
                  </a:lnTo>
                  <a:lnTo>
                    <a:pt x="3610" y="141979"/>
                  </a:lnTo>
                  <a:lnTo>
                    <a:pt x="7963" y="154942"/>
                  </a:lnTo>
                  <a:lnTo>
                    <a:pt x="13874" y="167188"/>
                  </a:lnTo>
                  <a:lnTo>
                    <a:pt x="21236" y="178615"/>
                  </a:lnTo>
                  <a:lnTo>
                    <a:pt x="29943" y="189124"/>
                  </a:lnTo>
                  <a:lnTo>
                    <a:pt x="39888" y="198615"/>
                  </a:lnTo>
                  <a:lnTo>
                    <a:pt x="50966" y="206986"/>
                  </a:lnTo>
                  <a:lnTo>
                    <a:pt x="63070" y="214138"/>
                  </a:lnTo>
                  <a:lnTo>
                    <a:pt x="76094" y="219971"/>
                  </a:lnTo>
                  <a:lnTo>
                    <a:pt x="89932" y="224383"/>
                  </a:lnTo>
                  <a:lnTo>
                    <a:pt x="104478" y="227275"/>
                  </a:lnTo>
                  <a:lnTo>
                    <a:pt x="119625" y="228547"/>
                  </a:lnTo>
                  <a:lnTo>
                    <a:pt x="123444" y="228600"/>
                  </a:lnTo>
                  <a:lnTo>
                    <a:pt x="138612" y="227738"/>
                  </a:lnTo>
                  <a:lnTo>
                    <a:pt x="153226" y="225220"/>
                  </a:lnTo>
                  <a:lnTo>
                    <a:pt x="167175" y="221148"/>
                  </a:lnTo>
                  <a:lnTo>
                    <a:pt x="180350" y="215622"/>
                  </a:lnTo>
                  <a:lnTo>
                    <a:pt x="192643" y="208744"/>
                  </a:lnTo>
                  <a:lnTo>
                    <a:pt x="203943" y="200616"/>
                  </a:lnTo>
                  <a:lnTo>
                    <a:pt x="214142" y="191338"/>
                  </a:lnTo>
                  <a:lnTo>
                    <a:pt x="223130" y="181012"/>
                  </a:lnTo>
                  <a:lnTo>
                    <a:pt x="230799" y="169739"/>
                  </a:lnTo>
                  <a:lnTo>
                    <a:pt x="237038" y="157620"/>
                  </a:lnTo>
                  <a:lnTo>
                    <a:pt x="241738" y="144758"/>
                  </a:lnTo>
                  <a:lnTo>
                    <a:pt x="244791" y="131253"/>
                  </a:lnTo>
                  <a:lnTo>
                    <a:pt x="246087" y="117206"/>
                  </a:lnTo>
                  <a:lnTo>
                    <a:pt x="246126" y="114300"/>
                  </a:lnTo>
                  <a:lnTo>
                    <a:pt x="245199" y="100155"/>
                  </a:lnTo>
                  <a:lnTo>
                    <a:pt x="242494" y="86532"/>
                  </a:lnTo>
                  <a:lnTo>
                    <a:pt x="238119" y="73531"/>
                  </a:lnTo>
                  <a:lnTo>
                    <a:pt x="232183" y="61254"/>
                  </a:lnTo>
                  <a:lnTo>
                    <a:pt x="224796" y="49801"/>
                  </a:lnTo>
                  <a:lnTo>
                    <a:pt x="216067" y="39275"/>
                  </a:lnTo>
                  <a:lnTo>
                    <a:pt x="206105" y="29776"/>
                  </a:lnTo>
                  <a:lnTo>
                    <a:pt x="195019" y="21406"/>
                  </a:lnTo>
                  <a:lnTo>
                    <a:pt x="182919" y="14266"/>
                  </a:lnTo>
                  <a:lnTo>
                    <a:pt x="169914" y="8458"/>
                  </a:lnTo>
                  <a:lnTo>
                    <a:pt x="156113" y="4083"/>
                  </a:lnTo>
                  <a:lnTo>
                    <a:pt x="141625" y="1241"/>
                  </a:lnTo>
                  <a:lnTo>
                    <a:pt x="126560" y="36"/>
                  </a:lnTo>
                  <a:lnTo>
                    <a:pt x="123444" y="0"/>
                  </a:lnTo>
                  <a:close/>
                </a:path>
              </a:pathLst>
            </a:custGeom>
            <a:ln w="12700">
              <a:solidFill>
                <a:srgbClr val="000000"/>
              </a:solidFill>
            </a:ln>
          </p:spPr>
          <p:txBody>
            <a:bodyPr wrap="square" lIns="0" tIns="0" rIns="0" bIns="0" rtlCol="0">
              <a:noAutofit/>
            </a:bodyPr>
            <a:lstStyle/>
            <a:p>
              <a:endParaRPr/>
            </a:p>
          </p:txBody>
        </p:sp>
        <p:sp>
          <p:nvSpPr>
            <p:cNvPr id="376" name="object 211"/>
            <p:cNvSpPr/>
            <p:nvPr/>
          </p:nvSpPr>
          <p:spPr>
            <a:xfrm>
              <a:off x="4932311" y="5263896"/>
              <a:ext cx="464058" cy="426719"/>
            </a:xfrm>
            <a:custGeom>
              <a:avLst/>
              <a:gdLst/>
              <a:ahLst/>
              <a:cxnLst/>
              <a:rect l="l" t="t" r="r" b="b"/>
              <a:pathLst>
                <a:path w="464058" h="426719">
                  <a:moveTo>
                    <a:pt x="231648" y="0"/>
                  </a:moveTo>
                  <a:lnTo>
                    <a:pt x="212638" y="705"/>
                  </a:lnTo>
                  <a:lnTo>
                    <a:pt x="194053" y="2785"/>
                  </a:lnTo>
                  <a:lnTo>
                    <a:pt x="175954" y="6185"/>
                  </a:lnTo>
                  <a:lnTo>
                    <a:pt x="158398" y="10850"/>
                  </a:lnTo>
                  <a:lnTo>
                    <a:pt x="141446" y="16728"/>
                  </a:lnTo>
                  <a:lnTo>
                    <a:pt x="125156" y="23762"/>
                  </a:lnTo>
                  <a:lnTo>
                    <a:pt x="109590" y="31900"/>
                  </a:lnTo>
                  <a:lnTo>
                    <a:pt x="94804" y="41087"/>
                  </a:lnTo>
                  <a:lnTo>
                    <a:pt x="80861" y="51267"/>
                  </a:lnTo>
                  <a:lnTo>
                    <a:pt x="67817" y="62388"/>
                  </a:lnTo>
                  <a:lnTo>
                    <a:pt x="55734" y="74395"/>
                  </a:lnTo>
                  <a:lnTo>
                    <a:pt x="44671" y="87233"/>
                  </a:lnTo>
                  <a:lnTo>
                    <a:pt x="34687" y="100849"/>
                  </a:lnTo>
                  <a:lnTo>
                    <a:pt x="25840" y="115187"/>
                  </a:lnTo>
                  <a:lnTo>
                    <a:pt x="18192" y="130194"/>
                  </a:lnTo>
                  <a:lnTo>
                    <a:pt x="11801" y="145816"/>
                  </a:lnTo>
                  <a:lnTo>
                    <a:pt x="6727" y="161997"/>
                  </a:lnTo>
                  <a:lnTo>
                    <a:pt x="3029" y="178685"/>
                  </a:lnTo>
                  <a:lnTo>
                    <a:pt x="767" y="195823"/>
                  </a:lnTo>
                  <a:lnTo>
                    <a:pt x="0" y="213359"/>
                  </a:lnTo>
                  <a:lnTo>
                    <a:pt x="767" y="230896"/>
                  </a:lnTo>
                  <a:lnTo>
                    <a:pt x="3029" y="248034"/>
                  </a:lnTo>
                  <a:lnTo>
                    <a:pt x="6727" y="264722"/>
                  </a:lnTo>
                  <a:lnTo>
                    <a:pt x="11801" y="280903"/>
                  </a:lnTo>
                  <a:lnTo>
                    <a:pt x="18192" y="296525"/>
                  </a:lnTo>
                  <a:lnTo>
                    <a:pt x="25840" y="311532"/>
                  </a:lnTo>
                  <a:lnTo>
                    <a:pt x="34687" y="325870"/>
                  </a:lnTo>
                  <a:lnTo>
                    <a:pt x="44671" y="339486"/>
                  </a:lnTo>
                  <a:lnTo>
                    <a:pt x="55734" y="352324"/>
                  </a:lnTo>
                  <a:lnTo>
                    <a:pt x="67817" y="364331"/>
                  </a:lnTo>
                  <a:lnTo>
                    <a:pt x="80861" y="375452"/>
                  </a:lnTo>
                  <a:lnTo>
                    <a:pt x="94804" y="385632"/>
                  </a:lnTo>
                  <a:lnTo>
                    <a:pt x="109590" y="394819"/>
                  </a:lnTo>
                  <a:lnTo>
                    <a:pt x="125156" y="402957"/>
                  </a:lnTo>
                  <a:lnTo>
                    <a:pt x="141446" y="409991"/>
                  </a:lnTo>
                  <a:lnTo>
                    <a:pt x="158398" y="415869"/>
                  </a:lnTo>
                  <a:lnTo>
                    <a:pt x="175954" y="420534"/>
                  </a:lnTo>
                  <a:lnTo>
                    <a:pt x="194053" y="423934"/>
                  </a:lnTo>
                  <a:lnTo>
                    <a:pt x="212638" y="426014"/>
                  </a:lnTo>
                  <a:lnTo>
                    <a:pt x="231648" y="426719"/>
                  </a:lnTo>
                  <a:lnTo>
                    <a:pt x="250663" y="426014"/>
                  </a:lnTo>
                  <a:lnTo>
                    <a:pt x="269263" y="423934"/>
                  </a:lnTo>
                  <a:lnTo>
                    <a:pt x="287388" y="420534"/>
                  </a:lnTo>
                  <a:lnTo>
                    <a:pt x="304976" y="415869"/>
                  </a:lnTo>
                  <a:lnTo>
                    <a:pt x="321968" y="409991"/>
                  </a:lnTo>
                  <a:lnTo>
                    <a:pt x="338303" y="402957"/>
                  </a:lnTo>
                  <a:lnTo>
                    <a:pt x="353920" y="394819"/>
                  </a:lnTo>
                  <a:lnTo>
                    <a:pt x="368759" y="385632"/>
                  </a:lnTo>
                  <a:lnTo>
                    <a:pt x="382758" y="375452"/>
                  </a:lnTo>
                  <a:lnTo>
                    <a:pt x="395858" y="364331"/>
                  </a:lnTo>
                  <a:lnTo>
                    <a:pt x="407998" y="352324"/>
                  </a:lnTo>
                  <a:lnTo>
                    <a:pt x="419118" y="339486"/>
                  </a:lnTo>
                  <a:lnTo>
                    <a:pt x="429156" y="325870"/>
                  </a:lnTo>
                  <a:lnTo>
                    <a:pt x="438052" y="311532"/>
                  </a:lnTo>
                  <a:lnTo>
                    <a:pt x="445746" y="296525"/>
                  </a:lnTo>
                  <a:lnTo>
                    <a:pt x="452176" y="280903"/>
                  </a:lnTo>
                  <a:lnTo>
                    <a:pt x="457284" y="264722"/>
                  </a:lnTo>
                  <a:lnTo>
                    <a:pt x="461006" y="248034"/>
                  </a:lnTo>
                  <a:lnTo>
                    <a:pt x="463285" y="230896"/>
                  </a:lnTo>
                  <a:lnTo>
                    <a:pt x="464058" y="213359"/>
                  </a:lnTo>
                  <a:lnTo>
                    <a:pt x="463285" y="195823"/>
                  </a:lnTo>
                  <a:lnTo>
                    <a:pt x="461006" y="178685"/>
                  </a:lnTo>
                  <a:lnTo>
                    <a:pt x="457284" y="161997"/>
                  </a:lnTo>
                  <a:lnTo>
                    <a:pt x="452176" y="145816"/>
                  </a:lnTo>
                  <a:lnTo>
                    <a:pt x="445746" y="130194"/>
                  </a:lnTo>
                  <a:lnTo>
                    <a:pt x="438052" y="115187"/>
                  </a:lnTo>
                  <a:lnTo>
                    <a:pt x="429156" y="100849"/>
                  </a:lnTo>
                  <a:lnTo>
                    <a:pt x="419118" y="87233"/>
                  </a:lnTo>
                  <a:lnTo>
                    <a:pt x="407998" y="74395"/>
                  </a:lnTo>
                  <a:lnTo>
                    <a:pt x="395858" y="62388"/>
                  </a:lnTo>
                  <a:lnTo>
                    <a:pt x="382758" y="51267"/>
                  </a:lnTo>
                  <a:lnTo>
                    <a:pt x="368759" y="41087"/>
                  </a:lnTo>
                  <a:lnTo>
                    <a:pt x="353920" y="31900"/>
                  </a:lnTo>
                  <a:lnTo>
                    <a:pt x="338303" y="23762"/>
                  </a:lnTo>
                  <a:lnTo>
                    <a:pt x="321968" y="16728"/>
                  </a:lnTo>
                  <a:lnTo>
                    <a:pt x="304976" y="10850"/>
                  </a:lnTo>
                  <a:lnTo>
                    <a:pt x="287388" y="6185"/>
                  </a:lnTo>
                  <a:lnTo>
                    <a:pt x="269263" y="2785"/>
                  </a:lnTo>
                  <a:lnTo>
                    <a:pt x="250663" y="705"/>
                  </a:lnTo>
                  <a:lnTo>
                    <a:pt x="231648" y="0"/>
                  </a:lnTo>
                  <a:close/>
                </a:path>
              </a:pathLst>
            </a:custGeom>
            <a:solidFill>
              <a:srgbClr val="98FE98"/>
            </a:solidFill>
          </p:spPr>
          <p:txBody>
            <a:bodyPr wrap="square" lIns="0" tIns="0" rIns="0" bIns="0" rtlCol="0">
              <a:noAutofit/>
            </a:bodyPr>
            <a:lstStyle/>
            <a:p>
              <a:endParaRPr/>
            </a:p>
          </p:txBody>
        </p:sp>
        <p:sp>
          <p:nvSpPr>
            <p:cNvPr id="377" name="object 212"/>
            <p:cNvSpPr/>
            <p:nvPr/>
          </p:nvSpPr>
          <p:spPr>
            <a:xfrm>
              <a:off x="4932311" y="5263896"/>
              <a:ext cx="464058" cy="426719"/>
            </a:xfrm>
            <a:custGeom>
              <a:avLst/>
              <a:gdLst/>
              <a:ahLst/>
              <a:cxnLst/>
              <a:rect l="l" t="t" r="r" b="b"/>
              <a:pathLst>
                <a:path w="464058" h="426719">
                  <a:moveTo>
                    <a:pt x="231648" y="0"/>
                  </a:moveTo>
                  <a:lnTo>
                    <a:pt x="212638" y="705"/>
                  </a:lnTo>
                  <a:lnTo>
                    <a:pt x="194053" y="2785"/>
                  </a:lnTo>
                  <a:lnTo>
                    <a:pt x="175954" y="6185"/>
                  </a:lnTo>
                  <a:lnTo>
                    <a:pt x="158398" y="10850"/>
                  </a:lnTo>
                  <a:lnTo>
                    <a:pt x="141446" y="16728"/>
                  </a:lnTo>
                  <a:lnTo>
                    <a:pt x="125156" y="23762"/>
                  </a:lnTo>
                  <a:lnTo>
                    <a:pt x="109590" y="31900"/>
                  </a:lnTo>
                  <a:lnTo>
                    <a:pt x="94804" y="41087"/>
                  </a:lnTo>
                  <a:lnTo>
                    <a:pt x="80861" y="51267"/>
                  </a:lnTo>
                  <a:lnTo>
                    <a:pt x="67817" y="62388"/>
                  </a:lnTo>
                  <a:lnTo>
                    <a:pt x="55734" y="74395"/>
                  </a:lnTo>
                  <a:lnTo>
                    <a:pt x="44671" y="87233"/>
                  </a:lnTo>
                  <a:lnTo>
                    <a:pt x="34687" y="100849"/>
                  </a:lnTo>
                  <a:lnTo>
                    <a:pt x="25840" y="115187"/>
                  </a:lnTo>
                  <a:lnTo>
                    <a:pt x="18192" y="130194"/>
                  </a:lnTo>
                  <a:lnTo>
                    <a:pt x="11801" y="145816"/>
                  </a:lnTo>
                  <a:lnTo>
                    <a:pt x="6727" y="161997"/>
                  </a:lnTo>
                  <a:lnTo>
                    <a:pt x="3029" y="178685"/>
                  </a:lnTo>
                  <a:lnTo>
                    <a:pt x="767" y="195823"/>
                  </a:lnTo>
                  <a:lnTo>
                    <a:pt x="0" y="213359"/>
                  </a:lnTo>
                  <a:lnTo>
                    <a:pt x="767" y="230896"/>
                  </a:lnTo>
                  <a:lnTo>
                    <a:pt x="3029" y="248034"/>
                  </a:lnTo>
                  <a:lnTo>
                    <a:pt x="6727" y="264722"/>
                  </a:lnTo>
                  <a:lnTo>
                    <a:pt x="11801" y="280903"/>
                  </a:lnTo>
                  <a:lnTo>
                    <a:pt x="18192" y="296525"/>
                  </a:lnTo>
                  <a:lnTo>
                    <a:pt x="25840" y="311532"/>
                  </a:lnTo>
                  <a:lnTo>
                    <a:pt x="34687" y="325870"/>
                  </a:lnTo>
                  <a:lnTo>
                    <a:pt x="44671" y="339486"/>
                  </a:lnTo>
                  <a:lnTo>
                    <a:pt x="55734" y="352324"/>
                  </a:lnTo>
                  <a:lnTo>
                    <a:pt x="67817" y="364331"/>
                  </a:lnTo>
                  <a:lnTo>
                    <a:pt x="80861" y="375452"/>
                  </a:lnTo>
                  <a:lnTo>
                    <a:pt x="94804" y="385632"/>
                  </a:lnTo>
                  <a:lnTo>
                    <a:pt x="109590" y="394819"/>
                  </a:lnTo>
                  <a:lnTo>
                    <a:pt x="125156" y="402957"/>
                  </a:lnTo>
                  <a:lnTo>
                    <a:pt x="141446" y="409991"/>
                  </a:lnTo>
                  <a:lnTo>
                    <a:pt x="158398" y="415869"/>
                  </a:lnTo>
                  <a:lnTo>
                    <a:pt x="175954" y="420534"/>
                  </a:lnTo>
                  <a:lnTo>
                    <a:pt x="194053" y="423934"/>
                  </a:lnTo>
                  <a:lnTo>
                    <a:pt x="212638" y="426014"/>
                  </a:lnTo>
                  <a:lnTo>
                    <a:pt x="231648" y="426719"/>
                  </a:lnTo>
                  <a:lnTo>
                    <a:pt x="250663" y="426014"/>
                  </a:lnTo>
                  <a:lnTo>
                    <a:pt x="269263" y="423934"/>
                  </a:lnTo>
                  <a:lnTo>
                    <a:pt x="287388" y="420534"/>
                  </a:lnTo>
                  <a:lnTo>
                    <a:pt x="304976" y="415869"/>
                  </a:lnTo>
                  <a:lnTo>
                    <a:pt x="321968" y="409991"/>
                  </a:lnTo>
                  <a:lnTo>
                    <a:pt x="338303" y="402957"/>
                  </a:lnTo>
                  <a:lnTo>
                    <a:pt x="353920" y="394819"/>
                  </a:lnTo>
                  <a:lnTo>
                    <a:pt x="368759" y="385632"/>
                  </a:lnTo>
                  <a:lnTo>
                    <a:pt x="382758" y="375452"/>
                  </a:lnTo>
                  <a:lnTo>
                    <a:pt x="395858" y="364331"/>
                  </a:lnTo>
                  <a:lnTo>
                    <a:pt x="407998" y="352324"/>
                  </a:lnTo>
                  <a:lnTo>
                    <a:pt x="419118" y="339486"/>
                  </a:lnTo>
                  <a:lnTo>
                    <a:pt x="429156" y="325870"/>
                  </a:lnTo>
                  <a:lnTo>
                    <a:pt x="438052" y="311532"/>
                  </a:lnTo>
                  <a:lnTo>
                    <a:pt x="445746" y="296525"/>
                  </a:lnTo>
                  <a:lnTo>
                    <a:pt x="452176" y="280903"/>
                  </a:lnTo>
                  <a:lnTo>
                    <a:pt x="457284" y="264722"/>
                  </a:lnTo>
                  <a:lnTo>
                    <a:pt x="461006" y="248034"/>
                  </a:lnTo>
                  <a:lnTo>
                    <a:pt x="463285" y="230896"/>
                  </a:lnTo>
                  <a:lnTo>
                    <a:pt x="464058" y="213359"/>
                  </a:lnTo>
                  <a:lnTo>
                    <a:pt x="463285" y="195823"/>
                  </a:lnTo>
                  <a:lnTo>
                    <a:pt x="461006" y="178685"/>
                  </a:lnTo>
                  <a:lnTo>
                    <a:pt x="457284" y="161997"/>
                  </a:lnTo>
                  <a:lnTo>
                    <a:pt x="452176" y="145816"/>
                  </a:lnTo>
                  <a:lnTo>
                    <a:pt x="445746" y="130194"/>
                  </a:lnTo>
                  <a:lnTo>
                    <a:pt x="438052" y="115187"/>
                  </a:lnTo>
                  <a:lnTo>
                    <a:pt x="429156" y="100849"/>
                  </a:lnTo>
                  <a:lnTo>
                    <a:pt x="419118" y="87233"/>
                  </a:lnTo>
                  <a:lnTo>
                    <a:pt x="407998" y="74395"/>
                  </a:lnTo>
                  <a:lnTo>
                    <a:pt x="395858" y="62388"/>
                  </a:lnTo>
                  <a:lnTo>
                    <a:pt x="382758" y="51267"/>
                  </a:lnTo>
                  <a:lnTo>
                    <a:pt x="368759" y="41087"/>
                  </a:lnTo>
                  <a:lnTo>
                    <a:pt x="353920" y="31900"/>
                  </a:lnTo>
                  <a:lnTo>
                    <a:pt x="338303" y="23762"/>
                  </a:lnTo>
                  <a:lnTo>
                    <a:pt x="321968" y="16728"/>
                  </a:lnTo>
                  <a:lnTo>
                    <a:pt x="304976" y="10850"/>
                  </a:lnTo>
                  <a:lnTo>
                    <a:pt x="287388" y="6185"/>
                  </a:lnTo>
                  <a:lnTo>
                    <a:pt x="269263" y="2785"/>
                  </a:lnTo>
                  <a:lnTo>
                    <a:pt x="250663" y="705"/>
                  </a:lnTo>
                  <a:lnTo>
                    <a:pt x="231648" y="0"/>
                  </a:lnTo>
                  <a:close/>
                </a:path>
              </a:pathLst>
            </a:custGeom>
            <a:ln w="12700">
              <a:solidFill>
                <a:srgbClr val="000000"/>
              </a:solidFill>
            </a:ln>
          </p:spPr>
          <p:txBody>
            <a:bodyPr wrap="square" lIns="0" tIns="0" rIns="0" bIns="0" rtlCol="0">
              <a:noAutofit/>
            </a:bodyPr>
            <a:lstStyle/>
            <a:p>
              <a:endParaRPr/>
            </a:p>
          </p:txBody>
        </p:sp>
        <p:sp>
          <p:nvSpPr>
            <p:cNvPr id="378" name="object 213"/>
            <p:cNvSpPr/>
            <p:nvPr/>
          </p:nvSpPr>
          <p:spPr>
            <a:xfrm>
              <a:off x="4921643" y="5316474"/>
              <a:ext cx="93725" cy="111251"/>
            </a:xfrm>
            <a:custGeom>
              <a:avLst/>
              <a:gdLst/>
              <a:ahLst/>
              <a:cxnLst/>
              <a:rect l="l" t="t" r="r" b="b"/>
              <a:pathLst>
                <a:path w="93725" h="111251">
                  <a:moveTo>
                    <a:pt x="80010" y="0"/>
                  </a:moveTo>
                  <a:lnTo>
                    <a:pt x="0" y="96774"/>
                  </a:lnTo>
                  <a:lnTo>
                    <a:pt x="39624" y="111251"/>
                  </a:lnTo>
                  <a:lnTo>
                    <a:pt x="93725" y="9143"/>
                  </a:lnTo>
                  <a:lnTo>
                    <a:pt x="80010" y="0"/>
                  </a:lnTo>
                  <a:close/>
                </a:path>
              </a:pathLst>
            </a:custGeom>
            <a:solidFill>
              <a:srgbClr val="98FE98"/>
            </a:solidFill>
          </p:spPr>
          <p:txBody>
            <a:bodyPr wrap="square" lIns="0" tIns="0" rIns="0" bIns="0" rtlCol="0">
              <a:noAutofit/>
            </a:bodyPr>
            <a:lstStyle/>
            <a:p>
              <a:endParaRPr/>
            </a:p>
          </p:txBody>
        </p:sp>
        <p:sp>
          <p:nvSpPr>
            <p:cNvPr id="379" name="object 214"/>
            <p:cNvSpPr/>
            <p:nvPr/>
          </p:nvSpPr>
          <p:spPr>
            <a:xfrm>
              <a:off x="5096141" y="5313426"/>
              <a:ext cx="463295" cy="426720"/>
            </a:xfrm>
            <a:custGeom>
              <a:avLst/>
              <a:gdLst/>
              <a:ahLst/>
              <a:cxnLst/>
              <a:rect l="l" t="t" r="r" b="b"/>
              <a:pathLst>
                <a:path w="463295" h="426720">
                  <a:moveTo>
                    <a:pt x="231648" y="0"/>
                  </a:moveTo>
                  <a:lnTo>
                    <a:pt x="212638" y="705"/>
                  </a:lnTo>
                  <a:lnTo>
                    <a:pt x="194053" y="2785"/>
                  </a:lnTo>
                  <a:lnTo>
                    <a:pt x="175954" y="6185"/>
                  </a:lnTo>
                  <a:lnTo>
                    <a:pt x="158398" y="10850"/>
                  </a:lnTo>
                  <a:lnTo>
                    <a:pt x="141446" y="16728"/>
                  </a:lnTo>
                  <a:lnTo>
                    <a:pt x="125156" y="23762"/>
                  </a:lnTo>
                  <a:lnTo>
                    <a:pt x="109590" y="31900"/>
                  </a:lnTo>
                  <a:lnTo>
                    <a:pt x="94804" y="41087"/>
                  </a:lnTo>
                  <a:lnTo>
                    <a:pt x="80861" y="51267"/>
                  </a:lnTo>
                  <a:lnTo>
                    <a:pt x="67817" y="62388"/>
                  </a:lnTo>
                  <a:lnTo>
                    <a:pt x="55734" y="74395"/>
                  </a:lnTo>
                  <a:lnTo>
                    <a:pt x="44671" y="87233"/>
                  </a:lnTo>
                  <a:lnTo>
                    <a:pt x="34687" y="100849"/>
                  </a:lnTo>
                  <a:lnTo>
                    <a:pt x="25840" y="115187"/>
                  </a:lnTo>
                  <a:lnTo>
                    <a:pt x="18192" y="130194"/>
                  </a:lnTo>
                  <a:lnTo>
                    <a:pt x="11801" y="145816"/>
                  </a:lnTo>
                  <a:lnTo>
                    <a:pt x="6727" y="161997"/>
                  </a:lnTo>
                  <a:lnTo>
                    <a:pt x="3029" y="178685"/>
                  </a:lnTo>
                  <a:lnTo>
                    <a:pt x="767" y="195823"/>
                  </a:lnTo>
                  <a:lnTo>
                    <a:pt x="0" y="213360"/>
                  </a:lnTo>
                  <a:lnTo>
                    <a:pt x="767" y="230896"/>
                  </a:lnTo>
                  <a:lnTo>
                    <a:pt x="3029" y="248034"/>
                  </a:lnTo>
                  <a:lnTo>
                    <a:pt x="6727" y="264722"/>
                  </a:lnTo>
                  <a:lnTo>
                    <a:pt x="11801" y="280903"/>
                  </a:lnTo>
                  <a:lnTo>
                    <a:pt x="18192" y="296525"/>
                  </a:lnTo>
                  <a:lnTo>
                    <a:pt x="25840" y="311532"/>
                  </a:lnTo>
                  <a:lnTo>
                    <a:pt x="34687" y="325870"/>
                  </a:lnTo>
                  <a:lnTo>
                    <a:pt x="44671" y="339486"/>
                  </a:lnTo>
                  <a:lnTo>
                    <a:pt x="55734" y="352324"/>
                  </a:lnTo>
                  <a:lnTo>
                    <a:pt x="67817" y="364331"/>
                  </a:lnTo>
                  <a:lnTo>
                    <a:pt x="80861" y="375452"/>
                  </a:lnTo>
                  <a:lnTo>
                    <a:pt x="94804" y="385632"/>
                  </a:lnTo>
                  <a:lnTo>
                    <a:pt x="109590" y="394819"/>
                  </a:lnTo>
                  <a:lnTo>
                    <a:pt x="125156" y="402957"/>
                  </a:lnTo>
                  <a:lnTo>
                    <a:pt x="141446" y="409991"/>
                  </a:lnTo>
                  <a:lnTo>
                    <a:pt x="158398" y="415869"/>
                  </a:lnTo>
                  <a:lnTo>
                    <a:pt x="175954" y="420534"/>
                  </a:lnTo>
                  <a:lnTo>
                    <a:pt x="194053" y="423934"/>
                  </a:lnTo>
                  <a:lnTo>
                    <a:pt x="212638" y="426014"/>
                  </a:lnTo>
                  <a:lnTo>
                    <a:pt x="231648" y="426720"/>
                  </a:lnTo>
                  <a:lnTo>
                    <a:pt x="250657" y="426014"/>
                  </a:lnTo>
                  <a:lnTo>
                    <a:pt x="269242" y="423934"/>
                  </a:lnTo>
                  <a:lnTo>
                    <a:pt x="287341" y="420534"/>
                  </a:lnTo>
                  <a:lnTo>
                    <a:pt x="304897" y="415869"/>
                  </a:lnTo>
                  <a:lnTo>
                    <a:pt x="321849" y="409991"/>
                  </a:lnTo>
                  <a:lnTo>
                    <a:pt x="338139" y="402957"/>
                  </a:lnTo>
                  <a:lnTo>
                    <a:pt x="353705" y="394819"/>
                  </a:lnTo>
                  <a:lnTo>
                    <a:pt x="368491" y="385632"/>
                  </a:lnTo>
                  <a:lnTo>
                    <a:pt x="382434" y="375452"/>
                  </a:lnTo>
                  <a:lnTo>
                    <a:pt x="395477" y="364331"/>
                  </a:lnTo>
                  <a:lnTo>
                    <a:pt x="407561" y="352324"/>
                  </a:lnTo>
                  <a:lnTo>
                    <a:pt x="418624" y="339486"/>
                  </a:lnTo>
                  <a:lnTo>
                    <a:pt x="428608" y="325870"/>
                  </a:lnTo>
                  <a:lnTo>
                    <a:pt x="437455" y="311532"/>
                  </a:lnTo>
                  <a:lnTo>
                    <a:pt x="445103" y="296525"/>
                  </a:lnTo>
                  <a:lnTo>
                    <a:pt x="451494" y="280903"/>
                  </a:lnTo>
                  <a:lnTo>
                    <a:pt x="456568" y="264722"/>
                  </a:lnTo>
                  <a:lnTo>
                    <a:pt x="460266" y="248034"/>
                  </a:lnTo>
                  <a:lnTo>
                    <a:pt x="462528" y="230896"/>
                  </a:lnTo>
                  <a:lnTo>
                    <a:pt x="463295" y="213360"/>
                  </a:lnTo>
                  <a:lnTo>
                    <a:pt x="462528" y="195823"/>
                  </a:lnTo>
                  <a:lnTo>
                    <a:pt x="460266" y="178685"/>
                  </a:lnTo>
                  <a:lnTo>
                    <a:pt x="456568" y="161997"/>
                  </a:lnTo>
                  <a:lnTo>
                    <a:pt x="451494" y="145816"/>
                  </a:lnTo>
                  <a:lnTo>
                    <a:pt x="445103" y="130194"/>
                  </a:lnTo>
                  <a:lnTo>
                    <a:pt x="437455" y="115187"/>
                  </a:lnTo>
                  <a:lnTo>
                    <a:pt x="428608" y="100849"/>
                  </a:lnTo>
                  <a:lnTo>
                    <a:pt x="418624" y="87233"/>
                  </a:lnTo>
                  <a:lnTo>
                    <a:pt x="407561" y="74395"/>
                  </a:lnTo>
                  <a:lnTo>
                    <a:pt x="395477" y="62388"/>
                  </a:lnTo>
                  <a:lnTo>
                    <a:pt x="382434" y="51267"/>
                  </a:lnTo>
                  <a:lnTo>
                    <a:pt x="368491" y="41087"/>
                  </a:lnTo>
                  <a:lnTo>
                    <a:pt x="353705" y="31900"/>
                  </a:lnTo>
                  <a:lnTo>
                    <a:pt x="338139" y="23762"/>
                  </a:lnTo>
                  <a:lnTo>
                    <a:pt x="321849" y="16728"/>
                  </a:lnTo>
                  <a:lnTo>
                    <a:pt x="304897" y="10850"/>
                  </a:lnTo>
                  <a:lnTo>
                    <a:pt x="287341" y="6185"/>
                  </a:lnTo>
                  <a:lnTo>
                    <a:pt x="269242" y="2785"/>
                  </a:lnTo>
                  <a:lnTo>
                    <a:pt x="250657" y="705"/>
                  </a:lnTo>
                  <a:lnTo>
                    <a:pt x="231648" y="0"/>
                  </a:lnTo>
                  <a:close/>
                </a:path>
              </a:pathLst>
            </a:custGeom>
            <a:solidFill>
              <a:srgbClr val="98FE98"/>
            </a:solidFill>
          </p:spPr>
          <p:txBody>
            <a:bodyPr wrap="square" lIns="0" tIns="0" rIns="0" bIns="0" rtlCol="0">
              <a:noAutofit/>
            </a:bodyPr>
            <a:lstStyle/>
            <a:p>
              <a:endParaRPr/>
            </a:p>
          </p:txBody>
        </p:sp>
        <p:sp>
          <p:nvSpPr>
            <p:cNvPr id="380" name="object 215"/>
            <p:cNvSpPr/>
            <p:nvPr/>
          </p:nvSpPr>
          <p:spPr>
            <a:xfrm>
              <a:off x="5096141" y="5313426"/>
              <a:ext cx="463295" cy="426720"/>
            </a:xfrm>
            <a:custGeom>
              <a:avLst/>
              <a:gdLst/>
              <a:ahLst/>
              <a:cxnLst/>
              <a:rect l="l" t="t" r="r" b="b"/>
              <a:pathLst>
                <a:path w="463295" h="426720">
                  <a:moveTo>
                    <a:pt x="231648" y="0"/>
                  </a:moveTo>
                  <a:lnTo>
                    <a:pt x="212638" y="705"/>
                  </a:lnTo>
                  <a:lnTo>
                    <a:pt x="194053" y="2785"/>
                  </a:lnTo>
                  <a:lnTo>
                    <a:pt x="175954" y="6185"/>
                  </a:lnTo>
                  <a:lnTo>
                    <a:pt x="158398" y="10850"/>
                  </a:lnTo>
                  <a:lnTo>
                    <a:pt x="141446" y="16728"/>
                  </a:lnTo>
                  <a:lnTo>
                    <a:pt x="125156" y="23762"/>
                  </a:lnTo>
                  <a:lnTo>
                    <a:pt x="109590" y="31900"/>
                  </a:lnTo>
                  <a:lnTo>
                    <a:pt x="94804" y="41087"/>
                  </a:lnTo>
                  <a:lnTo>
                    <a:pt x="80861" y="51267"/>
                  </a:lnTo>
                  <a:lnTo>
                    <a:pt x="67817" y="62388"/>
                  </a:lnTo>
                  <a:lnTo>
                    <a:pt x="55734" y="74395"/>
                  </a:lnTo>
                  <a:lnTo>
                    <a:pt x="44671" y="87233"/>
                  </a:lnTo>
                  <a:lnTo>
                    <a:pt x="34687" y="100849"/>
                  </a:lnTo>
                  <a:lnTo>
                    <a:pt x="25840" y="115187"/>
                  </a:lnTo>
                  <a:lnTo>
                    <a:pt x="18192" y="130194"/>
                  </a:lnTo>
                  <a:lnTo>
                    <a:pt x="11801" y="145816"/>
                  </a:lnTo>
                  <a:lnTo>
                    <a:pt x="6727" y="161997"/>
                  </a:lnTo>
                  <a:lnTo>
                    <a:pt x="3029" y="178685"/>
                  </a:lnTo>
                  <a:lnTo>
                    <a:pt x="767" y="195823"/>
                  </a:lnTo>
                  <a:lnTo>
                    <a:pt x="0" y="213360"/>
                  </a:lnTo>
                  <a:lnTo>
                    <a:pt x="767" y="230896"/>
                  </a:lnTo>
                  <a:lnTo>
                    <a:pt x="3029" y="248034"/>
                  </a:lnTo>
                  <a:lnTo>
                    <a:pt x="6727" y="264722"/>
                  </a:lnTo>
                  <a:lnTo>
                    <a:pt x="11801" y="280903"/>
                  </a:lnTo>
                  <a:lnTo>
                    <a:pt x="18192" y="296525"/>
                  </a:lnTo>
                  <a:lnTo>
                    <a:pt x="25840" y="311532"/>
                  </a:lnTo>
                  <a:lnTo>
                    <a:pt x="34687" y="325870"/>
                  </a:lnTo>
                  <a:lnTo>
                    <a:pt x="44671" y="339486"/>
                  </a:lnTo>
                  <a:lnTo>
                    <a:pt x="55734" y="352324"/>
                  </a:lnTo>
                  <a:lnTo>
                    <a:pt x="67817" y="364331"/>
                  </a:lnTo>
                  <a:lnTo>
                    <a:pt x="80861" y="375452"/>
                  </a:lnTo>
                  <a:lnTo>
                    <a:pt x="94804" y="385632"/>
                  </a:lnTo>
                  <a:lnTo>
                    <a:pt x="109590" y="394819"/>
                  </a:lnTo>
                  <a:lnTo>
                    <a:pt x="125156" y="402957"/>
                  </a:lnTo>
                  <a:lnTo>
                    <a:pt x="141446" y="409991"/>
                  </a:lnTo>
                  <a:lnTo>
                    <a:pt x="158398" y="415869"/>
                  </a:lnTo>
                  <a:lnTo>
                    <a:pt x="175954" y="420534"/>
                  </a:lnTo>
                  <a:lnTo>
                    <a:pt x="194053" y="423934"/>
                  </a:lnTo>
                  <a:lnTo>
                    <a:pt x="212638" y="426014"/>
                  </a:lnTo>
                  <a:lnTo>
                    <a:pt x="231648" y="426720"/>
                  </a:lnTo>
                  <a:lnTo>
                    <a:pt x="250657" y="426014"/>
                  </a:lnTo>
                  <a:lnTo>
                    <a:pt x="269242" y="423934"/>
                  </a:lnTo>
                  <a:lnTo>
                    <a:pt x="287341" y="420534"/>
                  </a:lnTo>
                  <a:lnTo>
                    <a:pt x="304897" y="415869"/>
                  </a:lnTo>
                  <a:lnTo>
                    <a:pt x="321849" y="409991"/>
                  </a:lnTo>
                  <a:lnTo>
                    <a:pt x="338139" y="402957"/>
                  </a:lnTo>
                  <a:lnTo>
                    <a:pt x="353705" y="394819"/>
                  </a:lnTo>
                  <a:lnTo>
                    <a:pt x="368491" y="385632"/>
                  </a:lnTo>
                  <a:lnTo>
                    <a:pt x="382434" y="375452"/>
                  </a:lnTo>
                  <a:lnTo>
                    <a:pt x="395477" y="364331"/>
                  </a:lnTo>
                  <a:lnTo>
                    <a:pt x="407561" y="352324"/>
                  </a:lnTo>
                  <a:lnTo>
                    <a:pt x="418624" y="339486"/>
                  </a:lnTo>
                  <a:lnTo>
                    <a:pt x="428608" y="325870"/>
                  </a:lnTo>
                  <a:lnTo>
                    <a:pt x="437455" y="311532"/>
                  </a:lnTo>
                  <a:lnTo>
                    <a:pt x="445103" y="296525"/>
                  </a:lnTo>
                  <a:lnTo>
                    <a:pt x="451494" y="280903"/>
                  </a:lnTo>
                  <a:lnTo>
                    <a:pt x="456568" y="264722"/>
                  </a:lnTo>
                  <a:lnTo>
                    <a:pt x="460266" y="248034"/>
                  </a:lnTo>
                  <a:lnTo>
                    <a:pt x="462528" y="230896"/>
                  </a:lnTo>
                  <a:lnTo>
                    <a:pt x="463295" y="213360"/>
                  </a:lnTo>
                  <a:lnTo>
                    <a:pt x="462528" y="195823"/>
                  </a:lnTo>
                  <a:lnTo>
                    <a:pt x="460266" y="178685"/>
                  </a:lnTo>
                  <a:lnTo>
                    <a:pt x="456568" y="161997"/>
                  </a:lnTo>
                  <a:lnTo>
                    <a:pt x="451494" y="145816"/>
                  </a:lnTo>
                  <a:lnTo>
                    <a:pt x="445103" y="130194"/>
                  </a:lnTo>
                  <a:lnTo>
                    <a:pt x="437455" y="115187"/>
                  </a:lnTo>
                  <a:lnTo>
                    <a:pt x="428608" y="100849"/>
                  </a:lnTo>
                  <a:lnTo>
                    <a:pt x="418624" y="87233"/>
                  </a:lnTo>
                  <a:lnTo>
                    <a:pt x="407561" y="74395"/>
                  </a:lnTo>
                  <a:lnTo>
                    <a:pt x="395477" y="62388"/>
                  </a:lnTo>
                  <a:lnTo>
                    <a:pt x="382434" y="51267"/>
                  </a:lnTo>
                  <a:lnTo>
                    <a:pt x="368491" y="41087"/>
                  </a:lnTo>
                  <a:lnTo>
                    <a:pt x="353705" y="31900"/>
                  </a:lnTo>
                  <a:lnTo>
                    <a:pt x="338139" y="23762"/>
                  </a:lnTo>
                  <a:lnTo>
                    <a:pt x="321849" y="16728"/>
                  </a:lnTo>
                  <a:lnTo>
                    <a:pt x="304897" y="10850"/>
                  </a:lnTo>
                  <a:lnTo>
                    <a:pt x="287341" y="6185"/>
                  </a:lnTo>
                  <a:lnTo>
                    <a:pt x="269242" y="2785"/>
                  </a:lnTo>
                  <a:lnTo>
                    <a:pt x="250657" y="705"/>
                  </a:lnTo>
                  <a:lnTo>
                    <a:pt x="231648" y="0"/>
                  </a:lnTo>
                  <a:close/>
                </a:path>
              </a:pathLst>
            </a:custGeom>
            <a:ln w="12700">
              <a:solidFill>
                <a:srgbClr val="000000"/>
              </a:solidFill>
            </a:ln>
          </p:spPr>
          <p:txBody>
            <a:bodyPr wrap="square" lIns="0" tIns="0" rIns="0" bIns="0" rtlCol="0">
              <a:noAutofit/>
            </a:bodyPr>
            <a:lstStyle/>
            <a:p>
              <a:endParaRPr/>
            </a:p>
          </p:txBody>
        </p:sp>
        <p:sp>
          <p:nvSpPr>
            <p:cNvPr id="381" name="object 216"/>
            <p:cNvSpPr/>
            <p:nvPr/>
          </p:nvSpPr>
          <p:spPr>
            <a:xfrm>
              <a:off x="5500763" y="5387340"/>
              <a:ext cx="165354" cy="154686"/>
            </a:xfrm>
            <a:custGeom>
              <a:avLst/>
              <a:gdLst/>
              <a:ahLst/>
              <a:cxnLst/>
              <a:rect l="l" t="t" r="r" b="b"/>
              <a:pathLst>
                <a:path w="165354" h="154686">
                  <a:moveTo>
                    <a:pt x="82296" y="0"/>
                  </a:moveTo>
                  <a:lnTo>
                    <a:pt x="67493" y="1284"/>
                  </a:lnTo>
                  <a:lnTo>
                    <a:pt x="53518" y="4984"/>
                  </a:lnTo>
                  <a:lnTo>
                    <a:pt x="40622" y="10866"/>
                  </a:lnTo>
                  <a:lnTo>
                    <a:pt x="29058" y="18698"/>
                  </a:lnTo>
                  <a:lnTo>
                    <a:pt x="19075" y="28248"/>
                  </a:lnTo>
                  <a:lnTo>
                    <a:pt x="10928" y="39283"/>
                  </a:lnTo>
                  <a:lnTo>
                    <a:pt x="4866" y="51570"/>
                  </a:lnTo>
                  <a:lnTo>
                    <a:pt x="1143" y="64877"/>
                  </a:lnTo>
                  <a:lnTo>
                    <a:pt x="0" y="77724"/>
                  </a:lnTo>
                  <a:lnTo>
                    <a:pt x="1380" y="91593"/>
                  </a:lnTo>
                  <a:lnTo>
                    <a:pt x="5351" y="104698"/>
                  </a:lnTo>
                  <a:lnTo>
                    <a:pt x="11658" y="116795"/>
                  </a:lnTo>
                  <a:lnTo>
                    <a:pt x="20045" y="127643"/>
                  </a:lnTo>
                  <a:lnTo>
                    <a:pt x="30256" y="137000"/>
                  </a:lnTo>
                  <a:lnTo>
                    <a:pt x="42038" y="144622"/>
                  </a:lnTo>
                  <a:lnTo>
                    <a:pt x="55133" y="150268"/>
                  </a:lnTo>
                  <a:lnTo>
                    <a:pt x="69287" y="153696"/>
                  </a:lnTo>
                  <a:lnTo>
                    <a:pt x="82296" y="154686"/>
                  </a:lnTo>
                  <a:lnTo>
                    <a:pt x="97322" y="153402"/>
                  </a:lnTo>
                  <a:lnTo>
                    <a:pt x="111471" y="149713"/>
                  </a:lnTo>
                  <a:lnTo>
                    <a:pt x="124496" y="143854"/>
                  </a:lnTo>
                  <a:lnTo>
                    <a:pt x="136154" y="136067"/>
                  </a:lnTo>
                  <a:lnTo>
                    <a:pt x="146199" y="126588"/>
                  </a:lnTo>
                  <a:lnTo>
                    <a:pt x="154385" y="115657"/>
                  </a:lnTo>
                  <a:lnTo>
                    <a:pt x="160468" y="103512"/>
                  </a:lnTo>
                  <a:lnTo>
                    <a:pt x="164203" y="90393"/>
                  </a:lnTo>
                  <a:lnTo>
                    <a:pt x="165354" y="77724"/>
                  </a:lnTo>
                  <a:lnTo>
                    <a:pt x="163998" y="63754"/>
                  </a:lnTo>
                  <a:lnTo>
                    <a:pt x="160091" y="50584"/>
                  </a:lnTo>
                  <a:lnTo>
                    <a:pt x="153875" y="38441"/>
                  </a:lnTo>
                  <a:lnTo>
                    <a:pt x="145593" y="27556"/>
                  </a:lnTo>
                  <a:lnTo>
                    <a:pt x="135485" y="18157"/>
                  </a:lnTo>
                  <a:lnTo>
                    <a:pt x="123793" y="10473"/>
                  </a:lnTo>
                  <a:lnTo>
                    <a:pt x="110760" y="4733"/>
                  </a:lnTo>
                  <a:lnTo>
                    <a:pt x="96626" y="1166"/>
                  </a:lnTo>
                  <a:lnTo>
                    <a:pt x="82296" y="0"/>
                  </a:lnTo>
                  <a:close/>
                </a:path>
              </a:pathLst>
            </a:custGeom>
            <a:solidFill>
              <a:srgbClr val="98FE98"/>
            </a:solidFill>
          </p:spPr>
          <p:txBody>
            <a:bodyPr wrap="square" lIns="0" tIns="0" rIns="0" bIns="0" rtlCol="0">
              <a:noAutofit/>
            </a:bodyPr>
            <a:lstStyle/>
            <a:p>
              <a:endParaRPr/>
            </a:p>
          </p:txBody>
        </p:sp>
        <p:sp>
          <p:nvSpPr>
            <p:cNvPr id="382" name="object 217"/>
            <p:cNvSpPr/>
            <p:nvPr/>
          </p:nvSpPr>
          <p:spPr>
            <a:xfrm>
              <a:off x="5500763" y="5387340"/>
              <a:ext cx="165354" cy="154686"/>
            </a:xfrm>
            <a:custGeom>
              <a:avLst/>
              <a:gdLst/>
              <a:ahLst/>
              <a:cxnLst/>
              <a:rect l="l" t="t" r="r" b="b"/>
              <a:pathLst>
                <a:path w="165354" h="154686">
                  <a:moveTo>
                    <a:pt x="82296" y="0"/>
                  </a:moveTo>
                  <a:lnTo>
                    <a:pt x="67493" y="1284"/>
                  </a:lnTo>
                  <a:lnTo>
                    <a:pt x="53518" y="4984"/>
                  </a:lnTo>
                  <a:lnTo>
                    <a:pt x="40622" y="10866"/>
                  </a:lnTo>
                  <a:lnTo>
                    <a:pt x="29058" y="18698"/>
                  </a:lnTo>
                  <a:lnTo>
                    <a:pt x="19075" y="28248"/>
                  </a:lnTo>
                  <a:lnTo>
                    <a:pt x="10928" y="39283"/>
                  </a:lnTo>
                  <a:lnTo>
                    <a:pt x="4866" y="51570"/>
                  </a:lnTo>
                  <a:lnTo>
                    <a:pt x="1143" y="64877"/>
                  </a:lnTo>
                  <a:lnTo>
                    <a:pt x="0" y="77724"/>
                  </a:lnTo>
                  <a:lnTo>
                    <a:pt x="1380" y="91593"/>
                  </a:lnTo>
                  <a:lnTo>
                    <a:pt x="5351" y="104698"/>
                  </a:lnTo>
                  <a:lnTo>
                    <a:pt x="11658" y="116795"/>
                  </a:lnTo>
                  <a:lnTo>
                    <a:pt x="20045" y="127643"/>
                  </a:lnTo>
                  <a:lnTo>
                    <a:pt x="30256" y="137000"/>
                  </a:lnTo>
                  <a:lnTo>
                    <a:pt x="42038" y="144622"/>
                  </a:lnTo>
                  <a:lnTo>
                    <a:pt x="55133" y="150268"/>
                  </a:lnTo>
                  <a:lnTo>
                    <a:pt x="69287" y="153696"/>
                  </a:lnTo>
                  <a:lnTo>
                    <a:pt x="82296" y="154686"/>
                  </a:lnTo>
                  <a:lnTo>
                    <a:pt x="97322" y="153402"/>
                  </a:lnTo>
                  <a:lnTo>
                    <a:pt x="111471" y="149713"/>
                  </a:lnTo>
                  <a:lnTo>
                    <a:pt x="124496" y="143854"/>
                  </a:lnTo>
                  <a:lnTo>
                    <a:pt x="136154" y="136067"/>
                  </a:lnTo>
                  <a:lnTo>
                    <a:pt x="146199" y="126588"/>
                  </a:lnTo>
                  <a:lnTo>
                    <a:pt x="154385" y="115657"/>
                  </a:lnTo>
                  <a:lnTo>
                    <a:pt x="160468" y="103512"/>
                  </a:lnTo>
                  <a:lnTo>
                    <a:pt x="164203" y="90393"/>
                  </a:lnTo>
                  <a:lnTo>
                    <a:pt x="165354" y="77724"/>
                  </a:lnTo>
                  <a:lnTo>
                    <a:pt x="163998" y="63754"/>
                  </a:lnTo>
                  <a:lnTo>
                    <a:pt x="160091" y="50584"/>
                  </a:lnTo>
                  <a:lnTo>
                    <a:pt x="153875" y="38441"/>
                  </a:lnTo>
                  <a:lnTo>
                    <a:pt x="145593" y="27556"/>
                  </a:lnTo>
                  <a:lnTo>
                    <a:pt x="135485" y="18157"/>
                  </a:lnTo>
                  <a:lnTo>
                    <a:pt x="123793" y="10473"/>
                  </a:lnTo>
                  <a:lnTo>
                    <a:pt x="110760" y="4733"/>
                  </a:lnTo>
                  <a:lnTo>
                    <a:pt x="96626" y="1166"/>
                  </a:lnTo>
                  <a:lnTo>
                    <a:pt x="82296" y="0"/>
                  </a:lnTo>
                  <a:close/>
                </a:path>
              </a:pathLst>
            </a:custGeom>
            <a:ln w="12700">
              <a:solidFill>
                <a:srgbClr val="000000"/>
              </a:solidFill>
            </a:ln>
          </p:spPr>
          <p:txBody>
            <a:bodyPr wrap="square" lIns="0" tIns="0" rIns="0" bIns="0" rtlCol="0">
              <a:noAutofit/>
            </a:bodyPr>
            <a:lstStyle/>
            <a:p>
              <a:endParaRPr/>
            </a:p>
          </p:txBody>
        </p:sp>
        <p:sp>
          <p:nvSpPr>
            <p:cNvPr id="383" name="object 218"/>
            <p:cNvSpPr/>
            <p:nvPr/>
          </p:nvSpPr>
          <p:spPr>
            <a:xfrm>
              <a:off x="5446661" y="5611368"/>
              <a:ext cx="112775" cy="103632"/>
            </a:xfrm>
            <a:custGeom>
              <a:avLst/>
              <a:gdLst/>
              <a:ahLst/>
              <a:cxnLst/>
              <a:rect l="l" t="t" r="r" b="b"/>
              <a:pathLst>
                <a:path w="112775" h="103632">
                  <a:moveTo>
                    <a:pt x="56387" y="0"/>
                  </a:moveTo>
                  <a:lnTo>
                    <a:pt x="41434" y="1862"/>
                  </a:lnTo>
                  <a:lnTo>
                    <a:pt x="28008" y="7100"/>
                  </a:lnTo>
                  <a:lnTo>
                    <a:pt x="16630" y="15195"/>
                  </a:lnTo>
                  <a:lnTo>
                    <a:pt x="7822" y="25623"/>
                  </a:lnTo>
                  <a:lnTo>
                    <a:pt x="2105" y="37864"/>
                  </a:lnTo>
                  <a:lnTo>
                    <a:pt x="1" y="51396"/>
                  </a:lnTo>
                  <a:lnTo>
                    <a:pt x="0" y="51816"/>
                  </a:lnTo>
                  <a:lnTo>
                    <a:pt x="1987" y="65378"/>
                  </a:lnTo>
                  <a:lnTo>
                    <a:pt x="7603" y="77666"/>
                  </a:lnTo>
                  <a:lnTo>
                    <a:pt x="16326" y="88156"/>
                  </a:lnTo>
                  <a:lnTo>
                    <a:pt x="27635" y="96327"/>
                  </a:lnTo>
                  <a:lnTo>
                    <a:pt x="41007" y="101659"/>
                  </a:lnTo>
                  <a:lnTo>
                    <a:pt x="55923" y="103630"/>
                  </a:lnTo>
                  <a:lnTo>
                    <a:pt x="56387" y="103632"/>
                  </a:lnTo>
                  <a:lnTo>
                    <a:pt x="71341" y="101769"/>
                  </a:lnTo>
                  <a:lnTo>
                    <a:pt x="84767" y="96531"/>
                  </a:lnTo>
                  <a:lnTo>
                    <a:pt x="96145" y="88436"/>
                  </a:lnTo>
                  <a:lnTo>
                    <a:pt x="104953" y="78008"/>
                  </a:lnTo>
                  <a:lnTo>
                    <a:pt x="110670" y="65767"/>
                  </a:lnTo>
                  <a:lnTo>
                    <a:pt x="112774" y="52235"/>
                  </a:lnTo>
                  <a:lnTo>
                    <a:pt x="112775" y="51816"/>
                  </a:lnTo>
                  <a:lnTo>
                    <a:pt x="110788" y="38253"/>
                  </a:lnTo>
                  <a:lnTo>
                    <a:pt x="105172" y="25965"/>
                  </a:lnTo>
                  <a:lnTo>
                    <a:pt x="96449" y="15475"/>
                  </a:lnTo>
                  <a:lnTo>
                    <a:pt x="85140" y="7304"/>
                  </a:lnTo>
                  <a:lnTo>
                    <a:pt x="71768" y="1972"/>
                  </a:lnTo>
                  <a:lnTo>
                    <a:pt x="56852" y="1"/>
                  </a:lnTo>
                  <a:lnTo>
                    <a:pt x="56387" y="0"/>
                  </a:lnTo>
                  <a:close/>
                </a:path>
              </a:pathLst>
            </a:custGeom>
            <a:solidFill>
              <a:srgbClr val="98FE98"/>
            </a:solidFill>
          </p:spPr>
          <p:txBody>
            <a:bodyPr wrap="square" lIns="0" tIns="0" rIns="0" bIns="0" rtlCol="0">
              <a:noAutofit/>
            </a:bodyPr>
            <a:lstStyle/>
            <a:p>
              <a:endParaRPr/>
            </a:p>
          </p:txBody>
        </p:sp>
        <p:sp>
          <p:nvSpPr>
            <p:cNvPr id="384" name="object 219"/>
            <p:cNvSpPr/>
            <p:nvPr/>
          </p:nvSpPr>
          <p:spPr>
            <a:xfrm>
              <a:off x="5446661" y="5611368"/>
              <a:ext cx="112775" cy="103632"/>
            </a:xfrm>
            <a:custGeom>
              <a:avLst/>
              <a:gdLst/>
              <a:ahLst/>
              <a:cxnLst/>
              <a:rect l="l" t="t" r="r" b="b"/>
              <a:pathLst>
                <a:path w="112775" h="103632">
                  <a:moveTo>
                    <a:pt x="56387" y="0"/>
                  </a:moveTo>
                  <a:lnTo>
                    <a:pt x="41434" y="1862"/>
                  </a:lnTo>
                  <a:lnTo>
                    <a:pt x="28008" y="7100"/>
                  </a:lnTo>
                  <a:lnTo>
                    <a:pt x="16630" y="15195"/>
                  </a:lnTo>
                  <a:lnTo>
                    <a:pt x="7822" y="25623"/>
                  </a:lnTo>
                  <a:lnTo>
                    <a:pt x="2105" y="37864"/>
                  </a:lnTo>
                  <a:lnTo>
                    <a:pt x="1" y="51396"/>
                  </a:lnTo>
                  <a:lnTo>
                    <a:pt x="0" y="51816"/>
                  </a:lnTo>
                  <a:lnTo>
                    <a:pt x="1987" y="65378"/>
                  </a:lnTo>
                  <a:lnTo>
                    <a:pt x="7603" y="77666"/>
                  </a:lnTo>
                  <a:lnTo>
                    <a:pt x="16326" y="88156"/>
                  </a:lnTo>
                  <a:lnTo>
                    <a:pt x="27635" y="96327"/>
                  </a:lnTo>
                  <a:lnTo>
                    <a:pt x="41007" y="101659"/>
                  </a:lnTo>
                  <a:lnTo>
                    <a:pt x="55923" y="103630"/>
                  </a:lnTo>
                  <a:lnTo>
                    <a:pt x="56387" y="103632"/>
                  </a:lnTo>
                  <a:lnTo>
                    <a:pt x="71341" y="101769"/>
                  </a:lnTo>
                  <a:lnTo>
                    <a:pt x="84767" y="96531"/>
                  </a:lnTo>
                  <a:lnTo>
                    <a:pt x="96145" y="88436"/>
                  </a:lnTo>
                  <a:lnTo>
                    <a:pt x="104953" y="78008"/>
                  </a:lnTo>
                  <a:lnTo>
                    <a:pt x="110670" y="65767"/>
                  </a:lnTo>
                  <a:lnTo>
                    <a:pt x="112774" y="52235"/>
                  </a:lnTo>
                  <a:lnTo>
                    <a:pt x="112775" y="51816"/>
                  </a:lnTo>
                  <a:lnTo>
                    <a:pt x="110788" y="38253"/>
                  </a:lnTo>
                  <a:lnTo>
                    <a:pt x="105172" y="25965"/>
                  </a:lnTo>
                  <a:lnTo>
                    <a:pt x="96449" y="15475"/>
                  </a:lnTo>
                  <a:lnTo>
                    <a:pt x="85140" y="7304"/>
                  </a:lnTo>
                  <a:lnTo>
                    <a:pt x="71768" y="1972"/>
                  </a:lnTo>
                  <a:lnTo>
                    <a:pt x="56852" y="1"/>
                  </a:lnTo>
                  <a:lnTo>
                    <a:pt x="56387" y="0"/>
                  </a:lnTo>
                  <a:close/>
                </a:path>
              </a:pathLst>
            </a:custGeom>
            <a:ln w="12699">
              <a:solidFill>
                <a:srgbClr val="000000"/>
              </a:solidFill>
            </a:ln>
          </p:spPr>
          <p:txBody>
            <a:bodyPr wrap="square" lIns="0" tIns="0" rIns="0" bIns="0" rtlCol="0">
              <a:noAutofit/>
            </a:bodyPr>
            <a:lstStyle/>
            <a:p>
              <a:endParaRPr/>
            </a:p>
          </p:txBody>
        </p:sp>
        <p:sp>
          <p:nvSpPr>
            <p:cNvPr id="385" name="object 220"/>
            <p:cNvSpPr/>
            <p:nvPr/>
          </p:nvSpPr>
          <p:spPr>
            <a:xfrm>
              <a:off x="5446661" y="5338572"/>
              <a:ext cx="112775" cy="102869"/>
            </a:xfrm>
            <a:custGeom>
              <a:avLst/>
              <a:gdLst/>
              <a:ahLst/>
              <a:cxnLst/>
              <a:rect l="l" t="t" r="r" b="b"/>
              <a:pathLst>
                <a:path w="112775" h="102869">
                  <a:moveTo>
                    <a:pt x="56387" y="0"/>
                  </a:moveTo>
                  <a:lnTo>
                    <a:pt x="41434" y="1809"/>
                  </a:lnTo>
                  <a:lnTo>
                    <a:pt x="28008" y="6932"/>
                  </a:lnTo>
                  <a:lnTo>
                    <a:pt x="16630" y="14910"/>
                  </a:lnTo>
                  <a:lnTo>
                    <a:pt x="7822" y="25284"/>
                  </a:lnTo>
                  <a:lnTo>
                    <a:pt x="2105" y="37595"/>
                  </a:lnTo>
                  <a:lnTo>
                    <a:pt x="1" y="51385"/>
                  </a:lnTo>
                  <a:lnTo>
                    <a:pt x="0" y="51815"/>
                  </a:lnTo>
                  <a:lnTo>
                    <a:pt x="2014" y="65410"/>
                  </a:lnTo>
                  <a:lnTo>
                    <a:pt x="7702" y="77622"/>
                  </a:lnTo>
                  <a:lnTo>
                    <a:pt x="16531" y="87964"/>
                  </a:lnTo>
                  <a:lnTo>
                    <a:pt x="27971" y="95945"/>
                  </a:lnTo>
                  <a:lnTo>
                    <a:pt x="41489" y="101077"/>
                  </a:lnTo>
                  <a:lnTo>
                    <a:pt x="56387" y="102869"/>
                  </a:lnTo>
                  <a:lnTo>
                    <a:pt x="71437" y="101039"/>
                  </a:lnTo>
                  <a:lnTo>
                    <a:pt x="84936" y="95875"/>
                  </a:lnTo>
                  <a:lnTo>
                    <a:pt x="96351" y="87867"/>
                  </a:lnTo>
                  <a:lnTo>
                    <a:pt x="105150" y="77503"/>
                  </a:lnTo>
                  <a:lnTo>
                    <a:pt x="110803" y="65273"/>
                  </a:lnTo>
                  <a:lnTo>
                    <a:pt x="112775" y="51815"/>
                  </a:lnTo>
                  <a:lnTo>
                    <a:pt x="110788" y="37989"/>
                  </a:lnTo>
                  <a:lnTo>
                    <a:pt x="105172" y="25627"/>
                  </a:lnTo>
                  <a:lnTo>
                    <a:pt x="96449" y="15188"/>
                  </a:lnTo>
                  <a:lnTo>
                    <a:pt x="85140" y="7132"/>
                  </a:lnTo>
                  <a:lnTo>
                    <a:pt x="71768" y="1917"/>
                  </a:lnTo>
                  <a:lnTo>
                    <a:pt x="56852" y="1"/>
                  </a:lnTo>
                  <a:lnTo>
                    <a:pt x="56387" y="0"/>
                  </a:lnTo>
                  <a:close/>
                </a:path>
              </a:pathLst>
            </a:custGeom>
            <a:solidFill>
              <a:srgbClr val="98FE98"/>
            </a:solidFill>
          </p:spPr>
          <p:txBody>
            <a:bodyPr wrap="square" lIns="0" tIns="0" rIns="0" bIns="0" rtlCol="0">
              <a:noAutofit/>
            </a:bodyPr>
            <a:lstStyle/>
            <a:p>
              <a:endParaRPr/>
            </a:p>
          </p:txBody>
        </p:sp>
        <p:sp>
          <p:nvSpPr>
            <p:cNvPr id="386" name="object 221"/>
            <p:cNvSpPr/>
            <p:nvPr/>
          </p:nvSpPr>
          <p:spPr>
            <a:xfrm>
              <a:off x="5446661" y="5338572"/>
              <a:ext cx="112775" cy="102869"/>
            </a:xfrm>
            <a:custGeom>
              <a:avLst/>
              <a:gdLst/>
              <a:ahLst/>
              <a:cxnLst/>
              <a:rect l="l" t="t" r="r" b="b"/>
              <a:pathLst>
                <a:path w="112775" h="102869">
                  <a:moveTo>
                    <a:pt x="56387" y="0"/>
                  </a:moveTo>
                  <a:lnTo>
                    <a:pt x="41434" y="1809"/>
                  </a:lnTo>
                  <a:lnTo>
                    <a:pt x="28008" y="6932"/>
                  </a:lnTo>
                  <a:lnTo>
                    <a:pt x="16630" y="14910"/>
                  </a:lnTo>
                  <a:lnTo>
                    <a:pt x="7822" y="25284"/>
                  </a:lnTo>
                  <a:lnTo>
                    <a:pt x="2105" y="37595"/>
                  </a:lnTo>
                  <a:lnTo>
                    <a:pt x="1" y="51385"/>
                  </a:lnTo>
                  <a:lnTo>
                    <a:pt x="0" y="51815"/>
                  </a:lnTo>
                  <a:lnTo>
                    <a:pt x="2014" y="65410"/>
                  </a:lnTo>
                  <a:lnTo>
                    <a:pt x="7702" y="77622"/>
                  </a:lnTo>
                  <a:lnTo>
                    <a:pt x="16531" y="87964"/>
                  </a:lnTo>
                  <a:lnTo>
                    <a:pt x="27971" y="95945"/>
                  </a:lnTo>
                  <a:lnTo>
                    <a:pt x="41489" y="101077"/>
                  </a:lnTo>
                  <a:lnTo>
                    <a:pt x="56387" y="102869"/>
                  </a:lnTo>
                  <a:lnTo>
                    <a:pt x="71437" y="101039"/>
                  </a:lnTo>
                  <a:lnTo>
                    <a:pt x="84936" y="95875"/>
                  </a:lnTo>
                  <a:lnTo>
                    <a:pt x="96351" y="87867"/>
                  </a:lnTo>
                  <a:lnTo>
                    <a:pt x="105150" y="77503"/>
                  </a:lnTo>
                  <a:lnTo>
                    <a:pt x="110803" y="65273"/>
                  </a:lnTo>
                  <a:lnTo>
                    <a:pt x="112775" y="51815"/>
                  </a:lnTo>
                  <a:lnTo>
                    <a:pt x="110788" y="37989"/>
                  </a:lnTo>
                  <a:lnTo>
                    <a:pt x="105172" y="25627"/>
                  </a:lnTo>
                  <a:lnTo>
                    <a:pt x="96449" y="15188"/>
                  </a:lnTo>
                  <a:lnTo>
                    <a:pt x="85140" y="7132"/>
                  </a:lnTo>
                  <a:lnTo>
                    <a:pt x="71768" y="1917"/>
                  </a:lnTo>
                  <a:lnTo>
                    <a:pt x="56852" y="1"/>
                  </a:lnTo>
                  <a:lnTo>
                    <a:pt x="56387" y="0"/>
                  </a:lnTo>
                  <a:close/>
                </a:path>
              </a:pathLst>
            </a:custGeom>
            <a:ln w="12700">
              <a:solidFill>
                <a:srgbClr val="000000"/>
              </a:solidFill>
            </a:ln>
          </p:spPr>
          <p:txBody>
            <a:bodyPr wrap="square" lIns="0" tIns="0" rIns="0" bIns="0" rtlCol="0">
              <a:noAutofit/>
            </a:bodyPr>
            <a:lstStyle/>
            <a:p>
              <a:endParaRPr/>
            </a:p>
          </p:txBody>
        </p:sp>
        <p:sp>
          <p:nvSpPr>
            <p:cNvPr id="387" name="object 222"/>
            <p:cNvSpPr/>
            <p:nvPr/>
          </p:nvSpPr>
          <p:spPr>
            <a:xfrm>
              <a:off x="5472569" y="5487924"/>
              <a:ext cx="166115" cy="152400"/>
            </a:xfrm>
            <a:custGeom>
              <a:avLst/>
              <a:gdLst/>
              <a:ahLst/>
              <a:cxnLst/>
              <a:rect l="l" t="t" r="r" b="b"/>
              <a:pathLst>
                <a:path w="166115" h="152400">
                  <a:moveTo>
                    <a:pt x="83058" y="0"/>
                  </a:moveTo>
                  <a:lnTo>
                    <a:pt x="67964" y="1242"/>
                  </a:lnTo>
                  <a:lnTo>
                    <a:pt x="53758" y="4828"/>
                  </a:lnTo>
                  <a:lnTo>
                    <a:pt x="40687" y="10550"/>
                  </a:lnTo>
                  <a:lnTo>
                    <a:pt x="29000" y="18198"/>
                  </a:lnTo>
                  <a:lnTo>
                    <a:pt x="18945" y="27562"/>
                  </a:lnTo>
                  <a:lnTo>
                    <a:pt x="10771" y="38435"/>
                  </a:lnTo>
                  <a:lnTo>
                    <a:pt x="4727" y="50605"/>
                  </a:lnTo>
                  <a:lnTo>
                    <a:pt x="1061" y="63864"/>
                  </a:lnTo>
                  <a:lnTo>
                    <a:pt x="0" y="76200"/>
                  </a:lnTo>
                  <a:lnTo>
                    <a:pt x="1380" y="90037"/>
                  </a:lnTo>
                  <a:lnTo>
                    <a:pt x="5356" y="103066"/>
                  </a:lnTo>
                  <a:lnTo>
                    <a:pt x="11679" y="115056"/>
                  </a:lnTo>
                  <a:lnTo>
                    <a:pt x="20101" y="125780"/>
                  </a:lnTo>
                  <a:lnTo>
                    <a:pt x="30373" y="135007"/>
                  </a:lnTo>
                  <a:lnTo>
                    <a:pt x="42246" y="142510"/>
                  </a:lnTo>
                  <a:lnTo>
                    <a:pt x="55472" y="148058"/>
                  </a:lnTo>
                  <a:lnTo>
                    <a:pt x="69802" y="151424"/>
                  </a:lnTo>
                  <a:lnTo>
                    <a:pt x="83058" y="152400"/>
                  </a:lnTo>
                  <a:lnTo>
                    <a:pt x="98151" y="151132"/>
                  </a:lnTo>
                  <a:lnTo>
                    <a:pt x="112357" y="147481"/>
                  </a:lnTo>
                  <a:lnTo>
                    <a:pt x="125428" y="141676"/>
                  </a:lnTo>
                  <a:lnTo>
                    <a:pt x="137115" y="133946"/>
                  </a:lnTo>
                  <a:lnTo>
                    <a:pt x="147170" y="124520"/>
                  </a:lnTo>
                  <a:lnTo>
                    <a:pt x="155344" y="113626"/>
                  </a:lnTo>
                  <a:lnTo>
                    <a:pt x="161388" y="101494"/>
                  </a:lnTo>
                  <a:lnTo>
                    <a:pt x="165054" y="88352"/>
                  </a:lnTo>
                  <a:lnTo>
                    <a:pt x="166115" y="76200"/>
                  </a:lnTo>
                  <a:lnTo>
                    <a:pt x="164735" y="62159"/>
                  </a:lnTo>
                  <a:lnTo>
                    <a:pt x="160759" y="49024"/>
                  </a:lnTo>
                  <a:lnTo>
                    <a:pt x="154436" y="37004"/>
                  </a:lnTo>
                  <a:lnTo>
                    <a:pt x="146014" y="26308"/>
                  </a:lnTo>
                  <a:lnTo>
                    <a:pt x="135742" y="17146"/>
                  </a:lnTo>
                  <a:lnTo>
                    <a:pt x="123869" y="9727"/>
                  </a:lnTo>
                  <a:lnTo>
                    <a:pt x="110643" y="4260"/>
                  </a:lnTo>
                  <a:lnTo>
                    <a:pt x="96313" y="954"/>
                  </a:lnTo>
                  <a:lnTo>
                    <a:pt x="83058" y="0"/>
                  </a:lnTo>
                  <a:close/>
                </a:path>
              </a:pathLst>
            </a:custGeom>
            <a:solidFill>
              <a:srgbClr val="98FE98"/>
            </a:solidFill>
          </p:spPr>
          <p:txBody>
            <a:bodyPr wrap="square" lIns="0" tIns="0" rIns="0" bIns="0" rtlCol="0">
              <a:noAutofit/>
            </a:bodyPr>
            <a:lstStyle/>
            <a:p>
              <a:endParaRPr/>
            </a:p>
          </p:txBody>
        </p:sp>
        <p:sp>
          <p:nvSpPr>
            <p:cNvPr id="388" name="object 223"/>
            <p:cNvSpPr/>
            <p:nvPr/>
          </p:nvSpPr>
          <p:spPr>
            <a:xfrm>
              <a:off x="5472569" y="5487924"/>
              <a:ext cx="166115" cy="152400"/>
            </a:xfrm>
            <a:custGeom>
              <a:avLst/>
              <a:gdLst/>
              <a:ahLst/>
              <a:cxnLst/>
              <a:rect l="l" t="t" r="r" b="b"/>
              <a:pathLst>
                <a:path w="166115" h="152400">
                  <a:moveTo>
                    <a:pt x="83058" y="0"/>
                  </a:moveTo>
                  <a:lnTo>
                    <a:pt x="67964" y="1242"/>
                  </a:lnTo>
                  <a:lnTo>
                    <a:pt x="53758" y="4828"/>
                  </a:lnTo>
                  <a:lnTo>
                    <a:pt x="40687" y="10550"/>
                  </a:lnTo>
                  <a:lnTo>
                    <a:pt x="29000" y="18198"/>
                  </a:lnTo>
                  <a:lnTo>
                    <a:pt x="18945" y="27562"/>
                  </a:lnTo>
                  <a:lnTo>
                    <a:pt x="10771" y="38435"/>
                  </a:lnTo>
                  <a:lnTo>
                    <a:pt x="4727" y="50605"/>
                  </a:lnTo>
                  <a:lnTo>
                    <a:pt x="1061" y="63864"/>
                  </a:lnTo>
                  <a:lnTo>
                    <a:pt x="0" y="76200"/>
                  </a:lnTo>
                  <a:lnTo>
                    <a:pt x="1380" y="90037"/>
                  </a:lnTo>
                  <a:lnTo>
                    <a:pt x="5356" y="103066"/>
                  </a:lnTo>
                  <a:lnTo>
                    <a:pt x="11679" y="115056"/>
                  </a:lnTo>
                  <a:lnTo>
                    <a:pt x="20101" y="125780"/>
                  </a:lnTo>
                  <a:lnTo>
                    <a:pt x="30373" y="135007"/>
                  </a:lnTo>
                  <a:lnTo>
                    <a:pt x="42246" y="142510"/>
                  </a:lnTo>
                  <a:lnTo>
                    <a:pt x="55472" y="148058"/>
                  </a:lnTo>
                  <a:lnTo>
                    <a:pt x="69802" y="151424"/>
                  </a:lnTo>
                  <a:lnTo>
                    <a:pt x="83058" y="152400"/>
                  </a:lnTo>
                  <a:lnTo>
                    <a:pt x="98151" y="151132"/>
                  </a:lnTo>
                  <a:lnTo>
                    <a:pt x="112357" y="147481"/>
                  </a:lnTo>
                  <a:lnTo>
                    <a:pt x="125428" y="141676"/>
                  </a:lnTo>
                  <a:lnTo>
                    <a:pt x="137115" y="133946"/>
                  </a:lnTo>
                  <a:lnTo>
                    <a:pt x="147170" y="124520"/>
                  </a:lnTo>
                  <a:lnTo>
                    <a:pt x="155344" y="113626"/>
                  </a:lnTo>
                  <a:lnTo>
                    <a:pt x="161388" y="101494"/>
                  </a:lnTo>
                  <a:lnTo>
                    <a:pt x="165054" y="88352"/>
                  </a:lnTo>
                  <a:lnTo>
                    <a:pt x="166115" y="76200"/>
                  </a:lnTo>
                  <a:lnTo>
                    <a:pt x="164735" y="62159"/>
                  </a:lnTo>
                  <a:lnTo>
                    <a:pt x="160759" y="49024"/>
                  </a:lnTo>
                  <a:lnTo>
                    <a:pt x="154436" y="37004"/>
                  </a:lnTo>
                  <a:lnTo>
                    <a:pt x="146014" y="26308"/>
                  </a:lnTo>
                  <a:lnTo>
                    <a:pt x="135742" y="17146"/>
                  </a:lnTo>
                  <a:lnTo>
                    <a:pt x="123869" y="9727"/>
                  </a:lnTo>
                  <a:lnTo>
                    <a:pt x="110643" y="4260"/>
                  </a:lnTo>
                  <a:lnTo>
                    <a:pt x="96313" y="954"/>
                  </a:lnTo>
                  <a:lnTo>
                    <a:pt x="83058" y="0"/>
                  </a:lnTo>
                  <a:close/>
                </a:path>
              </a:pathLst>
            </a:custGeom>
            <a:ln w="12700">
              <a:solidFill>
                <a:srgbClr val="000000"/>
              </a:solidFill>
            </a:ln>
          </p:spPr>
          <p:txBody>
            <a:bodyPr wrap="square" lIns="0" tIns="0" rIns="0" bIns="0" rtlCol="0">
              <a:noAutofit/>
            </a:bodyPr>
            <a:lstStyle/>
            <a:p>
              <a:endParaRPr/>
            </a:p>
          </p:txBody>
        </p:sp>
        <p:sp>
          <p:nvSpPr>
            <p:cNvPr id="389" name="object 224"/>
            <p:cNvSpPr/>
            <p:nvPr/>
          </p:nvSpPr>
          <p:spPr>
            <a:xfrm>
              <a:off x="4987937" y="5164074"/>
              <a:ext cx="246125" cy="228600"/>
            </a:xfrm>
            <a:custGeom>
              <a:avLst/>
              <a:gdLst/>
              <a:ahLst/>
              <a:cxnLst/>
              <a:rect l="l" t="t" r="r" b="b"/>
              <a:pathLst>
                <a:path w="246125" h="228600">
                  <a:moveTo>
                    <a:pt x="123444" y="0"/>
                  </a:moveTo>
                  <a:lnTo>
                    <a:pt x="108164" y="856"/>
                  </a:lnTo>
                  <a:lnTo>
                    <a:pt x="93461" y="3357"/>
                  </a:lnTo>
                  <a:lnTo>
                    <a:pt x="79438" y="7404"/>
                  </a:lnTo>
                  <a:lnTo>
                    <a:pt x="66203" y="12895"/>
                  </a:lnTo>
                  <a:lnTo>
                    <a:pt x="53862" y="19730"/>
                  </a:lnTo>
                  <a:lnTo>
                    <a:pt x="42521" y="27810"/>
                  </a:lnTo>
                  <a:lnTo>
                    <a:pt x="32286" y="37034"/>
                  </a:lnTo>
                  <a:lnTo>
                    <a:pt x="23264" y="47301"/>
                  </a:lnTo>
                  <a:lnTo>
                    <a:pt x="15560" y="58511"/>
                  </a:lnTo>
                  <a:lnTo>
                    <a:pt x="9281" y="70564"/>
                  </a:lnTo>
                  <a:lnTo>
                    <a:pt x="4534" y="83359"/>
                  </a:lnTo>
                  <a:lnTo>
                    <a:pt x="1423" y="96797"/>
                  </a:lnTo>
                  <a:lnTo>
                    <a:pt x="56" y="110777"/>
                  </a:lnTo>
                  <a:lnTo>
                    <a:pt x="0" y="114300"/>
                  </a:lnTo>
                  <a:lnTo>
                    <a:pt x="920" y="128398"/>
                  </a:lnTo>
                  <a:lnTo>
                    <a:pt x="3610" y="141979"/>
                  </a:lnTo>
                  <a:lnTo>
                    <a:pt x="7963" y="154942"/>
                  </a:lnTo>
                  <a:lnTo>
                    <a:pt x="13874" y="167188"/>
                  </a:lnTo>
                  <a:lnTo>
                    <a:pt x="21236" y="178615"/>
                  </a:lnTo>
                  <a:lnTo>
                    <a:pt x="29943" y="189124"/>
                  </a:lnTo>
                  <a:lnTo>
                    <a:pt x="39888" y="198615"/>
                  </a:lnTo>
                  <a:lnTo>
                    <a:pt x="50966" y="206986"/>
                  </a:lnTo>
                  <a:lnTo>
                    <a:pt x="63070" y="214138"/>
                  </a:lnTo>
                  <a:lnTo>
                    <a:pt x="76094" y="219971"/>
                  </a:lnTo>
                  <a:lnTo>
                    <a:pt x="89932" y="224383"/>
                  </a:lnTo>
                  <a:lnTo>
                    <a:pt x="104478" y="227275"/>
                  </a:lnTo>
                  <a:lnTo>
                    <a:pt x="119625" y="228547"/>
                  </a:lnTo>
                  <a:lnTo>
                    <a:pt x="123444" y="228600"/>
                  </a:lnTo>
                  <a:lnTo>
                    <a:pt x="138612" y="227738"/>
                  </a:lnTo>
                  <a:lnTo>
                    <a:pt x="153226" y="225220"/>
                  </a:lnTo>
                  <a:lnTo>
                    <a:pt x="167175" y="221148"/>
                  </a:lnTo>
                  <a:lnTo>
                    <a:pt x="180350" y="215622"/>
                  </a:lnTo>
                  <a:lnTo>
                    <a:pt x="192643" y="208744"/>
                  </a:lnTo>
                  <a:lnTo>
                    <a:pt x="203943" y="200616"/>
                  </a:lnTo>
                  <a:lnTo>
                    <a:pt x="214142" y="191338"/>
                  </a:lnTo>
                  <a:lnTo>
                    <a:pt x="223130" y="181012"/>
                  </a:lnTo>
                  <a:lnTo>
                    <a:pt x="230799" y="169739"/>
                  </a:lnTo>
                  <a:lnTo>
                    <a:pt x="237038" y="157620"/>
                  </a:lnTo>
                  <a:lnTo>
                    <a:pt x="241738" y="144758"/>
                  </a:lnTo>
                  <a:lnTo>
                    <a:pt x="244791" y="131253"/>
                  </a:lnTo>
                  <a:lnTo>
                    <a:pt x="246087" y="117206"/>
                  </a:lnTo>
                  <a:lnTo>
                    <a:pt x="246125" y="114300"/>
                  </a:lnTo>
                  <a:lnTo>
                    <a:pt x="245199" y="100155"/>
                  </a:lnTo>
                  <a:lnTo>
                    <a:pt x="242494" y="86532"/>
                  </a:lnTo>
                  <a:lnTo>
                    <a:pt x="238119" y="73531"/>
                  </a:lnTo>
                  <a:lnTo>
                    <a:pt x="232183" y="61254"/>
                  </a:lnTo>
                  <a:lnTo>
                    <a:pt x="224796" y="49801"/>
                  </a:lnTo>
                  <a:lnTo>
                    <a:pt x="216067" y="39275"/>
                  </a:lnTo>
                  <a:lnTo>
                    <a:pt x="206105" y="29776"/>
                  </a:lnTo>
                  <a:lnTo>
                    <a:pt x="195019" y="21406"/>
                  </a:lnTo>
                  <a:lnTo>
                    <a:pt x="182919" y="14266"/>
                  </a:lnTo>
                  <a:lnTo>
                    <a:pt x="169914" y="8458"/>
                  </a:lnTo>
                  <a:lnTo>
                    <a:pt x="156113" y="4083"/>
                  </a:lnTo>
                  <a:lnTo>
                    <a:pt x="141625" y="1241"/>
                  </a:lnTo>
                  <a:lnTo>
                    <a:pt x="126560" y="36"/>
                  </a:lnTo>
                  <a:lnTo>
                    <a:pt x="123444" y="0"/>
                  </a:lnTo>
                  <a:close/>
                </a:path>
              </a:pathLst>
            </a:custGeom>
            <a:solidFill>
              <a:srgbClr val="98FE98"/>
            </a:solidFill>
          </p:spPr>
          <p:txBody>
            <a:bodyPr wrap="square" lIns="0" tIns="0" rIns="0" bIns="0" rtlCol="0">
              <a:noAutofit/>
            </a:bodyPr>
            <a:lstStyle/>
            <a:p>
              <a:endParaRPr/>
            </a:p>
          </p:txBody>
        </p:sp>
        <p:sp>
          <p:nvSpPr>
            <p:cNvPr id="390" name="object 225"/>
            <p:cNvSpPr/>
            <p:nvPr/>
          </p:nvSpPr>
          <p:spPr>
            <a:xfrm>
              <a:off x="4987937" y="5164074"/>
              <a:ext cx="246125" cy="228600"/>
            </a:xfrm>
            <a:custGeom>
              <a:avLst/>
              <a:gdLst/>
              <a:ahLst/>
              <a:cxnLst/>
              <a:rect l="l" t="t" r="r" b="b"/>
              <a:pathLst>
                <a:path w="246125" h="228600">
                  <a:moveTo>
                    <a:pt x="123444" y="0"/>
                  </a:moveTo>
                  <a:lnTo>
                    <a:pt x="108164" y="856"/>
                  </a:lnTo>
                  <a:lnTo>
                    <a:pt x="93461" y="3357"/>
                  </a:lnTo>
                  <a:lnTo>
                    <a:pt x="79438" y="7404"/>
                  </a:lnTo>
                  <a:lnTo>
                    <a:pt x="66203" y="12895"/>
                  </a:lnTo>
                  <a:lnTo>
                    <a:pt x="53862" y="19730"/>
                  </a:lnTo>
                  <a:lnTo>
                    <a:pt x="42521" y="27810"/>
                  </a:lnTo>
                  <a:lnTo>
                    <a:pt x="32286" y="37034"/>
                  </a:lnTo>
                  <a:lnTo>
                    <a:pt x="23264" y="47301"/>
                  </a:lnTo>
                  <a:lnTo>
                    <a:pt x="15560" y="58511"/>
                  </a:lnTo>
                  <a:lnTo>
                    <a:pt x="9281" y="70564"/>
                  </a:lnTo>
                  <a:lnTo>
                    <a:pt x="4534" y="83359"/>
                  </a:lnTo>
                  <a:lnTo>
                    <a:pt x="1423" y="96797"/>
                  </a:lnTo>
                  <a:lnTo>
                    <a:pt x="56" y="110777"/>
                  </a:lnTo>
                  <a:lnTo>
                    <a:pt x="0" y="114300"/>
                  </a:lnTo>
                  <a:lnTo>
                    <a:pt x="920" y="128398"/>
                  </a:lnTo>
                  <a:lnTo>
                    <a:pt x="3610" y="141979"/>
                  </a:lnTo>
                  <a:lnTo>
                    <a:pt x="7963" y="154942"/>
                  </a:lnTo>
                  <a:lnTo>
                    <a:pt x="13874" y="167188"/>
                  </a:lnTo>
                  <a:lnTo>
                    <a:pt x="21236" y="178615"/>
                  </a:lnTo>
                  <a:lnTo>
                    <a:pt x="29943" y="189124"/>
                  </a:lnTo>
                  <a:lnTo>
                    <a:pt x="39888" y="198615"/>
                  </a:lnTo>
                  <a:lnTo>
                    <a:pt x="50966" y="206986"/>
                  </a:lnTo>
                  <a:lnTo>
                    <a:pt x="63070" y="214138"/>
                  </a:lnTo>
                  <a:lnTo>
                    <a:pt x="76094" y="219971"/>
                  </a:lnTo>
                  <a:lnTo>
                    <a:pt x="89932" y="224383"/>
                  </a:lnTo>
                  <a:lnTo>
                    <a:pt x="104478" y="227275"/>
                  </a:lnTo>
                  <a:lnTo>
                    <a:pt x="119625" y="228547"/>
                  </a:lnTo>
                  <a:lnTo>
                    <a:pt x="123444" y="228600"/>
                  </a:lnTo>
                  <a:lnTo>
                    <a:pt x="138612" y="227738"/>
                  </a:lnTo>
                  <a:lnTo>
                    <a:pt x="153226" y="225220"/>
                  </a:lnTo>
                  <a:lnTo>
                    <a:pt x="167175" y="221148"/>
                  </a:lnTo>
                  <a:lnTo>
                    <a:pt x="180350" y="215622"/>
                  </a:lnTo>
                  <a:lnTo>
                    <a:pt x="192643" y="208744"/>
                  </a:lnTo>
                  <a:lnTo>
                    <a:pt x="203943" y="200616"/>
                  </a:lnTo>
                  <a:lnTo>
                    <a:pt x="214142" y="191338"/>
                  </a:lnTo>
                  <a:lnTo>
                    <a:pt x="223130" y="181012"/>
                  </a:lnTo>
                  <a:lnTo>
                    <a:pt x="230799" y="169739"/>
                  </a:lnTo>
                  <a:lnTo>
                    <a:pt x="237038" y="157620"/>
                  </a:lnTo>
                  <a:lnTo>
                    <a:pt x="241738" y="144758"/>
                  </a:lnTo>
                  <a:lnTo>
                    <a:pt x="244791" y="131253"/>
                  </a:lnTo>
                  <a:lnTo>
                    <a:pt x="246087" y="117206"/>
                  </a:lnTo>
                  <a:lnTo>
                    <a:pt x="246125" y="114300"/>
                  </a:lnTo>
                  <a:lnTo>
                    <a:pt x="245199" y="100155"/>
                  </a:lnTo>
                  <a:lnTo>
                    <a:pt x="242494" y="86532"/>
                  </a:lnTo>
                  <a:lnTo>
                    <a:pt x="238119" y="73531"/>
                  </a:lnTo>
                  <a:lnTo>
                    <a:pt x="232183" y="61254"/>
                  </a:lnTo>
                  <a:lnTo>
                    <a:pt x="224796" y="49801"/>
                  </a:lnTo>
                  <a:lnTo>
                    <a:pt x="216067" y="39275"/>
                  </a:lnTo>
                  <a:lnTo>
                    <a:pt x="206105" y="29776"/>
                  </a:lnTo>
                  <a:lnTo>
                    <a:pt x="195019" y="21406"/>
                  </a:lnTo>
                  <a:lnTo>
                    <a:pt x="182919" y="14266"/>
                  </a:lnTo>
                  <a:lnTo>
                    <a:pt x="169914" y="8458"/>
                  </a:lnTo>
                  <a:lnTo>
                    <a:pt x="156113" y="4083"/>
                  </a:lnTo>
                  <a:lnTo>
                    <a:pt x="141625" y="1241"/>
                  </a:lnTo>
                  <a:lnTo>
                    <a:pt x="126560" y="36"/>
                  </a:lnTo>
                  <a:lnTo>
                    <a:pt x="123444" y="0"/>
                  </a:lnTo>
                  <a:close/>
                </a:path>
              </a:pathLst>
            </a:custGeom>
            <a:ln w="12700">
              <a:solidFill>
                <a:srgbClr val="000000"/>
              </a:solidFill>
            </a:ln>
          </p:spPr>
          <p:txBody>
            <a:bodyPr wrap="square" lIns="0" tIns="0" rIns="0" bIns="0" rtlCol="0">
              <a:noAutofit/>
            </a:bodyPr>
            <a:lstStyle/>
            <a:p>
              <a:endParaRPr/>
            </a:p>
          </p:txBody>
        </p:sp>
        <p:sp>
          <p:nvSpPr>
            <p:cNvPr id="391" name="object 226"/>
            <p:cNvSpPr/>
            <p:nvPr/>
          </p:nvSpPr>
          <p:spPr>
            <a:xfrm>
              <a:off x="5231015" y="5212842"/>
              <a:ext cx="246125" cy="228600"/>
            </a:xfrm>
            <a:custGeom>
              <a:avLst/>
              <a:gdLst/>
              <a:ahLst/>
              <a:cxnLst/>
              <a:rect l="l" t="t" r="r" b="b"/>
              <a:pathLst>
                <a:path w="246125" h="228600">
                  <a:moveTo>
                    <a:pt x="122681" y="0"/>
                  </a:moveTo>
                  <a:lnTo>
                    <a:pt x="107513" y="861"/>
                  </a:lnTo>
                  <a:lnTo>
                    <a:pt x="92899" y="3379"/>
                  </a:lnTo>
                  <a:lnTo>
                    <a:pt x="78950" y="7451"/>
                  </a:lnTo>
                  <a:lnTo>
                    <a:pt x="65775" y="12977"/>
                  </a:lnTo>
                  <a:lnTo>
                    <a:pt x="53482" y="19855"/>
                  </a:lnTo>
                  <a:lnTo>
                    <a:pt x="42182" y="27983"/>
                  </a:lnTo>
                  <a:lnTo>
                    <a:pt x="31983" y="37261"/>
                  </a:lnTo>
                  <a:lnTo>
                    <a:pt x="22995" y="47587"/>
                  </a:lnTo>
                  <a:lnTo>
                    <a:pt x="15326" y="58860"/>
                  </a:lnTo>
                  <a:lnTo>
                    <a:pt x="9087" y="70979"/>
                  </a:lnTo>
                  <a:lnTo>
                    <a:pt x="4387" y="83841"/>
                  </a:lnTo>
                  <a:lnTo>
                    <a:pt x="1334" y="97346"/>
                  </a:lnTo>
                  <a:lnTo>
                    <a:pt x="38" y="111393"/>
                  </a:lnTo>
                  <a:lnTo>
                    <a:pt x="0" y="114300"/>
                  </a:lnTo>
                  <a:lnTo>
                    <a:pt x="926" y="128444"/>
                  </a:lnTo>
                  <a:lnTo>
                    <a:pt x="3631" y="142067"/>
                  </a:lnTo>
                  <a:lnTo>
                    <a:pt x="8006" y="155068"/>
                  </a:lnTo>
                  <a:lnTo>
                    <a:pt x="13942" y="167345"/>
                  </a:lnTo>
                  <a:lnTo>
                    <a:pt x="21329" y="178798"/>
                  </a:lnTo>
                  <a:lnTo>
                    <a:pt x="30058" y="189324"/>
                  </a:lnTo>
                  <a:lnTo>
                    <a:pt x="40020" y="198823"/>
                  </a:lnTo>
                  <a:lnTo>
                    <a:pt x="51106" y="207193"/>
                  </a:lnTo>
                  <a:lnTo>
                    <a:pt x="63206" y="214333"/>
                  </a:lnTo>
                  <a:lnTo>
                    <a:pt x="76211" y="220141"/>
                  </a:lnTo>
                  <a:lnTo>
                    <a:pt x="90012" y="224516"/>
                  </a:lnTo>
                  <a:lnTo>
                    <a:pt x="104500" y="227358"/>
                  </a:lnTo>
                  <a:lnTo>
                    <a:pt x="119565" y="228563"/>
                  </a:lnTo>
                  <a:lnTo>
                    <a:pt x="122681" y="228600"/>
                  </a:lnTo>
                  <a:lnTo>
                    <a:pt x="137961" y="227743"/>
                  </a:lnTo>
                  <a:lnTo>
                    <a:pt x="152664" y="225242"/>
                  </a:lnTo>
                  <a:lnTo>
                    <a:pt x="166687" y="221195"/>
                  </a:lnTo>
                  <a:lnTo>
                    <a:pt x="179922" y="215704"/>
                  </a:lnTo>
                  <a:lnTo>
                    <a:pt x="192263" y="208869"/>
                  </a:lnTo>
                  <a:lnTo>
                    <a:pt x="203604" y="200789"/>
                  </a:lnTo>
                  <a:lnTo>
                    <a:pt x="213839" y="191565"/>
                  </a:lnTo>
                  <a:lnTo>
                    <a:pt x="222861" y="181298"/>
                  </a:lnTo>
                  <a:lnTo>
                    <a:pt x="230565" y="170088"/>
                  </a:lnTo>
                  <a:lnTo>
                    <a:pt x="236844" y="158035"/>
                  </a:lnTo>
                  <a:lnTo>
                    <a:pt x="241591" y="145240"/>
                  </a:lnTo>
                  <a:lnTo>
                    <a:pt x="244702" y="131802"/>
                  </a:lnTo>
                  <a:lnTo>
                    <a:pt x="246069" y="117822"/>
                  </a:lnTo>
                  <a:lnTo>
                    <a:pt x="246125" y="114300"/>
                  </a:lnTo>
                  <a:lnTo>
                    <a:pt x="245205" y="100201"/>
                  </a:lnTo>
                  <a:lnTo>
                    <a:pt x="242515" y="86620"/>
                  </a:lnTo>
                  <a:lnTo>
                    <a:pt x="238162" y="73657"/>
                  </a:lnTo>
                  <a:lnTo>
                    <a:pt x="232251" y="61411"/>
                  </a:lnTo>
                  <a:lnTo>
                    <a:pt x="224889" y="49984"/>
                  </a:lnTo>
                  <a:lnTo>
                    <a:pt x="216182" y="39475"/>
                  </a:lnTo>
                  <a:lnTo>
                    <a:pt x="206237" y="29984"/>
                  </a:lnTo>
                  <a:lnTo>
                    <a:pt x="195159" y="21613"/>
                  </a:lnTo>
                  <a:lnTo>
                    <a:pt x="183055" y="14461"/>
                  </a:lnTo>
                  <a:lnTo>
                    <a:pt x="170031" y="8628"/>
                  </a:lnTo>
                  <a:lnTo>
                    <a:pt x="156193" y="4216"/>
                  </a:lnTo>
                  <a:lnTo>
                    <a:pt x="141647" y="1324"/>
                  </a:lnTo>
                  <a:lnTo>
                    <a:pt x="126500" y="52"/>
                  </a:lnTo>
                  <a:lnTo>
                    <a:pt x="122681" y="0"/>
                  </a:lnTo>
                  <a:close/>
                </a:path>
              </a:pathLst>
            </a:custGeom>
            <a:solidFill>
              <a:srgbClr val="98FE98"/>
            </a:solidFill>
          </p:spPr>
          <p:txBody>
            <a:bodyPr wrap="square" lIns="0" tIns="0" rIns="0" bIns="0" rtlCol="0">
              <a:noAutofit/>
            </a:bodyPr>
            <a:lstStyle/>
            <a:p>
              <a:endParaRPr/>
            </a:p>
          </p:txBody>
        </p:sp>
        <p:sp>
          <p:nvSpPr>
            <p:cNvPr id="392" name="object 227"/>
            <p:cNvSpPr/>
            <p:nvPr/>
          </p:nvSpPr>
          <p:spPr>
            <a:xfrm>
              <a:off x="5231015" y="5212842"/>
              <a:ext cx="246125" cy="228600"/>
            </a:xfrm>
            <a:custGeom>
              <a:avLst/>
              <a:gdLst/>
              <a:ahLst/>
              <a:cxnLst/>
              <a:rect l="l" t="t" r="r" b="b"/>
              <a:pathLst>
                <a:path w="246125" h="228600">
                  <a:moveTo>
                    <a:pt x="122681" y="0"/>
                  </a:moveTo>
                  <a:lnTo>
                    <a:pt x="107513" y="861"/>
                  </a:lnTo>
                  <a:lnTo>
                    <a:pt x="92899" y="3379"/>
                  </a:lnTo>
                  <a:lnTo>
                    <a:pt x="78950" y="7451"/>
                  </a:lnTo>
                  <a:lnTo>
                    <a:pt x="65775" y="12977"/>
                  </a:lnTo>
                  <a:lnTo>
                    <a:pt x="53482" y="19855"/>
                  </a:lnTo>
                  <a:lnTo>
                    <a:pt x="42182" y="27983"/>
                  </a:lnTo>
                  <a:lnTo>
                    <a:pt x="31983" y="37261"/>
                  </a:lnTo>
                  <a:lnTo>
                    <a:pt x="22995" y="47587"/>
                  </a:lnTo>
                  <a:lnTo>
                    <a:pt x="15326" y="58860"/>
                  </a:lnTo>
                  <a:lnTo>
                    <a:pt x="9087" y="70979"/>
                  </a:lnTo>
                  <a:lnTo>
                    <a:pt x="4387" y="83841"/>
                  </a:lnTo>
                  <a:lnTo>
                    <a:pt x="1334" y="97346"/>
                  </a:lnTo>
                  <a:lnTo>
                    <a:pt x="38" y="111393"/>
                  </a:lnTo>
                  <a:lnTo>
                    <a:pt x="0" y="114300"/>
                  </a:lnTo>
                  <a:lnTo>
                    <a:pt x="926" y="128444"/>
                  </a:lnTo>
                  <a:lnTo>
                    <a:pt x="3631" y="142067"/>
                  </a:lnTo>
                  <a:lnTo>
                    <a:pt x="8006" y="155068"/>
                  </a:lnTo>
                  <a:lnTo>
                    <a:pt x="13942" y="167345"/>
                  </a:lnTo>
                  <a:lnTo>
                    <a:pt x="21329" y="178798"/>
                  </a:lnTo>
                  <a:lnTo>
                    <a:pt x="30058" y="189324"/>
                  </a:lnTo>
                  <a:lnTo>
                    <a:pt x="40020" y="198823"/>
                  </a:lnTo>
                  <a:lnTo>
                    <a:pt x="51106" y="207193"/>
                  </a:lnTo>
                  <a:lnTo>
                    <a:pt x="63206" y="214333"/>
                  </a:lnTo>
                  <a:lnTo>
                    <a:pt x="76211" y="220141"/>
                  </a:lnTo>
                  <a:lnTo>
                    <a:pt x="90012" y="224516"/>
                  </a:lnTo>
                  <a:lnTo>
                    <a:pt x="104500" y="227358"/>
                  </a:lnTo>
                  <a:lnTo>
                    <a:pt x="119565" y="228563"/>
                  </a:lnTo>
                  <a:lnTo>
                    <a:pt x="122681" y="228600"/>
                  </a:lnTo>
                  <a:lnTo>
                    <a:pt x="137961" y="227743"/>
                  </a:lnTo>
                  <a:lnTo>
                    <a:pt x="152664" y="225242"/>
                  </a:lnTo>
                  <a:lnTo>
                    <a:pt x="166687" y="221195"/>
                  </a:lnTo>
                  <a:lnTo>
                    <a:pt x="179922" y="215704"/>
                  </a:lnTo>
                  <a:lnTo>
                    <a:pt x="192263" y="208869"/>
                  </a:lnTo>
                  <a:lnTo>
                    <a:pt x="203604" y="200789"/>
                  </a:lnTo>
                  <a:lnTo>
                    <a:pt x="213839" y="191565"/>
                  </a:lnTo>
                  <a:lnTo>
                    <a:pt x="222861" y="181298"/>
                  </a:lnTo>
                  <a:lnTo>
                    <a:pt x="230565" y="170088"/>
                  </a:lnTo>
                  <a:lnTo>
                    <a:pt x="236844" y="158035"/>
                  </a:lnTo>
                  <a:lnTo>
                    <a:pt x="241591" y="145240"/>
                  </a:lnTo>
                  <a:lnTo>
                    <a:pt x="244702" y="131802"/>
                  </a:lnTo>
                  <a:lnTo>
                    <a:pt x="246069" y="117822"/>
                  </a:lnTo>
                  <a:lnTo>
                    <a:pt x="246125" y="114300"/>
                  </a:lnTo>
                  <a:lnTo>
                    <a:pt x="245205" y="100201"/>
                  </a:lnTo>
                  <a:lnTo>
                    <a:pt x="242515" y="86620"/>
                  </a:lnTo>
                  <a:lnTo>
                    <a:pt x="238162" y="73657"/>
                  </a:lnTo>
                  <a:lnTo>
                    <a:pt x="232251" y="61411"/>
                  </a:lnTo>
                  <a:lnTo>
                    <a:pt x="224889" y="49984"/>
                  </a:lnTo>
                  <a:lnTo>
                    <a:pt x="216182" y="39475"/>
                  </a:lnTo>
                  <a:lnTo>
                    <a:pt x="206237" y="29984"/>
                  </a:lnTo>
                  <a:lnTo>
                    <a:pt x="195159" y="21613"/>
                  </a:lnTo>
                  <a:lnTo>
                    <a:pt x="183055" y="14461"/>
                  </a:lnTo>
                  <a:lnTo>
                    <a:pt x="170031" y="8628"/>
                  </a:lnTo>
                  <a:lnTo>
                    <a:pt x="156193" y="4216"/>
                  </a:lnTo>
                  <a:lnTo>
                    <a:pt x="141647" y="1324"/>
                  </a:lnTo>
                  <a:lnTo>
                    <a:pt x="126500" y="52"/>
                  </a:lnTo>
                  <a:lnTo>
                    <a:pt x="122681" y="0"/>
                  </a:lnTo>
                  <a:close/>
                </a:path>
              </a:pathLst>
            </a:custGeom>
            <a:ln w="12700">
              <a:solidFill>
                <a:srgbClr val="000000"/>
              </a:solidFill>
            </a:ln>
          </p:spPr>
          <p:txBody>
            <a:bodyPr wrap="square" lIns="0" tIns="0" rIns="0" bIns="0" rtlCol="0">
              <a:noAutofit/>
            </a:bodyPr>
            <a:lstStyle/>
            <a:p>
              <a:endParaRPr/>
            </a:p>
          </p:txBody>
        </p:sp>
        <p:sp>
          <p:nvSpPr>
            <p:cNvPr id="393" name="object 228"/>
            <p:cNvSpPr/>
            <p:nvPr/>
          </p:nvSpPr>
          <p:spPr>
            <a:xfrm>
              <a:off x="5122811" y="5164074"/>
              <a:ext cx="246125" cy="228600"/>
            </a:xfrm>
            <a:custGeom>
              <a:avLst/>
              <a:gdLst/>
              <a:ahLst/>
              <a:cxnLst/>
              <a:rect l="l" t="t" r="r" b="b"/>
              <a:pathLst>
                <a:path w="246125" h="228600">
                  <a:moveTo>
                    <a:pt x="123444" y="0"/>
                  </a:moveTo>
                  <a:lnTo>
                    <a:pt x="108312" y="856"/>
                  </a:lnTo>
                  <a:lnTo>
                    <a:pt x="93709" y="3357"/>
                  </a:lnTo>
                  <a:lnTo>
                    <a:pt x="79748" y="7404"/>
                  </a:lnTo>
                  <a:lnTo>
                    <a:pt x="66540" y="12895"/>
                  </a:lnTo>
                  <a:lnTo>
                    <a:pt x="54197" y="19730"/>
                  </a:lnTo>
                  <a:lnTo>
                    <a:pt x="42831" y="27810"/>
                  </a:lnTo>
                  <a:lnTo>
                    <a:pt x="32555" y="37034"/>
                  </a:lnTo>
                  <a:lnTo>
                    <a:pt x="23481" y="47301"/>
                  </a:lnTo>
                  <a:lnTo>
                    <a:pt x="15720" y="58511"/>
                  </a:lnTo>
                  <a:lnTo>
                    <a:pt x="9385" y="70564"/>
                  </a:lnTo>
                  <a:lnTo>
                    <a:pt x="4588" y="83359"/>
                  </a:lnTo>
                  <a:lnTo>
                    <a:pt x="1442" y="96797"/>
                  </a:lnTo>
                  <a:lnTo>
                    <a:pt x="57" y="110777"/>
                  </a:lnTo>
                  <a:lnTo>
                    <a:pt x="0" y="114300"/>
                  </a:lnTo>
                  <a:lnTo>
                    <a:pt x="932" y="128398"/>
                  </a:lnTo>
                  <a:lnTo>
                    <a:pt x="3654" y="141979"/>
                  </a:lnTo>
                  <a:lnTo>
                    <a:pt x="8054" y="154942"/>
                  </a:lnTo>
                  <a:lnTo>
                    <a:pt x="14019" y="167188"/>
                  </a:lnTo>
                  <a:lnTo>
                    <a:pt x="21439" y="178615"/>
                  </a:lnTo>
                  <a:lnTo>
                    <a:pt x="30199" y="189124"/>
                  </a:lnTo>
                  <a:lnTo>
                    <a:pt x="40189" y="198615"/>
                  </a:lnTo>
                  <a:lnTo>
                    <a:pt x="51296" y="206986"/>
                  </a:lnTo>
                  <a:lnTo>
                    <a:pt x="63408" y="214138"/>
                  </a:lnTo>
                  <a:lnTo>
                    <a:pt x="76413" y="219971"/>
                  </a:lnTo>
                  <a:lnTo>
                    <a:pt x="90199" y="224383"/>
                  </a:lnTo>
                  <a:lnTo>
                    <a:pt x="104654" y="227275"/>
                  </a:lnTo>
                  <a:lnTo>
                    <a:pt x="119666" y="228547"/>
                  </a:lnTo>
                  <a:lnTo>
                    <a:pt x="123444" y="228600"/>
                  </a:lnTo>
                  <a:lnTo>
                    <a:pt x="138612" y="227738"/>
                  </a:lnTo>
                  <a:lnTo>
                    <a:pt x="153226" y="225220"/>
                  </a:lnTo>
                  <a:lnTo>
                    <a:pt x="167175" y="221148"/>
                  </a:lnTo>
                  <a:lnTo>
                    <a:pt x="180350" y="215622"/>
                  </a:lnTo>
                  <a:lnTo>
                    <a:pt x="192643" y="208744"/>
                  </a:lnTo>
                  <a:lnTo>
                    <a:pt x="203943" y="200616"/>
                  </a:lnTo>
                  <a:lnTo>
                    <a:pt x="214142" y="191338"/>
                  </a:lnTo>
                  <a:lnTo>
                    <a:pt x="223130" y="181012"/>
                  </a:lnTo>
                  <a:lnTo>
                    <a:pt x="230799" y="169739"/>
                  </a:lnTo>
                  <a:lnTo>
                    <a:pt x="237038" y="157620"/>
                  </a:lnTo>
                  <a:lnTo>
                    <a:pt x="241738" y="144758"/>
                  </a:lnTo>
                  <a:lnTo>
                    <a:pt x="244791" y="131253"/>
                  </a:lnTo>
                  <a:lnTo>
                    <a:pt x="246087" y="117206"/>
                  </a:lnTo>
                  <a:lnTo>
                    <a:pt x="246125" y="114300"/>
                  </a:lnTo>
                  <a:lnTo>
                    <a:pt x="245199" y="100155"/>
                  </a:lnTo>
                  <a:lnTo>
                    <a:pt x="242494" y="86532"/>
                  </a:lnTo>
                  <a:lnTo>
                    <a:pt x="238119" y="73531"/>
                  </a:lnTo>
                  <a:lnTo>
                    <a:pt x="232183" y="61254"/>
                  </a:lnTo>
                  <a:lnTo>
                    <a:pt x="224796" y="49801"/>
                  </a:lnTo>
                  <a:lnTo>
                    <a:pt x="216067" y="39275"/>
                  </a:lnTo>
                  <a:lnTo>
                    <a:pt x="206105" y="29776"/>
                  </a:lnTo>
                  <a:lnTo>
                    <a:pt x="195019" y="21406"/>
                  </a:lnTo>
                  <a:lnTo>
                    <a:pt x="182919" y="14266"/>
                  </a:lnTo>
                  <a:lnTo>
                    <a:pt x="169914" y="8458"/>
                  </a:lnTo>
                  <a:lnTo>
                    <a:pt x="156113" y="4083"/>
                  </a:lnTo>
                  <a:lnTo>
                    <a:pt x="141625" y="1241"/>
                  </a:lnTo>
                  <a:lnTo>
                    <a:pt x="126560" y="36"/>
                  </a:lnTo>
                  <a:lnTo>
                    <a:pt x="123444" y="0"/>
                  </a:lnTo>
                  <a:close/>
                </a:path>
              </a:pathLst>
            </a:custGeom>
            <a:solidFill>
              <a:srgbClr val="98FE98"/>
            </a:solidFill>
          </p:spPr>
          <p:txBody>
            <a:bodyPr wrap="square" lIns="0" tIns="0" rIns="0" bIns="0" rtlCol="0">
              <a:noAutofit/>
            </a:bodyPr>
            <a:lstStyle/>
            <a:p>
              <a:endParaRPr/>
            </a:p>
          </p:txBody>
        </p:sp>
        <p:sp>
          <p:nvSpPr>
            <p:cNvPr id="394" name="object 229"/>
            <p:cNvSpPr/>
            <p:nvPr/>
          </p:nvSpPr>
          <p:spPr>
            <a:xfrm>
              <a:off x="5122811" y="5164074"/>
              <a:ext cx="246125" cy="228600"/>
            </a:xfrm>
            <a:custGeom>
              <a:avLst/>
              <a:gdLst/>
              <a:ahLst/>
              <a:cxnLst/>
              <a:rect l="l" t="t" r="r" b="b"/>
              <a:pathLst>
                <a:path w="246125" h="228600">
                  <a:moveTo>
                    <a:pt x="123444" y="0"/>
                  </a:moveTo>
                  <a:lnTo>
                    <a:pt x="108312" y="856"/>
                  </a:lnTo>
                  <a:lnTo>
                    <a:pt x="93709" y="3357"/>
                  </a:lnTo>
                  <a:lnTo>
                    <a:pt x="79748" y="7404"/>
                  </a:lnTo>
                  <a:lnTo>
                    <a:pt x="66540" y="12895"/>
                  </a:lnTo>
                  <a:lnTo>
                    <a:pt x="54197" y="19730"/>
                  </a:lnTo>
                  <a:lnTo>
                    <a:pt x="42831" y="27810"/>
                  </a:lnTo>
                  <a:lnTo>
                    <a:pt x="32555" y="37034"/>
                  </a:lnTo>
                  <a:lnTo>
                    <a:pt x="23481" y="47301"/>
                  </a:lnTo>
                  <a:lnTo>
                    <a:pt x="15720" y="58511"/>
                  </a:lnTo>
                  <a:lnTo>
                    <a:pt x="9385" y="70564"/>
                  </a:lnTo>
                  <a:lnTo>
                    <a:pt x="4588" y="83359"/>
                  </a:lnTo>
                  <a:lnTo>
                    <a:pt x="1442" y="96797"/>
                  </a:lnTo>
                  <a:lnTo>
                    <a:pt x="57" y="110777"/>
                  </a:lnTo>
                  <a:lnTo>
                    <a:pt x="0" y="114300"/>
                  </a:lnTo>
                  <a:lnTo>
                    <a:pt x="932" y="128398"/>
                  </a:lnTo>
                  <a:lnTo>
                    <a:pt x="3654" y="141979"/>
                  </a:lnTo>
                  <a:lnTo>
                    <a:pt x="8054" y="154942"/>
                  </a:lnTo>
                  <a:lnTo>
                    <a:pt x="14019" y="167188"/>
                  </a:lnTo>
                  <a:lnTo>
                    <a:pt x="21439" y="178615"/>
                  </a:lnTo>
                  <a:lnTo>
                    <a:pt x="30199" y="189124"/>
                  </a:lnTo>
                  <a:lnTo>
                    <a:pt x="40189" y="198615"/>
                  </a:lnTo>
                  <a:lnTo>
                    <a:pt x="51296" y="206986"/>
                  </a:lnTo>
                  <a:lnTo>
                    <a:pt x="63408" y="214138"/>
                  </a:lnTo>
                  <a:lnTo>
                    <a:pt x="76413" y="219971"/>
                  </a:lnTo>
                  <a:lnTo>
                    <a:pt x="90199" y="224383"/>
                  </a:lnTo>
                  <a:lnTo>
                    <a:pt x="104654" y="227275"/>
                  </a:lnTo>
                  <a:lnTo>
                    <a:pt x="119666" y="228547"/>
                  </a:lnTo>
                  <a:lnTo>
                    <a:pt x="123444" y="228600"/>
                  </a:lnTo>
                  <a:lnTo>
                    <a:pt x="138612" y="227738"/>
                  </a:lnTo>
                  <a:lnTo>
                    <a:pt x="153226" y="225220"/>
                  </a:lnTo>
                  <a:lnTo>
                    <a:pt x="167175" y="221148"/>
                  </a:lnTo>
                  <a:lnTo>
                    <a:pt x="180350" y="215622"/>
                  </a:lnTo>
                  <a:lnTo>
                    <a:pt x="192643" y="208744"/>
                  </a:lnTo>
                  <a:lnTo>
                    <a:pt x="203943" y="200616"/>
                  </a:lnTo>
                  <a:lnTo>
                    <a:pt x="214142" y="191338"/>
                  </a:lnTo>
                  <a:lnTo>
                    <a:pt x="223130" y="181012"/>
                  </a:lnTo>
                  <a:lnTo>
                    <a:pt x="230799" y="169739"/>
                  </a:lnTo>
                  <a:lnTo>
                    <a:pt x="237038" y="157620"/>
                  </a:lnTo>
                  <a:lnTo>
                    <a:pt x="241738" y="144758"/>
                  </a:lnTo>
                  <a:lnTo>
                    <a:pt x="244791" y="131253"/>
                  </a:lnTo>
                  <a:lnTo>
                    <a:pt x="246087" y="117206"/>
                  </a:lnTo>
                  <a:lnTo>
                    <a:pt x="246125" y="114300"/>
                  </a:lnTo>
                  <a:lnTo>
                    <a:pt x="245199" y="100155"/>
                  </a:lnTo>
                  <a:lnTo>
                    <a:pt x="242494" y="86532"/>
                  </a:lnTo>
                  <a:lnTo>
                    <a:pt x="238119" y="73531"/>
                  </a:lnTo>
                  <a:lnTo>
                    <a:pt x="232183" y="61254"/>
                  </a:lnTo>
                  <a:lnTo>
                    <a:pt x="224796" y="49801"/>
                  </a:lnTo>
                  <a:lnTo>
                    <a:pt x="216067" y="39275"/>
                  </a:lnTo>
                  <a:lnTo>
                    <a:pt x="206105" y="29776"/>
                  </a:lnTo>
                  <a:lnTo>
                    <a:pt x="195019" y="21406"/>
                  </a:lnTo>
                  <a:lnTo>
                    <a:pt x="182919" y="14266"/>
                  </a:lnTo>
                  <a:lnTo>
                    <a:pt x="169914" y="8458"/>
                  </a:lnTo>
                  <a:lnTo>
                    <a:pt x="156113" y="4083"/>
                  </a:lnTo>
                  <a:lnTo>
                    <a:pt x="141625" y="1241"/>
                  </a:lnTo>
                  <a:lnTo>
                    <a:pt x="126560" y="36"/>
                  </a:lnTo>
                  <a:lnTo>
                    <a:pt x="123444" y="0"/>
                  </a:lnTo>
                  <a:close/>
                </a:path>
              </a:pathLst>
            </a:custGeom>
            <a:ln w="12700">
              <a:solidFill>
                <a:srgbClr val="000000"/>
              </a:solidFill>
            </a:ln>
          </p:spPr>
          <p:txBody>
            <a:bodyPr wrap="square" lIns="0" tIns="0" rIns="0" bIns="0" rtlCol="0">
              <a:noAutofit/>
            </a:bodyPr>
            <a:lstStyle/>
            <a:p>
              <a:endParaRPr/>
            </a:p>
          </p:txBody>
        </p:sp>
        <p:sp>
          <p:nvSpPr>
            <p:cNvPr id="395" name="object 230"/>
            <p:cNvSpPr/>
            <p:nvPr/>
          </p:nvSpPr>
          <p:spPr>
            <a:xfrm>
              <a:off x="5042039" y="5436870"/>
              <a:ext cx="246125" cy="228600"/>
            </a:xfrm>
            <a:custGeom>
              <a:avLst/>
              <a:gdLst/>
              <a:ahLst/>
              <a:cxnLst/>
              <a:rect l="l" t="t" r="r" b="b"/>
              <a:pathLst>
                <a:path w="246125" h="228600">
                  <a:moveTo>
                    <a:pt x="122681" y="0"/>
                  </a:moveTo>
                  <a:lnTo>
                    <a:pt x="107513" y="861"/>
                  </a:lnTo>
                  <a:lnTo>
                    <a:pt x="92899" y="3379"/>
                  </a:lnTo>
                  <a:lnTo>
                    <a:pt x="78950" y="7451"/>
                  </a:lnTo>
                  <a:lnTo>
                    <a:pt x="65775" y="12977"/>
                  </a:lnTo>
                  <a:lnTo>
                    <a:pt x="53482" y="19855"/>
                  </a:lnTo>
                  <a:lnTo>
                    <a:pt x="42182" y="27983"/>
                  </a:lnTo>
                  <a:lnTo>
                    <a:pt x="31983" y="37261"/>
                  </a:lnTo>
                  <a:lnTo>
                    <a:pt x="22995" y="47587"/>
                  </a:lnTo>
                  <a:lnTo>
                    <a:pt x="15326" y="58860"/>
                  </a:lnTo>
                  <a:lnTo>
                    <a:pt x="9087" y="70979"/>
                  </a:lnTo>
                  <a:lnTo>
                    <a:pt x="4387" y="83841"/>
                  </a:lnTo>
                  <a:lnTo>
                    <a:pt x="1334" y="97346"/>
                  </a:lnTo>
                  <a:lnTo>
                    <a:pt x="38" y="111393"/>
                  </a:lnTo>
                  <a:lnTo>
                    <a:pt x="0" y="114300"/>
                  </a:lnTo>
                  <a:lnTo>
                    <a:pt x="926" y="128444"/>
                  </a:lnTo>
                  <a:lnTo>
                    <a:pt x="3631" y="142067"/>
                  </a:lnTo>
                  <a:lnTo>
                    <a:pt x="8006" y="155068"/>
                  </a:lnTo>
                  <a:lnTo>
                    <a:pt x="13942" y="167345"/>
                  </a:lnTo>
                  <a:lnTo>
                    <a:pt x="21329" y="178798"/>
                  </a:lnTo>
                  <a:lnTo>
                    <a:pt x="30058" y="189324"/>
                  </a:lnTo>
                  <a:lnTo>
                    <a:pt x="40020" y="198823"/>
                  </a:lnTo>
                  <a:lnTo>
                    <a:pt x="51106" y="207193"/>
                  </a:lnTo>
                  <a:lnTo>
                    <a:pt x="63206" y="214333"/>
                  </a:lnTo>
                  <a:lnTo>
                    <a:pt x="76211" y="220141"/>
                  </a:lnTo>
                  <a:lnTo>
                    <a:pt x="90012" y="224516"/>
                  </a:lnTo>
                  <a:lnTo>
                    <a:pt x="104500" y="227358"/>
                  </a:lnTo>
                  <a:lnTo>
                    <a:pt x="119565" y="228563"/>
                  </a:lnTo>
                  <a:lnTo>
                    <a:pt x="122681" y="228600"/>
                  </a:lnTo>
                  <a:lnTo>
                    <a:pt x="137961" y="227743"/>
                  </a:lnTo>
                  <a:lnTo>
                    <a:pt x="152664" y="225242"/>
                  </a:lnTo>
                  <a:lnTo>
                    <a:pt x="166687" y="221195"/>
                  </a:lnTo>
                  <a:lnTo>
                    <a:pt x="179922" y="215704"/>
                  </a:lnTo>
                  <a:lnTo>
                    <a:pt x="192263" y="208869"/>
                  </a:lnTo>
                  <a:lnTo>
                    <a:pt x="203604" y="200789"/>
                  </a:lnTo>
                  <a:lnTo>
                    <a:pt x="213839" y="191565"/>
                  </a:lnTo>
                  <a:lnTo>
                    <a:pt x="222861" y="181298"/>
                  </a:lnTo>
                  <a:lnTo>
                    <a:pt x="230565" y="170088"/>
                  </a:lnTo>
                  <a:lnTo>
                    <a:pt x="236844" y="158035"/>
                  </a:lnTo>
                  <a:lnTo>
                    <a:pt x="241591" y="145240"/>
                  </a:lnTo>
                  <a:lnTo>
                    <a:pt x="244702" y="131802"/>
                  </a:lnTo>
                  <a:lnTo>
                    <a:pt x="246069" y="117822"/>
                  </a:lnTo>
                  <a:lnTo>
                    <a:pt x="246125" y="114300"/>
                  </a:lnTo>
                  <a:lnTo>
                    <a:pt x="245205" y="100201"/>
                  </a:lnTo>
                  <a:lnTo>
                    <a:pt x="242515" y="86620"/>
                  </a:lnTo>
                  <a:lnTo>
                    <a:pt x="238162" y="73657"/>
                  </a:lnTo>
                  <a:lnTo>
                    <a:pt x="232251" y="61411"/>
                  </a:lnTo>
                  <a:lnTo>
                    <a:pt x="224889" y="49984"/>
                  </a:lnTo>
                  <a:lnTo>
                    <a:pt x="216182" y="39475"/>
                  </a:lnTo>
                  <a:lnTo>
                    <a:pt x="206237" y="29984"/>
                  </a:lnTo>
                  <a:lnTo>
                    <a:pt x="195159" y="21613"/>
                  </a:lnTo>
                  <a:lnTo>
                    <a:pt x="183055" y="14461"/>
                  </a:lnTo>
                  <a:lnTo>
                    <a:pt x="170031" y="8628"/>
                  </a:lnTo>
                  <a:lnTo>
                    <a:pt x="156193" y="4216"/>
                  </a:lnTo>
                  <a:lnTo>
                    <a:pt x="141647" y="1324"/>
                  </a:lnTo>
                  <a:lnTo>
                    <a:pt x="126500" y="52"/>
                  </a:lnTo>
                  <a:lnTo>
                    <a:pt x="122681" y="0"/>
                  </a:lnTo>
                  <a:close/>
                </a:path>
              </a:pathLst>
            </a:custGeom>
            <a:solidFill>
              <a:srgbClr val="98FE98"/>
            </a:solidFill>
          </p:spPr>
          <p:txBody>
            <a:bodyPr wrap="square" lIns="0" tIns="0" rIns="0" bIns="0" rtlCol="0">
              <a:noAutofit/>
            </a:bodyPr>
            <a:lstStyle/>
            <a:p>
              <a:endParaRPr/>
            </a:p>
          </p:txBody>
        </p:sp>
        <p:sp>
          <p:nvSpPr>
            <p:cNvPr id="396" name="object 231"/>
            <p:cNvSpPr/>
            <p:nvPr/>
          </p:nvSpPr>
          <p:spPr>
            <a:xfrm>
              <a:off x="5042039" y="5436870"/>
              <a:ext cx="246125" cy="228600"/>
            </a:xfrm>
            <a:custGeom>
              <a:avLst/>
              <a:gdLst/>
              <a:ahLst/>
              <a:cxnLst/>
              <a:rect l="l" t="t" r="r" b="b"/>
              <a:pathLst>
                <a:path w="246125" h="228600">
                  <a:moveTo>
                    <a:pt x="122681" y="0"/>
                  </a:moveTo>
                  <a:lnTo>
                    <a:pt x="107513" y="861"/>
                  </a:lnTo>
                  <a:lnTo>
                    <a:pt x="92899" y="3379"/>
                  </a:lnTo>
                  <a:lnTo>
                    <a:pt x="78950" y="7451"/>
                  </a:lnTo>
                  <a:lnTo>
                    <a:pt x="65775" y="12977"/>
                  </a:lnTo>
                  <a:lnTo>
                    <a:pt x="53482" y="19855"/>
                  </a:lnTo>
                  <a:lnTo>
                    <a:pt x="42182" y="27983"/>
                  </a:lnTo>
                  <a:lnTo>
                    <a:pt x="31983" y="37261"/>
                  </a:lnTo>
                  <a:lnTo>
                    <a:pt x="22995" y="47587"/>
                  </a:lnTo>
                  <a:lnTo>
                    <a:pt x="15326" y="58860"/>
                  </a:lnTo>
                  <a:lnTo>
                    <a:pt x="9087" y="70979"/>
                  </a:lnTo>
                  <a:lnTo>
                    <a:pt x="4387" y="83841"/>
                  </a:lnTo>
                  <a:lnTo>
                    <a:pt x="1334" y="97346"/>
                  </a:lnTo>
                  <a:lnTo>
                    <a:pt x="38" y="111393"/>
                  </a:lnTo>
                  <a:lnTo>
                    <a:pt x="0" y="114300"/>
                  </a:lnTo>
                  <a:lnTo>
                    <a:pt x="926" y="128444"/>
                  </a:lnTo>
                  <a:lnTo>
                    <a:pt x="3631" y="142067"/>
                  </a:lnTo>
                  <a:lnTo>
                    <a:pt x="8006" y="155068"/>
                  </a:lnTo>
                  <a:lnTo>
                    <a:pt x="13942" y="167345"/>
                  </a:lnTo>
                  <a:lnTo>
                    <a:pt x="21329" y="178798"/>
                  </a:lnTo>
                  <a:lnTo>
                    <a:pt x="30058" y="189324"/>
                  </a:lnTo>
                  <a:lnTo>
                    <a:pt x="40020" y="198823"/>
                  </a:lnTo>
                  <a:lnTo>
                    <a:pt x="51106" y="207193"/>
                  </a:lnTo>
                  <a:lnTo>
                    <a:pt x="63206" y="214333"/>
                  </a:lnTo>
                  <a:lnTo>
                    <a:pt x="76211" y="220141"/>
                  </a:lnTo>
                  <a:lnTo>
                    <a:pt x="90012" y="224516"/>
                  </a:lnTo>
                  <a:lnTo>
                    <a:pt x="104500" y="227358"/>
                  </a:lnTo>
                  <a:lnTo>
                    <a:pt x="119565" y="228563"/>
                  </a:lnTo>
                  <a:lnTo>
                    <a:pt x="122681" y="228600"/>
                  </a:lnTo>
                  <a:lnTo>
                    <a:pt x="137961" y="227743"/>
                  </a:lnTo>
                  <a:lnTo>
                    <a:pt x="152664" y="225242"/>
                  </a:lnTo>
                  <a:lnTo>
                    <a:pt x="166687" y="221195"/>
                  </a:lnTo>
                  <a:lnTo>
                    <a:pt x="179922" y="215704"/>
                  </a:lnTo>
                  <a:lnTo>
                    <a:pt x="192263" y="208869"/>
                  </a:lnTo>
                  <a:lnTo>
                    <a:pt x="203604" y="200789"/>
                  </a:lnTo>
                  <a:lnTo>
                    <a:pt x="213839" y="191565"/>
                  </a:lnTo>
                  <a:lnTo>
                    <a:pt x="222861" y="181298"/>
                  </a:lnTo>
                  <a:lnTo>
                    <a:pt x="230565" y="170088"/>
                  </a:lnTo>
                  <a:lnTo>
                    <a:pt x="236844" y="158035"/>
                  </a:lnTo>
                  <a:lnTo>
                    <a:pt x="241591" y="145240"/>
                  </a:lnTo>
                  <a:lnTo>
                    <a:pt x="244702" y="131802"/>
                  </a:lnTo>
                  <a:lnTo>
                    <a:pt x="246069" y="117822"/>
                  </a:lnTo>
                  <a:lnTo>
                    <a:pt x="246125" y="114300"/>
                  </a:lnTo>
                  <a:lnTo>
                    <a:pt x="245205" y="100201"/>
                  </a:lnTo>
                  <a:lnTo>
                    <a:pt x="242515" y="86620"/>
                  </a:lnTo>
                  <a:lnTo>
                    <a:pt x="238162" y="73657"/>
                  </a:lnTo>
                  <a:lnTo>
                    <a:pt x="232251" y="61411"/>
                  </a:lnTo>
                  <a:lnTo>
                    <a:pt x="224889" y="49984"/>
                  </a:lnTo>
                  <a:lnTo>
                    <a:pt x="216182" y="39475"/>
                  </a:lnTo>
                  <a:lnTo>
                    <a:pt x="206237" y="29984"/>
                  </a:lnTo>
                  <a:lnTo>
                    <a:pt x="195159" y="21613"/>
                  </a:lnTo>
                  <a:lnTo>
                    <a:pt x="183055" y="14461"/>
                  </a:lnTo>
                  <a:lnTo>
                    <a:pt x="170031" y="8628"/>
                  </a:lnTo>
                  <a:lnTo>
                    <a:pt x="156193" y="4216"/>
                  </a:lnTo>
                  <a:lnTo>
                    <a:pt x="141647" y="1324"/>
                  </a:lnTo>
                  <a:lnTo>
                    <a:pt x="126500" y="52"/>
                  </a:lnTo>
                  <a:lnTo>
                    <a:pt x="122681" y="0"/>
                  </a:lnTo>
                  <a:close/>
                </a:path>
              </a:pathLst>
            </a:custGeom>
            <a:ln w="12700">
              <a:solidFill>
                <a:srgbClr val="000000"/>
              </a:solidFill>
            </a:ln>
          </p:spPr>
          <p:txBody>
            <a:bodyPr wrap="square" lIns="0" tIns="0" rIns="0" bIns="0" rtlCol="0">
              <a:noAutofit/>
            </a:bodyPr>
            <a:lstStyle/>
            <a:p>
              <a:endParaRPr/>
            </a:p>
          </p:txBody>
        </p:sp>
        <p:sp>
          <p:nvSpPr>
            <p:cNvPr id="397" name="object 232"/>
            <p:cNvSpPr/>
            <p:nvPr/>
          </p:nvSpPr>
          <p:spPr>
            <a:xfrm>
              <a:off x="4994033" y="5205222"/>
              <a:ext cx="601979" cy="476250"/>
            </a:xfrm>
            <a:custGeom>
              <a:avLst/>
              <a:gdLst/>
              <a:ahLst/>
              <a:cxnLst/>
              <a:rect l="l" t="t" r="r" b="b"/>
              <a:pathLst>
                <a:path w="601979" h="476250">
                  <a:moveTo>
                    <a:pt x="503682" y="457200"/>
                  </a:moveTo>
                  <a:lnTo>
                    <a:pt x="596646" y="303275"/>
                  </a:lnTo>
                  <a:lnTo>
                    <a:pt x="601979" y="285750"/>
                  </a:lnTo>
                  <a:lnTo>
                    <a:pt x="563879" y="233172"/>
                  </a:lnTo>
                  <a:lnTo>
                    <a:pt x="547877" y="203453"/>
                  </a:lnTo>
                  <a:lnTo>
                    <a:pt x="489203" y="166877"/>
                  </a:lnTo>
                  <a:lnTo>
                    <a:pt x="467106" y="158495"/>
                  </a:lnTo>
                  <a:lnTo>
                    <a:pt x="383286" y="44195"/>
                  </a:lnTo>
                  <a:lnTo>
                    <a:pt x="251460" y="58674"/>
                  </a:lnTo>
                  <a:lnTo>
                    <a:pt x="142494" y="0"/>
                  </a:lnTo>
                  <a:lnTo>
                    <a:pt x="0" y="160019"/>
                  </a:lnTo>
                  <a:lnTo>
                    <a:pt x="53339" y="417575"/>
                  </a:lnTo>
                  <a:lnTo>
                    <a:pt x="78486" y="406145"/>
                  </a:lnTo>
                  <a:lnTo>
                    <a:pt x="216408" y="435101"/>
                  </a:lnTo>
                  <a:lnTo>
                    <a:pt x="230886" y="458724"/>
                  </a:lnTo>
                  <a:lnTo>
                    <a:pt x="440436" y="476250"/>
                  </a:lnTo>
                  <a:lnTo>
                    <a:pt x="503682" y="457200"/>
                  </a:lnTo>
                  <a:close/>
                </a:path>
              </a:pathLst>
            </a:custGeom>
            <a:solidFill>
              <a:srgbClr val="98FE98"/>
            </a:solidFill>
          </p:spPr>
          <p:txBody>
            <a:bodyPr wrap="square" lIns="0" tIns="0" rIns="0" bIns="0" rtlCol="0">
              <a:noAutofit/>
            </a:bodyPr>
            <a:lstStyle/>
            <a:p>
              <a:endParaRPr/>
            </a:p>
          </p:txBody>
        </p:sp>
        <p:sp>
          <p:nvSpPr>
            <p:cNvPr id="398" name="object 233"/>
            <p:cNvSpPr/>
            <p:nvPr/>
          </p:nvSpPr>
          <p:spPr>
            <a:xfrm>
              <a:off x="8669147" y="5542025"/>
              <a:ext cx="389394" cy="432815"/>
            </a:xfrm>
            <a:custGeom>
              <a:avLst/>
              <a:gdLst/>
              <a:ahLst/>
              <a:cxnLst/>
              <a:rect l="l" t="t" r="r" b="b"/>
              <a:pathLst>
                <a:path w="389394" h="432815">
                  <a:moveTo>
                    <a:pt x="0" y="0"/>
                  </a:moveTo>
                  <a:lnTo>
                    <a:pt x="389394" y="432815"/>
                  </a:lnTo>
                </a:path>
              </a:pathLst>
            </a:custGeom>
            <a:ln w="28575">
              <a:solidFill>
                <a:srgbClr val="003257"/>
              </a:solidFill>
            </a:ln>
          </p:spPr>
          <p:txBody>
            <a:bodyPr wrap="square" lIns="0" tIns="0" rIns="0" bIns="0" rtlCol="0">
              <a:noAutofit/>
            </a:bodyPr>
            <a:lstStyle/>
            <a:p>
              <a:endParaRPr/>
            </a:p>
          </p:txBody>
        </p:sp>
        <p:sp>
          <p:nvSpPr>
            <p:cNvPr id="399" name="object 234"/>
            <p:cNvSpPr/>
            <p:nvPr/>
          </p:nvSpPr>
          <p:spPr>
            <a:xfrm>
              <a:off x="8724773" y="5524499"/>
              <a:ext cx="471677" cy="1524"/>
            </a:xfrm>
            <a:custGeom>
              <a:avLst/>
              <a:gdLst/>
              <a:ahLst/>
              <a:cxnLst/>
              <a:rect l="l" t="t" r="r" b="b"/>
              <a:pathLst>
                <a:path w="471677" h="1524">
                  <a:moveTo>
                    <a:pt x="0" y="0"/>
                  </a:moveTo>
                  <a:lnTo>
                    <a:pt x="471677" y="1524"/>
                  </a:lnTo>
                </a:path>
              </a:pathLst>
            </a:custGeom>
            <a:ln w="28575">
              <a:solidFill>
                <a:srgbClr val="003257"/>
              </a:solidFill>
            </a:ln>
          </p:spPr>
          <p:txBody>
            <a:bodyPr wrap="square" lIns="0" tIns="0" rIns="0" bIns="0" rtlCol="0">
              <a:noAutofit/>
            </a:bodyPr>
            <a:lstStyle/>
            <a:p>
              <a:endParaRPr/>
            </a:p>
          </p:txBody>
        </p:sp>
        <p:sp>
          <p:nvSpPr>
            <p:cNvPr id="400" name="object 235"/>
            <p:cNvSpPr/>
            <p:nvPr/>
          </p:nvSpPr>
          <p:spPr>
            <a:xfrm>
              <a:off x="6002159" y="5289041"/>
              <a:ext cx="171450" cy="363474"/>
            </a:xfrm>
            <a:custGeom>
              <a:avLst/>
              <a:gdLst/>
              <a:ahLst/>
              <a:cxnLst/>
              <a:rect l="l" t="t" r="r" b="b"/>
              <a:pathLst>
                <a:path w="171450" h="363474">
                  <a:moveTo>
                    <a:pt x="102870" y="0"/>
                  </a:moveTo>
                  <a:lnTo>
                    <a:pt x="0" y="0"/>
                  </a:lnTo>
                  <a:lnTo>
                    <a:pt x="0" y="294894"/>
                  </a:lnTo>
                  <a:lnTo>
                    <a:pt x="69342" y="363474"/>
                  </a:lnTo>
                  <a:lnTo>
                    <a:pt x="171450" y="363474"/>
                  </a:lnTo>
                  <a:lnTo>
                    <a:pt x="171450" y="69342"/>
                  </a:lnTo>
                  <a:lnTo>
                    <a:pt x="102870" y="0"/>
                  </a:lnTo>
                  <a:close/>
                </a:path>
              </a:pathLst>
            </a:custGeom>
            <a:solidFill>
              <a:srgbClr val="CCEBFE"/>
            </a:solidFill>
          </p:spPr>
          <p:txBody>
            <a:bodyPr wrap="square" lIns="0" tIns="0" rIns="0" bIns="0" rtlCol="0">
              <a:noAutofit/>
            </a:bodyPr>
            <a:lstStyle/>
            <a:p>
              <a:endParaRPr/>
            </a:p>
          </p:txBody>
        </p:sp>
        <p:sp>
          <p:nvSpPr>
            <p:cNvPr id="401" name="object 236"/>
            <p:cNvSpPr/>
            <p:nvPr/>
          </p:nvSpPr>
          <p:spPr>
            <a:xfrm>
              <a:off x="6002159" y="5289041"/>
              <a:ext cx="171450" cy="69342"/>
            </a:xfrm>
            <a:custGeom>
              <a:avLst/>
              <a:gdLst/>
              <a:ahLst/>
              <a:cxnLst/>
              <a:rect l="l" t="t" r="r" b="b"/>
              <a:pathLst>
                <a:path w="171450" h="69342">
                  <a:moveTo>
                    <a:pt x="171450" y="69342"/>
                  </a:moveTo>
                  <a:lnTo>
                    <a:pt x="102870" y="0"/>
                  </a:lnTo>
                  <a:lnTo>
                    <a:pt x="0" y="0"/>
                  </a:lnTo>
                  <a:lnTo>
                    <a:pt x="69342" y="69342"/>
                  </a:lnTo>
                  <a:lnTo>
                    <a:pt x="171450" y="69342"/>
                  </a:lnTo>
                  <a:close/>
                </a:path>
              </a:pathLst>
            </a:custGeom>
            <a:solidFill>
              <a:srgbClr val="D6EFFE"/>
            </a:solidFill>
          </p:spPr>
          <p:txBody>
            <a:bodyPr wrap="square" lIns="0" tIns="0" rIns="0" bIns="0" rtlCol="0">
              <a:noAutofit/>
            </a:bodyPr>
            <a:lstStyle/>
            <a:p>
              <a:endParaRPr/>
            </a:p>
          </p:txBody>
        </p:sp>
        <p:sp>
          <p:nvSpPr>
            <p:cNvPr id="402" name="object 237"/>
            <p:cNvSpPr/>
            <p:nvPr/>
          </p:nvSpPr>
          <p:spPr>
            <a:xfrm>
              <a:off x="6002159" y="5289041"/>
              <a:ext cx="69342" cy="363474"/>
            </a:xfrm>
            <a:custGeom>
              <a:avLst/>
              <a:gdLst/>
              <a:ahLst/>
              <a:cxnLst/>
              <a:rect l="l" t="t" r="r" b="b"/>
              <a:pathLst>
                <a:path w="69342" h="363474">
                  <a:moveTo>
                    <a:pt x="69342" y="69342"/>
                  </a:moveTo>
                  <a:lnTo>
                    <a:pt x="0" y="0"/>
                  </a:lnTo>
                  <a:lnTo>
                    <a:pt x="0" y="294894"/>
                  </a:lnTo>
                  <a:lnTo>
                    <a:pt x="69342" y="363474"/>
                  </a:lnTo>
                  <a:lnTo>
                    <a:pt x="69342" y="69342"/>
                  </a:lnTo>
                  <a:close/>
                </a:path>
              </a:pathLst>
            </a:custGeom>
            <a:solidFill>
              <a:srgbClr val="A4BDCC"/>
            </a:solidFill>
          </p:spPr>
          <p:txBody>
            <a:bodyPr wrap="square" lIns="0" tIns="0" rIns="0" bIns="0" rtlCol="0">
              <a:noAutofit/>
            </a:bodyPr>
            <a:lstStyle/>
            <a:p>
              <a:endParaRPr/>
            </a:p>
          </p:txBody>
        </p:sp>
        <p:sp>
          <p:nvSpPr>
            <p:cNvPr id="403" name="object 238"/>
            <p:cNvSpPr/>
            <p:nvPr/>
          </p:nvSpPr>
          <p:spPr>
            <a:xfrm>
              <a:off x="8526665" y="5289041"/>
              <a:ext cx="182105" cy="363474"/>
            </a:xfrm>
            <a:custGeom>
              <a:avLst/>
              <a:gdLst/>
              <a:ahLst/>
              <a:cxnLst/>
              <a:rect l="l" t="t" r="r" b="b"/>
              <a:pathLst>
                <a:path w="182105" h="363474">
                  <a:moveTo>
                    <a:pt x="73151" y="0"/>
                  </a:moveTo>
                  <a:lnTo>
                    <a:pt x="0" y="73913"/>
                  </a:lnTo>
                  <a:lnTo>
                    <a:pt x="0" y="363474"/>
                  </a:lnTo>
                  <a:lnTo>
                    <a:pt x="108966" y="363474"/>
                  </a:lnTo>
                  <a:lnTo>
                    <a:pt x="182105" y="290322"/>
                  </a:lnTo>
                  <a:lnTo>
                    <a:pt x="182105" y="0"/>
                  </a:lnTo>
                  <a:lnTo>
                    <a:pt x="73151" y="0"/>
                  </a:lnTo>
                  <a:close/>
                </a:path>
              </a:pathLst>
            </a:custGeom>
            <a:solidFill>
              <a:srgbClr val="CCEBFE"/>
            </a:solidFill>
          </p:spPr>
          <p:txBody>
            <a:bodyPr wrap="square" lIns="0" tIns="0" rIns="0" bIns="0" rtlCol="0">
              <a:noAutofit/>
            </a:bodyPr>
            <a:lstStyle/>
            <a:p>
              <a:endParaRPr/>
            </a:p>
          </p:txBody>
        </p:sp>
        <p:sp>
          <p:nvSpPr>
            <p:cNvPr id="404" name="object 239"/>
            <p:cNvSpPr/>
            <p:nvPr/>
          </p:nvSpPr>
          <p:spPr>
            <a:xfrm>
              <a:off x="8526665" y="5289041"/>
              <a:ext cx="182105" cy="73913"/>
            </a:xfrm>
            <a:custGeom>
              <a:avLst/>
              <a:gdLst/>
              <a:ahLst/>
              <a:cxnLst/>
              <a:rect l="l" t="t" r="r" b="b"/>
              <a:pathLst>
                <a:path w="182105" h="73913">
                  <a:moveTo>
                    <a:pt x="0" y="73913"/>
                  </a:moveTo>
                  <a:lnTo>
                    <a:pt x="108966" y="73913"/>
                  </a:lnTo>
                  <a:lnTo>
                    <a:pt x="182105" y="0"/>
                  </a:lnTo>
                  <a:lnTo>
                    <a:pt x="73151" y="0"/>
                  </a:lnTo>
                  <a:lnTo>
                    <a:pt x="0" y="73913"/>
                  </a:lnTo>
                  <a:close/>
                </a:path>
              </a:pathLst>
            </a:custGeom>
            <a:solidFill>
              <a:srgbClr val="D6EFFE"/>
            </a:solidFill>
          </p:spPr>
          <p:txBody>
            <a:bodyPr wrap="square" lIns="0" tIns="0" rIns="0" bIns="0" rtlCol="0">
              <a:noAutofit/>
            </a:bodyPr>
            <a:lstStyle/>
            <a:p>
              <a:endParaRPr/>
            </a:p>
          </p:txBody>
        </p:sp>
        <p:sp>
          <p:nvSpPr>
            <p:cNvPr id="405" name="object 240"/>
            <p:cNvSpPr/>
            <p:nvPr/>
          </p:nvSpPr>
          <p:spPr>
            <a:xfrm>
              <a:off x="8635631" y="5289041"/>
              <a:ext cx="73139" cy="363474"/>
            </a:xfrm>
            <a:custGeom>
              <a:avLst/>
              <a:gdLst/>
              <a:ahLst/>
              <a:cxnLst/>
              <a:rect l="l" t="t" r="r" b="b"/>
              <a:pathLst>
                <a:path w="73139" h="363474">
                  <a:moveTo>
                    <a:pt x="0" y="73913"/>
                  </a:moveTo>
                  <a:lnTo>
                    <a:pt x="0" y="363474"/>
                  </a:lnTo>
                  <a:lnTo>
                    <a:pt x="73139" y="290322"/>
                  </a:lnTo>
                  <a:lnTo>
                    <a:pt x="73139" y="0"/>
                  </a:lnTo>
                  <a:lnTo>
                    <a:pt x="0" y="73913"/>
                  </a:lnTo>
                  <a:close/>
                </a:path>
              </a:pathLst>
            </a:custGeom>
            <a:solidFill>
              <a:srgbClr val="A4BDCC"/>
            </a:solidFill>
          </p:spPr>
          <p:txBody>
            <a:bodyPr wrap="square" lIns="0" tIns="0" rIns="0" bIns="0" rtlCol="0">
              <a:noAutofit/>
            </a:bodyPr>
            <a:lstStyle/>
            <a:p>
              <a:endParaRPr/>
            </a:p>
          </p:txBody>
        </p:sp>
        <p:sp>
          <p:nvSpPr>
            <p:cNvPr id="406" name="object 241"/>
            <p:cNvSpPr/>
            <p:nvPr/>
          </p:nvSpPr>
          <p:spPr>
            <a:xfrm>
              <a:off x="9018917" y="5762244"/>
              <a:ext cx="85331" cy="79247"/>
            </a:xfrm>
            <a:custGeom>
              <a:avLst/>
              <a:gdLst/>
              <a:ahLst/>
              <a:cxnLst/>
              <a:rect l="l" t="t" r="r" b="b"/>
              <a:pathLst>
                <a:path w="85331" h="79247">
                  <a:moveTo>
                    <a:pt x="42659" y="0"/>
                  </a:moveTo>
                  <a:lnTo>
                    <a:pt x="28010" y="2367"/>
                  </a:lnTo>
                  <a:lnTo>
                    <a:pt x="15566" y="8931"/>
                  </a:lnTo>
                  <a:lnTo>
                    <a:pt x="6228" y="18884"/>
                  </a:lnTo>
                  <a:lnTo>
                    <a:pt x="898" y="31422"/>
                  </a:lnTo>
                  <a:lnTo>
                    <a:pt x="0" y="39623"/>
                  </a:lnTo>
                  <a:lnTo>
                    <a:pt x="2568" y="53297"/>
                  </a:lnTo>
                  <a:lnTo>
                    <a:pt x="9673" y="64859"/>
                  </a:lnTo>
                  <a:lnTo>
                    <a:pt x="20412" y="73502"/>
                  </a:lnTo>
                  <a:lnTo>
                    <a:pt x="33881" y="78420"/>
                  </a:lnTo>
                  <a:lnTo>
                    <a:pt x="42659" y="79247"/>
                  </a:lnTo>
                  <a:lnTo>
                    <a:pt x="57312" y="76881"/>
                  </a:lnTo>
                  <a:lnTo>
                    <a:pt x="69759" y="70319"/>
                  </a:lnTo>
                  <a:lnTo>
                    <a:pt x="79098" y="60368"/>
                  </a:lnTo>
                  <a:lnTo>
                    <a:pt x="84430" y="47834"/>
                  </a:lnTo>
                  <a:lnTo>
                    <a:pt x="85331" y="39623"/>
                  </a:lnTo>
                  <a:lnTo>
                    <a:pt x="82763" y="25952"/>
                  </a:lnTo>
                  <a:lnTo>
                    <a:pt x="75659" y="14392"/>
                  </a:lnTo>
                  <a:lnTo>
                    <a:pt x="64921" y="5748"/>
                  </a:lnTo>
                  <a:lnTo>
                    <a:pt x="51450" y="829"/>
                  </a:lnTo>
                  <a:lnTo>
                    <a:pt x="42659" y="0"/>
                  </a:lnTo>
                  <a:close/>
                </a:path>
              </a:pathLst>
            </a:custGeom>
            <a:solidFill>
              <a:srgbClr val="FFFFCB"/>
            </a:solidFill>
          </p:spPr>
          <p:txBody>
            <a:bodyPr wrap="square" lIns="0" tIns="0" rIns="0" bIns="0" rtlCol="0">
              <a:noAutofit/>
            </a:bodyPr>
            <a:lstStyle/>
            <a:p>
              <a:endParaRPr/>
            </a:p>
          </p:txBody>
        </p:sp>
        <p:sp>
          <p:nvSpPr>
            <p:cNvPr id="407" name="object 242"/>
            <p:cNvSpPr/>
            <p:nvPr/>
          </p:nvSpPr>
          <p:spPr>
            <a:xfrm>
              <a:off x="9018917" y="5762244"/>
              <a:ext cx="85331" cy="79247"/>
            </a:xfrm>
            <a:custGeom>
              <a:avLst/>
              <a:gdLst/>
              <a:ahLst/>
              <a:cxnLst/>
              <a:rect l="l" t="t" r="r" b="b"/>
              <a:pathLst>
                <a:path w="85331" h="79247">
                  <a:moveTo>
                    <a:pt x="42659" y="0"/>
                  </a:moveTo>
                  <a:lnTo>
                    <a:pt x="28010" y="2367"/>
                  </a:lnTo>
                  <a:lnTo>
                    <a:pt x="15566" y="8931"/>
                  </a:lnTo>
                  <a:lnTo>
                    <a:pt x="6228" y="18884"/>
                  </a:lnTo>
                  <a:lnTo>
                    <a:pt x="898" y="31422"/>
                  </a:lnTo>
                  <a:lnTo>
                    <a:pt x="0" y="39623"/>
                  </a:lnTo>
                  <a:lnTo>
                    <a:pt x="2568" y="53297"/>
                  </a:lnTo>
                  <a:lnTo>
                    <a:pt x="9673" y="64859"/>
                  </a:lnTo>
                  <a:lnTo>
                    <a:pt x="20412" y="73502"/>
                  </a:lnTo>
                  <a:lnTo>
                    <a:pt x="33881" y="78420"/>
                  </a:lnTo>
                  <a:lnTo>
                    <a:pt x="42659" y="79247"/>
                  </a:lnTo>
                  <a:lnTo>
                    <a:pt x="57312" y="76881"/>
                  </a:lnTo>
                  <a:lnTo>
                    <a:pt x="69759" y="70319"/>
                  </a:lnTo>
                  <a:lnTo>
                    <a:pt x="79098" y="60368"/>
                  </a:lnTo>
                  <a:lnTo>
                    <a:pt x="84430" y="47834"/>
                  </a:lnTo>
                  <a:lnTo>
                    <a:pt x="85331" y="39623"/>
                  </a:lnTo>
                  <a:lnTo>
                    <a:pt x="82763" y="25952"/>
                  </a:lnTo>
                  <a:lnTo>
                    <a:pt x="75659" y="14392"/>
                  </a:lnTo>
                  <a:lnTo>
                    <a:pt x="64921" y="5748"/>
                  </a:lnTo>
                  <a:lnTo>
                    <a:pt x="51450" y="829"/>
                  </a:lnTo>
                  <a:lnTo>
                    <a:pt x="42659" y="0"/>
                  </a:lnTo>
                  <a:close/>
                </a:path>
              </a:pathLst>
            </a:custGeom>
            <a:ln w="12700">
              <a:solidFill>
                <a:srgbClr val="000000"/>
              </a:solidFill>
            </a:ln>
          </p:spPr>
          <p:txBody>
            <a:bodyPr wrap="square" lIns="0" tIns="0" rIns="0" bIns="0" rtlCol="0">
              <a:noAutofit/>
            </a:bodyPr>
            <a:lstStyle/>
            <a:p>
              <a:endParaRPr/>
            </a:p>
          </p:txBody>
        </p:sp>
        <p:sp>
          <p:nvSpPr>
            <p:cNvPr id="408" name="object 243"/>
            <p:cNvSpPr/>
            <p:nvPr/>
          </p:nvSpPr>
          <p:spPr>
            <a:xfrm>
              <a:off x="8964815" y="6060947"/>
              <a:ext cx="85331" cy="79248"/>
            </a:xfrm>
            <a:custGeom>
              <a:avLst/>
              <a:gdLst/>
              <a:ahLst/>
              <a:cxnLst/>
              <a:rect l="l" t="t" r="r" b="b"/>
              <a:pathLst>
                <a:path w="85331" h="79248">
                  <a:moveTo>
                    <a:pt x="42659" y="0"/>
                  </a:moveTo>
                  <a:lnTo>
                    <a:pt x="28010" y="2367"/>
                  </a:lnTo>
                  <a:lnTo>
                    <a:pt x="15566" y="8931"/>
                  </a:lnTo>
                  <a:lnTo>
                    <a:pt x="6228" y="18884"/>
                  </a:lnTo>
                  <a:lnTo>
                    <a:pt x="898" y="31422"/>
                  </a:lnTo>
                  <a:lnTo>
                    <a:pt x="0" y="39624"/>
                  </a:lnTo>
                  <a:lnTo>
                    <a:pt x="2568" y="53297"/>
                  </a:lnTo>
                  <a:lnTo>
                    <a:pt x="9673" y="64859"/>
                  </a:lnTo>
                  <a:lnTo>
                    <a:pt x="20412" y="73502"/>
                  </a:lnTo>
                  <a:lnTo>
                    <a:pt x="33881" y="78420"/>
                  </a:lnTo>
                  <a:lnTo>
                    <a:pt x="42659" y="79248"/>
                  </a:lnTo>
                  <a:lnTo>
                    <a:pt x="57312" y="76881"/>
                  </a:lnTo>
                  <a:lnTo>
                    <a:pt x="69759" y="70319"/>
                  </a:lnTo>
                  <a:lnTo>
                    <a:pt x="79098" y="60368"/>
                  </a:lnTo>
                  <a:lnTo>
                    <a:pt x="84430" y="47834"/>
                  </a:lnTo>
                  <a:lnTo>
                    <a:pt x="85331" y="39624"/>
                  </a:lnTo>
                  <a:lnTo>
                    <a:pt x="82763" y="25952"/>
                  </a:lnTo>
                  <a:lnTo>
                    <a:pt x="75659" y="14392"/>
                  </a:lnTo>
                  <a:lnTo>
                    <a:pt x="64921" y="5748"/>
                  </a:lnTo>
                  <a:lnTo>
                    <a:pt x="51450" y="829"/>
                  </a:lnTo>
                  <a:lnTo>
                    <a:pt x="42659" y="0"/>
                  </a:lnTo>
                  <a:close/>
                </a:path>
              </a:pathLst>
            </a:custGeom>
            <a:solidFill>
              <a:srgbClr val="FFFFCB"/>
            </a:solidFill>
          </p:spPr>
          <p:txBody>
            <a:bodyPr wrap="square" lIns="0" tIns="0" rIns="0" bIns="0" rtlCol="0">
              <a:noAutofit/>
            </a:bodyPr>
            <a:lstStyle/>
            <a:p>
              <a:endParaRPr/>
            </a:p>
          </p:txBody>
        </p:sp>
        <p:sp>
          <p:nvSpPr>
            <p:cNvPr id="409" name="object 244"/>
            <p:cNvSpPr/>
            <p:nvPr/>
          </p:nvSpPr>
          <p:spPr>
            <a:xfrm>
              <a:off x="8964815" y="6060947"/>
              <a:ext cx="85331" cy="79248"/>
            </a:xfrm>
            <a:custGeom>
              <a:avLst/>
              <a:gdLst/>
              <a:ahLst/>
              <a:cxnLst/>
              <a:rect l="l" t="t" r="r" b="b"/>
              <a:pathLst>
                <a:path w="85331" h="79248">
                  <a:moveTo>
                    <a:pt x="42659" y="0"/>
                  </a:moveTo>
                  <a:lnTo>
                    <a:pt x="28010" y="2367"/>
                  </a:lnTo>
                  <a:lnTo>
                    <a:pt x="15566" y="8931"/>
                  </a:lnTo>
                  <a:lnTo>
                    <a:pt x="6228" y="18884"/>
                  </a:lnTo>
                  <a:lnTo>
                    <a:pt x="898" y="31422"/>
                  </a:lnTo>
                  <a:lnTo>
                    <a:pt x="0" y="39624"/>
                  </a:lnTo>
                  <a:lnTo>
                    <a:pt x="2568" y="53297"/>
                  </a:lnTo>
                  <a:lnTo>
                    <a:pt x="9673" y="64859"/>
                  </a:lnTo>
                  <a:lnTo>
                    <a:pt x="20412" y="73502"/>
                  </a:lnTo>
                  <a:lnTo>
                    <a:pt x="33881" y="78420"/>
                  </a:lnTo>
                  <a:lnTo>
                    <a:pt x="42659" y="79248"/>
                  </a:lnTo>
                  <a:lnTo>
                    <a:pt x="57312" y="76881"/>
                  </a:lnTo>
                  <a:lnTo>
                    <a:pt x="69759" y="70319"/>
                  </a:lnTo>
                  <a:lnTo>
                    <a:pt x="79098" y="60368"/>
                  </a:lnTo>
                  <a:lnTo>
                    <a:pt x="84430" y="47834"/>
                  </a:lnTo>
                  <a:lnTo>
                    <a:pt x="85331" y="39624"/>
                  </a:lnTo>
                  <a:lnTo>
                    <a:pt x="82763" y="25952"/>
                  </a:lnTo>
                  <a:lnTo>
                    <a:pt x="75659" y="14392"/>
                  </a:lnTo>
                  <a:lnTo>
                    <a:pt x="64921" y="5748"/>
                  </a:lnTo>
                  <a:lnTo>
                    <a:pt x="51450" y="829"/>
                  </a:lnTo>
                  <a:lnTo>
                    <a:pt x="42659" y="0"/>
                  </a:lnTo>
                  <a:close/>
                </a:path>
              </a:pathLst>
            </a:custGeom>
            <a:ln w="12700">
              <a:solidFill>
                <a:srgbClr val="000000"/>
              </a:solidFill>
            </a:ln>
          </p:spPr>
          <p:txBody>
            <a:bodyPr wrap="square" lIns="0" tIns="0" rIns="0" bIns="0" rtlCol="0">
              <a:noAutofit/>
            </a:bodyPr>
            <a:lstStyle/>
            <a:p>
              <a:endParaRPr/>
            </a:p>
          </p:txBody>
        </p:sp>
        <p:sp>
          <p:nvSpPr>
            <p:cNvPr id="410" name="object 245"/>
            <p:cNvSpPr/>
            <p:nvPr/>
          </p:nvSpPr>
          <p:spPr>
            <a:xfrm>
              <a:off x="8910701" y="5936741"/>
              <a:ext cx="139446" cy="128778"/>
            </a:xfrm>
            <a:custGeom>
              <a:avLst/>
              <a:gdLst/>
              <a:ahLst/>
              <a:cxnLst/>
              <a:rect l="l" t="t" r="r" b="b"/>
              <a:pathLst>
                <a:path w="139446" h="128778">
                  <a:moveTo>
                    <a:pt x="70116" y="0"/>
                  </a:moveTo>
                  <a:lnTo>
                    <a:pt x="55064" y="1485"/>
                  </a:lnTo>
                  <a:lnTo>
                    <a:pt x="41155" y="5734"/>
                  </a:lnTo>
                  <a:lnTo>
                    <a:pt x="28721" y="12434"/>
                  </a:lnTo>
                  <a:lnTo>
                    <a:pt x="18098" y="21272"/>
                  </a:lnTo>
                  <a:lnTo>
                    <a:pt x="9620" y="31937"/>
                  </a:lnTo>
                  <a:lnTo>
                    <a:pt x="3620" y="44116"/>
                  </a:lnTo>
                  <a:lnTo>
                    <a:pt x="434" y="57496"/>
                  </a:lnTo>
                  <a:lnTo>
                    <a:pt x="0" y="64770"/>
                  </a:lnTo>
                  <a:lnTo>
                    <a:pt x="1621" y="78454"/>
                  </a:lnTo>
                  <a:lnTo>
                    <a:pt x="6258" y="91156"/>
                  </a:lnTo>
                  <a:lnTo>
                    <a:pt x="13572" y="102547"/>
                  </a:lnTo>
                  <a:lnTo>
                    <a:pt x="23223" y="112298"/>
                  </a:lnTo>
                  <a:lnTo>
                    <a:pt x="34870" y="120082"/>
                  </a:lnTo>
                  <a:lnTo>
                    <a:pt x="48176" y="125569"/>
                  </a:lnTo>
                  <a:lnTo>
                    <a:pt x="62799" y="128432"/>
                  </a:lnTo>
                  <a:lnTo>
                    <a:pt x="70116" y="128778"/>
                  </a:lnTo>
                  <a:lnTo>
                    <a:pt x="85067" y="127260"/>
                  </a:lnTo>
                  <a:lnTo>
                    <a:pt x="98915" y="122929"/>
                  </a:lnTo>
                  <a:lnTo>
                    <a:pt x="111304" y="116120"/>
                  </a:lnTo>
                  <a:lnTo>
                    <a:pt x="121877" y="107167"/>
                  </a:lnTo>
                  <a:lnTo>
                    <a:pt x="130277" y="96404"/>
                  </a:lnTo>
                  <a:lnTo>
                    <a:pt x="136149" y="84166"/>
                  </a:lnTo>
                  <a:lnTo>
                    <a:pt x="139137" y="70787"/>
                  </a:lnTo>
                  <a:lnTo>
                    <a:pt x="139446" y="64770"/>
                  </a:lnTo>
                  <a:lnTo>
                    <a:pt x="137825" y="50809"/>
                  </a:lnTo>
                  <a:lnTo>
                    <a:pt x="133198" y="37904"/>
                  </a:lnTo>
                  <a:lnTo>
                    <a:pt x="125915" y="26373"/>
                  </a:lnTo>
                  <a:lnTo>
                    <a:pt x="116326" y="16532"/>
                  </a:lnTo>
                  <a:lnTo>
                    <a:pt x="104781" y="8701"/>
                  </a:lnTo>
                  <a:lnTo>
                    <a:pt x="91632" y="3197"/>
                  </a:lnTo>
                  <a:lnTo>
                    <a:pt x="77229" y="339"/>
                  </a:lnTo>
                  <a:lnTo>
                    <a:pt x="70116" y="0"/>
                  </a:lnTo>
                  <a:close/>
                </a:path>
              </a:pathLst>
            </a:custGeom>
            <a:solidFill>
              <a:srgbClr val="FFFFCB"/>
            </a:solidFill>
          </p:spPr>
          <p:txBody>
            <a:bodyPr wrap="square" lIns="0" tIns="0" rIns="0" bIns="0" rtlCol="0">
              <a:noAutofit/>
            </a:bodyPr>
            <a:lstStyle/>
            <a:p>
              <a:endParaRPr/>
            </a:p>
          </p:txBody>
        </p:sp>
        <p:sp>
          <p:nvSpPr>
            <p:cNvPr id="411" name="object 246"/>
            <p:cNvSpPr/>
            <p:nvPr/>
          </p:nvSpPr>
          <p:spPr>
            <a:xfrm>
              <a:off x="8910701" y="5936741"/>
              <a:ext cx="139446" cy="128778"/>
            </a:xfrm>
            <a:custGeom>
              <a:avLst/>
              <a:gdLst/>
              <a:ahLst/>
              <a:cxnLst/>
              <a:rect l="l" t="t" r="r" b="b"/>
              <a:pathLst>
                <a:path w="139446" h="128778">
                  <a:moveTo>
                    <a:pt x="70116" y="0"/>
                  </a:moveTo>
                  <a:lnTo>
                    <a:pt x="55064" y="1485"/>
                  </a:lnTo>
                  <a:lnTo>
                    <a:pt x="41155" y="5734"/>
                  </a:lnTo>
                  <a:lnTo>
                    <a:pt x="28721" y="12434"/>
                  </a:lnTo>
                  <a:lnTo>
                    <a:pt x="18098" y="21272"/>
                  </a:lnTo>
                  <a:lnTo>
                    <a:pt x="9620" y="31937"/>
                  </a:lnTo>
                  <a:lnTo>
                    <a:pt x="3620" y="44116"/>
                  </a:lnTo>
                  <a:lnTo>
                    <a:pt x="434" y="57496"/>
                  </a:lnTo>
                  <a:lnTo>
                    <a:pt x="0" y="64770"/>
                  </a:lnTo>
                  <a:lnTo>
                    <a:pt x="1621" y="78454"/>
                  </a:lnTo>
                  <a:lnTo>
                    <a:pt x="6258" y="91156"/>
                  </a:lnTo>
                  <a:lnTo>
                    <a:pt x="13572" y="102547"/>
                  </a:lnTo>
                  <a:lnTo>
                    <a:pt x="23223" y="112298"/>
                  </a:lnTo>
                  <a:lnTo>
                    <a:pt x="34870" y="120082"/>
                  </a:lnTo>
                  <a:lnTo>
                    <a:pt x="48176" y="125569"/>
                  </a:lnTo>
                  <a:lnTo>
                    <a:pt x="62799" y="128432"/>
                  </a:lnTo>
                  <a:lnTo>
                    <a:pt x="70116" y="128778"/>
                  </a:lnTo>
                  <a:lnTo>
                    <a:pt x="85067" y="127260"/>
                  </a:lnTo>
                  <a:lnTo>
                    <a:pt x="98915" y="122929"/>
                  </a:lnTo>
                  <a:lnTo>
                    <a:pt x="111304" y="116120"/>
                  </a:lnTo>
                  <a:lnTo>
                    <a:pt x="121877" y="107167"/>
                  </a:lnTo>
                  <a:lnTo>
                    <a:pt x="130277" y="96404"/>
                  </a:lnTo>
                  <a:lnTo>
                    <a:pt x="136149" y="84166"/>
                  </a:lnTo>
                  <a:lnTo>
                    <a:pt x="139137" y="70787"/>
                  </a:lnTo>
                  <a:lnTo>
                    <a:pt x="139446" y="64770"/>
                  </a:lnTo>
                  <a:lnTo>
                    <a:pt x="137825" y="50809"/>
                  </a:lnTo>
                  <a:lnTo>
                    <a:pt x="133198" y="37904"/>
                  </a:lnTo>
                  <a:lnTo>
                    <a:pt x="125915" y="26373"/>
                  </a:lnTo>
                  <a:lnTo>
                    <a:pt x="116326" y="16532"/>
                  </a:lnTo>
                  <a:lnTo>
                    <a:pt x="104781" y="8701"/>
                  </a:lnTo>
                  <a:lnTo>
                    <a:pt x="91632" y="3197"/>
                  </a:lnTo>
                  <a:lnTo>
                    <a:pt x="77229" y="339"/>
                  </a:lnTo>
                  <a:lnTo>
                    <a:pt x="70116" y="0"/>
                  </a:lnTo>
                  <a:close/>
                </a:path>
              </a:pathLst>
            </a:custGeom>
            <a:ln w="12700">
              <a:solidFill>
                <a:srgbClr val="000000"/>
              </a:solidFill>
            </a:ln>
          </p:spPr>
          <p:txBody>
            <a:bodyPr wrap="square" lIns="0" tIns="0" rIns="0" bIns="0" rtlCol="0">
              <a:noAutofit/>
            </a:bodyPr>
            <a:lstStyle/>
            <a:p>
              <a:endParaRPr/>
            </a:p>
          </p:txBody>
        </p:sp>
        <p:sp>
          <p:nvSpPr>
            <p:cNvPr id="412" name="object 247"/>
            <p:cNvSpPr/>
            <p:nvPr/>
          </p:nvSpPr>
          <p:spPr>
            <a:xfrm>
              <a:off x="9207893" y="5738621"/>
              <a:ext cx="137922" cy="128777"/>
            </a:xfrm>
            <a:custGeom>
              <a:avLst/>
              <a:gdLst/>
              <a:ahLst/>
              <a:cxnLst/>
              <a:rect l="l" t="t" r="r" b="b"/>
              <a:pathLst>
                <a:path w="137922" h="128777">
                  <a:moveTo>
                    <a:pt x="68580" y="0"/>
                  </a:moveTo>
                  <a:lnTo>
                    <a:pt x="53581" y="1535"/>
                  </a:lnTo>
                  <a:lnTo>
                    <a:pt x="39761" y="5914"/>
                  </a:lnTo>
                  <a:lnTo>
                    <a:pt x="27460" y="12797"/>
                  </a:lnTo>
                  <a:lnTo>
                    <a:pt x="17017" y="21843"/>
                  </a:lnTo>
                  <a:lnTo>
                    <a:pt x="8774" y="32712"/>
                  </a:lnTo>
                  <a:lnTo>
                    <a:pt x="3070" y="45064"/>
                  </a:lnTo>
                  <a:lnTo>
                    <a:pt x="247" y="58557"/>
                  </a:lnTo>
                  <a:lnTo>
                    <a:pt x="0" y="64007"/>
                  </a:lnTo>
                  <a:lnTo>
                    <a:pt x="1601" y="78046"/>
                  </a:lnTo>
                  <a:lnTo>
                    <a:pt x="6183" y="91015"/>
                  </a:lnTo>
                  <a:lnTo>
                    <a:pt x="13410" y="102591"/>
                  </a:lnTo>
                  <a:lnTo>
                    <a:pt x="22948" y="112450"/>
                  </a:lnTo>
                  <a:lnTo>
                    <a:pt x="34462" y="120269"/>
                  </a:lnTo>
                  <a:lnTo>
                    <a:pt x="47617" y="125725"/>
                  </a:lnTo>
                  <a:lnTo>
                    <a:pt x="62079" y="128494"/>
                  </a:lnTo>
                  <a:lnTo>
                    <a:pt x="68580" y="128777"/>
                  </a:lnTo>
                  <a:lnTo>
                    <a:pt x="83451" y="127274"/>
                  </a:lnTo>
                  <a:lnTo>
                    <a:pt x="97234" y="122977"/>
                  </a:lnTo>
                  <a:lnTo>
                    <a:pt x="109579" y="116203"/>
                  </a:lnTo>
                  <a:lnTo>
                    <a:pt x="120134" y="107270"/>
                  </a:lnTo>
                  <a:lnTo>
                    <a:pt x="128549" y="96496"/>
                  </a:lnTo>
                  <a:lnTo>
                    <a:pt x="134473" y="84200"/>
                  </a:lnTo>
                  <a:lnTo>
                    <a:pt x="137555" y="70699"/>
                  </a:lnTo>
                  <a:lnTo>
                    <a:pt x="137922" y="64007"/>
                  </a:lnTo>
                  <a:lnTo>
                    <a:pt x="136283" y="50243"/>
                  </a:lnTo>
                  <a:lnTo>
                    <a:pt x="131607" y="37475"/>
                  </a:lnTo>
                  <a:lnTo>
                    <a:pt x="124248" y="26037"/>
                  </a:lnTo>
                  <a:lnTo>
                    <a:pt x="114565" y="16266"/>
                  </a:lnTo>
                  <a:lnTo>
                    <a:pt x="102913" y="8494"/>
                  </a:lnTo>
                  <a:lnTo>
                    <a:pt x="89648" y="3056"/>
                  </a:lnTo>
                  <a:lnTo>
                    <a:pt x="75129" y="287"/>
                  </a:lnTo>
                  <a:lnTo>
                    <a:pt x="68580" y="0"/>
                  </a:lnTo>
                  <a:close/>
                </a:path>
              </a:pathLst>
            </a:custGeom>
            <a:solidFill>
              <a:srgbClr val="FFFFCB"/>
            </a:solidFill>
          </p:spPr>
          <p:txBody>
            <a:bodyPr wrap="square" lIns="0" tIns="0" rIns="0" bIns="0" rtlCol="0">
              <a:noAutofit/>
            </a:bodyPr>
            <a:lstStyle/>
            <a:p>
              <a:endParaRPr/>
            </a:p>
          </p:txBody>
        </p:sp>
        <p:sp>
          <p:nvSpPr>
            <p:cNvPr id="413" name="object 248"/>
            <p:cNvSpPr/>
            <p:nvPr/>
          </p:nvSpPr>
          <p:spPr>
            <a:xfrm>
              <a:off x="9207893" y="5738621"/>
              <a:ext cx="137922" cy="128777"/>
            </a:xfrm>
            <a:custGeom>
              <a:avLst/>
              <a:gdLst/>
              <a:ahLst/>
              <a:cxnLst/>
              <a:rect l="l" t="t" r="r" b="b"/>
              <a:pathLst>
                <a:path w="137922" h="128777">
                  <a:moveTo>
                    <a:pt x="68580" y="0"/>
                  </a:moveTo>
                  <a:lnTo>
                    <a:pt x="53581" y="1535"/>
                  </a:lnTo>
                  <a:lnTo>
                    <a:pt x="39761" y="5914"/>
                  </a:lnTo>
                  <a:lnTo>
                    <a:pt x="27460" y="12797"/>
                  </a:lnTo>
                  <a:lnTo>
                    <a:pt x="17017" y="21843"/>
                  </a:lnTo>
                  <a:lnTo>
                    <a:pt x="8774" y="32712"/>
                  </a:lnTo>
                  <a:lnTo>
                    <a:pt x="3070" y="45064"/>
                  </a:lnTo>
                  <a:lnTo>
                    <a:pt x="247" y="58557"/>
                  </a:lnTo>
                  <a:lnTo>
                    <a:pt x="0" y="64007"/>
                  </a:lnTo>
                  <a:lnTo>
                    <a:pt x="1601" y="78046"/>
                  </a:lnTo>
                  <a:lnTo>
                    <a:pt x="6183" y="91015"/>
                  </a:lnTo>
                  <a:lnTo>
                    <a:pt x="13410" y="102591"/>
                  </a:lnTo>
                  <a:lnTo>
                    <a:pt x="22948" y="112450"/>
                  </a:lnTo>
                  <a:lnTo>
                    <a:pt x="34462" y="120269"/>
                  </a:lnTo>
                  <a:lnTo>
                    <a:pt x="47617" y="125725"/>
                  </a:lnTo>
                  <a:lnTo>
                    <a:pt x="62079" y="128494"/>
                  </a:lnTo>
                  <a:lnTo>
                    <a:pt x="68580" y="128777"/>
                  </a:lnTo>
                  <a:lnTo>
                    <a:pt x="83451" y="127274"/>
                  </a:lnTo>
                  <a:lnTo>
                    <a:pt x="97234" y="122977"/>
                  </a:lnTo>
                  <a:lnTo>
                    <a:pt x="109579" y="116203"/>
                  </a:lnTo>
                  <a:lnTo>
                    <a:pt x="120134" y="107270"/>
                  </a:lnTo>
                  <a:lnTo>
                    <a:pt x="128549" y="96496"/>
                  </a:lnTo>
                  <a:lnTo>
                    <a:pt x="134473" y="84200"/>
                  </a:lnTo>
                  <a:lnTo>
                    <a:pt x="137555" y="70699"/>
                  </a:lnTo>
                  <a:lnTo>
                    <a:pt x="137922" y="64007"/>
                  </a:lnTo>
                  <a:lnTo>
                    <a:pt x="136283" y="50243"/>
                  </a:lnTo>
                  <a:lnTo>
                    <a:pt x="131607" y="37475"/>
                  </a:lnTo>
                  <a:lnTo>
                    <a:pt x="124248" y="26037"/>
                  </a:lnTo>
                  <a:lnTo>
                    <a:pt x="114565" y="16266"/>
                  </a:lnTo>
                  <a:lnTo>
                    <a:pt x="102913" y="8494"/>
                  </a:lnTo>
                  <a:lnTo>
                    <a:pt x="89648" y="3056"/>
                  </a:lnTo>
                  <a:lnTo>
                    <a:pt x="75129" y="287"/>
                  </a:lnTo>
                  <a:lnTo>
                    <a:pt x="68580" y="0"/>
                  </a:lnTo>
                  <a:close/>
                </a:path>
              </a:pathLst>
            </a:custGeom>
            <a:ln w="12700">
              <a:solidFill>
                <a:srgbClr val="000000"/>
              </a:solidFill>
            </a:ln>
          </p:spPr>
          <p:txBody>
            <a:bodyPr wrap="square" lIns="0" tIns="0" rIns="0" bIns="0" rtlCol="0">
              <a:noAutofit/>
            </a:bodyPr>
            <a:lstStyle/>
            <a:p>
              <a:endParaRPr/>
            </a:p>
          </p:txBody>
        </p:sp>
        <p:sp>
          <p:nvSpPr>
            <p:cNvPr id="414" name="object 249"/>
            <p:cNvSpPr/>
            <p:nvPr/>
          </p:nvSpPr>
          <p:spPr>
            <a:xfrm>
              <a:off x="9099677" y="5738621"/>
              <a:ext cx="139446" cy="128777"/>
            </a:xfrm>
            <a:custGeom>
              <a:avLst/>
              <a:gdLst/>
              <a:ahLst/>
              <a:cxnLst/>
              <a:rect l="l" t="t" r="r" b="b"/>
              <a:pathLst>
                <a:path w="139446" h="128777">
                  <a:moveTo>
                    <a:pt x="70116" y="0"/>
                  </a:moveTo>
                  <a:lnTo>
                    <a:pt x="54985" y="1499"/>
                  </a:lnTo>
                  <a:lnTo>
                    <a:pt x="41011" y="5780"/>
                  </a:lnTo>
                  <a:lnTo>
                    <a:pt x="28533" y="12512"/>
                  </a:lnTo>
                  <a:lnTo>
                    <a:pt x="17890" y="21369"/>
                  </a:lnTo>
                  <a:lnTo>
                    <a:pt x="9423" y="32021"/>
                  </a:lnTo>
                  <a:lnTo>
                    <a:pt x="3471" y="44140"/>
                  </a:lnTo>
                  <a:lnTo>
                    <a:pt x="373" y="57399"/>
                  </a:lnTo>
                  <a:lnTo>
                    <a:pt x="0" y="64007"/>
                  </a:lnTo>
                  <a:lnTo>
                    <a:pt x="1604" y="77886"/>
                  </a:lnTo>
                  <a:lnTo>
                    <a:pt x="6193" y="90724"/>
                  </a:lnTo>
                  <a:lnTo>
                    <a:pt x="13434" y="102209"/>
                  </a:lnTo>
                  <a:lnTo>
                    <a:pt x="22992" y="112029"/>
                  </a:lnTo>
                  <a:lnTo>
                    <a:pt x="34533" y="119872"/>
                  </a:lnTo>
                  <a:lnTo>
                    <a:pt x="47722" y="125424"/>
                  </a:lnTo>
                  <a:lnTo>
                    <a:pt x="62226" y="128375"/>
                  </a:lnTo>
                  <a:lnTo>
                    <a:pt x="70116" y="128777"/>
                  </a:lnTo>
                  <a:lnTo>
                    <a:pt x="84988" y="127274"/>
                  </a:lnTo>
                  <a:lnTo>
                    <a:pt x="98771" y="122976"/>
                  </a:lnTo>
                  <a:lnTo>
                    <a:pt x="111115" y="116200"/>
                  </a:lnTo>
                  <a:lnTo>
                    <a:pt x="121668" y="107266"/>
                  </a:lnTo>
                  <a:lnTo>
                    <a:pt x="130080" y="96491"/>
                  </a:lnTo>
                  <a:lnTo>
                    <a:pt x="136001" y="84192"/>
                  </a:lnTo>
                  <a:lnTo>
                    <a:pt x="139080" y="70689"/>
                  </a:lnTo>
                  <a:lnTo>
                    <a:pt x="139446" y="64007"/>
                  </a:lnTo>
                  <a:lnTo>
                    <a:pt x="137808" y="50241"/>
                  </a:lnTo>
                  <a:lnTo>
                    <a:pt x="133132" y="37472"/>
                  </a:lnTo>
                  <a:lnTo>
                    <a:pt x="125774" y="26034"/>
                  </a:lnTo>
                  <a:lnTo>
                    <a:pt x="116092" y="16262"/>
                  </a:lnTo>
                  <a:lnTo>
                    <a:pt x="104440" y="8491"/>
                  </a:lnTo>
                  <a:lnTo>
                    <a:pt x="91176" y="3054"/>
                  </a:lnTo>
                  <a:lnTo>
                    <a:pt x="76655" y="286"/>
                  </a:lnTo>
                  <a:lnTo>
                    <a:pt x="70116" y="0"/>
                  </a:lnTo>
                  <a:close/>
                </a:path>
              </a:pathLst>
            </a:custGeom>
            <a:solidFill>
              <a:srgbClr val="FFFFCB"/>
            </a:solidFill>
          </p:spPr>
          <p:txBody>
            <a:bodyPr wrap="square" lIns="0" tIns="0" rIns="0" bIns="0" rtlCol="0">
              <a:noAutofit/>
            </a:bodyPr>
            <a:lstStyle/>
            <a:p>
              <a:endParaRPr/>
            </a:p>
          </p:txBody>
        </p:sp>
        <p:sp>
          <p:nvSpPr>
            <p:cNvPr id="415" name="object 250"/>
            <p:cNvSpPr/>
            <p:nvPr/>
          </p:nvSpPr>
          <p:spPr>
            <a:xfrm>
              <a:off x="9099677" y="5738621"/>
              <a:ext cx="139446" cy="128777"/>
            </a:xfrm>
            <a:custGeom>
              <a:avLst/>
              <a:gdLst/>
              <a:ahLst/>
              <a:cxnLst/>
              <a:rect l="l" t="t" r="r" b="b"/>
              <a:pathLst>
                <a:path w="139446" h="128777">
                  <a:moveTo>
                    <a:pt x="70116" y="0"/>
                  </a:moveTo>
                  <a:lnTo>
                    <a:pt x="54985" y="1499"/>
                  </a:lnTo>
                  <a:lnTo>
                    <a:pt x="41011" y="5780"/>
                  </a:lnTo>
                  <a:lnTo>
                    <a:pt x="28533" y="12512"/>
                  </a:lnTo>
                  <a:lnTo>
                    <a:pt x="17890" y="21369"/>
                  </a:lnTo>
                  <a:lnTo>
                    <a:pt x="9423" y="32021"/>
                  </a:lnTo>
                  <a:lnTo>
                    <a:pt x="3471" y="44140"/>
                  </a:lnTo>
                  <a:lnTo>
                    <a:pt x="373" y="57399"/>
                  </a:lnTo>
                  <a:lnTo>
                    <a:pt x="0" y="64007"/>
                  </a:lnTo>
                  <a:lnTo>
                    <a:pt x="1604" y="77886"/>
                  </a:lnTo>
                  <a:lnTo>
                    <a:pt x="6193" y="90724"/>
                  </a:lnTo>
                  <a:lnTo>
                    <a:pt x="13434" y="102209"/>
                  </a:lnTo>
                  <a:lnTo>
                    <a:pt x="22992" y="112029"/>
                  </a:lnTo>
                  <a:lnTo>
                    <a:pt x="34533" y="119872"/>
                  </a:lnTo>
                  <a:lnTo>
                    <a:pt x="47722" y="125424"/>
                  </a:lnTo>
                  <a:lnTo>
                    <a:pt x="62226" y="128375"/>
                  </a:lnTo>
                  <a:lnTo>
                    <a:pt x="70116" y="128777"/>
                  </a:lnTo>
                  <a:lnTo>
                    <a:pt x="84988" y="127274"/>
                  </a:lnTo>
                  <a:lnTo>
                    <a:pt x="98771" y="122976"/>
                  </a:lnTo>
                  <a:lnTo>
                    <a:pt x="111115" y="116200"/>
                  </a:lnTo>
                  <a:lnTo>
                    <a:pt x="121668" y="107266"/>
                  </a:lnTo>
                  <a:lnTo>
                    <a:pt x="130080" y="96491"/>
                  </a:lnTo>
                  <a:lnTo>
                    <a:pt x="136001" y="84192"/>
                  </a:lnTo>
                  <a:lnTo>
                    <a:pt x="139080" y="70689"/>
                  </a:lnTo>
                  <a:lnTo>
                    <a:pt x="139446" y="64007"/>
                  </a:lnTo>
                  <a:lnTo>
                    <a:pt x="137808" y="50241"/>
                  </a:lnTo>
                  <a:lnTo>
                    <a:pt x="133132" y="37472"/>
                  </a:lnTo>
                  <a:lnTo>
                    <a:pt x="125774" y="26034"/>
                  </a:lnTo>
                  <a:lnTo>
                    <a:pt x="116092" y="16262"/>
                  </a:lnTo>
                  <a:lnTo>
                    <a:pt x="104440" y="8491"/>
                  </a:lnTo>
                  <a:lnTo>
                    <a:pt x="91176" y="3054"/>
                  </a:lnTo>
                  <a:lnTo>
                    <a:pt x="76655" y="286"/>
                  </a:lnTo>
                  <a:lnTo>
                    <a:pt x="70116" y="0"/>
                  </a:lnTo>
                  <a:close/>
                </a:path>
              </a:pathLst>
            </a:custGeom>
            <a:ln w="12700">
              <a:solidFill>
                <a:srgbClr val="000000"/>
              </a:solidFill>
            </a:ln>
          </p:spPr>
          <p:txBody>
            <a:bodyPr wrap="square" lIns="0" tIns="0" rIns="0" bIns="0" rtlCol="0">
              <a:noAutofit/>
            </a:bodyPr>
            <a:lstStyle/>
            <a:p>
              <a:endParaRPr/>
            </a:p>
          </p:txBody>
        </p:sp>
        <p:sp>
          <p:nvSpPr>
            <p:cNvPr id="416" name="object 251"/>
            <p:cNvSpPr/>
            <p:nvPr/>
          </p:nvSpPr>
          <p:spPr>
            <a:xfrm>
              <a:off x="8910701" y="5811773"/>
              <a:ext cx="246125" cy="228600"/>
            </a:xfrm>
            <a:custGeom>
              <a:avLst/>
              <a:gdLst/>
              <a:ahLst/>
              <a:cxnLst/>
              <a:rect l="l" t="t" r="r" b="b"/>
              <a:pathLst>
                <a:path w="246125" h="228600">
                  <a:moveTo>
                    <a:pt x="123444" y="0"/>
                  </a:moveTo>
                  <a:lnTo>
                    <a:pt x="108167" y="856"/>
                  </a:lnTo>
                  <a:lnTo>
                    <a:pt x="93465" y="3357"/>
                  </a:lnTo>
                  <a:lnTo>
                    <a:pt x="79443" y="7404"/>
                  </a:lnTo>
                  <a:lnTo>
                    <a:pt x="66209" y="12895"/>
                  </a:lnTo>
                  <a:lnTo>
                    <a:pt x="53868" y="19730"/>
                  </a:lnTo>
                  <a:lnTo>
                    <a:pt x="42526" y="27810"/>
                  </a:lnTo>
                  <a:lnTo>
                    <a:pt x="32291" y="37034"/>
                  </a:lnTo>
                  <a:lnTo>
                    <a:pt x="23268" y="47301"/>
                  </a:lnTo>
                  <a:lnTo>
                    <a:pt x="15563" y="58511"/>
                  </a:lnTo>
                  <a:lnTo>
                    <a:pt x="9283" y="70564"/>
                  </a:lnTo>
                  <a:lnTo>
                    <a:pt x="4535" y="83359"/>
                  </a:lnTo>
                  <a:lnTo>
                    <a:pt x="1424" y="96797"/>
                  </a:lnTo>
                  <a:lnTo>
                    <a:pt x="56" y="110777"/>
                  </a:lnTo>
                  <a:lnTo>
                    <a:pt x="0" y="114300"/>
                  </a:lnTo>
                  <a:lnTo>
                    <a:pt x="920" y="128398"/>
                  </a:lnTo>
                  <a:lnTo>
                    <a:pt x="3610" y="141979"/>
                  </a:lnTo>
                  <a:lnTo>
                    <a:pt x="7965" y="154942"/>
                  </a:lnTo>
                  <a:lnTo>
                    <a:pt x="13876" y="167188"/>
                  </a:lnTo>
                  <a:lnTo>
                    <a:pt x="21239" y="178615"/>
                  </a:lnTo>
                  <a:lnTo>
                    <a:pt x="29947" y="189124"/>
                  </a:lnTo>
                  <a:lnTo>
                    <a:pt x="39893" y="198615"/>
                  </a:lnTo>
                  <a:lnTo>
                    <a:pt x="50971" y="206986"/>
                  </a:lnTo>
                  <a:lnTo>
                    <a:pt x="63076" y="214138"/>
                  </a:lnTo>
                  <a:lnTo>
                    <a:pt x="76099" y="219971"/>
                  </a:lnTo>
                  <a:lnTo>
                    <a:pt x="89936" y="224383"/>
                  </a:lnTo>
                  <a:lnTo>
                    <a:pt x="104480" y="227275"/>
                  </a:lnTo>
                  <a:lnTo>
                    <a:pt x="119625" y="228547"/>
                  </a:lnTo>
                  <a:lnTo>
                    <a:pt x="123444" y="228600"/>
                  </a:lnTo>
                  <a:lnTo>
                    <a:pt x="138615" y="227738"/>
                  </a:lnTo>
                  <a:lnTo>
                    <a:pt x="153230" y="225220"/>
                  </a:lnTo>
                  <a:lnTo>
                    <a:pt x="167180" y="221148"/>
                  </a:lnTo>
                  <a:lnTo>
                    <a:pt x="180356" y="215622"/>
                  </a:lnTo>
                  <a:lnTo>
                    <a:pt x="192648" y="208744"/>
                  </a:lnTo>
                  <a:lnTo>
                    <a:pt x="203948" y="200616"/>
                  </a:lnTo>
                  <a:lnTo>
                    <a:pt x="214147" y="191338"/>
                  </a:lnTo>
                  <a:lnTo>
                    <a:pt x="223134" y="181012"/>
                  </a:lnTo>
                  <a:lnTo>
                    <a:pt x="230801" y="169739"/>
                  </a:lnTo>
                  <a:lnTo>
                    <a:pt x="237039" y="157620"/>
                  </a:lnTo>
                  <a:lnTo>
                    <a:pt x="241739" y="144758"/>
                  </a:lnTo>
                  <a:lnTo>
                    <a:pt x="244791" y="131253"/>
                  </a:lnTo>
                  <a:lnTo>
                    <a:pt x="246087" y="117206"/>
                  </a:lnTo>
                  <a:lnTo>
                    <a:pt x="246125" y="114300"/>
                  </a:lnTo>
                  <a:lnTo>
                    <a:pt x="245200" y="100155"/>
                  </a:lnTo>
                  <a:lnTo>
                    <a:pt x="242495" y="86532"/>
                  </a:lnTo>
                  <a:lnTo>
                    <a:pt x="238121" y="73531"/>
                  </a:lnTo>
                  <a:lnTo>
                    <a:pt x="232186" y="61254"/>
                  </a:lnTo>
                  <a:lnTo>
                    <a:pt x="224800" y="49801"/>
                  </a:lnTo>
                  <a:lnTo>
                    <a:pt x="216071" y="39275"/>
                  </a:lnTo>
                  <a:lnTo>
                    <a:pt x="206110" y="29776"/>
                  </a:lnTo>
                  <a:lnTo>
                    <a:pt x="195025" y="21406"/>
                  </a:lnTo>
                  <a:lnTo>
                    <a:pt x="182925" y="14266"/>
                  </a:lnTo>
                  <a:lnTo>
                    <a:pt x="169919" y="8458"/>
                  </a:lnTo>
                  <a:lnTo>
                    <a:pt x="156117" y="4083"/>
                  </a:lnTo>
                  <a:lnTo>
                    <a:pt x="141628" y="1241"/>
                  </a:lnTo>
                  <a:lnTo>
                    <a:pt x="126561" y="36"/>
                  </a:lnTo>
                  <a:lnTo>
                    <a:pt x="123444" y="0"/>
                  </a:lnTo>
                  <a:close/>
                </a:path>
              </a:pathLst>
            </a:custGeom>
            <a:solidFill>
              <a:srgbClr val="FFFFCB"/>
            </a:solidFill>
          </p:spPr>
          <p:txBody>
            <a:bodyPr wrap="square" lIns="0" tIns="0" rIns="0" bIns="0" rtlCol="0">
              <a:noAutofit/>
            </a:bodyPr>
            <a:lstStyle/>
            <a:p>
              <a:endParaRPr/>
            </a:p>
          </p:txBody>
        </p:sp>
        <p:sp>
          <p:nvSpPr>
            <p:cNvPr id="417" name="object 252"/>
            <p:cNvSpPr/>
            <p:nvPr/>
          </p:nvSpPr>
          <p:spPr>
            <a:xfrm>
              <a:off x="8910701" y="5811773"/>
              <a:ext cx="246125" cy="228600"/>
            </a:xfrm>
            <a:custGeom>
              <a:avLst/>
              <a:gdLst/>
              <a:ahLst/>
              <a:cxnLst/>
              <a:rect l="l" t="t" r="r" b="b"/>
              <a:pathLst>
                <a:path w="246125" h="228600">
                  <a:moveTo>
                    <a:pt x="123444" y="0"/>
                  </a:moveTo>
                  <a:lnTo>
                    <a:pt x="108167" y="856"/>
                  </a:lnTo>
                  <a:lnTo>
                    <a:pt x="93465" y="3357"/>
                  </a:lnTo>
                  <a:lnTo>
                    <a:pt x="79443" y="7404"/>
                  </a:lnTo>
                  <a:lnTo>
                    <a:pt x="66209" y="12895"/>
                  </a:lnTo>
                  <a:lnTo>
                    <a:pt x="53868" y="19730"/>
                  </a:lnTo>
                  <a:lnTo>
                    <a:pt x="42526" y="27810"/>
                  </a:lnTo>
                  <a:lnTo>
                    <a:pt x="32291" y="37034"/>
                  </a:lnTo>
                  <a:lnTo>
                    <a:pt x="23268" y="47301"/>
                  </a:lnTo>
                  <a:lnTo>
                    <a:pt x="15563" y="58511"/>
                  </a:lnTo>
                  <a:lnTo>
                    <a:pt x="9283" y="70564"/>
                  </a:lnTo>
                  <a:lnTo>
                    <a:pt x="4535" y="83359"/>
                  </a:lnTo>
                  <a:lnTo>
                    <a:pt x="1424" y="96797"/>
                  </a:lnTo>
                  <a:lnTo>
                    <a:pt x="56" y="110777"/>
                  </a:lnTo>
                  <a:lnTo>
                    <a:pt x="0" y="114300"/>
                  </a:lnTo>
                  <a:lnTo>
                    <a:pt x="920" y="128398"/>
                  </a:lnTo>
                  <a:lnTo>
                    <a:pt x="3610" y="141979"/>
                  </a:lnTo>
                  <a:lnTo>
                    <a:pt x="7965" y="154942"/>
                  </a:lnTo>
                  <a:lnTo>
                    <a:pt x="13876" y="167188"/>
                  </a:lnTo>
                  <a:lnTo>
                    <a:pt x="21239" y="178615"/>
                  </a:lnTo>
                  <a:lnTo>
                    <a:pt x="29947" y="189124"/>
                  </a:lnTo>
                  <a:lnTo>
                    <a:pt x="39893" y="198615"/>
                  </a:lnTo>
                  <a:lnTo>
                    <a:pt x="50971" y="206986"/>
                  </a:lnTo>
                  <a:lnTo>
                    <a:pt x="63076" y="214138"/>
                  </a:lnTo>
                  <a:lnTo>
                    <a:pt x="76099" y="219971"/>
                  </a:lnTo>
                  <a:lnTo>
                    <a:pt x="89936" y="224383"/>
                  </a:lnTo>
                  <a:lnTo>
                    <a:pt x="104480" y="227275"/>
                  </a:lnTo>
                  <a:lnTo>
                    <a:pt x="119625" y="228547"/>
                  </a:lnTo>
                  <a:lnTo>
                    <a:pt x="123444" y="228600"/>
                  </a:lnTo>
                  <a:lnTo>
                    <a:pt x="138615" y="227738"/>
                  </a:lnTo>
                  <a:lnTo>
                    <a:pt x="153230" y="225220"/>
                  </a:lnTo>
                  <a:lnTo>
                    <a:pt x="167180" y="221148"/>
                  </a:lnTo>
                  <a:lnTo>
                    <a:pt x="180356" y="215622"/>
                  </a:lnTo>
                  <a:lnTo>
                    <a:pt x="192648" y="208744"/>
                  </a:lnTo>
                  <a:lnTo>
                    <a:pt x="203948" y="200616"/>
                  </a:lnTo>
                  <a:lnTo>
                    <a:pt x="214147" y="191338"/>
                  </a:lnTo>
                  <a:lnTo>
                    <a:pt x="223134" y="181012"/>
                  </a:lnTo>
                  <a:lnTo>
                    <a:pt x="230801" y="169739"/>
                  </a:lnTo>
                  <a:lnTo>
                    <a:pt x="237039" y="157620"/>
                  </a:lnTo>
                  <a:lnTo>
                    <a:pt x="241739" y="144758"/>
                  </a:lnTo>
                  <a:lnTo>
                    <a:pt x="244791" y="131253"/>
                  </a:lnTo>
                  <a:lnTo>
                    <a:pt x="246087" y="117206"/>
                  </a:lnTo>
                  <a:lnTo>
                    <a:pt x="246125" y="114300"/>
                  </a:lnTo>
                  <a:lnTo>
                    <a:pt x="245200" y="100155"/>
                  </a:lnTo>
                  <a:lnTo>
                    <a:pt x="242495" y="86532"/>
                  </a:lnTo>
                  <a:lnTo>
                    <a:pt x="238121" y="73531"/>
                  </a:lnTo>
                  <a:lnTo>
                    <a:pt x="232186" y="61254"/>
                  </a:lnTo>
                  <a:lnTo>
                    <a:pt x="224800" y="49801"/>
                  </a:lnTo>
                  <a:lnTo>
                    <a:pt x="216071" y="39275"/>
                  </a:lnTo>
                  <a:lnTo>
                    <a:pt x="206110" y="29776"/>
                  </a:lnTo>
                  <a:lnTo>
                    <a:pt x="195025" y="21406"/>
                  </a:lnTo>
                  <a:lnTo>
                    <a:pt x="182925" y="14266"/>
                  </a:lnTo>
                  <a:lnTo>
                    <a:pt x="169919" y="8458"/>
                  </a:lnTo>
                  <a:lnTo>
                    <a:pt x="156117" y="4083"/>
                  </a:lnTo>
                  <a:lnTo>
                    <a:pt x="141628" y="1241"/>
                  </a:lnTo>
                  <a:lnTo>
                    <a:pt x="126561" y="36"/>
                  </a:lnTo>
                  <a:lnTo>
                    <a:pt x="123444" y="0"/>
                  </a:lnTo>
                  <a:close/>
                </a:path>
              </a:pathLst>
            </a:custGeom>
            <a:ln w="12700">
              <a:solidFill>
                <a:srgbClr val="000000"/>
              </a:solidFill>
            </a:ln>
          </p:spPr>
          <p:txBody>
            <a:bodyPr wrap="square" lIns="0" tIns="0" rIns="0" bIns="0" rtlCol="0">
              <a:noAutofit/>
            </a:bodyPr>
            <a:lstStyle/>
            <a:p>
              <a:endParaRPr/>
            </a:p>
          </p:txBody>
        </p:sp>
        <p:sp>
          <p:nvSpPr>
            <p:cNvPr id="418" name="object 253"/>
            <p:cNvSpPr/>
            <p:nvPr/>
          </p:nvSpPr>
          <p:spPr>
            <a:xfrm>
              <a:off x="9207893" y="6210299"/>
              <a:ext cx="137922" cy="128015"/>
            </a:xfrm>
            <a:custGeom>
              <a:avLst/>
              <a:gdLst/>
              <a:ahLst/>
              <a:cxnLst/>
              <a:rect l="l" t="t" r="r" b="b"/>
              <a:pathLst>
                <a:path w="137922" h="128015">
                  <a:moveTo>
                    <a:pt x="68580" y="0"/>
                  </a:moveTo>
                  <a:lnTo>
                    <a:pt x="53581" y="1499"/>
                  </a:lnTo>
                  <a:lnTo>
                    <a:pt x="39761" y="5792"/>
                  </a:lnTo>
                  <a:lnTo>
                    <a:pt x="27460" y="12573"/>
                  </a:lnTo>
                  <a:lnTo>
                    <a:pt x="17017" y="21536"/>
                  </a:lnTo>
                  <a:lnTo>
                    <a:pt x="8774" y="32374"/>
                  </a:lnTo>
                  <a:lnTo>
                    <a:pt x="3070" y="44780"/>
                  </a:lnTo>
                  <a:lnTo>
                    <a:pt x="247" y="58450"/>
                  </a:lnTo>
                  <a:lnTo>
                    <a:pt x="0" y="64008"/>
                  </a:lnTo>
                  <a:lnTo>
                    <a:pt x="1619" y="78083"/>
                  </a:lnTo>
                  <a:lnTo>
                    <a:pt x="6249" y="91014"/>
                  </a:lnTo>
                  <a:lnTo>
                    <a:pt x="13551" y="102495"/>
                  </a:lnTo>
                  <a:lnTo>
                    <a:pt x="23184" y="112219"/>
                  </a:lnTo>
                  <a:lnTo>
                    <a:pt x="34807" y="119880"/>
                  </a:lnTo>
                  <a:lnTo>
                    <a:pt x="48080" y="125171"/>
                  </a:lnTo>
                  <a:lnTo>
                    <a:pt x="62663" y="127787"/>
                  </a:lnTo>
                  <a:lnTo>
                    <a:pt x="68580" y="128015"/>
                  </a:lnTo>
                  <a:lnTo>
                    <a:pt x="83530" y="126534"/>
                  </a:lnTo>
                  <a:lnTo>
                    <a:pt x="97378" y="122289"/>
                  </a:lnTo>
                  <a:lnTo>
                    <a:pt x="109768" y="115582"/>
                  </a:lnTo>
                  <a:lnTo>
                    <a:pt x="120343" y="106714"/>
                  </a:lnTo>
                  <a:lnTo>
                    <a:pt x="128747" y="95986"/>
                  </a:lnTo>
                  <a:lnTo>
                    <a:pt x="134622" y="83699"/>
                  </a:lnTo>
                  <a:lnTo>
                    <a:pt x="137612" y="70152"/>
                  </a:lnTo>
                  <a:lnTo>
                    <a:pt x="137922" y="64008"/>
                  </a:lnTo>
                  <a:lnTo>
                    <a:pt x="136283" y="50012"/>
                  </a:lnTo>
                  <a:lnTo>
                    <a:pt x="131607" y="37146"/>
                  </a:lnTo>
                  <a:lnTo>
                    <a:pt x="124248" y="25709"/>
                  </a:lnTo>
                  <a:lnTo>
                    <a:pt x="114565" y="16004"/>
                  </a:lnTo>
                  <a:lnTo>
                    <a:pt x="102913" y="8329"/>
                  </a:lnTo>
                  <a:lnTo>
                    <a:pt x="89648" y="2988"/>
                  </a:lnTo>
                  <a:lnTo>
                    <a:pt x="75129" y="279"/>
                  </a:lnTo>
                  <a:lnTo>
                    <a:pt x="68580" y="0"/>
                  </a:lnTo>
                  <a:close/>
                </a:path>
              </a:pathLst>
            </a:custGeom>
            <a:solidFill>
              <a:srgbClr val="FFFFCB"/>
            </a:solidFill>
          </p:spPr>
          <p:txBody>
            <a:bodyPr wrap="square" lIns="0" tIns="0" rIns="0" bIns="0" rtlCol="0">
              <a:noAutofit/>
            </a:bodyPr>
            <a:lstStyle/>
            <a:p>
              <a:endParaRPr/>
            </a:p>
          </p:txBody>
        </p:sp>
        <p:sp>
          <p:nvSpPr>
            <p:cNvPr id="419" name="object 254"/>
            <p:cNvSpPr/>
            <p:nvPr/>
          </p:nvSpPr>
          <p:spPr>
            <a:xfrm>
              <a:off x="9207893" y="6210299"/>
              <a:ext cx="137922" cy="128015"/>
            </a:xfrm>
            <a:custGeom>
              <a:avLst/>
              <a:gdLst/>
              <a:ahLst/>
              <a:cxnLst/>
              <a:rect l="l" t="t" r="r" b="b"/>
              <a:pathLst>
                <a:path w="137922" h="128015">
                  <a:moveTo>
                    <a:pt x="68580" y="0"/>
                  </a:moveTo>
                  <a:lnTo>
                    <a:pt x="53581" y="1499"/>
                  </a:lnTo>
                  <a:lnTo>
                    <a:pt x="39761" y="5792"/>
                  </a:lnTo>
                  <a:lnTo>
                    <a:pt x="27460" y="12573"/>
                  </a:lnTo>
                  <a:lnTo>
                    <a:pt x="17017" y="21536"/>
                  </a:lnTo>
                  <a:lnTo>
                    <a:pt x="8774" y="32374"/>
                  </a:lnTo>
                  <a:lnTo>
                    <a:pt x="3070" y="44780"/>
                  </a:lnTo>
                  <a:lnTo>
                    <a:pt x="247" y="58450"/>
                  </a:lnTo>
                  <a:lnTo>
                    <a:pt x="0" y="64008"/>
                  </a:lnTo>
                  <a:lnTo>
                    <a:pt x="1619" y="78083"/>
                  </a:lnTo>
                  <a:lnTo>
                    <a:pt x="6249" y="91014"/>
                  </a:lnTo>
                  <a:lnTo>
                    <a:pt x="13551" y="102495"/>
                  </a:lnTo>
                  <a:lnTo>
                    <a:pt x="23184" y="112219"/>
                  </a:lnTo>
                  <a:lnTo>
                    <a:pt x="34807" y="119880"/>
                  </a:lnTo>
                  <a:lnTo>
                    <a:pt x="48080" y="125171"/>
                  </a:lnTo>
                  <a:lnTo>
                    <a:pt x="62663" y="127787"/>
                  </a:lnTo>
                  <a:lnTo>
                    <a:pt x="68580" y="128015"/>
                  </a:lnTo>
                  <a:lnTo>
                    <a:pt x="83530" y="126534"/>
                  </a:lnTo>
                  <a:lnTo>
                    <a:pt x="97378" y="122289"/>
                  </a:lnTo>
                  <a:lnTo>
                    <a:pt x="109768" y="115582"/>
                  </a:lnTo>
                  <a:lnTo>
                    <a:pt x="120343" y="106714"/>
                  </a:lnTo>
                  <a:lnTo>
                    <a:pt x="128747" y="95986"/>
                  </a:lnTo>
                  <a:lnTo>
                    <a:pt x="134622" y="83699"/>
                  </a:lnTo>
                  <a:lnTo>
                    <a:pt x="137612" y="70152"/>
                  </a:lnTo>
                  <a:lnTo>
                    <a:pt x="137922" y="64008"/>
                  </a:lnTo>
                  <a:lnTo>
                    <a:pt x="136283" y="50012"/>
                  </a:lnTo>
                  <a:lnTo>
                    <a:pt x="131607" y="37146"/>
                  </a:lnTo>
                  <a:lnTo>
                    <a:pt x="124248" y="25709"/>
                  </a:lnTo>
                  <a:lnTo>
                    <a:pt x="114565" y="16004"/>
                  </a:lnTo>
                  <a:lnTo>
                    <a:pt x="102913" y="8329"/>
                  </a:lnTo>
                  <a:lnTo>
                    <a:pt x="89648" y="2988"/>
                  </a:lnTo>
                  <a:lnTo>
                    <a:pt x="75129" y="279"/>
                  </a:lnTo>
                  <a:lnTo>
                    <a:pt x="68580" y="0"/>
                  </a:lnTo>
                  <a:close/>
                </a:path>
              </a:pathLst>
            </a:custGeom>
            <a:ln w="12700">
              <a:solidFill>
                <a:srgbClr val="000000"/>
              </a:solidFill>
            </a:ln>
          </p:spPr>
          <p:txBody>
            <a:bodyPr wrap="square" lIns="0" tIns="0" rIns="0" bIns="0" rtlCol="0">
              <a:noAutofit/>
            </a:bodyPr>
            <a:lstStyle/>
            <a:p>
              <a:endParaRPr/>
            </a:p>
          </p:txBody>
        </p:sp>
        <p:sp>
          <p:nvSpPr>
            <p:cNvPr id="420" name="object 255"/>
            <p:cNvSpPr/>
            <p:nvPr/>
          </p:nvSpPr>
          <p:spPr>
            <a:xfrm>
              <a:off x="9558401" y="6184391"/>
              <a:ext cx="137922" cy="128778"/>
            </a:xfrm>
            <a:custGeom>
              <a:avLst/>
              <a:gdLst/>
              <a:ahLst/>
              <a:cxnLst/>
              <a:rect l="l" t="t" r="r" b="b"/>
              <a:pathLst>
                <a:path w="137922" h="128778">
                  <a:moveTo>
                    <a:pt x="69354" y="0"/>
                  </a:moveTo>
                  <a:lnTo>
                    <a:pt x="54484" y="1502"/>
                  </a:lnTo>
                  <a:lnTo>
                    <a:pt x="40700" y="5799"/>
                  </a:lnTo>
                  <a:lnTo>
                    <a:pt x="28354" y="12572"/>
                  </a:lnTo>
                  <a:lnTo>
                    <a:pt x="17796" y="21503"/>
                  </a:lnTo>
                  <a:lnTo>
                    <a:pt x="9379" y="32275"/>
                  </a:lnTo>
                  <a:lnTo>
                    <a:pt x="3452" y="44569"/>
                  </a:lnTo>
                  <a:lnTo>
                    <a:pt x="368" y="58069"/>
                  </a:lnTo>
                  <a:lnTo>
                    <a:pt x="0" y="64770"/>
                  </a:lnTo>
                  <a:lnTo>
                    <a:pt x="1638" y="78533"/>
                  </a:lnTo>
                  <a:lnTo>
                    <a:pt x="6315" y="91300"/>
                  </a:lnTo>
                  <a:lnTo>
                    <a:pt x="13675" y="102736"/>
                  </a:lnTo>
                  <a:lnTo>
                    <a:pt x="23359" y="112508"/>
                  </a:lnTo>
                  <a:lnTo>
                    <a:pt x="35012" y="120280"/>
                  </a:lnTo>
                  <a:lnTo>
                    <a:pt x="48276" y="125718"/>
                  </a:lnTo>
                  <a:lnTo>
                    <a:pt x="62794" y="128489"/>
                  </a:lnTo>
                  <a:lnTo>
                    <a:pt x="69354" y="128778"/>
                  </a:lnTo>
                  <a:lnTo>
                    <a:pt x="84353" y="127242"/>
                  </a:lnTo>
                  <a:lnTo>
                    <a:pt x="98173" y="122862"/>
                  </a:lnTo>
                  <a:lnTo>
                    <a:pt x="110473" y="115978"/>
                  </a:lnTo>
                  <a:lnTo>
                    <a:pt x="120913" y="106930"/>
                  </a:lnTo>
                  <a:lnTo>
                    <a:pt x="129154" y="96059"/>
                  </a:lnTo>
                  <a:lnTo>
                    <a:pt x="134854" y="83706"/>
                  </a:lnTo>
                  <a:lnTo>
                    <a:pt x="137675" y="70210"/>
                  </a:lnTo>
                  <a:lnTo>
                    <a:pt x="137922" y="64770"/>
                  </a:lnTo>
                  <a:lnTo>
                    <a:pt x="136320" y="50730"/>
                  </a:lnTo>
                  <a:lnTo>
                    <a:pt x="131739" y="37760"/>
                  </a:lnTo>
                  <a:lnTo>
                    <a:pt x="124513" y="26183"/>
                  </a:lnTo>
                  <a:lnTo>
                    <a:pt x="114976" y="16323"/>
                  </a:lnTo>
                  <a:lnTo>
                    <a:pt x="103463" y="8504"/>
                  </a:lnTo>
                  <a:lnTo>
                    <a:pt x="90307" y="3049"/>
                  </a:lnTo>
                  <a:lnTo>
                    <a:pt x="75845" y="282"/>
                  </a:lnTo>
                  <a:lnTo>
                    <a:pt x="69354" y="0"/>
                  </a:lnTo>
                  <a:close/>
                </a:path>
              </a:pathLst>
            </a:custGeom>
            <a:solidFill>
              <a:srgbClr val="FFFFCB"/>
            </a:solidFill>
          </p:spPr>
          <p:txBody>
            <a:bodyPr wrap="square" lIns="0" tIns="0" rIns="0" bIns="0" rtlCol="0">
              <a:noAutofit/>
            </a:bodyPr>
            <a:lstStyle/>
            <a:p>
              <a:endParaRPr/>
            </a:p>
          </p:txBody>
        </p:sp>
        <p:sp>
          <p:nvSpPr>
            <p:cNvPr id="421" name="object 256"/>
            <p:cNvSpPr/>
            <p:nvPr/>
          </p:nvSpPr>
          <p:spPr>
            <a:xfrm>
              <a:off x="9558401" y="6184391"/>
              <a:ext cx="137922" cy="128778"/>
            </a:xfrm>
            <a:custGeom>
              <a:avLst/>
              <a:gdLst/>
              <a:ahLst/>
              <a:cxnLst/>
              <a:rect l="l" t="t" r="r" b="b"/>
              <a:pathLst>
                <a:path w="137922" h="128778">
                  <a:moveTo>
                    <a:pt x="69354" y="0"/>
                  </a:moveTo>
                  <a:lnTo>
                    <a:pt x="54484" y="1502"/>
                  </a:lnTo>
                  <a:lnTo>
                    <a:pt x="40700" y="5799"/>
                  </a:lnTo>
                  <a:lnTo>
                    <a:pt x="28354" y="12572"/>
                  </a:lnTo>
                  <a:lnTo>
                    <a:pt x="17796" y="21503"/>
                  </a:lnTo>
                  <a:lnTo>
                    <a:pt x="9379" y="32275"/>
                  </a:lnTo>
                  <a:lnTo>
                    <a:pt x="3452" y="44569"/>
                  </a:lnTo>
                  <a:lnTo>
                    <a:pt x="368" y="58069"/>
                  </a:lnTo>
                  <a:lnTo>
                    <a:pt x="0" y="64770"/>
                  </a:lnTo>
                  <a:lnTo>
                    <a:pt x="1638" y="78533"/>
                  </a:lnTo>
                  <a:lnTo>
                    <a:pt x="6315" y="91300"/>
                  </a:lnTo>
                  <a:lnTo>
                    <a:pt x="13675" y="102736"/>
                  </a:lnTo>
                  <a:lnTo>
                    <a:pt x="23359" y="112508"/>
                  </a:lnTo>
                  <a:lnTo>
                    <a:pt x="35012" y="120280"/>
                  </a:lnTo>
                  <a:lnTo>
                    <a:pt x="48276" y="125718"/>
                  </a:lnTo>
                  <a:lnTo>
                    <a:pt x="62794" y="128489"/>
                  </a:lnTo>
                  <a:lnTo>
                    <a:pt x="69354" y="128778"/>
                  </a:lnTo>
                  <a:lnTo>
                    <a:pt x="84353" y="127242"/>
                  </a:lnTo>
                  <a:lnTo>
                    <a:pt x="98173" y="122862"/>
                  </a:lnTo>
                  <a:lnTo>
                    <a:pt x="110473" y="115978"/>
                  </a:lnTo>
                  <a:lnTo>
                    <a:pt x="120913" y="106930"/>
                  </a:lnTo>
                  <a:lnTo>
                    <a:pt x="129154" y="96059"/>
                  </a:lnTo>
                  <a:lnTo>
                    <a:pt x="134854" y="83706"/>
                  </a:lnTo>
                  <a:lnTo>
                    <a:pt x="137675" y="70210"/>
                  </a:lnTo>
                  <a:lnTo>
                    <a:pt x="137922" y="64770"/>
                  </a:lnTo>
                  <a:lnTo>
                    <a:pt x="136320" y="50730"/>
                  </a:lnTo>
                  <a:lnTo>
                    <a:pt x="131739" y="37760"/>
                  </a:lnTo>
                  <a:lnTo>
                    <a:pt x="124513" y="26183"/>
                  </a:lnTo>
                  <a:lnTo>
                    <a:pt x="114976" y="16323"/>
                  </a:lnTo>
                  <a:lnTo>
                    <a:pt x="103463" y="8504"/>
                  </a:lnTo>
                  <a:lnTo>
                    <a:pt x="90307" y="3049"/>
                  </a:lnTo>
                  <a:lnTo>
                    <a:pt x="75845" y="282"/>
                  </a:lnTo>
                  <a:lnTo>
                    <a:pt x="69354" y="0"/>
                  </a:lnTo>
                  <a:close/>
                </a:path>
              </a:pathLst>
            </a:custGeom>
            <a:ln w="12700">
              <a:solidFill>
                <a:srgbClr val="000000"/>
              </a:solidFill>
            </a:ln>
          </p:spPr>
          <p:txBody>
            <a:bodyPr wrap="square" lIns="0" tIns="0" rIns="0" bIns="0" rtlCol="0">
              <a:noAutofit/>
            </a:bodyPr>
            <a:lstStyle/>
            <a:p>
              <a:endParaRPr/>
            </a:p>
          </p:txBody>
        </p:sp>
        <p:sp>
          <p:nvSpPr>
            <p:cNvPr id="422" name="object 257"/>
            <p:cNvSpPr/>
            <p:nvPr/>
          </p:nvSpPr>
          <p:spPr>
            <a:xfrm>
              <a:off x="9448673" y="6210299"/>
              <a:ext cx="140220" cy="128015"/>
            </a:xfrm>
            <a:custGeom>
              <a:avLst/>
              <a:gdLst/>
              <a:ahLst/>
              <a:cxnLst/>
              <a:rect l="l" t="t" r="r" b="b"/>
              <a:pathLst>
                <a:path w="140220" h="128015">
                  <a:moveTo>
                    <a:pt x="70103" y="0"/>
                  </a:moveTo>
                  <a:lnTo>
                    <a:pt x="54976" y="1464"/>
                  </a:lnTo>
                  <a:lnTo>
                    <a:pt x="41003" y="5661"/>
                  </a:lnTo>
                  <a:lnTo>
                    <a:pt x="28527" y="12294"/>
                  </a:lnTo>
                  <a:lnTo>
                    <a:pt x="17885" y="21068"/>
                  </a:lnTo>
                  <a:lnTo>
                    <a:pt x="9419" y="31688"/>
                  </a:lnTo>
                  <a:lnTo>
                    <a:pt x="3468" y="43857"/>
                  </a:lnTo>
                  <a:lnTo>
                    <a:pt x="372" y="57281"/>
                  </a:lnTo>
                  <a:lnTo>
                    <a:pt x="0" y="64008"/>
                  </a:lnTo>
                  <a:lnTo>
                    <a:pt x="1621" y="77923"/>
                  </a:lnTo>
                  <a:lnTo>
                    <a:pt x="6259" y="90725"/>
                  </a:lnTo>
                  <a:lnTo>
                    <a:pt x="13574" y="102117"/>
                  </a:lnTo>
                  <a:lnTo>
                    <a:pt x="23225" y="111804"/>
                  </a:lnTo>
                  <a:lnTo>
                    <a:pt x="34873" y="119491"/>
                  </a:lnTo>
                  <a:lnTo>
                    <a:pt x="48177" y="124881"/>
                  </a:lnTo>
                  <a:lnTo>
                    <a:pt x="62799" y="127680"/>
                  </a:lnTo>
                  <a:lnTo>
                    <a:pt x="70103" y="128015"/>
                  </a:lnTo>
                  <a:lnTo>
                    <a:pt x="85238" y="126551"/>
                  </a:lnTo>
                  <a:lnTo>
                    <a:pt x="99214" y="122355"/>
                  </a:lnTo>
                  <a:lnTo>
                    <a:pt x="111692" y="115723"/>
                  </a:lnTo>
                  <a:lnTo>
                    <a:pt x="122334" y="106951"/>
                  </a:lnTo>
                  <a:lnTo>
                    <a:pt x="130800" y="96333"/>
                  </a:lnTo>
                  <a:lnTo>
                    <a:pt x="136750" y="84165"/>
                  </a:lnTo>
                  <a:lnTo>
                    <a:pt x="139847" y="70744"/>
                  </a:lnTo>
                  <a:lnTo>
                    <a:pt x="140220" y="64008"/>
                  </a:lnTo>
                  <a:lnTo>
                    <a:pt x="138600" y="50093"/>
                  </a:lnTo>
                  <a:lnTo>
                    <a:pt x="133964" y="37293"/>
                  </a:lnTo>
                  <a:lnTo>
                    <a:pt x="126651" y="25901"/>
                  </a:lnTo>
                  <a:lnTo>
                    <a:pt x="117002" y="16214"/>
                  </a:lnTo>
                  <a:lnTo>
                    <a:pt x="105355" y="8528"/>
                  </a:lnTo>
                  <a:lnTo>
                    <a:pt x="92049" y="3136"/>
                  </a:lnTo>
                  <a:lnTo>
                    <a:pt x="77423" y="336"/>
                  </a:lnTo>
                  <a:lnTo>
                    <a:pt x="70103" y="0"/>
                  </a:lnTo>
                  <a:close/>
                </a:path>
              </a:pathLst>
            </a:custGeom>
            <a:solidFill>
              <a:srgbClr val="FFFFCB"/>
            </a:solidFill>
          </p:spPr>
          <p:txBody>
            <a:bodyPr wrap="square" lIns="0" tIns="0" rIns="0" bIns="0" rtlCol="0">
              <a:noAutofit/>
            </a:bodyPr>
            <a:lstStyle/>
            <a:p>
              <a:endParaRPr/>
            </a:p>
          </p:txBody>
        </p:sp>
        <p:sp>
          <p:nvSpPr>
            <p:cNvPr id="423" name="object 258"/>
            <p:cNvSpPr/>
            <p:nvPr/>
          </p:nvSpPr>
          <p:spPr>
            <a:xfrm>
              <a:off x="9448673" y="6210299"/>
              <a:ext cx="140220" cy="128015"/>
            </a:xfrm>
            <a:custGeom>
              <a:avLst/>
              <a:gdLst/>
              <a:ahLst/>
              <a:cxnLst/>
              <a:rect l="l" t="t" r="r" b="b"/>
              <a:pathLst>
                <a:path w="140220" h="128015">
                  <a:moveTo>
                    <a:pt x="70103" y="0"/>
                  </a:moveTo>
                  <a:lnTo>
                    <a:pt x="54976" y="1464"/>
                  </a:lnTo>
                  <a:lnTo>
                    <a:pt x="41003" y="5661"/>
                  </a:lnTo>
                  <a:lnTo>
                    <a:pt x="28527" y="12294"/>
                  </a:lnTo>
                  <a:lnTo>
                    <a:pt x="17885" y="21068"/>
                  </a:lnTo>
                  <a:lnTo>
                    <a:pt x="9419" y="31688"/>
                  </a:lnTo>
                  <a:lnTo>
                    <a:pt x="3468" y="43857"/>
                  </a:lnTo>
                  <a:lnTo>
                    <a:pt x="372" y="57281"/>
                  </a:lnTo>
                  <a:lnTo>
                    <a:pt x="0" y="64008"/>
                  </a:lnTo>
                  <a:lnTo>
                    <a:pt x="1621" y="77923"/>
                  </a:lnTo>
                  <a:lnTo>
                    <a:pt x="6259" y="90725"/>
                  </a:lnTo>
                  <a:lnTo>
                    <a:pt x="13574" y="102117"/>
                  </a:lnTo>
                  <a:lnTo>
                    <a:pt x="23225" y="111804"/>
                  </a:lnTo>
                  <a:lnTo>
                    <a:pt x="34873" y="119491"/>
                  </a:lnTo>
                  <a:lnTo>
                    <a:pt x="48177" y="124881"/>
                  </a:lnTo>
                  <a:lnTo>
                    <a:pt x="62799" y="127680"/>
                  </a:lnTo>
                  <a:lnTo>
                    <a:pt x="70103" y="128015"/>
                  </a:lnTo>
                  <a:lnTo>
                    <a:pt x="85238" y="126551"/>
                  </a:lnTo>
                  <a:lnTo>
                    <a:pt x="99214" y="122355"/>
                  </a:lnTo>
                  <a:lnTo>
                    <a:pt x="111692" y="115723"/>
                  </a:lnTo>
                  <a:lnTo>
                    <a:pt x="122334" y="106951"/>
                  </a:lnTo>
                  <a:lnTo>
                    <a:pt x="130800" y="96333"/>
                  </a:lnTo>
                  <a:lnTo>
                    <a:pt x="136750" y="84165"/>
                  </a:lnTo>
                  <a:lnTo>
                    <a:pt x="139847" y="70744"/>
                  </a:lnTo>
                  <a:lnTo>
                    <a:pt x="140220" y="64008"/>
                  </a:lnTo>
                  <a:lnTo>
                    <a:pt x="138600" y="50093"/>
                  </a:lnTo>
                  <a:lnTo>
                    <a:pt x="133964" y="37293"/>
                  </a:lnTo>
                  <a:lnTo>
                    <a:pt x="126651" y="25901"/>
                  </a:lnTo>
                  <a:lnTo>
                    <a:pt x="117002" y="16214"/>
                  </a:lnTo>
                  <a:lnTo>
                    <a:pt x="105355" y="8528"/>
                  </a:lnTo>
                  <a:lnTo>
                    <a:pt x="92049" y="3136"/>
                  </a:lnTo>
                  <a:lnTo>
                    <a:pt x="77423" y="336"/>
                  </a:lnTo>
                  <a:lnTo>
                    <a:pt x="70103" y="0"/>
                  </a:lnTo>
                  <a:close/>
                </a:path>
              </a:pathLst>
            </a:custGeom>
            <a:ln w="12700">
              <a:solidFill>
                <a:srgbClr val="000000"/>
              </a:solidFill>
            </a:ln>
          </p:spPr>
          <p:txBody>
            <a:bodyPr wrap="square" lIns="0" tIns="0" rIns="0" bIns="0" rtlCol="0">
              <a:noAutofit/>
            </a:bodyPr>
            <a:lstStyle/>
            <a:p>
              <a:endParaRPr/>
            </a:p>
          </p:txBody>
        </p:sp>
        <p:sp>
          <p:nvSpPr>
            <p:cNvPr id="424" name="object 259"/>
            <p:cNvSpPr/>
            <p:nvPr/>
          </p:nvSpPr>
          <p:spPr>
            <a:xfrm>
              <a:off x="8989949" y="5862065"/>
              <a:ext cx="464070" cy="427482"/>
            </a:xfrm>
            <a:custGeom>
              <a:avLst/>
              <a:gdLst/>
              <a:ahLst/>
              <a:cxnLst/>
              <a:rect l="l" t="t" r="r" b="b"/>
              <a:pathLst>
                <a:path w="464070" h="427482">
                  <a:moveTo>
                    <a:pt x="231648" y="0"/>
                  </a:moveTo>
                  <a:lnTo>
                    <a:pt x="212640" y="710"/>
                  </a:lnTo>
                  <a:lnTo>
                    <a:pt x="194057" y="2806"/>
                  </a:lnTo>
                  <a:lnTo>
                    <a:pt x="175958" y="6231"/>
                  </a:lnTo>
                  <a:lnTo>
                    <a:pt x="158403" y="10930"/>
                  </a:lnTo>
                  <a:lnTo>
                    <a:pt x="141451" y="16847"/>
                  </a:lnTo>
                  <a:lnTo>
                    <a:pt x="125162" y="23927"/>
                  </a:lnTo>
                  <a:lnTo>
                    <a:pt x="109595" y="32115"/>
                  </a:lnTo>
                  <a:lnTo>
                    <a:pt x="94810" y="41355"/>
                  </a:lnTo>
                  <a:lnTo>
                    <a:pt x="80866" y="51591"/>
                  </a:lnTo>
                  <a:lnTo>
                    <a:pt x="67822" y="62769"/>
                  </a:lnTo>
                  <a:lnTo>
                    <a:pt x="55739" y="74833"/>
                  </a:lnTo>
                  <a:lnTo>
                    <a:pt x="44675" y="87727"/>
                  </a:lnTo>
                  <a:lnTo>
                    <a:pt x="34690" y="101396"/>
                  </a:lnTo>
                  <a:lnTo>
                    <a:pt x="25843" y="115785"/>
                  </a:lnTo>
                  <a:lnTo>
                    <a:pt x="18194" y="130837"/>
                  </a:lnTo>
                  <a:lnTo>
                    <a:pt x="11803" y="146499"/>
                  </a:lnTo>
                  <a:lnTo>
                    <a:pt x="6728" y="162713"/>
                  </a:lnTo>
                  <a:lnTo>
                    <a:pt x="3030" y="179425"/>
                  </a:lnTo>
                  <a:lnTo>
                    <a:pt x="767" y="196580"/>
                  </a:lnTo>
                  <a:lnTo>
                    <a:pt x="0" y="214122"/>
                  </a:lnTo>
                  <a:lnTo>
                    <a:pt x="767" y="231554"/>
                  </a:lnTo>
                  <a:lnTo>
                    <a:pt x="3030" y="248611"/>
                  </a:lnTo>
                  <a:lnTo>
                    <a:pt x="6728" y="265236"/>
                  </a:lnTo>
                  <a:lnTo>
                    <a:pt x="11803" y="281373"/>
                  </a:lnTo>
                  <a:lnTo>
                    <a:pt x="18194" y="296965"/>
                  </a:lnTo>
                  <a:lnTo>
                    <a:pt x="25843" y="311958"/>
                  </a:lnTo>
                  <a:lnTo>
                    <a:pt x="34690" y="326294"/>
                  </a:lnTo>
                  <a:lnTo>
                    <a:pt x="44675" y="339919"/>
                  </a:lnTo>
                  <a:lnTo>
                    <a:pt x="55739" y="352775"/>
                  </a:lnTo>
                  <a:lnTo>
                    <a:pt x="67822" y="364807"/>
                  </a:lnTo>
                  <a:lnTo>
                    <a:pt x="80866" y="375959"/>
                  </a:lnTo>
                  <a:lnTo>
                    <a:pt x="94810" y="386175"/>
                  </a:lnTo>
                  <a:lnTo>
                    <a:pt x="109595" y="395399"/>
                  </a:lnTo>
                  <a:lnTo>
                    <a:pt x="125162" y="403575"/>
                  </a:lnTo>
                  <a:lnTo>
                    <a:pt x="141451" y="410646"/>
                  </a:lnTo>
                  <a:lnTo>
                    <a:pt x="158403" y="416557"/>
                  </a:lnTo>
                  <a:lnTo>
                    <a:pt x="175958" y="421253"/>
                  </a:lnTo>
                  <a:lnTo>
                    <a:pt x="194057" y="424676"/>
                  </a:lnTo>
                  <a:lnTo>
                    <a:pt x="212640" y="426771"/>
                  </a:lnTo>
                  <a:lnTo>
                    <a:pt x="231648" y="427482"/>
                  </a:lnTo>
                  <a:lnTo>
                    <a:pt x="250664" y="426771"/>
                  </a:lnTo>
                  <a:lnTo>
                    <a:pt x="269266" y="424676"/>
                  </a:lnTo>
                  <a:lnTo>
                    <a:pt x="287393" y="421253"/>
                  </a:lnTo>
                  <a:lnTo>
                    <a:pt x="304982" y="416557"/>
                  </a:lnTo>
                  <a:lnTo>
                    <a:pt x="321976" y="410646"/>
                  </a:lnTo>
                  <a:lnTo>
                    <a:pt x="338311" y="403575"/>
                  </a:lnTo>
                  <a:lnTo>
                    <a:pt x="353929" y="395399"/>
                  </a:lnTo>
                  <a:lnTo>
                    <a:pt x="368769" y="386175"/>
                  </a:lnTo>
                  <a:lnTo>
                    <a:pt x="382769" y="375959"/>
                  </a:lnTo>
                  <a:lnTo>
                    <a:pt x="395870" y="364807"/>
                  </a:lnTo>
                  <a:lnTo>
                    <a:pt x="408010" y="352775"/>
                  </a:lnTo>
                  <a:lnTo>
                    <a:pt x="419130" y="339919"/>
                  </a:lnTo>
                  <a:lnTo>
                    <a:pt x="429168" y="326294"/>
                  </a:lnTo>
                  <a:lnTo>
                    <a:pt x="438064" y="311958"/>
                  </a:lnTo>
                  <a:lnTo>
                    <a:pt x="445758" y="296965"/>
                  </a:lnTo>
                  <a:lnTo>
                    <a:pt x="452189" y="281373"/>
                  </a:lnTo>
                  <a:lnTo>
                    <a:pt x="457296" y="265236"/>
                  </a:lnTo>
                  <a:lnTo>
                    <a:pt x="461019" y="248611"/>
                  </a:lnTo>
                  <a:lnTo>
                    <a:pt x="463297" y="231554"/>
                  </a:lnTo>
                  <a:lnTo>
                    <a:pt x="464070" y="214122"/>
                  </a:lnTo>
                  <a:lnTo>
                    <a:pt x="463297" y="196580"/>
                  </a:lnTo>
                  <a:lnTo>
                    <a:pt x="461019" y="179425"/>
                  </a:lnTo>
                  <a:lnTo>
                    <a:pt x="457296" y="162713"/>
                  </a:lnTo>
                  <a:lnTo>
                    <a:pt x="452189" y="146499"/>
                  </a:lnTo>
                  <a:lnTo>
                    <a:pt x="445758" y="130837"/>
                  </a:lnTo>
                  <a:lnTo>
                    <a:pt x="438064" y="115785"/>
                  </a:lnTo>
                  <a:lnTo>
                    <a:pt x="429168" y="101396"/>
                  </a:lnTo>
                  <a:lnTo>
                    <a:pt x="419130" y="87727"/>
                  </a:lnTo>
                  <a:lnTo>
                    <a:pt x="408010" y="74833"/>
                  </a:lnTo>
                  <a:lnTo>
                    <a:pt x="395870" y="62769"/>
                  </a:lnTo>
                  <a:lnTo>
                    <a:pt x="382769" y="51591"/>
                  </a:lnTo>
                  <a:lnTo>
                    <a:pt x="368769" y="41355"/>
                  </a:lnTo>
                  <a:lnTo>
                    <a:pt x="353929" y="32115"/>
                  </a:lnTo>
                  <a:lnTo>
                    <a:pt x="338311" y="23927"/>
                  </a:lnTo>
                  <a:lnTo>
                    <a:pt x="321976" y="16847"/>
                  </a:lnTo>
                  <a:lnTo>
                    <a:pt x="304982" y="10930"/>
                  </a:lnTo>
                  <a:lnTo>
                    <a:pt x="287393" y="6231"/>
                  </a:lnTo>
                  <a:lnTo>
                    <a:pt x="269266" y="2806"/>
                  </a:lnTo>
                  <a:lnTo>
                    <a:pt x="250664" y="710"/>
                  </a:lnTo>
                  <a:lnTo>
                    <a:pt x="231648" y="0"/>
                  </a:lnTo>
                  <a:close/>
                </a:path>
              </a:pathLst>
            </a:custGeom>
            <a:solidFill>
              <a:srgbClr val="FFFFCB"/>
            </a:solidFill>
          </p:spPr>
          <p:txBody>
            <a:bodyPr wrap="square" lIns="0" tIns="0" rIns="0" bIns="0" rtlCol="0">
              <a:noAutofit/>
            </a:bodyPr>
            <a:lstStyle/>
            <a:p>
              <a:endParaRPr/>
            </a:p>
          </p:txBody>
        </p:sp>
        <p:sp>
          <p:nvSpPr>
            <p:cNvPr id="425" name="object 260"/>
            <p:cNvSpPr/>
            <p:nvPr/>
          </p:nvSpPr>
          <p:spPr>
            <a:xfrm>
              <a:off x="8989949" y="5862065"/>
              <a:ext cx="464070" cy="427482"/>
            </a:xfrm>
            <a:custGeom>
              <a:avLst/>
              <a:gdLst/>
              <a:ahLst/>
              <a:cxnLst/>
              <a:rect l="l" t="t" r="r" b="b"/>
              <a:pathLst>
                <a:path w="464070" h="427482">
                  <a:moveTo>
                    <a:pt x="231648" y="0"/>
                  </a:moveTo>
                  <a:lnTo>
                    <a:pt x="212640" y="710"/>
                  </a:lnTo>
                  <a:lnTo>
                    <a:pt x="194057" y="2806"/>
                  </a:lnTo>
                  <a:lnTo>
                    <a:pt x="175958" y="6231"/>
                  </a:lnTo>
                  <a:lnTo>
                    <a:pt x="158403" y="10930"/>
                  </a:lnTo>
                  <a:lnTo>
                    <a:pt x="141451" y="16847"/>
                  </a:lnTo>
                  <a:lnTo>
                    <a:pt x="125162" y="23927"/>
                  </a:lnTo>
                  <a:lnTo>
                    <a:pt x="109595" y="32115"/>
                  </a:lnTo>
                  <a:lnTo>
                    <a:pt x="94810" y="41355"/>
                  </a:lnTo>
                  <a:lnTo>
                    <a:pt x="80866" y="51591"/>
                  </a:lnTo>
                  <a:lnTo>
                    <a:pt x="67822" y="62769"/>
                  </a:lnTo>
                  <a:lnTo>
                    <a:pt x="55739" y="74833"/>
                  </a:lnTo>
                  <a:lnTo>
                    <a:pt x="44675" y="87727"/>
                  </a:lnTo>
                  <a:lnTo>
                    <a:pt x="34690" y="101396"/>
                  </a:lnTo>
                  <a:lnTo>
                    <a:pt x="25843" y="115785"/>
                  </a:lnTo>
                  <a:lnTo>
                    <a:pt x="18194" y="130837"/>
                  </a:lnTo>
                  <a:lnTo>
                    <a:pt x="11803" y="146499"/>
                  </a:lnTo>
                  <a:lnTo>
                    <a:pt x="6728" y="162713"/>
                  </a:lnTo>
                  <a:lnTo>
                    <a:pt x="3030" y="179425"/>
                  </a:lnTo>
                  <a:lnTo>
                    <a:pt x="767" y="196580"/>
                  </a:lnTo>
                  <a:lnTo>
                    <a:pt x="0" y="214122"/>
                  </a:lnTo>
                  <a:lnTo>
                    <a:pt x="767" y="231554"/>
                  </a:lnTo>
                  <a:lnTo>
                    <a:pt x="3030" y="248611"/>
                  </a:lnTo>
                  <a:lnTo>
                    <a:pt x="6728" y="265236"/>
                  </a:lnTo>
                  <a:lnTo>
                    <a:pt x="11803" y="281373"/>
                  </a:lnTo>
                  <a:lnTo>
                    <a:pt x="18194" y="296965"/>
                  </a:lnTo>
                  <a:lnTo>
                    <a:pt x="25843" y="311958"/>
                  </a:lnTo>
                  <a:lnTo>
                    <a:pt x="34690" y="326294"/>
                  </a:lnTo>
                  <a:lnTo>
                    <a:pt x="44675" y="339919"/>
                  </a:lnTo>
                  <a:lnTo>
                    <a:pt x="55739" y="352775"/>
                  </a:lnTo>
                  <a:lnTo>
                    <a:pt x="67822" y="364807"/>
                  </a:lnTo>
                  <a:lnTo>
                    <a:pt x="80866" y="375959"/>
                  </a:lnTo>
                  <a:lnTo>
                    <a:pt x="94810" y="386175"/>
                  </a:lnTo>
                  <a:lnTo>
                    <a:pt x="109595" y="395399"/>
                  </a:lnTo>
                  <a:lnTo>
                    <a:pt x="125162" y="403575"/>
                  </a:lnTo>
                  <a:lnTo>
                    <a:pt x="141451" y="410646"/>
                  </a:lnTo>
                  <a:lnTo>
                    <a:pt x="158403" y="416557"/>
                  </a:lnTo>
                  <a:lnTo>
                    <a:pt x="175958" y="421253"/>
                  </a:lnTo>
                  <a:lnTo>
                    <a:pt x="194057" y="424676"/>
                  </a:lnTo>
                  <a:lnTo>
                    <a:pt x="212640" y="426771"/>
                  </a:lnTo>
                  <a:lnTo>
                    <a:pt x="231648" y="427482"/>
                  </a:lnTo>
                  <a:lnTo>
                    <a:pt x="250664" y="426771"/>
                  </a:lnTo>
                  <a:lnTo>
                    <a:pt x="269266" y="424676"/>
                  </a:lnTo>
                  <a:lnTo>
                    <a:pt x="287393" y="421253"/>
                  </a:lnTo>
                  <a:lnTo>
                    <a:pt x="304982" y="416557"/>
                  </a:lnTo>
                  <a:lnTo>
                    <a:pt x="321976" y="410646"/>
                  </a:lnTo>
                  <a:lnTo>
                    <a:pt x="338311" y="403575"/>
                  </a:lnTo>
                  <a:lnTo>
                    <a:pt x="353929" y="395399"/>
                  </a:lnTo>
                  <a:lnTo>
                    <a:pt x="368769" y="386175"/>
                  </a:lnTo>
                  <a:lnTo>
                    <a:pt x="382769" y="375959"/>
                  </a:lnTo>
                  <a:lnTo>
                    <a:pt x="395870" y="364807"/>
                  </a:lnTo>
                  <a:lnTo>
                    <a:pt x="408010" y="352775"/>
                  </a:lnTo>
                  <a:lnTo>
                    <a:pt x="419130" y="339919"/>
                  </a:lnTo>
                  <a:lnTo>
                    <a:pt x="429168" y="326294"/>
                  </a:lnTo>
                  <a:lnTo>
                    <a:pt x="438064" y="311958"/>
                  </a:lnTo>
                  <a:lnTo>
                    <a:pt x="445758" y="296965"/>
                  </a:lnTo>
                  <a:lnTo>
                    <a:pt x="452189" y="281373"/>
                  </a:lnTo>
                  <a:lnTo>
                    <a:pt x="457296" y="265236"/>
                  </a:lnTo>
                  <a:lnTo>
                    <a:pt x="461019" y="248611"/>
                  </a:lnTo>
                  <a:lnTo>
                    <a:pt x="463297" y="231554"/>
                  </a:lnTo>
                  <a:lnTo>
                    <a:pt x="464070" y="214122"/>
                  </a:lnTo>
                  <a:lnTo>
                    <a:pt x="463297" y="196580"/>
                  </a:lnTo>
                  <a:lnTo>
                    <a:pt x="461019" y="179425"/>
                  </a:lnTo>
                  <a:lnTo>
                    <a:pt x="457296" y="162713"/>
                  </a:lnTo>
                  <a:lnTo>
                    <a:pt x="452189" y="146499"/>
                  </a:lnTo>
                  <a:lnTo>
                    <a:pt x="445758" y="130837"/>
                  </a:lnTo>
                  <a:lnTo>
                    <a:pt x="438064" y="115785"/>
                  </a:lnTo>
                  <a:lnTo>
                    <a:pt x="429168" y="101396"/>
                  </a:lnTo>
                  <a:lnTo>
                    <a:pt x="419130" y="87727"/>
                  </a:lnTo>
                  <a:lnTo>
                    <a:pt x="408010" y="74833"/>
                  </a:lnTo>
                  <a:lnTo>
                    <a:pt x="395870" y="62769"/>
                  </a:lnTo>
                  <a:lnTo>
                    <a:pt x="382769" y="51591"/>
                  </a:lnTo>
                  <a:lnTo>
                    <a:pt x="368769" y="41355"/>
                  </a:lnTo>
                  <a:lnTo>
                    <a:pt x="353929" y="32115"/>
                  </a:lnTo>
                  <a:lnTo>
                    <a:pt x="338311" y="23927"/>
                  </a:lnTo>
                  <a:lnTo>
                    <a:pt x="321976" y="16847"/>
                  </a:lnTo>
                  <a:lnTo>
                    <a:pt x="304982" y="10930"/>
                  </a:lnTo>
                  <a:lnTo>
                    <a:pt x="287393" y="6231"/>
                  </a:lnTo>
                  <a:lnTo>
                    <a:pt x="269266" y="2806"/>
                  </a:lnTo>
                  <a:lnTo>
                    <a:pt x="250664" y="710"/>
                  </a:lnTo>
                  <a:lnTo>
                    <a:pt x="231648" y="0"/>
                  </a:lnTo>
                  <a:close/>
                </a:path>
              </a:pathLst>
            </a:custGeom>
            <a:ln w="12699">
              <a:solidFill>
                <a:srgbClr val="000000"/>
              </a:solidFill>
            </a:ln>
          </p:spPr>
          <p:txBody>
            <a:bodyPr wrap="square" lIns="0" tIns="0" rIns="0" bIns="0" rtlCol="0">
              <a:noAutofit/>
            </a:bodyPr>
            <a:lstStyle/>
            <a:p>
              <a:endParaRPr/>
            </a:p>
          </p:txBody>
        </p:sp>
        <p:sp>
          <p:nvSpPr>
            <p:cNvPr id="426" name="object 261"/>
            <p:cNvSpPr/>
            <p:nvPr/>
          </p:nvSpPr>
          <p:spPr>
            <a:xfrm>
              <a:off x="8979293" y="5914644"/>
              <a:ext cx="93725" cy="111251"/>
            </a:xfrm>
            <a:custGeom>
              <a:avLst/>
              <a:gdLst/>
              <a:ahLst/>
              <a:cxnLst/>
              <a:rect l="l" t="t" r="r" b="b"/>
              <a:pathLst>
                <a:path w="93725" h="111251">
                  <a:moveTo>
                    <a:pt x="80010" y="0"/>
                  </a:moveTo>
                  <a:lnTo>
                    <a:pt x="0" y="96773"/>
                  </a:lnTo>
                  <a:lnTo>
                    <a:pt x="39624" y="111251"/>
                  </a:lnTo>
                  <a:lnTo>
                    <a:pt x="93725" y="9905"/>
                  </a:lnTo>
                  <a:lnTo>
                    <a:pt x="80010" y="0"/>
                  </a:lnTo>
                  <a:close/>
                </a:path>
              </a:pathLst>
            </a:custGeom>
            <a:solidFill>
              <a:srgbClr val="FFFFCB"/>
            </a:solidFill>
          </p:spPr>
          <p:txBody>
            <a:bodyPr wrap="square" lIns="0" tIns="0" rIns="0" bIns="0" rtlCol="0">
              <a:noAutofit/>
            </a:bodyPr>
            <a:lstStyle/>
            <a:p>
              <a:endParaRPr/>
            </a:p>
          </p:txBody>
        </p:sp>
        <p:sp>
          <p:nvSpPr>
            <p:cNvPr id="427" name="object 262"/>
            <p:cNvSpPr/>
            <p:nvPr/>
          </p:nvSpPr>
          <p:spPr>
            <a:xfrm>
              <a:off x="9153791" y="5911595"/>
              <a:ext cx="463283" cy="426719"/>
            </a:xfrm>
            <a:custGeom>
              <a:avLst/>
              <a:gdLst/>
              <a:ahLst/>
              <a:cxnLst/>
              <a:rect l="l" t="t" r="r" b="b"/>
              <a:pathLst>
                <a:path w="463283" h="426719">
                  <a:moveTo>
                    <a:pt x="231635" y="0"/>
                  </a:moveTo>
                  <a:lnTo>
                    <a:pt x="212627" y="705"/>
                  </a:lnTo>
                  <a:lnTo>
                    <a:pt x="194044" y="2785"/>
                  </a:lnTo>
                  <a:lnTo>
                    <a:pt x="175946" y="6185"/>
                  </a:lnTo>
                  <a:lnTo>
                    <a:pt x="158391" y="10850"/>
                  </a:lnTo>
                  <a:lnTo>
                    <a:pt x="141440" y="16728"/>
                  </a:lnTo>
                  <a:lnTo>
                    <a:pt x="125152" y="23762"/>
                  </a:lnTo>
                  <a:lnTo>
                    <a:pt x="109586" y="31900"/>
                  </a:lnTo>
                  <a:lnTo>
                    <a:pt x="94802" y="41087"/>
                  </a:lnTo>
                  <a:lnTo>
                    <a:pt x="80859" y="51267"/>
                  </a:lnTo>
                  <a:lnTo>
                    <a:pt x="67816" y="62388"/>
                  </a:lnTo>
                  <a:lnTo>
                    <a:pt x="55733" y="74395"/>
                  </a:lnTo>
                  <a:lnTo>
                    <a:pt x="44670" y="87233"/>
                  </a:lnTo>
                  <a:lnTo>
                    <a:pt x="34686" y="100849"/>
                  </a:lnTo>
                  <a:lnTo>
                    <a:pt x="25840" y="115187"/>
                  </a:lnTo>
                  <a:lnTo>
                    <a:pt x="18192" y="130194"/>
                  </a:lnTo>
                  <a:lnTo>
                    <a:pt x="11801" y="145816"/>
                  </a:lnTo>
                  <a:lnTo>
                    <a:pt x="6727" y="161997"/>
                  </a:lnTo>
                  <a:lnTo>
                    <a:pt x="3029" y="178685"/>
                  </a:lnTo>
                  <a:lnTo>
                    <a:pt x="767" y="195823"/>
                  </a:lnTo>
                  <a:lnTo>
                    <a:pt x="0" y="213359"/>
                  </a:lnTo>
                  <a:lnTo>
                    <a:pt x="767" y="230896"/>
                  </a:lnTo>
                  <a:lnTo>
                    <a:pt x="3029" y="248034"/>
                  </a:lnTo>
                  <a:lnTo>
                    <a:pt x="6727" y="264722"/>
                  </a:lnTo>
                  <a:lnTo>
                    <a:pt x="11801" y="280903"/>
                  </a:lnTo>
                  <a:lnTo>
                    <a:pt x="18192" y="296525"/>
                  </a:lnTo>
                  <a:lnTo>
                    <a:pt x="25840" y="311532"/>
                  </a:lnTo>
                  <a:lnTo>
                    <a:pt x="34686" y="325870"/>
                  </a:lnTo>
                  <a:lnTo>
                    <a:pt x="44670" y="339486"/>
                  </a:lnTo>
                  <a:lnTo>
                    <a:pt x="55733" y="352324"/>
                  </a:lnTo>
                  <a:lnTo>
                    <a:pt x="67816" y="364331"/>
                  </a:lnTo>
                  <a:lnTo>
                    <a:pt x="80859" y="375452"/>
                  </a:lnTo>
                  <a:lnTo>
                    <a:pt x="94802" y="385632"/>
                  </a:lnTo>
                  <a:lnTo>
                    <a:pt x="109586" y="394819"/>
                  </a:lnTo>
                  <a:lnTo>
                    <a:pt x="125152" y="402957"/>
                  </a:lnTo>
                  <a:lnTo>
                    <a:pt x="141440" y="409991"/>
                  </a:lnTo>
                  <a:lnTo>
                    <a:pt x="158391" y="415869"/>
                  </a:lnTo>
                  <a:lnTo>
                    <a:pt x="175946" y="420534"/>
                  </a:lnTo>
                  <a:lnTo>
                    <a:pt x="194044" y="423934"/>
                  </a:lnTo>
                  <a:lnTo>
                    <a:pt x="212627" y="426014"/>
                  </a:lnTo>
                  <a:lnTo>
                    <a:pt x="231635" y="426719"/>
                  </a:lnTo>
                  <a:lnTo>
                    <a:pt x="250646" y="426014"/>
                  </a:lnTo>
                  <a:lnTo>
                    <a:pt x="269232" y="423934"/>
                  </a:lnTo>
                  <a:lnTo>
                    <a:pt x="287333" y="420534"/>
                  </a:lnTo>
                  <a:lnTo>
                    <a:pt x="304889" y="415869"/>
                  </a:lnTo>
                  <a:lnTo>
                    <a:pt x="321842" y="409991"/>
                  </a:lnTo>
                  <a:lnTo>
                    <a:pt x="338131" y="402957"/>
                  </a:lnTo>
                  <a:lnTo>
                    <a:pt x="353698" y="394819"/>
                  </a:lnTo>
                  <a:lnTo>
                    <a:pt x="368483" y="385632"/>
                  </a:lnTo>
                  <a:lnTo>
                    <a:pt x="382427" y="375452"/>
                  </a:lnTo>
                  <a:lnTo>
                    <a:pt x="395470" y="364331"/>
                  </a:lnTo>
                  <a:lnTo>
                    <a:pt x="407552" y="352324"/>
                  </a:lnTo>
                  <a:lnTo>
                    <a:pt x="418615" y="339486"/>
                  </a:lnTo>
                  <a:lnTo>
                    <a:pt x="428599" y="325870"/>
                  </a:lnTo>
                  <a:lnTo>
                    <a:pt x="437444" y="311532"/>
                  </a:lnTo>
                  <a:lnTo>
                    <a:pt x="445092" y="296525"/>
                  </a:lnTo>
                  <a:lnTo>
                    <a:pt x="451482" y="280903"/>
                  </a:lnTo>
                  <a:lnTo>
                    <a:pt x="456556" y="264722"/>
                  </a:lnTo>
                  <a:lnTo>
                    <a:pt x="460253" y="248034"/>
                  </a:lnTo>
                  <a:lnTo>
                    <a:pt x="462516" y="230896"/>
                  </a:lnTo>
                  <a:lnTo>
                    <a:pt x="463283" y="213359"/>
                  </a:lnTo>
                  <a:lnTo>
                    <a:pt x="462516" y="195823"/>
                  </a:lnTo>
                  <a:lnTo>
                    <a:pt x="460253" y="178685"/>
                  </a:lnTo>
                  <a:lnTo>
                    <a:pt x="456556" y="161997"/>
                  </a:lnTo>
                  <a:lnTo>
                    <a:pt x="451482" y="145816"/>
                  </a:lnTo>
                  <a:lnTo>
                    <a:pt x="445092" y="130194"/>
                  </a:lnTo>
                  <a:lnTo>
                    <a:pt x="437444" y="115187"/>
                  </a:lnTo>
                  <a:lnTo>
                    <a:pt x="428599" y="100849"/>
                  </a:lnTo>
                  <a:lnTo>
                    <a:pt x="418615" y="87233"/>
                  </a:lnTo>
                  <a:lnTo>
                    <a:pt x="407552" y="74395"/>
                  </a:lnTo>
                  <a:lnTo>
                    <a:pt x="395470" y="62388"/>
                  </a:lnTo>
                  <a:lnTo>
                    <a:pt x="382427" y="51267"/>
                  </a:lnTo>
                  <a:lnTo>
                    <a:pt x="368483" y="41087"/>
                  </a:lnTo>
                  <a:lnTo>
                    <a:pt x="353698" y="31900"/>
                  </a:lnTo>
                  <a:lnTo>
                    <a:pt x="338131" y="23762"/>
                  </a:lnTo>
                  <a:lnTo>
                    <a:pt x="321842" y="16728"/>
                  </a:lnTo>
                  <a:lnTo>
                    <a:pt x="304889" y="10850"/>
                  </a:lnTo>
                  <a:lnTo>
                    <a:pt x="287333" y="6185"/>
                  </a:lnTo>
                  <a:lnTo>
                    <a:pt x="269232" y="2785"/>
                  </a:lnTo>
                  <a:lnTo>
                    <a:pt x="250646" y="705"/>
                  </a:lnTo>
                  <a:lnTo>
                    <a:pt x="231635" y="0"/>
                  </a:lnTo>
                  <a:close/>
                </a:path>
              </a:pathLst>
            </a:custGeom>
            <a:solidFill>
              <a:srgbClr val="FFFFCB"/>
            </a:solidFill>
          </p:spPr>
          <p:txBody>
            <a:bodyPr wrap="square" lIns="0" tIns="0" rIns="0" bIns="0" rtlCol="0">
              <a:noAutofit/>
            </a:bodyPr>
            <a:lstStyle/>
            <a:p>
              <a:endParaRPr/>
            </a:p>
          </p:txBody>
        </p:sp>
        <p:sp>
          <p:nvSpPr>
            <p:cNvPr id="428" name="object 263"/>
            <p:cNvSpPr/>
            <p:nvPr/>
          </p:nvSpPr>
          <p:spPr>
            <a:xfrm>
              <a:off x="9153791" y="5911595"/>
              <a:ext cx="463283" cy="426719"/>
            </a:xfrm>
            <a:custGeom>
              <a:avLst/>
              <a:gdLst/>
              <a:ahLst/>
              <a:cxnLst/>
              <a:rect l="l" t="t" r="r" b="b"/>
              <a:pathLst>
                <a:path w="463283" h="426719">
                  <a:moveTo>
                    <a:pt x="231635" y="0"/>
                  </a:moveTo>
                  <a:lnTo>
                    <a:pt x="212627" y="705"/>
                  </a:lnTo>
                  <a:lnTo>
                    <a:pt x="194044" y="2785"/>
                  </a:lnTo>
                  <a:lnTo>
                    <a:pt x="175946" y="6185"/>
                  </a:lnTo>
                  <a:lnTo>
                    <a:pt x="158391" y="10850"/>
                  </a:lnTo>
                  <a:lnTo>
                    <a:pt x="141440" y="16728"/>
                  </a:lnTo>
                  <a:lnTo>
                    <a:pt x="125152" y="23762"/>
                  </a:lnTo>
                  <a:lnTo>
                    <a:pt x="109586" y="31900"/>
                  </a:lnTo>
                  <a:lnTo>
                    <a:pt x="94802" y="41087"/>
                  </a:lnTo>
                  <a:lnTo>
                    <a:pt x="80859" y="51267"/>
                  </a:lnTo>
                  <a:lnTo>
                    <a:pt x="67816" y="62388"/>
                  </a:lnTo>
                  <a:lnTo>
                    <a:pt x="55733" y="74395"/>
                  </a:lnTo>
                  <a:lnTo>
                    <a:pt x="44670" y="87233"/>
                  </a:lnTo>
                  <a:lnTo>
                    <a:pt x="34686" y="100849"/>
                  </a:lnTo>
                  <a:lnTo>
                    <a:pt x="25840" y="115187"/>
                  </a:lnTo>
                  <a:lnTo>
                    <a:pt x="18192" y="130194"/>
                  </a:lnTo>
                  <a:lnTo>
                    <a:pt x="11801" y="145816"/>
                  </a:lnTo>
                  <a:lnTo>
                    <a:pt x="6727" y="161997"/>
                  </a:lnTo>
                  <a:lnTo>
                    <a:pt x="3029" y="178685"/>
                  </a:lnTo>
                  <a:lnTo>
                    <a:pt x="767" y="195823"/>
                  </a:lnTo>
                  <a:lnTo>
                    <a:pt x="0" y="213359"/>
                  </a:lnTo>
                  <a:lnTo>
                    <a:pt x="767" y="230896"/>
                  </a:lnTo>
                  <a:lnTo>
                    <a:pt x="3029" y="248034"/>
                  </a:lnTo>
                  <a:lnTo>
                    <a:pt x="6727" y="264722"/>
                  </a:lnTo>
                  <a:lnTo>
                    <a:pt x="11801" y="280903"/>
                  </a:lnTo>
                  <a:lnTo>
                    <a:pt x="18192" y="296525"/>
                  </a:lnTo>
                  <a:lnTo>
                    <a:pt x="25840" y="311532"/>
                  </a:lnTo>
                  <a:lnTo>
                    <a:pt x="34686" y="325870"/>
                  </a:lnTo>
                  <a:lnTo>
                    <a:pt x="44670" y="339486"/>
                  </a:lnTo>
                  <a:lnTo>
                    <a:pt x="55733" y="352324"/>
                  </a:lnTo>
                  <a:lnTo>
                    <a:pt x="67816" y="364331"/>
                  </a:lnTo>
                  <a:lnTo>
                    <a:pt x="80859" y="375452"/>
                  </a:lnTo>
                  <a:lnTo>
                    <a:pt x="94802" y="385632"/>
                  </a:lnTo>
                  <a:lnTo>
                    <a:pt x="109586" y="394819"/>
                  </a:lnTo>
                  <a:lnTo>
                    <a:pt x="125152" y="402957"/>
                  </a:lnTo>
                  <a:lnTo>
                    <a:pt x="141440" y="409991"/>
                  </a:lnTo>
                  <a:lnTo>
                    <a:pt x="158391" y="415869"/>
                  </a:lnTo>
                  <a:lnTo>
                    <a:pt x="175946" y="420534"/>
                  </a:lnTo>
                  <a:lnTo>
                    <a:pt x="194044" y="423934"/>
                  </a:lnTo>
                  <a:lnTo>
                    <a:pt x="212627" y="426014"/>
                  </a:lnTo>
                  <a:lnTo>
                    <a:pt x="231635" y="426719"/>
                  </a:lnTo>
                  <a:lnTo>
                    <a:pt x="250646" y="426014"/>
                  </a:lnTo>
                  <a:lnTo>
                    <a:pt x="269232" y="423934"/>
                  </a:lnTo>
                  <a:lnTo>
                    <a:pt x="287333" y="420534"/>
                  </a:lnTo>
                  <a:lnTo>
                    <a:pt x="304889" y="415869"/>
                  </a:lnTo>
                  <a:lnTo>
                    <a:pt x="321842" y="409991"/>
                  </a:lnTo>
                  <a:lnTo>
                    <a:pt x="338131" y="402957"/>
                  </a:lnTo>
                  <a:lnTo>
                    <a:pt x="353698" y="394819"/>
                  </a:lnTo>
                  <a:lnTo>
                    <a:pt x="368483" y="385632"/>
                  </a:lnTo>
                  <a:lnTo>
                    <a:pt x="382427" y="375452"/>
                  </a:lnTo>
                  <a:lnTo>
                    <a:pt x="395470" y="364331"/>
                  </a:lnTo>
                  <a:lnTo>
                    <a:pt x="407552" y="352324"/>
                  </a:lnTo>
                  <a:lnTo>
                    <a:pt x="418615" y="339486"/>
                  </a:lnTo>
                  <a:lnTo>
                    <a:pt x="428599" y="325870"/>
                  </a:lnTo>
                  <a:lnTo>
                    <a:pt x="437444" y="311532"/>
                  </a:lnTo>
                  <a:lnTo>
                    <a:pt x="445092" y="296525"/>
                  </a:lnTo>
                  <a:lnTo>
                    <a:pt x="451482" y="280903"/>
                  </a:lnTo>
                  <a:lnTo>
                    <a:pt x="456556" y="264722"/>
                  </a:lnTo>
                  <a:lnTo>
                    <a:pt x="460253" y="248034"/>
                  </a:lnTo>
                  <a:lnTo>
                    <a:pt x="462516" y="230896"/>
                  </a:lnTo>
                  <a:lnTo>
                    <a:pt x="463283" y="213359"/>
                  </a:lnTo>
                  <a:lnTo>
                    <a:pt x="462516" y="195823"/>
                  </a:lnTo>
                  <a:lnTo>
                    <a:pt x="460253" y="178685"/>
                  </a:lnTo>
                  <a:lnTo>
                    <a:pt x="456556" y="161997"/>
                  </a:lnTo>
                  <a:lnTo>
                    <a:pt x="451482" y="145816"/>
                  </a:lnTo>
                  <a:lnTo>
                    <a:pt x="445092" y="130194"/>
                  </a:lnTo>
                  <a:lnTo>
                    <a:pt x="437444" y="115187"/>
                  </a:lnTo>
                  <a:lnTo>
                    <a:pt x="428599" y="100849"/>
                  </a:lnTo>
                  <a:lnTo>
                    <a:pt x="418615" y="87233"/>
                  </a:lnTo>
                  <a:lnTo>
                    <a:pt x="407552" y="74395"/>
                  </a:lnTo>
                  <a:lnTo>
                    <a:pt x="395470" y="62388"/>
                  </a:lnTo>
                  <a:lnTo>
                    <a:pt x="382427" y="51267"/>
                  </a:lnTo>
                  <a:lnTo>
                    <a:pt x="368483" y="41087"/>
                  </a:lnTo>
                  <a:lnTo>
                    <a:pt x="353698" y="31900"/>
                  </a:lnTo>
                  <a:lnTo>
                    <a:pt x="338131" y="23762"/>
                  </a:lnTo>
                  <a:lnTo>
                    <a:pt x="321842" y="16728"/>
                  </a:lnTo>
                  <a:lnTo>
                    <a:pt x="304889" y="10850"/>
                  </a:lnTo>
                  <a:lnTo>
                    <a:pt x="287333" y="6185"/>
                  </a:lnTo>
                  <a:lnTo>
                    <a:pt x="269232" y="2785"/>
                  </a:lnTo>
                  <a:lnTo>
                    <a:pt x="250646" y="705"/>
                  </a:lnTo>
                  <a:lnTo>
                    <a:pt x="231635" y="0"/>
                  </a:lnTo>
                  <a:close/>
                </a:path>
              </a:pathLst>
            </a:custGeom>
            <a:ln w="12700">
              <a:solidFill>
                <a:srgbClr val="000000"/>
              </a:solidFill>
            </a:ln>
          </p:spPr>
          <p:txBody>
            <a:bodyPr wrap="square" lIns="0" tIns="0" rIns="0" bIns="0" rtlCol="0">
              <a:noAutofit/>
            </a:bodyPr>
            <a:lstStyle/>
            <a:p>
              <a:endParaRPr/>
            </a:p>
          </p:txBody>
        </p:sp>
        <p:sp>
          <p:nvSpPr>
            <p:cNvPr id="429" name="object 264"/>
            <p:cNvSpPr/>
            <p:nvPr/>
          </p:nvSpPr>
          <p:spPr>
            <a:xfrm>
              <a:off x="9558401" y="5986271"/>
              <a:ext cx="165366" cy="153924"/>
            </a:xfrm>
            <a:custGeom>
              <a:avLst/>
              <a:gdLst/>
              <a:ahLst/>
              <a:cxnLst/>
              <a:rect l="l" t="t" r="r" b="b"/>
              <a:pathLst>
                <a:path w="165366" h="153924">
                  <a:moveTo>
                    <a:pt x="82296" y="0"/>
                  </a:moveTo>
                  <a:lnTo>
                    <a:pt x="67430" y="1269"/>
                  </a:lnTo>
                  <a:lnTo>
                    <a:pt x="53399" y="4930"/>
                  </a:lnTo>
                  <a:lnTo>
                    <a:pt x="40458" y="10760"/>
                  </a:lnTo>
                  <a:lnTo>
                    <a:pt x="28863" y="18535"/>
                  </a:lnTo>
                  <a:lnTo>
                    <a:pt x="18869" y="28034"/>
                  </a:lnTo>
                  <a:lnTo>
                    <a:pt x="10733" y="39034"/>
                  </a:lnTo>
                  <a:lnTo>
                    <a:pt x="4709" y="51312"/>
                  </a:lnTo>
                  <a:lnTo>
                    <a:pt x="1054" y="64646"/>
                  </a:lnTo>
                  <a:lnTo>
                    <a:pt x="0" y="76962"/>
                  </a:lnTo>
                  <a:lnTo>
                    <a:pt x="1380" y="91034"/>
                  </a:lnTo>
                  <a:lnTo>
                    <a:pt x="5353" y="104245"/>
                  </a:lnTo>
                  <a:lnTo>
                    <a:pt x="11661" y="116372"/>
                  </a:lnTo>
                  <a:lnTo>
                    <a:pt x="20049" y="127192"/>
                  </a:lnTo>
                  <a:lnTo>
                    <a:pt x="30262" y="136483"/>
                  </a:lnTo>
                  <a:lnTo>
                    <a:pt x="42043" y="144022"/>
                  </a:lnTo>
                  <a:lnTo>
                    <a:pt x="55138" y="149587"/>
                  </a:lnTo>
                  <a:lnTo>
                    <a:pt x="69290" y="152954"/>
                  </a:lnTo>
                  <a:lnTo>
                    <a:pt x="82296" y="153924"/>
                  </a:lnTo>
                  <a:lnTo>
                    <a:pt x="97325" y="152666"/>
                  </a:lnTo>
                  <a:lnTo>
                    <a:pt x="111475" y="149041"/>
                  </a:lnTo>
                  <a:lnTo>
                    <a:pt x="124502" y="143266"/>
                  </a:lnTo>
                  <a:lnTo>
                    <a:pt x="136161" y="135561"/>
                  </a:lnTo>
                  <a:lnTo>
                    <a:pt x="146207" y="126146"/>
                  </a:lnTo>
                  <a:lnTo>
                    <a:pt x="154394" y="115239"/>
                  </a:lnTo>
                  <a:lnTo>
                    <a:pt x="160478" y="103061"/>
                  </a:lnTo>
                  <a:lnTo>
                    <a:pt x="164214" y="89829"/>
                  </a:lnTo>
                  <a:lnTo>
                    <a:pt x="165366" y="76962"/>
                  </a:lnTo>
                  <a:lnTo>
                    <a:pt x="163998" y="62957"/>
                  </a:lnTo>
                  <a:lnTo>
                    <a:pt x="160057" y="49805"/>
                  </a:lnTo>
                  <a:lnTo>
                    <a:pt x="153789" y="37724"/>
                  </a:lnTo>
                  <a:lnTo>
                    <a:pt x="145438" y="26933"/>
                  </a:lnTo>
                  <a:lnTo>
                    <a:pt x="135249" y="17652"/>
                  </a:lnTo>
                  <a:lnTo>
                    <a:pt x="123466" y="10100"/>
                  </a:lnTo>
                  <a:lnTo>
                    <a:pt x="110336" y="4496"/>
                  </a:lnTo>
                  <a:lnTo>
                    <a:pt x="96103" y="1059"/>
                  </a:lnTo>
                  <a:lnTo>
                    <a:pt x="82296" y="0"/>
                  </a:lnTo>
                  <a:close/>
                </a:path>
              </a:pathLst>
            </a:custGeom>
            <a:solidFill>
              <a:srgbClr val="FFFFCB"/>
            </a:solidFill>
          </p:spPr>
          <p:txBody>
            <a:bodyPr wrap="square" lIns="0" tIns="0" rIns="0" bIns="0" rtlCol="0">
              <a:noAutofit/>
            </a:bodyPr>
            <a:lstStyle/>
            <a:p>
              <a:endParaRPr/>
            </a:p>
          </p:txBody>
        </p:sp>
        <p:sp>
          <p:nvSpPr>
            <p:cNvPr id="430" name="object 265"/>
            <p:cNvSpPr/>
            <p:nvPr/>
          </p:nvSpPr>
          <p:spPr>
            <a:xfrm>
              <a:off x="9558401" y="5986271"/>
              <a:ext cx="165366" cy="153924"/>
            </a:xfrm>
            <a:custGeom>
              <a:avLst/>
              <a:gdLst/>
              <a:ahLst/>
              <a:cxnLst/>
              <a:rect l="l" t="t" r="r" b="b"/>
              <a:pathLst>
                <a:path w="165366" h="153924">
                  <a:moveTo>
                    <a:pt x="82296" y="0"/>
                  </a:moveTo>
                  <a:lnTo>
                    <a:pt x="67430" y="1269"/>
                  </a:lnTo>
                  <a:lnTo>
                    <a:pt x="53399" y="4930"/>
                  </a:lnTo>
                  <a:lnTo>
                    <a:pt x="40458" y="10760"/>
                  </a:lnTo>
                  <a:lnTo>
                    <a:pt x="28863" y="18535"/>
                  </a:lnTo>
                  <a:lnTo>
                    <a:pt x="18869" y="28034"/>
                  </a:lnTo>
                  <a:lnTo>
                    <a:pt x="10733" y="39034"/>
                  </a:lnTo>
                  <a:lnTo>
                    <a:pt x="4709" y="51312"/>
                  </a:lnTo>
                  <a:lnTo>
                    <a:pt x="1054" y="64646"/>
                  </a:lnTo>
                  <a:lnTo>
                    <a:pt x="0" y="76962"/>
                  </a:lnTo>
                  <a:lnTo>
                    <a:pt x="1380" y="91034"/>
                  </a:lnTo>
                  <a:lnTo>
                    <a:pt x="5353" y="104245"/>
                  </a:lnTo>
                  <a:lnTo>
                    <a:pt x="11661" y="116372"/>
                  </a:lnTo>
                  <a:lnTo>
                    <a:pt x="20049" y="127192"/>
                  </a:lnTo>
                  <a:lnTo>
                    <a:pt x="30262" y="136483"/>
                  </a:lnTo>
                  <a:lnTo>
                    <a:pt x="42043" y="144022"/>
                  </a:lnTo>
                  <a:lnTo>
                    <a:pt x="55138" y="149587"/>
                  </a:lnTo>
                  <a:lnTo>
                    <a:pt x="69290" y="152954"/>
                  </a:lnTo>
                  <a:lnTo>
                    <a:pt x="82296" y="153924"/>
                  </a:lnTo>
                  <a:lnTo>
                    <a:pt x="97325" y="152666"/>
                  </a:lnTo>
                  <a:lnTo>
                    <a:pt x="111475" y="149041"/>
                  </a:lnTo>
                  <a:lnTo>
                    <a:pt x="124502" y="143266"/>
                  </a:lnTo>
                  <a:lnTo>
                    <a:pt x="136161" y="135561"/>
                  </a:lnTo>
                  <a:lnTo>
                    <a:pt x="146207" y="126146"/>
                  </a:lnTo>
                  <a:lnTo>
                    <a:pt x="154394" y="115239"/>
                  </a:lnTo>
                  <a:lnTo>
                    <a:pt x="160478" y="103061"/>
                  </a:lnTo>
                  <a:lnTo>
                    <a:pt x="164214" y="89829"/>
                  </a:lnTo>
                  <a:lnTo>
                    <a:pt x="165366" y="76962"/>
                  </a:lnTo>
                  <a:lnTo>
                    <a:pt x="163998" y="62957"/>
                  </a:lnTo>
                  <a:lnTo>
                    <a:pt x="160057" y="49805"/>
                  </a:lnTo>
                  <a:lnTo>
                    <a:pt x="153789" y="37724"/>
                  </a:lnTo>
                  <a:lnTo>
                    <a:pt x="145438" y="26933"/>
                  </a:lnTo>
                  <a:lnTo>
                    <a:pt x="135249" y="17652"/>
                  </a:lnTo>
                  <a:lnTo>
                    <a:pt x="123466" y="10100"/>
                  </a:lnTo>
                  <a:lnTo>
                    <a:pt x="110336" y="4496"/>
                  </a:lnTo>
                  <a:lnTo>
                    <a:pt x="96103" y="1059"/>
                  </a:lnTo>
                  <a:lnTo>
                    <a:pt x="82296" y="0"/>
                  </a:lnTo>
                  <a:close/>
                </a:path>
              </a:pathLst>
            </a:custGeom>
            <a:ln w="12700">
              <a:solidFill>
                <a:srgbClr val="000000"/>
              </a:solidFill>
            </a:ln>
          </p:spPr>
          <p:txBody>
            <a:bodyPr wrap="square" lIns="0" tIns="0" rIns="0" bIns="0" rtlCol="0">
              <a:noAutofit/>
            </a:bodyPr>
            <a:lstStyle/>
            <a:p>
              <a:endParaRPr/>
            </a:p>
          </p:txBody>
        </p:sp>
        <p:sp>
          <p:nvSpPr>
            <p:cNvPr id="431" name="object 266"/>
            <p:cNvSpPr/>
            <p:nvPr/>
          </p:nvSpPr>
          <p:spPr>
            <a:xfrm>
              <a:off x="9504299" y="6210299"/>
              <a:ext cx="112775" cy="102870"/>
            </a:xfrm>
            <a:custGeom>
              <a:avLst/>
              <a:gdLst/>
              <a:ahLst/>
              <a:cxnLst/>
              <a:rect l="l" t="t" r="r" b="b"/>
              <a:pathLst>
                <a:path w="112775" h="102870">
                  <a:moveTo>
                    <a:pt x="56400" y="0"/>
                  </a:moveTo>
                  <a:lnTo>
                    <a:pt x="41351" y="1829"/>
                  </a:lnTo>
                  <a:lnTo>
                    <a:pt x="27852" y="6992"/>
                  </a:lnTo>
                  <a:lnTo>
                    <a:pt x="16434" y="14999"/>
                  </a:lnTo>
                  <a:lnTo>
                    <a:pt x="7632" y="25361"/>
                  </a:lnTo>
                  <a:lnTo>
                    <a:pt x="1976" y="37588"/>
                  </a:lnTo>
                  <a:lnTo>
                    <a:pt x="0" y="51053"/>
                  </a:lnTo>
                  <a:lnTo>
                    <a:pt x="1988" y="64879"/>
                  </a:lnTo>
                  <a:lnTo>
                    <a:pt x="7605" y="77239"/>
                  </a:lnTo>
                  <a:lnTo>
                    <a:pt x="16329" y="87677"/>
                  </a:lnTo>
                  <a:lnTo>
                    <a:pt x="27638" y="95734"/>
                  </a:lnTo>
                  <a:lnTo>
                    <a:pt x="41010" y="100950"/>
                  </a:lnTo>
                  <a:lnTo>
                    <a:pt x="55924" y="102868"/>
                  </a:lnTo>
                  <a:lnTo>
                    <a:pt x="56400" y="102870"/>
                  </a:lnTo>
                  <a:lnTo>
                    <a:pt x="71355" y="101059"/>
                  </a:lnTo>
                  <a:lnTo>
                    <a:pt x="84780" y="95935"/>
                  </a:lnTo>
                  <a:lnTo>
                    <a:pt x="96155" y="87955"/>
                  </a:lnTo>
                  <a:lnTo>
                    <a:pt x="104960" y="77579"/>
                  </a:lnTo>
                  <a:lnTo>
                    <a:pt x="110673" y="65266"/>
                  </a:lnTo>
                  <a:lnTo>
                    <a:pt x="112774" y="51474"/>
                  </a:lnTo>
                  <a:lnTo>
                    <a:pt x="112775" y="51053"/>
                  </a:lnTo>
                  <a:lnTo>
                    <a:pt x="110762" y="37458"/>
                  </a:lnTo>
                  <a:lnTo>
                    <a:pt x="105075" y="25244"/>
                  </a:lnTo>
                  <a:lnTo>
                    <a:pt x="96246" y="14902"/>
                  </a:lnTo>
                  <a:lnTo>
                    <a:pt x="84807" y="6921"/>
                  </a:lnTo>
                  <a:lnTo>
                    <a:pt x="71289" y="1790"/>
                  </a:lnTo>
                  <a:lnTo>
                    <a:pt x="56400" y="0"/>
                  </a:lnTo>
                  <a:close/>
                </a:path>
              </a:pathLst>
            </a:custGeom>
            <a:solidFill>
              <a:srgbClr val="FFFFCB"/>
            </a:solidFill>
          </p:spPr>
          <p:txBody>
            <a:bodyPr wrap="square" lIns="0" tIns="0" rIns="0" bIns="0" rtlCol="0">
              <a:noAutofit/>
            </a:bodyPr>
            <a:lstStyle/>
            <a:p>
              <a:endParaRPr/>
            </a:p>
          </p:txBody>
        </p:sp>
        <p:sp>
          <p:nvSpPr>
            <p:cNvPr id="432" name="object 267"/>
            <p:cNvSpPr/>
            <p:nvPr/>
          </p:nvSpPr>
          <p:spPr>
            <a:xfrm>
              <a:off x="9504299" y="6210299"/>
              <a:ext cx="112775" cy="102870"/>
            </a:xfrm>
            <a:custGeom>
              <a:avLst/>
              <a:gdLst/>
              <a:ahLst/>
              <a:cxnLst/>
              <a:rect l="l" t="t" r="r" b="b"/>
              <a:pathLst>
                <a:path w="112775" h="102870">
                  <a:moveTo>
                    <a:pt x="56400" y="0"/>
                  </a:moveTo>
                  <a:lnTo>
                    <a:pt x="41351" y="1829"/>
                  </a:lnTo>
                  <a:lnTo>
                    <a:pt x="27852" y="6992"/>
                  </a:lnTo>
                  <a:lnTo>
                    <a:pt x="16434" y="14999"/>
                  </a:lnTo>
                  <a:lnTo>
                    <a:pt x="7632" y="25361"/>
                  </a:lnTo>
                  <a:lnTo>
                    <a:pt x="1976" y="37588"/>
                  </a:lnTo>
                  <a:lnTo>
                    <a:pt x="0" y="51053"/>
                  </a:lnTo>
                  <a:lnTo>
                    <a:pt x="1988" y="64879"/>
                  </a:lnTo>
                  <a:lnTo>
                    <a:pt x="7605" y="77239"/>
                  </a:lnTo>
                  <a:lnTo>
                    <a:pt x="16329" y="87677"/>
                  </a:lnTo>
                  <a:lnTo>
                    <a:pt x="27638" y="95734"/>
                  </a:lnTo>
                  <a:lnTo>
                    <a:pt x="41010" y="100950"/>
                  </a:lnTo>
                  <a:lnTo>
                    <a:pt x="55924" y="102868"/>
                  </a:lnTo>
                  <a:lnTo>
                    <a:pt x="56400" y="102870"/>
                  </a:lnTo>
                  <a:lnTo>
                    <a:pt x="71355" y="101059"/>
                  </a:lnTo>
                  <a:lnTo>
                    <a:pt x="84780" y="95935"/>
                  </a:lnTo>
                  <a:lnTo>
                    <a:pt x="96155" y="87955"/>
                  </a:lnTo>
                  <a:lnTo>
                    <a:pt x="104960" y="77579"/>
                  </a:lnTo>
                  <a:lnTo>
                    <a:pt x="110673" y="65266"/>
                  </a:lnTo>
                  <a:lnTo>
                    <a:pt x="112774" y="51474"/>
                  </a:lnTo>
                  <a:lnTo>
                    <a:pt x="112775" y="51053"/>
                  </a:lnTo>
                  <a:lnTo>
                    <a:pt x="110762" y="37458"/>
                  </a:lnTo>
                  <a:lnTo>
                    <a:pt x="105075" y="25244"/>
                  </a:lnTo>
                  <a:lnTo>
                    <a:pt x="96246" y="14902"/>
                  </a:lnTo>
                  <a:lnTo>
                    <a:pt x="84807" y="6921"/>
                  </a:lnTo>
                  <a:lnTo>
                    <a:pt x="71289" y="1790"/>
                  </a:lnTo>
                  <a:lnTo>
                    <a:pt x="56400" y="0"/>
                  </a:lnTo>
                  <a:close/>
                </a:path>
              </a:pathLst>
            </a:custGeom>
            <a:ln w="12699">
              <a:solidFill>
                <a:srgbClr val="000000"/>
              </a:solidFill>
            </a:ln>
          </p:spPr>
          <p:txBody>
            <a:bodyPr wrap="square" lIns="0" tIns="0" rIns="0" bIns="0" rtlCol="0">
              <a:noAutofit/>
            </a:bodyPr>
            <a:lstStyle/>
            <a:p>
              <a:endParaRPr/>
            </a:p>
          </p:txBody>
        </p:sp>
        <p:sp>
          <p:nvSpPr>
            <p:cNvPr id="433" name="object 268"/>
            <p:cNvSpPr/>
            <p:nvPr/>
          </p:nvSpPr>
          <p:spPr>
            <a:xfrm>
              <a:off x="9504299" y="5936741"/>
              <a:ext cx="112775" cy="103632"/>
            </a:xfrm>
            <a:custGeom>
              <a:avLst/>
              <a:gdLst/>
              <a:ahLst/>
              <a:cxnLst/>
              <a:rect l="l" t="t" r="r" b="b"/>
              <a:pathLst>
                <a:path w="112775" h="103632">
                  <a:moveTo>
                    <a:pt x="56400" y="0"/>
                  </a:moveTo>
                  <a:lnTo>
                    <a:pt x="41447" y="1861"/>
                  </a:lnTo>
                  <a:lnTo>
                    <a:pt x="28020" y="7099"/>
                  </a:lnTo>
                  <a:lnTo>
                    <a:pt x="16640" y="15191"/>
                  </a:lnTo>
                  <a:lnTo>
                    <a:pt x="7829" y="25617"/>
                  </a:lnTo>
                  <a:lnTo>
                    <a:pt x="2109" y="37856"/>
                  </a:lnTo>
                  <a:lnTo>
                    <a:pt x="1" y="51386"/>
                  </a:lnTo>
                  <a:lnTo>
                    <a:pt x="0" y="51816"/>
                  </a:lnTo>
                  <a:lnTo>
                    <a:pt x="1988" y="65377"/>
                  </a:lnTo>
                  <a:lnTo>
                    <a:pt x="7605" y="77663"/>
                  </a:lnTo>
                  <a:lnTo>
                    <a:pt x="16329" y="88152"/>
                  </a:lnTo>
                  <a:lnTo>
                    <a:pt x="27638" y="96324"/>
                  </a:lnTo>
                  <a:lnTo>
                    <a:pt x="41010" y="101657"/>
                  </a:lnTo>
                  <a:lnTo>
                    <a:pt x="55924" y="103630"/>
                  </a:lnTo>
                  <a:lnTo>
                    <a:pt x="56400" y="103632"/>
                  </a:lnTo>
                  <a:lnTo>
                    <a:pt x="71355" y="101769"/>
                  </a:lnTo>
                  <a:lnTo>
                    <a:pt x="84780" y="96529"/>
                  </a:lnTo>
                  <a:lnTo>
                    <a:pt x="96155" y="88433"/>
                  </a:lnTo>
                  <a:lnTo>
                    <a:pt x="104960" y="78003"/>
                  </a:lnTo>
                  <a:lnTo>
                    <a:pt x="110673" y="65759"/>
                  </a:lnTo>
                  <a:lnTo>
                    <a:pt x="112774" y="52225"/>
                  </a:lnTo>
                  <a:lnTo>
                    <a:pt x="112775" y="51816"/>
                  </a:lnTo>
                  <a:lnTo>
                    <a:pt x="110788" y="38251"/>
                  </a:lnTo>
                  <a:lnTo>
                    <a:pt x="105173" y="25963"/>
                  </a:lnTo>
                  <a:lnTo>
                    <a:pt x="96451" y="15472"/>
                  </a:lnTo>
                  <a:lnTo>
                    <a:pt x="85144" y="7300"/>
                  </a:lnTo>
                  <a:lnTo>
                    <a:pt x="71771" y="1970"/>
                  </a:lnTo>
                  <a:lnTo>
                    <a:pt x="56854" y="1"/>
                  </a:lnTo>
                  <a:lnTo>
                    <a:pt x="56400" y="0"/>
                  </a:lnTo>
                  <a:close/>
                </a:path>
              </a:pathLst>
            </a:custGeom>
            <a:solidFill>
              <a:srgbClr val="FFFFCB"/>
            </a:solidFill>
          </p:spPr>
          <p:txBody>
            <a:bodyPr wrap="square" lIns="0" tIns="0" rIns="0" bIns="0" rtlCol="0">
              <a:noAutofit/>
            </a:bodyPr>
            <a:lstStyle/>
            <a:p>
              <a:endParaRPr/>
            </a:p>
          </p:txBody>
        </p:sp>
        <p:sp>
          <p:nvSpPr>
            <p:cNvPr id="434" name="object 269"/>
            <p:cNvSpPr/>
            <p:nvPr/>
          </p:nvSpPr>
          <p:spPr>
            <a:xfrm>
              <a:off x="9504299" y="5936741"/>
              <a:ext cx="112775" cy="103632"/>
            </a:xfrm>
            <a:custGeom>
              <a:avLst/>
              <a:gdLst/>
              <a:ahLst/>
              <a:cxnLst/>
              <a:rect l="l" t="t" r="r" b="b"/>
              <a:pathLst>
                <a:path w="112775" h="103632">
                  <a:moveTo>
                    <a:pt x="56400" y="0"/>
                  </a:moveTo>
                  <a:lnTo>
                    <a:pt x="41447" y="1861"/>
                  </a:lnTo>
                  <a:lnTo>
                    <a:pt x="28020" y="7099"/>
                  </a:lnTo>
                  <a:lnTo>
                    <a:pt x="16640" y="15191"/>
                  </a:lnTo>
                  <a:lnTo>
                    <a:pt x="7829" y="25617"/>
                  </a:lnTo>
                  <a:lnTo>
                    <a:pt x="2109" y="37856"/>
                  </a:lnTo>
                  <a:lnTo>
                    <a:pt x="1" y="51386"/>
                  </a:lnTo>
                  <a:lnTo>
                    <a:pt x="0" y="51816"/>
                  </a:lnTo>
                  <a:lnTo>
                    <a:pt x="1988" y="65377"/>
                  </a:lnTo>
                  <a:lnTo>
                    <a:pt x="7605" y="77663"/>
                  </a:lnTo>
                  <a:lnTo>
                    <a:pt x="16329" y="88152"/>
                  </a:lnTo>
                  <a:lnTo>
                    <a:pt x="27638" y="96324"/>
                  </a:lnTo>
                  <a:lnTo>
                    <a:pt x="41010" y="101657"/>
                  </a:lnTo>
                  <a:lnTo>
                    <a:pt x="55924" y="103630"/>
                  </a:lnTo>
                  <a:lnTo>
                    <a:pt x="56400" y="103632"/>
                  </a:lnTo>
                  <a:lnTo>
                    <a:pt x="71355" y="101769"/>
                  </a:lnTo>
                  <a:lnTo>
                    <a:pt x="84780" y="96529"/>
                  </a:lnTo>
                  <a:lnTo>
                    <a:pt x="96155" y="88433"/>
                  </a:lnTo>
                  <a:lnTo>
                    <a:pt x="104960" y="78003"/>
                  </a:lnTo>
                  <a:lnTo>
                    <a:pt x="110673" y="65759"/>
                  </a:lnTo>
                  <a:lnTo>
                    <a:pt x="112774" y="52225"/>
                  </a:lnTo>
                  <a:lnTo>
                    <a:pt x="112775" y="51816"/>
                  </a:lnTo>
                  <a:lnTo>
                    <a:pt x="110788" y="38251"/>
                  </a:lnTo>
                  <a:lnTo>
                    <a:pt x="105173" y="25963"/>
                  </a:lnTo>
                  <a:lnTo>
                    <a:pt x="96451" y="15472"/>
                  </a:lnTo>
                  <a:lnTo>
                    <a:pt x="85144" y="7300"/>
                  </a:lnTo>
                  <a:lnTo>
                    <a:pt x="71771" y="1970"/>
                  </a:lnTo>
                  <a:lnTo>
                    <a:pt x="56854" y="1"/>
                  </a:lnTo>
                  <a:lnTo>
                    <a:pt x="56400" y="0"/>
                  </a:lnTo>
                  <a:close/>
                </a:path>
              </a:pathLst>
            </a:custGeom>
            <a:ln w="12699">
              <a:solidFill>
                <a:srgbClr val="000000"/>
              </a:solidFill>
            </a:ln>
          </p:spPr>
          <p:txBody>
            <a:bodyPr wrap="square" lIns="0" tIns="0" rIns="0" bIns="0" rtlCol="0">
              <a:noAutofit/>
            </a:bodyPr>
            <a:lstStyle/>
            <a:p>
              <a:endParaRPr/>
            </a:p>
          </p:txBody>
        </p:sp>
        <p:sp>
          <p:nvSpPr>
            <p:cNvPr id="435" name="object 270"/>
            <p:cNvSpPr/>
            <p:nvPr/>
          </p:nvSpPr>
          <p:spPr>
            <a:xfrm>
              <a:off x="9530219" y="6086094"/>
              <a:ext cx="166103" cy="152400"/>
            </a:xfrm>
            <a:custGeom>
              <a:avLst/>
              <a:gdLst/>
              <a:ahLst/>
              <a:cxnLst/>
              <a:rect l="l" t="t" r="r" b="b"/>
              <a:pathLst>
                <a:path w="166103" h="152400">
                  <a:moveTo>
                    <a:pt x="83058" y="0"/>
                  </a:moveTo>
                  <a:lnTo>
                    <a:pt x="67964" y="1267"/>
                  </a:lnTo>
                  <a:lnTo>
                    <a:pt x="53758" y="4918"/>
                  </a:lnTo>
                  <a:lnTo>
                    <a:pt x="40687" y="10723"/>
                  </a:lnTo>
                  <a:lnTo>
                    <a:pt x="29000" y="18453"/>
                  </a:lnTo>
                  <a:lnTo>
                    <a:pt x="18945" y="27879"/>
                  </a:lnTo>
                  <a:lnTo>
                    <a:pt x="10771" y="38773"/>
                  </a:lnTo>
                  <a:lnTo>
                    <a:pt x="4727" y="50905"/>
                  </a:lnTo>
                  <a:lnTo>
                    <a:pt x="1061" y="64047"/>
                  </a:lnTo>
                  <a:lnTo>
                    <a:pt x="0" y="76200"/>
                  </a:lnTo>
                  <a:lnTo>
                    <a:pt x="1380" y="90037"/>
                  </a:lnTo>
                  <a:lnTo>
                    <a:pt x="5356" y="103066"/>
                  </a:lnTo>
                  <a:lnTo>
                    <a:pt x="11679" y="115056"/>
                  </a:lnTo>
                  <a:lnTo>
                    <a:pt x="20101" y="125780"/>
                  </a:lnTo>
                  <a:lnTo>
                    <a:pt x="30373" y="135007"/>
                  </a:lnTo>
                  <a:lnTo>
                    <a:pt x="42246" y="142510"/>
                  </a:lnTo>
                  <a:lnTo>
                    <a:pt x="55472" y="148058"/>
                  </a:lnTo>
                  <a:lnTo>
                    <a:pt x="69802" y="151424"/>
                  </a:lnTo>
                  <a:lnTo>
                    <a:pt x="83058" y="152400"/>
                  </a:lnTo>
                  <a:lnTo>
                    <a:pt x="98152" y="151132"/>
                  </a:lnTo>
                  <a:lnTo>
                    <a:pt x="112358" y="147480"/>
                  </a:lnTo>
                  <a:lnTo>
                    <a:pt x="125428" y="141674"/>
                  </a:lnTo>
                  <a:lnTo>
                    <a:pt x="137114" y="133943"/>
                  </a:lnTo>
                  <a:lnTo>
                    <a:pt x="147166" y="124516"/>
                  </a:lnTo>
                  <a:lnTo>
                    <a:pt x="155338" y="113620"/>
                  </a:lnTo>
                  <a:lnTo>
                    <a:pt x="161379" y="101486"/>
                  </a:lnTo>
                  <a:lnTo>
                    <a:pt x="165043" y="88343"/>
                  </a:lnTo>
                  <a:lnTo>
                    <a:pt x="166103" y="76200"/>
                  </a:lnTo>
                  <a:lnTo>
                    <a:pt x="164722" y="62361"/>
                  </a:lnTo>
                  <a:lnTo>
                    <a:pt x="160747" y="49331"/>
                  </a:lnTo>
                  <a:lnTo>
                    <a:pt x="154425" y="37340"/>
                  </a:lnTo>
                  <a:lnTo>
                    <a:pt x="146004" y="26616"/>
                  </a:lnTo>
                  <a:lnTo>
                    <a:pt x="135733" y="17389"/>
                  </a:lnTo>
                  <a:lnTo>
                    <a:pt x="123860" y="9886"/>
                  </a:lnTo>
                  <a:lnTo>
                    <a:pt x="110634" y="4338"/>
                  </a:lnTo>
                  <a:lnTo>
                    <a:pt x="96302" y="973"/>
                  </a:lnTo>
                  <a:lnTo>
                    <a:pt x="83058" y="0"/>
                  </a:lnTo>
                  <a:close/>
                </a:path>
              </a:pathLst>
            </a:custGeom>
            <a:solidFill>
              <a:srgbClr val="FFFFCB"/>
            </a:solidFill>
          </p:spPr>
          <p:txBody>
            <a:bodyPr wrap="square" lIns="0" tIns="0" rIns="0" bIns="0" rtlCol="0">
              <a:noAutofit/>
            </a:bodyPr>
            <a:lstStyle/>
            <a:p>
              <a:endParaRPr/>
            </a:p>
          </p:txBody>
        </p:sp>
        <p:sp>
          <p:nvSpPr>
            <p:cNvPr id="436" name="object 271"/>
            <p:cNvSpPr/>
            <p:nvPr/>
          </p:nvSpPr>
          <p:spPr>
            <a:xfrm>
              <a:off x="9530219" y="6086094"/>
              <a:ext cx="166103" cy="152400"/>
            </a:xfrm>
            <a:custGeom>
              <a:avLst/>
              <a:gdLst/>
              <a:ahLst/>
              <a:cxnLst/>
              <a:rect l="l" t="t" r="r" b="b"/>
              <a:pathLst>
                <a:path w="166103" h="152400">
                  <a:moveTo>
                    <a:pt x="83058" y="0"/>
                  </a:moveTo>
                  <a:lnTo>
                    <a:pt x="67964" y="1267"/>
                  </a:lnTo>
                  <a:lnTo>
                    <a:pt x="53758" y="4918"/>
                  </a:lnTo>
                  <a:lnTo>
                    <a:pt x="40687" y="10723"/>
                  </a:lnTo>
                  <a:lnTo>
                    <a:pt x="29000" y="18453"/>
                  </a:lnTo>
                  <a:lnTo>
                    <a:pt x="18945" y="27879"/>
                  </a:lnTo>
                  <a:lnTo>
                    <a:pt x="10771" y="38773"/>
                  </a:lnTo>
                  <a:lnTo>
                    <a:pt x="4727" y="50905"/>
                  </a:lnTo>
                  <a:lnTo>
                    <a:pt x="1061" y="64047"/>
                  </a:lnTo>
                  <a:lnTo>
                    <a:pt x="0" y="76200"/>
                  </a:lnTo>
                  <a:lnTo>
                    <a:pt x="1380" y="90037"/>
                  </a:lnTo>
                  <a:lnTo>
                    <a:pt x="5356" y="103066"/>
                  </a:lnTo>
                  <a:lnTo>
                    <a:pt x="11679" y="115056"/>
                  </a:lnTo>
                  <a:lnTo>
                    <a:pt x="20101" y="125780"/>
                  </a:lnTo>
                  <a:lnTo>
                    <a:pt x="30373" y="135007"/>
                  </a:lnTo>
                  <a:lnTo>
                    <a:pt x="42246" y="142510"/>
                  </a:lnTo>
                  <a:lnTo>
                    <a:pt x="55472" y="148058"/>
                  </a:lnTo>
                  <a:lnTo>
                    <a:pt x="69802" y="151424"/>
                  </a:lnTo>
                  <a:lnTo>
                    <a:pt x="83058" y="152400"/>
                  </a:lnTo>
                  <a:lnTo>
                    <a:pt x="98152" y="151132"/>
                  </a:lnTo>
                  <a:lnTo>
                    <a:pt x="112358" y="147480"/>
                  </a:lnTo>
                  <a:lnTo>
                    <a:pt x="125428" y="141674"/>
                  </a:lnTo>
                  <a:lnTo>
                    <a:pt x="137114" y="133943"/>
                  </a:lnTo>
                  <a:lnTo>
                    <a:pt x="147166" y="124516"/>
                  </a:lnTo>
                  <a:lnTo>
                    <a:pt x="155338" y="113620"/>
                  </a:lnTo>
                  <a:lnTo>
                    <a:pt x="161379" y="101486"/>
                  </a:lnTo>
                  <a:lnTo>
                    <a:pt x="165043" y="88343"/>
                  </a:lnTo>
                  <a:lnTo>
                    <a:pt x="166103" y="76200"/>
                  </a:lnTo>
                  <a:lnTo>
                    <a:pt x="164722" y="62361"/>
                  </a:lnTo>
                  <a:lnTo>
                    <a:pt x="160747" y="49331"/>
                  </a:lnTo>
                  <a:lnTo>
                    <a:pt x="154425" y="37340"/>
                  </a:lnTo>
                  <a:lnTo>
                    <a:pt x="146004" y="26616"/>
                  </a:lnTo>
                  <a:lnTo>
                    <a:pt x="135733" y="17389"/>
                  </a:lnTo>
                  <a:lnTo>
                    <a:pt x="123860" y="9886"/>
                  </a:lnTo>
                  <a:lnTo>
                    <a:pt x="110634" y="4338"/>
                  </a:lnTo>
                  <a:lnTo>
                    <a:pt x="96302" y="973"/>
                  </a:lnTo>
                  <a:lnTo>
                    <a:pt x="83058" y="0"/>
                  </a:lnTo>
                  <a:close/>
                </a:path>
              </a:pathLst>
            </a:custGeom>
            <a:ln w="12700">
              <a:solidFill>
                <a:srgbClr val="000000"/>
              </a:solidFill>
            </a:ln>
          </p:spPr>
          <p:txBody>
            <a:bodyPr wrap="square" lIns="0" tIns="0" rIns="0" bIns="0" rtlCol="0">
              <a:noAutofit/>
            </a:bodyPr>
            <a:lstStyle/>
            <a:p>
              <a:endParaRPr/>
            </a:p>
          </p:txBody>
        </p:sp>
        <p:sp>
          <p:nvSpPr>
            <p:cNvPr id="437" name="object 272"/>
            <p:cNvSpPr/>
            <p:nvPr/>
          </p:nvSpPr>
          <p:spPr>
            <a:xfrm>
              <a:off x="9045575" y="5762244"/>
              <a:ext cx="246125" cy="228600"/>
            </a:xfrm>
            <a:custGeom>
              <a:avLst/>
              <a:gdLst/>
              <a:ahLst/>
              <a:cxnLst/>
              <a:rect l="l" t="t" r="r" b="b"/>
              <a:pathLst>
                <a:path w="246125" h="228600">
                  <a:moveTo>
                    <a:pt x="123456" y="0"/>
                  </a:moveTo>
                  <a:lnTo>
                    <a:pt x="108175" y="856"/>
                  </a:lnTo>
                  <a:lnTo>
                    <a:pt x="93470" y="3357"/>
                  </a:lnTo>
                  <a:lnTo>
                    <a:pt x="79446" y="7403"/>
                  </a:lnTo>
                  <a:lnTo>
                    <a:pt x="66210" y="12893"/>
                  </a:lnTo>
                  <a:lnTo>
                    <a:pt x="53868" y="19728"/>
                  </a:lnTo>
                  <a:lnTo>
                    <a:pt x="42527" y="27807"/>
                  </a:lnTo>
                  <a:lnTo>
                    <a:pt x="32291" y="37030"/>
                  </a:lnTo>
                  <a:lnTo>
                    <a:pt x="23268" y="47296"/>
                  </a:lnTo>
                  <a:lnTo>
                    <a:pt x="15564" y="58505"/>
                  </a:lnTo>
                  <a:lnTo>
                    <a:pt x="9285" y="70557"/>
                  </a:lnTo>
                  <a:lnTo>
                    <a:pt x="4536" y="83351"/>
                  </a:lnTo>
                  <a:lnTo>
                    <a:pt x="1425" y="96788"/>
                  </a:lnTo>
                  <a:lnTo>
                    <a:pt x="57" y="110767"/>
                  </a:lnTo>
                  <a:lnTo>
                    <a:pt x="0" y="114300"/>
                  </a:lnTo>
                  <a:lnTo>
                    <a:pt x="920" y="128397"/>
                  </a:lnTo>
                  <a:lnTo>
                    <a:pt x="3609" y="141977"/>
                  </a:lnTo>
                  <a:lnTo>
                    <a:pt x="7963" y="154940"/>
                  </a:lnTo>
                  <a:lnTo>
                    <a:pt x="13873" y="167185"/>
                  </a:lnTo>
                  <a:lnTo>
                    <a:pt x="21234" y="178612"/>
                  </a:lnTo>
                  <a:lnTo>
                    <a:pt x="29941" y="189121"/>
                  </a:lnTo>
                  <a:lnTo>
                    <a:pt x="39886" y="198611"/>
                  </a:lnTo>
                  <a:lnTo>
                    <a:pt x="50963" y="206983"/>
                  </a:lnTo>
                  <a:lnTo>
                    <a:pt x="63068" y="214135"/>
                  </a:lnTo>
                  <a:lnTo>
                    <a:pt x="76092" y="219968"/>
                  </a:lnTo>
                  <a:lnTo>
                    <a:pt x="89931" y="224381"/>
                  </a:lnTo>
                  <a:lnTo>
                    <a:pt x="104477" y="227274"/>
                  </a:lnTo>
                  <a:lnTo>
                    <a:pt x="119625" y="228546"/>
                  </a:lnTo>
                  <a:lnTo>
                    <a:pt x="123456" y="228600"/>
                  </a:lnTo>
                  <a:lnTo>
                    <a:pt x="138626" y="227738"/>
                  </a:lnTo>
                  <a:lnTo>
                    <a:pt x="153239" y="225220"/>
                  </a:lnTo>
                  <a:lnTo>
                    <a:pt x="167188" y="221147"/>
                  </a:lnTo>
                  <a:lnTo>
                    <a:pt x="180363" y="215620"/>
                  </a:lnTo>
                  <a:lnTo>
                    <a:pt x="192655" y="208742"/>
                  </a:lnTo>
                  <a:lnTo>
                    <a:pt x="203954" y="200613"/>
                  </a:lnTo>
                  <a:lnTo>
                    <a:pt x="214152" y="191334"/>
                  </a:lnTo>
                  <a:lnTo>
                    <a:pt x="223138" y="181007"/>
                  </a:lnTo>
                  <a:lnTo>
                    <a:pt x="230805" y="169733"/>
                  </a:lnTo>
                  <a:lnTo>
                    <a:pt x="237043" y="157614"/>
                  </a:lnTo>
                  <a:lnTo>
                    <a:pt x="241742" y="144750"/>
                  </a:lnTo>
                  <a:lnTo>
                    <a:pt x="244793" y="131244"/>
                  </a:lnTo>
                  <a:lnTo>
                    <a:pt x="246087" y="117196"/>
                  </a:lnTo>
                  <a:lnTo>
                    <a:pt x="246125" y="114300"/>
                  </a:lnTo>
                  <a:lnTo>
                    <a:pt x="245200" y="100154"/>
                  </a:lnTo>
                  <a:lnTo>
                    <a:pt x="242495" y="86530"/>
                  </a:lnTo>
                  <a:lnTo>
                    <a:pt x="238120" y="73529"/>
                  </a:lnTo>
                  <a:lnTo>
                    <a:pt x="232185" y="61251"/>
                  </a:lnTo>
                  <a:lnTo>
                    <a:pt x="224798" y="49798"/>
                  </a:lnTo>
                  <a:lnTo>
                    <a:pt x="216069" y="39271"/>
                  </a:lnTo>
                  <a:lnTo>
                    <a:pt x="206108" y="29773"/>
                  </a:lnTo>
                  <a:lnTo>
                    <a:pt x="195022" y="21403"/>
                  </a:lnTo>
                  <a:lnTo>
                    <a:pt x="182922" y="14263"/>
                  </a:lnTo>
                  <a:lnTo>
                    <a:pt x="169917" y="8455"/>
                  </a:lnTo>
                  <a:lnTo>
                    <a:pt x="156116" y="4081"/>
                  </a:lnTo>
                  <a:lnTo>
                    <a:pt x="141628" y="1240"/>
                  </a:lnTo>
                  <a:lnTo>
                    <a:pt x="126562" y="35"/>
                  </a:lnTo>
                  <a:lnTo>
                    <a:pt x="123456" y="0"/>
                  </a:lnTo>
                  <a:close/>
                </a:path>
              </a:pathLst>
            </a:custGeom>
            <a:solidFill>
              <a:srgbClr val="FFFFCB"/>
            </a:solidFill>
          </p:spPr>
          <p:txBody>
            <a:bodyPr wrap="square" lIns="0" tIns="0" rIns="0" bIns="0" rtlCol="0">
              <a:noAutofit/>
            </a:bodyPr>
            <a:lstStyle/>
            <a:p>
              <a:endParaRPr/>
            </a:p>
          </p:txBody>
        </p:sp>
        <p:sp>
          <p:nvSpPr>
            <p:cNvPr id="438" name="object 273"/>
            <p:cNvSpPr/>
            <p:nvPr/>
          </p:nvSpPr>
          <p:spPr>
            <a:xfrm>
              <a:off x="9045575" y="5762244"/>
              <a:ext cx="246125" cy="228600"/>
            </a:xfrm>
            <a:custGeom>
              <a:avLst/>
              <a:gdLst/>
              <a:ahLst/>
              <a:cxnLst/>
              <a:rect l="l" t="t" r="r" b="b"/>
              <a:pathLst>
                <a:path w="246125" h="228600">
                  <a:moveTo>
                    <a:pt x="123456" y="0"/>
                  </a:moveTo>
                  <a:lnTo>
                    <a:pt x="108175" y="856"/>
                  </a:lnTo>
                  <a:lnTo>
                    <a:pt x="93470" y="3357"/>
                  </a:lnTo>
                  <a:lnTo>
                    <a:pt x="79446" y="7403"/>
                  </a:lnTo>
                  <a:lnTo>
                    <a:pt x="66210" y="12893"/>
                  </a:lnTo>
                  <a:lnTo>
                    <a:pt x="53868" y="19728"/>
                  </a:lnTo>
                  <a:lnTo>
                    <a:pt x="42527" y="27807"/>
                  </a:lnTo>
                  <a:lnTo>
                    <a:pt x="32291" y="37030"/>
                  </a:lnTo>
                  <a:lnTo>
                    <a:pt x="23268" y="47296"/>
                  </a:lnTo>
                  <a:lnTo>
                    <a:pt x="15564" y="58505"/>
                  </a:lnTo>
                  <a:lnTo>
                    <a:pt x="9285" y="70557"/>
                  </a:lnTo>
                  <a:lnTo>
                    <a:pt x="4536" y="83351"/>
                  </a:lnTo>
                  <a:lnTo>
                    <a:pt x="1425" y="96788"/>
                  </a:lnTo>
                  <a:lnTo>
                    <a:pt x="57" y="110767"/>
                  </a:lnTo>
                  <a:lnTo>
                    <a:pt x="0" y="114300"/>
                  </a:lnTo>
                  <a:lnTo>
                    <a:pt x="920" y="128397"/>
                  </a:lnTo>
                  <a:lnTo>
                    <a:pt x="3609" y="141977"/>
                  </a:lnTo>
                  <a:lnTo>
                    <a:pt x="7963" y="154940"/>
                  </a:lnTo>
                  <a:lnTo>
                    <a:pt x="13873" y="167185"/>
                  </a:lnTo>
                  <a:lnTo>
                    <a:pt x="21234" y="178612"/>
                  </a:lnTo>
                  <a:lnTo>
                    <a:pt x="29941" y="189121"/>
                  </a:lnTo>
                  <a:lnTo>
                    <a:pt x="39886" y="198611"/>
                  </a:lnTo>
                  <a:lnTo>
                    <a:pt x="50963" y="206983"/>
                  </a:lnTo>
                  <a:lnTo>
                    <a:pt x="63068" y="214135"/>
                  </a:lnTo>
                  <a:lnTo>
                    <a:pt x="76092" y="219968"/>
                  </a:lnTo>
                  <a:lnTo>
                    <a:pt x="89931" y="224381"/>
                  </a:lnTo>
                  <a:lnTo>
                    <a:pt x="104477" y="227274"/>
                  </a:lnTo>
                  <a:lnTo>
                    <a:pt x="119625" y="228546"/>
                  </a:lnTo>
                  <a:lnTo>
                    <a:pt x="123456" y="228600"/>
                  </a:lnTo>
                  <a:lnTo>
                    <a:pt x="138626" y="227738"/>
                  </a:lnTo>
                  <a:lnTo>
                    <a:pt x="153239" y="225220"/>
                  </a:lnTo>
                  <a:lnTo>
                    <a:pt x="167188" y="221147"/>
                  </a:lnTo>
                  <a:lnTo>
                    <a:pt x="180363" y="215620"/>
                  </a:lnTo>
                  <a:lnTo>
                    <a:pt x="192655" y="208742"/>
                  </a:lnTo>
                  <a:lnTo>
                    <a:pt x="203954" y="200613"/>
                  </a:lnTo>
                  <a:lnTo>
                    <a:pt x="214152" y="191334"/>
                  </a:lnTo>
                  <a:lnTo>
                    <a:pt x="223138" y="181007"/>
                  </a:lnTo>
                  <a:lnTo>
                    <a:pt x="230805" y="169733"/>
                  </a:lnTo>
                  <a:lnTo>
                    <a:pt x="237043" y="157614"/>
                  </a:lnTo>
                  <a:lnTo>
                    <a:pt x="241742" y="144750"/>
                  </a:lnTo>
                  <a:lnTo>
                    <a:pt x="244793" y="131244"/>
                  </a:lnTo>
                  <a:lnTo>
                    <a:pt x="246087" y="117196"/>
                  </a:lnTo>
                  <a:lnTo>
                    <a:pt x="246125" y="114300"/>
                  </a:lnTo>
                  <a:lnTo>
                    <a:pt x="245200" y="100154"/>
                  </a:lnTo>
                  <a:lnTo>
                    <a:pt x="242495" y="86530"/>
                  </a:lnTo>
                  <a:lnTo>
                    <a:pt x="238120" y="73529"/>
                  </a:lnTo>
                  <a:lnTo>
                    <a:pt x="232185" y="61251"/>
                  </a:lnTo>
                  <a:lnTo>
                    <a:pt x="224798" y="49798"/>
                  </a:lnTo>
                  <a:lnTo>
                    <a:pt x="216069" y="39271"/>
                  </a:lnTo>
                  <a:lnTo>
                    <a:pt x="206108" y="29773"/>
                  </a:lnTo>
                  <a:lnTo>
                    <a:pt x="195022" y="21403"/>
                  </a:lnTo>
                  <a:lnTo>
                    <a:pt x="182922" y="14263"/>
                  </a:lnTo>
                  <a:lnTo>
                    <a:pt x="169917" y="8455"/>
                  </a:lnTo>
                  <a:lnTo>
                    <a:pt x="156116" y="4081"/>
                  </a:lnTo>
                  <a:lnTo>
                    <a:pt x="141628" y="1240"/>
                  </a:lnTo>
                  <a:lnTo>
                    <a:pt x="126562" y="35"/>
                  </a:lnTo>
                  <a:lnTo>
                    <a:pt x="123456" y="0"/>
                  </a:lnTo>
                  <a:close/>
                </a:path>
              </a:pathLst>
            </a:custGeom>
            <a:ln w="12700">
              <a:solidFill>
                <a:srgbClr val="000000"/>
              </a:solidFill>
            </a:ln>
          </p:spPr>
          <p:txBody>
            <a:bodyPr wrap="square" lIns="0" tIns="0" rIns="0" bIns="0" rtlCol="0">
              <a:noAutofit/>
            </a:bodyPr>
            <a:lstStyle/>
            <a:p>
              <a:endParaRPr/>
            </a:p>
          </p:txBody>
        </p:sp>
        <p:sp>
          <p:nvSpPr>
            <p:cNvPr id="439" name="object 274"/>
            <p:cNvSpPr/>
            <p:nvPr/>
          </p:nvSpPr>
          <p:spPr>
            <a:xfrm>
              <a:off x="9288665" y="5811773"/>
              <a:ext cx="246125" cy="228600"/>
            </a:xfrm>
            <a:custGeom>
              <a:avLst/>
              <a:gdLst/>
              <a:ahLst/>
              <a:cxnLst/>
              <a:rect l="l" t="t" r="r" b="b"/>
              <a:pathLst>
                <a:path w="246125" h="228600">
                  <a:moveTo>
                    <a:pt x="122682" y="0"/>
                  </a:moveTo>
                  <a:lnTo>
                    <a:pt x="107513" y="861"/>
                  </a:lnTo>
                  <a:lnTo>
                    <a:pt x="92899" y="3379"/>
                  </a:lnTo>
                  <a:lnTo>
                    <a:pt x="78950" y="7451"/>
                  </a:lnTo>
                  <a:lnTo>
                    <a:pt x="65775" y="12977"/>
                  </a:lnTo>
                  <a:lnTo>
                    <a:pt x="53482" y="19855"/>
                  </a:lnTo>
                  <a:lnTo>
                    <a:pt x="42182" y="27983"/>
                  </a:lnTo>
                  <a:lnTo>
                    <a:pt x="31983" y="37261"/>
                  </a:lnTo>
                  <a:lnTo>
                    <a:pt x="22995" y="47587"/>
                  </a:lnTo>
                  <a:lnTo>
                    <a:pt x="15326" y="58860"/>
                  </a:lnTo>
                  <a:lnTo>
                    <a:pt x="9087" y="70979"/>
                  </a:lnTo>
                  <a:lnTo>
                    <a:pt x="4387" y="83841"/>
                  </a:lnTo>
                  <a:lnTo>
                    <a:pt x="1334" y="97346"/>
                  </a:lnTo>
                  <a:lnTo>
                    <a:pt x="38" y="111393"/>
                  </a:lnTo>
                  <a:lnTo>
                    <a:pt x="0" y="114300"/>
                  </a:lnTo>
                  <a:lnTo>
                    <a:pt x="926" y="128444"/>
                  </a:lnTo>
                  <a:lnTo>
                    <a:pt x="3631" y="142067"/>
                  </a:lnTo>
                  <a:lnTo>
                    <a:pt x="8006" y="155068"/>
                  </a:lnTo>
                  <a:lnTo>
                    <a:pt x="13942" y="167345"/>
                  </a:lnTo>
                  <a:lnTo>
                    <a:pt x="21329" y="178798"/>
                  </a:lnTo>
                  <a:lnTo>
                    <a:pt x="30058" y="189324"/>
                  </a:lnTo>
                  <a:lnTo>
                    <a:pt x="40020" y="198823"/>
                  </a:lnTo>
                  <a:lnTo>
                    <a:pt x="51106" y="207193"/>
                  </a:lnTo>
                  <a:lnTo>
                    <a:pt x="63206" y="214333"/>
                  </a:lnTo>
                  <a:lnTo>
                    <a:pt x="76211" y="220141"/>
                  </a:lnTo>
                  <a:lnTo>
                    <a:pt x="90012" y="224516"/>
                  </a:lnTo>
                  <a:lnTo>
                    <a:pt x="104500" y="227358"/>
                  </a:lnTo>
                  <a:lnTo>
                    <a:pt x="119565" y="228563"/>
                  </a:lnTo>
                  <a:lnTo>
                    <a:pt x="122682" y="228600"/>
                  </a:lnTo>
                  <a:lnTo>
                    <a:pt x="137961" y="227743"/>
                  </a:lnTo>
                  <a:lnTo>
                    <a:pt x="152664" y="225242"/>
                  </a:lnTo>
                  <a:lnTo>
                    <a:pt x="166687" y="221195"/>
                  </a:lnTo>
                  <a:lnTo>
                    <a:pt x="179922" y="215704"/>
                  </a:lnTo>
                  <a:lnTo>
                    <a:pt x="192263" y="208869"/>
                  </a:lnTo>
                  <a:lnTo>
                    <a:pt x="203604" y="200789"/>
                  </a:lnTo>
                  <a:lnTo>
                    <a:pt x="213839" y="191565"/>
                  </a:lnTo>
                  <a:lnTo>
                    <a:pt x="222861" y="181298"/>
                  </a:lnTo>
                  <a:lnTo>
                    <a:pt x="230565" y="170088"/>
                  </a:lnTo>
                  <a:lnTo>
                    <a:pt x="236844" y="158035"/>
                  </a:lnTo>
                  <a:lnTo>
                    <a:pt x="241591" y="145240"/>
                  </a:lnTo>
                  <a:lnTo>
                    <a:pt x="244702" y="131802"/>
                  </a:lnTo>
                  <a:lnTo>
                    <a:pt x="246069" y="117822"/>
                  </a:lnTo>
                  <a:lnTo>
                    <a:pt x="246125" y="114300"/>
                  </a:lnTo>
                  <a:lnTo>
                    <a:pt x="245205" y="100201"/>
                  </a:lnTo>
                  <a:lnTo>
                    <a:pt x="242515" y="86620"/>
                  </a:lnTo>
                  <a:lnTo>
                    <a:pt x="238162" y="73657"/>
                  </a:lnTo>
                  <a:lnTo>
                    <a:pt x="232251" y="61411"/>
                  </a:lnTo>
                  <a:lnTo>
                    <a:pt x="224889" y="49984"/>
                  </a:lnTo>
                  <a:lnTo>
                    <a:pt x="216182" y="39475"/>
                  </a:lnTo>
                  <a:lnTo>
                    <a:pt x="206237" y="29984"/>
                  </a:lnTo>
                  <a:lnTo>
                    <a:pt x="195159" y="21613"/>
                  </a:lnTo>
                  <a:lnTo>
                    <a:pt x="183055" y="14461"/>
                  </a:lnTo>
                  <a:lnTo>
                    <a:pt x="170031" y="8628"/>
                  </a:lnTo>
                  <a:lnTo>
                    <a:pt x="156193" y="4216"/>
                  </a:lnTo>
                  <a:lnTo>
                    <a:pt x="141647" y="1324"/>
                  </a:lnTo>
                  <a:lnTo>
                    <a:pt x="126500" y="52"/>
                  </a:lnTo>
                  <a:lnTo>
                    <a:pt x="122682" y="0"/>
                  </a:lnTo>
                  <a:close/>
                </a:path>
              </a:pathLst>
            </a:custGeom>
            <a:solidFill>
              <a:srgbClr val="FFFFCB"/>
            </a:solidFill>
          </p:spPr>
          <p:txBody>
            <a:bodyPr wrap="square" lIns="0" tIns="0" rIns="0" bIns="0" rtlCol="0">
              <a:noAutofit/>
            </a:bodyPr>
            <a:lstStyle/>
            <a:p>
              <a:endParaRPr/>
            </a:p>
          </p:txBody>
        </p:sp>
        <p:sp>
          <p:nvSpPr>
            <p:cNvPr id="440" name="object 275"/>
            <p:cNvSpPr/>
            <p:nvPr/>
          </p:nvSpPr>
          <p:spPr>
            <a:xfrm>
              <a:off x="9288665" y="5811773"/>
              <a:ext cx="246125" cy="228600"/>
            </a:xfrm>
            <a:custGeom>
              <a:avLst/>
              <a:gdLst/>
              <a:ahLst/>
              <a:cxnLst/>
              <a:rect l="l" t="t" r="r" b="b"/>
              <a:pathLst>
                <a:path w="246125" h="228600">
                  <a:moveTo>
                    <a:pt x="122682" y="0"/>
                  </a:moveTo>
                  <a:lnTo>
                    <a:pt x="107513" y="861"/>
                  </a:lnTo>
                  <a:lnTo>
                    <a:pt x="92899" y="3379"/>
                  </a:lnTo>
                  <a:lnTo>
                    <a:pt x="78950" y="7451"/>
                  </a:lnTo>
                  <a:lnTo>
                    <a:pt x="65775" y="12977"/>
                  </a:lnTo>
                  <a:lnTo>
                    <a:pt x="53482" y="19855"/>
                  </a:lnTo>
                  <a:lnTo>
                    <a:pt x="42182" y="27983"/>
                  </a:lnTo>
                  <a:lnTo>
                    <a:pt x="31983" y="37261"/>
                  </a:lnTo>
                  <a:lnTo>
                    <a:pt x="22995" y="47587"/>
                  </a:lnTo>
                  <a:lnTo>
                    <a:pt x="15326" y="58860"/>
                  </a:lnTo>
                  <a:lnTo>
                    <a:pt x="9087" y="70979"/>
                  </a:lnTo>
                  <a:lnTo>
                    <a:pt x="4387" y="83841"/>
                  </a:lnTo>
                  <a:lnTo>
                    <a:pt x="1334" y="97346"/>
                  </a:lnTo>
                  <a:lnTo>
                    <a:pt x="38" y="111393"/>
                  </a:lnTo>
                  <a:lnTo>
                    <a:pt x="0" y="114300"/>
                  </a:lnTo>
                  <a:lnTo>
                    <a:pt x="926" y="128444"/>
                  </a:lnTo>
                  <a:lnTo>
                    <a:pt x="3631" y="142067"/>
                  </a:lnTo>
                  <a:lnTo>
                    <a:pt x="8006" y="155068"/>
                  </a:lnTo>
                  <a:lnTo>
                    <a:pt x="13942" y="167345"/>
                  </a:lnTo>
                  <a:lnTo>
                    <a:pt x="21329" y="178798"/>
                  </a:lnTo>
                  <a:lnTo>
                    <a:pt x="30058" y="189324"/>
                  </a:lnTo>
                  <a:lnTo>
                    <a:pt x="40020" y="198823"/>
                  </a:lnTo>
                  <a:lnTo>
                    <a:pt x="51106" y="207193"/>
                  </a:lnTo>
                  <a:lnTo>
                    <a:pt x="63206" y="214333"/>
                  </a:lnTo>
                  <a:lnTo>
                    <a:pt x="76211" y="220141"/>
                  </a:lnTo>
                  <a:lnTo>
                    <a:pt x="90012" y="224516"/>
                  </a:lnTo>
                  <a:lnTo>
                    <a:pt x="104500" y="227358"/>
                  </a:lnTo>
                  <a:lnTo>
                    <a:pt x="119565" y="228563"/>
                  </a:lnTo>
                  <a:lnTo>
                    <a:pt x="122682" y="228600"/>
                  </a:lnTo>
                  <a:lnTo>
                    <a:pt x="137961" y="227743"/>
                  </a:lnTo>
                  <a:lnTo>
                    <a:pt x="152664" y="225242"/>
                  </a:lnTo>
                  <a:lnTo>
                    <a:pt x="166687" y="221195"/>
                  </a:lnTo>
                  <a:lnTo>
                    <a:pt x="179922" y="215704"/>
                  </a:lnTo>
                  <a:lnTo>
                    <a:pt x="192263" y="208869"/>
                  </a:lnTo>
                  <a:lnTo>
                    <a:pt x="203604" y="200789"/>
                  </a:lnTo>
                  <a:lnTo>
                    <a:pt x="213839" y="191565"/>
                  </a:lnTo>
                  <a:lnTo>
                    <a:pt x="222861" y="181298"/>
                  </a:lnTo>
                  <a:lnTo>
                    <a:pt x="230565" y="170088"/>
                  </a:lnTo>
                  <a:lnTo>
                    <a:pt x="236844" y="158035"/>
                  </a:lnTo>
                  <a:lnTo>
                    <a:pt x="241591" y="145240"/>
                  </a:lnTo>
                  <a:lnTo>
                    <a:pt x="244702" y="131802"/>
                  </a:lnTo>
                  <a:lnTo>
                    <a:pt x="246069" y="117822"/>
                  </a:lnTo>
                  <a:lnTo>
                    <a:pt x="246125" y="114300"/>
                  </a:lnTo>
                  <a:lnTo>
                    <a:pt x="245205" y="100201"/>
                  </a:lnTo>
                  <a:lnTo>
                    <a:pt x="242515" y="86620"/>
                  </a:lnTo>
                  <a:lnTo>
                    <a:pt x="238162" y="73657"/>
                  </a:lnTo>
                  <a:lnTo>
                    <a:pt x="232251" y="61411"/>
                  </a:lnTo>
                  <a:lnTo>
                    <a:pt x="224889" y="49984"/>
                  </a:lnTo>
                  <a:lnTo>
                    <a:pt x="216182" y="39475"/>
                  </a:lnTo>
                  <a:lnTo>
                    <a:pt x="206237" y="29984"/>
                  </a:lnTo>
                  <a:lnTo>
                    <a:pt x="195159" y="21613"/>
                  </a:lnTo>
                  <a:lnTo>
                    <a:pt x="183055" y="14461"/>
                  </a:lnTo>
                  <a:lnTo>
                    <a:pt x="170031" y="8628"/>
                  </a:lnTo>
                  <a:lnTo>
                    <a:pt x="156193" y="4216"/>
                  </a:lnTo>
                  <a:lnTo>
                    <a:pt x="141647" y="1324"/>
                  </a:lnTo>
                  <a:lnTo>
                    <a:pt x="126500" y="52"/>
                  </a:lnTo>
                  <a:lnTo>
                    <a:pt x="122682" y="0"/>
                  </a:lnTo>
                  <a:close/>
                </a:path>
              </a:pathLst>
            </a:custGeom>
            <a:ln w="12700">
              <a:solidFill>
                <a:srgbClr val="000000"/>
              </a:solidFill>
            </a:ln>
          </p:spPr>
          <p:txBody>
            <a:bodyPr wrap="square" lIns="0" tIns="0" rIns="0" bIns="0" rtlCol="0">
              <a:noAutofit/>
            </a:bodyPr>
            <a:lstStyle/>
            <a:p>
              <a:endParaRPr/>
            </a:p>
          </p:txBody>
        </p:sp>
        <p:sp>
          <p:nvSpPr>
            <p:cNvPr id="441" name="object 276"/>
            <p:cNvSpPr/>
            <p:nvPr/>
          </p:nvSpPr>
          <p:spPr>
            <a:xfrm>
              <a:off x="9180449" y="5762244"/>
              <a:ext cx="246125" cy="228600"/>
            </a:xfrm>
            <a:custGeom>
              <a:avLst/>
              <a:gdLst/>
              <a:ahLst/>
              <a:cxnLst/>
              <a:rect l="l" t="t" r="r" b="b"/>
              <a:pathLst>
                <a:path w="246125" h="228600">
                  <a:moveTo>
                    <a:pt x="123456" y="0"/>
                  </a:moveTo>
                  <a:lnTo>
                    <a:pt x="108323" y="856"/>
                  </a:lnTo>
                  <a:lnTo>
                    <a:pt x="93719" y="3357"/>
                  </a:lnTo>
                  <a:lnTo>
                    <a:pt x="79756" y="7403"/>
                  </a:lnTo>
                  <a:lnTo>
                    <a:pt x="66547" y="12893"/>
                  </a:lnTo>
                  <a:lnTo>
                    <a:pt x="54203" y="19728"/>
                  </a:lnTo>
                  <a:lnTo>
                    <a:pt x="42837" y="27807"/>
                  </a:lnTo>
                  <a:lnTo>
                    <a:pt x="32560" y="37030"/>
                  </a:lnTo>
                  <a:lnTo>
                    <a:pt x="23485" y="47296"/>
                  </a:lnTo>
                  <a:lnTo>
                    <a:pt x="15724" y="58505"/>
                  </a:lnTo>
                  <a:lnTo>
                    <a:pt x="9388" y="70557"/>
                  </a:lnTo>
                  <a:lnTo>
                    <a:pt x="4591" y="83351"/>
                  </a:lnTo>
                  <a:lnTo>
                    <a:pt x="1443" y="96788"/>
                  </a:lnTo>
                  <a:lnTo>
                    <a:pt x="57" y="110767"/>
                  </a:lnTo>
                  <a:lnTo>
                    <a:pt x="0" y="114300"/>
                  </a:lnTo>
                  <a:lnTo>
                    <a:pt x="932" y="128397"/>
                  </a:lnTo>
                  <a:lnTo>
                    <a:pt x="3654" y="141977"/>
                  </a:lnTo>
                  <a:lnTo>
                    <a:pt x="8053" y="154940"/>
                  </a:lnTo>
                  <a:lnTo>
                    <a:pt x="14018" y="167185"/>
                  </a:lnTo>
                  <a:lnTo>
                    <a:pt x="21437" y="178612"/>
                  </a:lnTo>
                  <a:lnTo>
                    <a:pt x="30197" y="189121"/>
                  </a:lnTo>
                  <a:lnTo>
                    <a:pt x="40187" y="198611"/>
                  </a:lnTo>
                  <a:lnTo>
                    <a:pt x="51294" y="206983"/>
                  </a:lnTo>
                  <a:lnTo>
                    <a:pt x="63406" y="214135"/>
                  </a:lnTo>
                  <a:lnTo>
                    <a:pt x="76411" y="219968"/>
                  </a:lnTo>
                  <a:lnTo>
                    <a:pt x="90198" y="224381"/>
                  </a:lnTo>
                  <a:lnTo>
                    <a:pt x="104654" y="227274"/>
                  </a:lnTo>
                  <a:lnTo>
                    <a:pt x="119667" y="228546"/>
                  </a:lnTo>
                  <a:lnTo>
                    <a:pt x="123456" y="228600"/>
                  </a:lnTo>
                  <a:lnTo>
                    <a:pt x="138626" y="227738"/>
                  </a:lnTo>
                  <a:lnTo>
                    <a:pt x="153239" y="225220"/>
                  </a:lnTo>
                  <a:lnTo>
                    <a:pt x="167188" y="221147"/>
                  </a:lnTo>
                  <a:lnTo>
                    <a:pt x="180363" y="215620"/>
                  </a:lnTo>
                  <a:lnTo>
                    <a:pt x="192655" y="208742"/>
                  </a:lnTo>
                  <a:lnTo>
                    <a:pt x="203954" y="200613"/>
                  </a:lnTo>
                  <a:lnTo>
                    <a:pt x="214152" y="191334"/>
                  </a:lnTo>
                  <a:lnTo>
                    <a:pt x="223138" y="181007"/>
                  </a:lnTo>
                  <a:lnTo>
                    <a:pt x="230805" y="169733"/>
                  </a:lnTo>
                  <a:lnTo>
                    <a:pt x="237043" y="157614"/>
                  </a:lnTo>
                  <a:lnTo>
                    <a:pt x="241742" y="144750"/>
                  </a:lnTo>
                  <a:lnTo>
                    <a:pt x="244793" y="131244"/>
                  </a:lnTo>
                  <a:lnTo>
                    <a:pt x="246087" y="117196"/>
                  </a:lnTo>
                  <a:lnTo>
                    <a:pt x="246125" y="114300"/>
                  </a:lnTo>
                  <a:lnTo>
                    <a:pt x="245200" y="100154"/>
                  </a:lnTo>
                  <a:lnTo>
                    <a:pt x="242495" y="86530"/>
                  </a:lnTo>
                  <a:lnTo>
                    <a:pt x="238120" y="73529"/>
                  </a:lnTo>
                  <a:lnTo>
                    <a:pt x="232185" y="61251"/>
                  </a:lnTo>
                  <a:lnTo>
                    <a:pt x="224798" y="49798"/>
                  </a:lnTo>
                  <a:lnTo>
                    <a:pt x="216069" y="39271"/>
                  </a:lnTo>
                  <a:lnTo>
                    <a:pt x="206108" y="29773"/>
                  </a:lnTo>
                  <a:lnTo>
                    <a:pt x="195022" y="21403"/>
                  </a:lnTo>
                  <a:lnTo>
                    <a:pt x="182922" y="14263"/>
                  </a:lnTo>
                  <a:lnTo>
                    <a:pt x="169917" y="8455"/>
                  </a:lnTo>
                  <a:lnTo>
                    <a:pt x="156116" y="4081"/>
                  </a:lnTo>
                  <a:lnTo>
                    <a:pt x="141628" y="1240"/>
                  </a:lnTo>
                  <a:lnTo>
                    <a:pt x="126562" y="35"/>
                  </a:lnTo>
                  <a:lnTo>
                    <a:pt x="123456" y="0"/>
                  </a:lnTo>
                  <a:close/>
                </a:path>
              </a:pathLst>
            </a:custGeom>
            <a:solidFill>
              <a:srgbClr val="FFFFCB"/>
            </a:solidFill>
          </p:spPr>
          <p:txBody>
            <a:bodyPr wrap="square" lIns="0" tIns="0" rIns="0" bIns="0" rtlCol="0">
              <a:noAutofit/>
            </a:bodyPr>
            <a:lstStyle/>
            <a:p>
              <a:endParaRPr/>
            </a:p>
          </p:txBody>
        </p:sp>
        <p:sp>
          <p:nvSpPr>
            <p:cNvPr id="442" name="object 277"/>
            <p:cNvSpPr/>
            <p:nvPr/>
          </p:nvSpPr>
          <p:spPr>
            <a:xfrm>
              <a:off x="9180449" y="5762244"/>
              <a:ext cx="246125" cy="228600"/>
            </a:xfrm>
            <a:custGeom>
              <a:avLst/>
              <a:gdLst/>
              <a:ahLst/>
              <a:cxnLst/>
              <a:rect l="l" t="t" r="r" b="b"/>
              <a:pathLst>
                <a:path w="246125" h="228600">
                  <a:moveTo>
                    <a:pt x="123456" y="0"/>
                  </a:moveTo>
                  <a:lnTo>
                    <a:pt x="108323" y="856"/>
                  </a:lnTo>
                  <a:lnTo>
                    <a:pt x="93719" y="3357"/>
                  </a:lnTo>
                  <a:lnTo>
                    <a:pt x="79756" y="7403"/>
                  </a:lnTo>
                  <a:lnTo>
                    <a:pt x="66547" y="12893"/>
                  </a:lnTo>
                  <a:lnTo>
                    <a:pt x="54203" y="19728"/>
                  </a:lnTo>
                  <a:lnTo>
                    <a:pt x="42837" y="27807"/>
                  </a:lnTo>
                  <a:lnTo>
                    <a:pt x="32560" y="37030"/>
                  </a:lnTo>
                  <a:lnTo>
                    <a:pt x="23485" y="47296"/>
                  </a:lnTo>
                  <a:lnTo>
                    <a:pt x="15724" y="58505"/>
                  </a:lnTo>
                  <a:lnTo>
                    <a:pt x="9388" y="70557"/>
                  </a:lnTo>
                  <a:lnTo>
                    <a:pt x="4591" y="83351"/>
                  </a:lnTo>
                  <a:lnTo>
                    <a:pt x="1443" y="96788"/>
                  </a:lnTo>
                  <a:lnTo>
                    <a:pt x="57" y="110767"/>
                  </a:lnTo>
                  <a:lnTo>
                    <a:pt x="0" y="114300"/>
                  </a:lnTo>
                  <a:lnTo>
                    <a:pt x="932" y="128397"/>
                  </a:lnTo>
                  <a:lnTo>
                    <a:pt x="3654" y="141977"/>
                  </a:lnTo>
                  <a:lnTo>
                    <a:pt x="8053" y="154940"/>
                  </a:lnTo>
                  <a:lnTo>
                    <a:pt x="14018" y="167185"/>
                  </a:lnTo>
                  <a:lnTo>
                    <a:pt x="21437" y="178612"/>
                  </a:lnTo>
                  <a:lnTo>
                    <a:pt x="30197" y="189121"/>
                  </a:lnTo>
                  <a:lnTo>
                    <a:pt x="40187" y="198611"/>
                  </a:lnTo>
                  <a:lnTo>
                    <a:pt x="51294" y="206983"/>
                  </a:lnTo>
                  <a:lnTo>
                    <a:pt x="63406" y="214135"/>
                  </a:lnTo>
                  <a:lnTo>
                    <a:pt x="76411" y="219968"/>
                  </a:lnTo>
                  <a:lnTo>
                    <a:pt x="90198" y="224381"/>
                  </a:lnTo>
                  <a:lnTo>
                    <a:pt x="104654" y="227274"/>
                  </a:lnTo>
                  <a:lnTo>
                    <a:pt x="119667" y="228546"/>
                  </a:lnTo>
                  <a:lnTo>
                    <a:pt x="123456" y="228600"/>
                  </a:lnTo>
                  <a:lnTo>
                    <a:pt x="138626" y="227738"/>
                  </a:lnTo>
                  <a:lnTo>
                    <a:pt x="153239" y="225220"/>
                  </a:lnTo>
                  <a:lnTo>
                    <a:pt x="167188" y="221147"/>
                  </a:lnTo>
                  <a:lnTo>
                    <a:pt x="180363" y="215620"/>
                  </a:lnTo>
                  <a:lnTo>
                    <a:pt x="192655" y="208742"/>
                  </a:lnTo>
                  <a:lnTo>
                    <a:pt x="203954" y="200613"/>
                  </a:lnTo>
                  <a:lnTo>
                    <a:pt x="214152" y="191334"/>
                  </a:lnTo>
                  <a:lnTo>
                    <a:pt x="223138" y="181007"/>
                  </a:lnTo>
                  <a:lnTo>
                    <a:pt x="230805" y="169733"/>
                  </a:lnTo>
                  <a:lnTo>
                    <a:pt x="237043" y="157614"/>
                  </a:lnTo>
                  <a:lnTo>
                    <a:pt x="241742" y="144750"/>
                  </a:lnTo>
                  <a:lnTo>
                    <a:pt x="244793" y="131244"/>
                  </a:lnTo>
                  <a:lnTo>
                    <a:pt x="246087" y="117196"/>
                  </a:lnTo>
                  <a:lnTo>
                    <a:pt x="246125" y="114300"/>
                  </a:lnTo>
                  <a:lnTo>
                    <a:pt x="245200" y="100154"/>
                  </a:lnTo>
                  <a:lnTo>
                    <a:pt x="242495" y="86530"/>
                  </a:lnTo>
                  <a:lnTo>
                    <a:pt x="238120" y="73529"/>
                  </a:lnTo>
                  <a:lnTo>
                    <a:pt x="232185" y="61251"/>
                  </a:lnTo>
                  <a:lnTo>
                    <a:pt x="224798" y="49798"/>
                  </a:lnTo>
                  <a:lnTo>
                    <a:pt x="216069" y="39271"/>
                  </a:lnTo>
                  <a:lnTo>
                    <a:pt x="206108" y="29773"/>
                  </a:lnTo>
                  <a:lnTo>
                    <a:pt x="195022" y="21403"/>
                  </a:lnTo>
                  <a:lnTo>
                    <a:pt x="182922" y="14263"/>
                  </a:lnTo>
                  <a:lnTo>
                    <a:pt x="169917" y="8455"/>
                  </a:lnTo>
                  <a:lnTo>
                    <a:pt x="156116" y="4081"/>
                  </a:lnTo>
                  <a:lnTo>
                    <a:pt x="141628" y="1240"/>
                  </a:lnTo>
                  <a:lnTo>
                    <a:pt x="126562" y="35"/>
                  </a:lnTo>
                  <a:lnTo>
                    <a:pt x="123456" y="0"/>
                  </a:lnTo>
                  <a:close/>
                </a:path>
              </a:pathLst>
            </a:custGeom>
            <a:ln w="12700">
              <a:solidFill>
                <a:srgbClr val="000000"/>
              </a:solidFill>
            </a:ln>
          </p:spPr>
          <p:txBody>
            <a:bodyPr wrap="square" lIns="0" tIns="0" rIns="0" bIns="0" rtlCol="0">
              <a:noAutofit/>
            </a:bodyPr>
            <a:lstStyle/>
            <a:p>
              <a:endParaRPr/>
            </a:p>
          </p:txBody>
        </p:sp>
        <p:sp>
          <p:nvSpPr>
            <p:cNvPr id="443" name="object 278"/>
            <p:cNvSpPr/>
            <p:nvPr/>
          </p:nvSpPr>
          <p:spPr>
            <a:xfrm>
              <a:off x="9099677" y="6035039"/>
              <a:ext cx="246138" cy="228600"/>
            </a:xfrm>
            <a:custGeom>
              <a:avLst/>
              <a:gdLst/>
              <a:ahLst/>
              <a:cxnLst/>
              <a:rect l="l" t="t" r="r" b="b"/>
              <a:pathLst>
                <a:path w="246138" h="228600">
                  <a:moveTo>
                    <a:pt x="122694" y="0"/>
                  </a:moveTo>
                  <a:lnTo>
                    <a:pt x="107526" y="873"/>
                  </a:lnTo>
                  <a:lnTo>
                    <a:pt x="92913" y="3423"/>
                  </a:lnTo>
                  <a:lnTo>
                    <a:pt x="78963" y="7542"/>
                  </a:lnTo>
                  <a:lnTo>
                    <a:pt x="65787" y="13122"/>
                  </a:lnTo>
                  <a:lnTo>
                    <a:pt x="53494" y="20057"/>
                  </a:lnTo>
                  <a:lnTo>
                    <a:pt x="42193" y="28238"/>
                  </a:lnTo>
                  <a:lnTo>
                    <a:pt x="31992" y="37559"/>
                  </a:lnTo>
                  <a:lnTo>
                    <a:pt x="23003" y="47913"/>
                  </a:lnTo>
                  <a:lnTo>
                    <a:pt x="15333" y="59193"/>
                  </a:lnTo>
                  <a:lnTo>
                    <a:pt x="9092" y="71290"/>
                  </a:lnTo>
                  <a:lnTo>
                    <a:pt x="4390" y="84098"/>
                  </a:lnTo>
                  <a:lnTo>
                    <a:pt x="1336" y="97509"/>
                  </a:lnTo>
                  <a:lnTo>
                    <a:pt x="38" y="111417"/>
                  </a:lnTo>
                  <a:lnTo>
                    <a:pt x="0" y="114300"/>
                  </a:lnTo>
                  <a:lnTo>
                    <a:pt x="926" y="128443"/>
                  </a:lnTo>
                  <a:lnTo>
                    <a:pt x="3631" y="142066"/>
                  </a:lnTo>
                  <a:lnTo>
                    <a:pt x="8007" y="155066"/>
                  </a:lnTo>
                  <a:lnTo>
                    <a:pt x="13943" y="167343"/>
                  </a:lnTo>
                  <a:lnTo>
                    <a:pt x="21331" y="178795"/>
                  </a:lnTo>
                  <a:lnTo>
                    <a:pt x="30060" y="189321"/>
                  </a:lnTo>
                  <a:lnTo>
                    <a:pt x="40023" y="198820"/>
                  </a:lnTo>
                  <a:lnTo>
                    <a:pt x="51109" y="207189"/>
                  </a:lnTo>
                  <a:lnTo>
                    <a:pt x="63209" y="214329"/>
                  </a:lnTo>
                  <a:lnTo>
                    <a:pt x="76215" y="220138"/>
                  </a:lnTo>
                  <a:lnTo>
                    <a:pt x="90015" y="224514"/>
                  </a:lnTo>
                  <a:lnTo>
                    <a:pt x="104502" y="227356"/>
                  </a:lnTo>
                  <a:lnTo>
                    <a:pt x="119566" y="228563"/>
                  </a:lnTo>
                  <a:lnTo>
                    <a:pt x="122694" y="228600"/>
                  </a:lnTo>
                  <a:lnTo>
                    <a:pt x="137971" y="227743"/>
                  </a:lnTo>
                  <a:lnTo>
                    <a:pt x="152673" y="225242"/>
                  </a:lnTo>
                  <a:lnTo>
                    <a:pt x="166694" y="221195"/>
                  </a:lnTo>
                  <a:lnTo>
                    <a:pt x="179929" y="215704"/>
                  </a:lnTo>
                  <a:lnTo>
                    <a:pt x="192270" y="208869"/>
                  </a:lnTo>
                  <a:lnTo>
                    <a:pt x="203611" y="200789"/>
                  </a:lnTo>
                  <a:lnTo>
                    <a:pt x="213847" y="191565"/>
                  </a:lnTo>
                  <a:lnTo>
                    <a:pt x="222870" y="181298"/>
                  </a:lnTo>
                  <a:lnTo>
                    <a:pt x="230575" y="170088"/>
                  </a:lnTo>
                  <a:lnTo>
                    <a:pt x="236854" y="158035"/>
                  </a:lnTo>
                  <a:lnTo>
                    <a:pt x="241603" y="145240"/>
                  </a:lnTo>
                  <a:lnTo>
                    <a:pt x="244714" y="131802"/>
                  </a:lnTo>
                  <a:lnTo>
                    <a:pt x="246081" y="117822"/>
                  </a:lnTo>
                  <a:lnTo>
                    <a:pt x="246138" y="114300"/>
                  </a:lnTo>
                  <a:lnTo>
                    <a:pt x="245218" y="100349"/>
                  </a:lnTo>
                  <a:lnTo>
                    <a:pt x="242527" y="86869"/>
                  </a:lnTo>
                  <a:lnTo>
                    <a:pt x="238173" y="73967"/>
                  </a:lnTo>
                  <a:lnTo>
                    <a:pt x="232261" y="61748"/>
                  </a:lnTo>
                  <a:lnTo>
                    <a:pt x="224898" y="50318"/>
                  </a:lnTo>
                  <a:lnTo>
                    <a:pt x="216191" y="39785"/>
                  </a:lnTo>
                  <a:lnTo>
                    <a:pt x="206245" y="30253"/>
                  </a:lnTo>
                  <a:lnTo>
                    <a:pt x="195166" y="21829"/>
                  </a:lnTo>
                  <a:lnTo>
                    <a:pt x="183062" y="14620"/>
                  </a:lnTo>
                  <a:lnTo>
                    <a:pt x="170038" y="8732"/>
                  </a:lnTo>
                  <a:lnTo>
                    <a:pt x="156201" y="4271"/>
                  </a:lnTo>
                  <a:lnTo>
                    <a:pt x="141657" y="1342"/>
                  </a:lnTo>
                  <a:lnTo>
                    <a:pt x="126512" y="53"/>
                  </a:lnTo>
                  <a:lnTo>
                    <a:pt x="122694" y="0"/>
                  </a:lnTo>
                  <a:close/>
                </a:path>
              </a:pathLst>
            </a:custGeom>
            <a:solidFill>
              <a:srgbClr val="FFFFCB"/>
            </a:solidFill>
          </p:spPr>
          <p:txBody>
            <a:bodyPr wrap="square" lIns="0" tIns="0" rIns="0" bIns="0" rtlCol="0">
              <a:noAutofit/>
            </a:bodyPr>
            <a:lstStyle/>
            <a:p>
              <a:endParaRPr/>
            </a:p>
          </p:txBody>
        </p:sp>
        <p:sp>
          <p:nvSpPr>
            <p:cNvPr id="444" name="object 279"/>
            <p:cNvSpPr/>
            <p:nvPr/>
          </p:nvSpPr>
          <p:spPr>
            <a:xfrm>
              <a:off x="9099677" y="6035039"/>
              <a:ext cx="246138" cy="228600"/>
            </a:xfrm>
            <a:custGeom>
              <a:avLst/>
              <a:gdLst/>
              <a:ahLst/>
              <a:cxnLst/>
              <a:rect l="l" t="t" r="r" b="b"/>
              <a:pathLst>
                <a:path w="246138" h="228600">
                  <a:moveTo>
                    <a:pt x="122694" y="0"/>
                  </a:moveTo>
                  <a:lnTo>
                    <a:pt x="107526" y="873"/>
                  </a:lnTo>
                  <a:lnTo>
                    <a:pt x="92913" y="3423"/>
                  </a:lnTo>
                  <a:lnTo>
                    <a:pt x="78963" y="7542"/>
                  </a:lnTo>
                  <a:lnTo>
                    <a:pt x="65787" y="13122"/>
                  </a:lnTo>
                  <a:lnTo>
                    <a:pt x="53494" y="20057"/>
                  </a:lnTo>
                  <a:lnTo>
                    <a:pt x="42193" y="28238"/>
                  </a:lnTo>
                  <a:lnTo>
                    <a:pt x="31992" y="37559"/>
                  </a:lnTo>
                  <a:lnTo>
                    <a:pt x="23003" y="47913"/>
                  </a:lnTo>
                  <a:lnTo>
                    <a:pt x="15333" y="59193"/>
                  </a:lnTo>
                  <a:lnTo>
                    <a:pt x="9092" y="71290"/>
                  </a:lnTo>
                  <a:lnTo>
                    <a:pt x="4390" y="84098"/>
                  </a:lnTo>
                  <a:lnTo>
                    <a:pt x="1336" y="97509"/>
                  </a:lnTo>
                  <a:lnTo>
                    <a:pt x="38" y="111417"/>
                  </a:lnTo>
                  <a:lnTo>
                    <a:pt x="0" y="114300"/>
                  </a:lnTo>
                  <a:lnTo>
                    <a:pt x="926" y="128443"/>
                  </a:lnTo>
                  <a:lnTo>
                    <a:pt x="3631" y="142066"/>
                  </a:lnTo>
                  <a:lnTo>
                    <a:pt x="8007" y="155066"/>
                  </a:lnTo>
                  <a:lnTo>
                    <a:pt x="13943" y="167343"/>
                  </a:lnTo>
                  <a:lnTo>
                    <a:pt x="21331" y="178795"/>
                  </a:lnTo>
                  <a:lnTo>
                    <a:pt x="30060" y="189321"/>
                  </a:lnTo>
                  <a:lnTo>
                    <a:pt x="40023" y="198820"/>
                  </a:lnTo>
                  <a:lnTo>
                    <a:pt x="51109" y="207189"/>
                  </a:lnTo>
                  <a:lnTo>
                    <a:pt x="63209" y="214329"/>
                  </a:lnTo>
                  <a:lnTo>
                    <a:pt x="76215" y="220138"/>
                  </a:lnTo>
                  <a:lnTo>
                    <a:pt x="90015" y="224514"/>
                  </a:lnTo>
                  <a:lnTo>
                    <a:pt x="104502" y="227356"/>
                  </a:lnTo>
                  <a:lnTo>
                    <a:pt x="119566" y="228563"/>
                  </a:lnTo>
                  <a:lnTo>
                    <a:pt x="122694" y="228600"/>
                  </a:lnTo>
                  <a:lnTo>
                    <a:pt x="137971" y="227743"/>
                  </a:lnTo>
                  <a:lnTo>
                    <a:pt x="152673" y="225242"/>
                  </a:lnTo>
                  <a:lnTo>
                    <a:pt x="166694" y="221195"/>
                  </a:lnTo>
                  <a:lnTo>
                    <a:pt x="179929" y="215704"/>
                  </a:lnTo>
                  <a:lnTo>
                    <a:pt x="192270" y="208869"/>
                  </a:lnTo>
                  <a:lnTo>
                    <a:pt x="203611" y="200789"/>
                  </a:lnTo>
                  <a:lnTo>
                    <a:pt x="213847" y="191565"/>
                  </a:lnTo>
                  <a:lnTo>
                    <a:pt x="222870" y="181298"/>
                  </a:lnTo>
                  <a:lnTo>
                    <a:pt x="230575" y="170088"/>
                  </a:lnTo>
                  <a:lnTo>
                    <a:pt x="236854" y="158035"/>
                  </a:lnTo>
                  <a:lnTo>
                    <a:pt x="241603" y="145240"/>
                  </a:lnTo>
                  <a:lnTo>
                    <a:pt x="244714" y="131802"/>
                  </a:lnTo>
                  <a:lnTo>
                    <a:pt x="246081" y="117822"/>
                  </a:lnTo>
                  <a:lnTo>
                    <a:pt x="246138" y="114300"/>
                  </a:lnTo>
                  <a:lnTo>
                    <a:pt x="245218" y="100349"/>
                  </a:lnTo>
                  <a:lnTo>
                    <a:pt x="242527" y="86869"/>
                  </a:lnTo>
                  <a:lnTo>
                    <a:pt x="238173" y="73967"/>
                  </a:lnTo>
                  <a:lnTo>
                    <a:pt x="232261" y="61748"/>
                  </a:lnTo>
                  <a:lnTo>
                    <a:pt x="224898" y="50318"/>
                  </a:lnTo>
                  <a:lnTo>
                    <a:pt x="216191" y="39785"/>
                  </a:lnTo>
                  <a:lnTo>
                    <a:pt x="206245" y="30253"/>
                  </a:lnTo>
                  <a:lnTo>
                    <a:pt x="195166" y="21829"/>
                  </a:lnTo>
                  <a:lnTo>
                    <a:pt x="183062" y="14620"/>
                  </a:lnTo>
                  <a:lnTo>
                    <a:pt x="170038" y="8732"/>
                  </a:lnTo>
                  <a:lnTo>
                    <a:pt x="156201" y="4271"/>
                  </a:lnTo>
                  <a:lnTo>
                    <a:pt x="141657" y="1342"/>
                  </a:lnTo>
                  <a:lnTo>
                    <a:pt x="126512" y="53"/>
                  </a:lnTo>
                  <a:lnTo>
                    <a:pt x="122694" y="0"/>
                  </a:lnTo>
                  <a:close/>
                </a:path>
              </a:pathLst>
            </a:custGeom>
            <a:ln w="12700">
              <a:solidFill>
                <a:srgbClr val="000000"/>
              </a:solidFill>
            </a:ln>
          </p:spPr>
          <p:txBody>
            <a:bodyPr wrap="square" lIns="0" tIns="0" rIns="0" bIns="0" rtlCol="0">
              <a:noAutofit/>
            </a:bodyPr>
            <a:lstStyle/>
            <a:p>
              <a:endParaRPr/>
            </a:p>
          </p:txBody>
        </p:sp>
        <p:sp>
          <p:nvSpPr>
            <p:cNvPr id="445" name="object 280"/>
            <p:cNvSpPr/>
            <p:nvPr/>
          </p:nvSpPr>
          <p:spPr>
            <a:xfrm>
              <a:off x="9051671" y="5803391"/>
              <a:ext cx="601979" cy="476250"/>
            </a:xfrm>
            <a:custGeom>
              <a:avLst/>
              <a:gdLst/>
              <a:ahLst/>
              <a:cxnLst/>
              <a:rect l="l" t="t" r="r" b="b"/>
              <a:pathLst>
                <a:path w="601979" h="476250">
                  <a:moveTo>
                    <a:pt x="503694" y="457200"/>
                  </a:moveTo>
                  <a:lnTo>
                    <a:pt x="596658" y="303275"/>
                  </a:lnTo>
                  <a:lnTo>
                    <a:pt x="601979" y="285750"/>
                  </a:lnTo>
                  <a:lnTo>
                    <a:pt x="563879" y="233934"/>
                  </a:lnTo>
                  <a:lnTo>
                    <a:pt x="547877" y="203454"/>
                  </a:lnTo>
                  <a:lnTo>
                    <a:pt x="489203" y="166878"/>
                  </a:lnTo>
                  <a:lnTo>
                    <a:pt x="467105" y="159258"/>
                  </a:lnTo>
                  <a:lnTo>
                    <a:pt x="383298" y="44958"/>
                  </a:lnTo>
                  <a:lnTo>
                    <a:pt x="251472" y="58674"/>
                  </a:lnTo>
                  <a:lnTo>
                    <a:pt x="142506" y="0"/>
                  </a:lnTo>
                  <a:lnTo>
                    <a:pt x="0" y="160782"/>
                  </a:lnTo>
                  <a:lnTo>
                    <a:pt x="53352" y="417575"/>
                  </a:lnTo>
                  <a:lnTo>
                    <a:pt x="78498" y="406908"/>
                  </a:lnTo>
                  <a:lnTo>
                    <a:pt x="216420" y="435102"/>
                  </a:lnTo>
                  <a:lnTo>
                    <a:pt x="230898" y="458724"/>
                  </a:lnTo>
                  <a:lnTo>
                    <a:pt x="440448" y="476250"/>
                  </a:lnTo>
                  <a:lnTo>
                    <a:pt x="503694" y="457200"/>
                  </a:lnTo>
                  <a:close/>
                </a:path>
              </a:pathLst>
            </a:custGeom>
            <a:solidFill>
              <a:srgbClr val="FFFFCB"/>
            </a:solidFill>
          </p:spPr>
          <p:txBody>
            <a:bodyPr wrap="square" lIns="0" tIns="0" rIns="0" bIns="0" rtlCol="0">
              <a:noAutofit/>
            </a:bodyPr>
            <a:lstStyle/>
            <a:p>
              <a:endParaRPr/>
            </a:p>
          </p:txBody>
        </p:sp>
        <p:sp>
          <p:nvSpPr>
            <p:cNvPr id="446" name="object 281"/>
            <p:cNvSpPr/>
            <p:nvPr/>
          </p:nvSpPr>
          <p:spPr>
            <a:xfrm>
              <a:off x="9165971" y="5503925"/>
              <a:ext cx="138696" cy="128015"/>
            </a:xfrm>
            <a:custGeom>
              <a:avLst/>
              <a:gdLst/>
              <a:ahLst/>
              <a:cxnLst/>
              <a:rect l="l" t="t" r="r" b="b"/>
              <a:pathLst>
                <a:path w="138696" h="128015">
                  <a:moveTo>
                    <a:pt x="69354" y="0"/>
                  </a:moveTo>
                  <a:lnTo>
                    <a:pt x="54405" y="1481"/>
                  </a:lnTo>
                  <a:lnTo>
                    <a:pt x="40556" y="5725"/>
                  </a:lnTo>
                  <a:lnTo>
                    <a:pt x="28164" y="12430"/>
                  </a:lnTo>
                  <a:lnTo>
                    <a:pt x="17587" y="21297"/>
                  </a:lnTo>
                  <a:lnTo>
                    <a:pt x="9181" y="32023"/>
                  </a:lnTo>
                  <a:lnTo>
                    <a:pt x="3303" y="44309"/>
                  </a:lnTo>
                  <a:lnTo>
                    <a:pt x="311" y="57853"/>
                  </a:lnTo>
                  <a:lnTo>
                    <a:pt x="0" y="64008"/>
                  </a:lnTo>
                  <a:lnTo>
                    <a:pt x="1638" y="78001"/>
                  </a:lnTo>
                  <a:lnTo>
                    <a:pt x="6315" y="90867"/>
                  </a:lnTo>
                  <a:lnTo>
                    <a:pt x="13675" y="102303"/>
                  </a:lnTo>
                  <a:lnTo>
                    <a:pt x="23359" y="112008"/>
                  </a:lnTo>
                  <a:lnTo>
                    <a:pt x="35012" y="119682"/>
                  </a:lnTo>
                  <a:lnTo>
                    <a:pt x="48276" y="125025"/>
                  </a:lnTo>
                  <a:lnTo>
                    <a:pt x="62794" y="127735"/>
                  </a:lnTo>
                  <a:lnTo>
                    <a:pt x="69354" y="128015"/>
                  </a:lnTo>
                  <a:lnTo>
                    <a:pt x="84305" y="126534"/>
                  </a:lnTo>
                  <a:lnTo>
                    <a:pt x="98153" y="122289"/>
                  </a:lnTo>
                  <a:lnTo>
                    <a:pt x="110543" y="115582"/>
                  </a:lnTo>
                  <a:lnTo>
                    <a:pt x="121118" y="106714"/>
                  </a:lnTo>
                  <a:lnTo>
                    <a:pt x="129521" y="95986"/>
                  </a:lnTo>
                  <a:lnTo>
                    <a:pt x="135396" y="83699"/>
                  </a:lnTo>
                  <a:lnTo>
                    <a:pt x="138386" y="70152"/>
                  </a:lnTo>
                  <a:lnTo>
                    <a:pt x="138696" y="64008"/>
                  </a:lnTo>
                  <a:lnTo>
                    <a:pt x="137058" y="50012"/>
                  </a:lnTo>
                  <a:lnTo>
                    <a:pt x="132382" y="37146"/>
                  </a:lnTo>
                  <a:lnTo>
                    <a:pt x="125023" y="25709"/>
                  </a:lnTo>
                  <a:lnTo>
                    <a:pt x="115340" y="16004"/>
                  </a:lnTo>
                  <a:lnTo>
                    <a:pt x="103687" y="8329"/>
                  </a:lnTo>
                  <a:lnTo>
                    <a:pt x="90423" y="2988"/>
                  </a:lnTo>
                  <a:lnTo>
                    <a:pt x="75903" y="279"/>
                  </a:lnTo>
                  <a:lnTo>
                    <a:pt x="69354" y="0"/>
                  </a:lnTo>
                  <a:close/>
                </a:path>
              </a:pathLst>
            </a:custGeom>
            <a:solidFill>
              <a:srgbClr val="FFFFCB"/>
            </a:solidFill>
          </p:spPr>
          <p:txBody>
            <a:bodyPr wrap="square" lIns="0" tIns="0" rIns="0" bIns="0" rtlCol="0">
              <a:noAutofit/>
            </a:bodyPr>
            <a:lstStyle/>
            <a:p>
              <a:endParaRPr/>
            </a:p>
          </p:txBody>
        </p:sp>
        <p:sp>
          <p:nvSpPr>
            <p:cNvPr id="447" name="object 282"/>
            <p:cNvSpPr/>
            <p:nvPr/>
          </p:nvSpPr>
          <p:spPr>
            <a:xfrm>
              <a:off x="9165971" y="5503925"/>
              <a:ext cx="138696" cy="128015"/>
            </a:xfrm>
            <a:custGeom>
              <a:avLst/>
              <a:gdLst/>
              <a:ahLst/>
              <a:cxnLst/>
              <a:rect l="l" t="t" r="r" b="b"/>
              <a:pathLst>
                <a:path w="138696" h="128015">
                  <a:moveTo>
                    <a:pt x="69354" y="0"/>
                  </a:moveTo>
                  <a:lnTo>
                    <a:pt x="54405" y="1481"/>
                  </a:lnTo>
                  <a:lnTo>
                    <a:pt x="40556" y="5725"/>
                  </a:lnTo>
                  <a:lnTo>
                    <a:pt x="28164" y="12430"/>
                  </a:lnTo>
                  <a:lnTo>
                    <a:pt x="17587" y="21297"/>
                  </a:lnTo>
                  <a:lnTo>
                    <a:pt x="9181" y="32023"/>
                  </a:lnTo>
                  <a:lnTo>
                    <a:pt x="3303" y="44309"/>
                  </a:lnTo>
                  <a:lnTo>
                    <a:pt x="311" y="57853"/>
                  </a:lnTo>
                  <a:lnTo>
                    <a:pt x="0" y="64008"/>
                  </a:lnTo>
                  <a:lnTo>
                    <a:pt x="1638" y="78001"/>
                  </a:lnTo>
                  <a:lnTo>
                    <a:pt x="6315" y="90867"/>
                  </a:lnTo>
                  <a:lnTo>
                    <a:pt x="13675" y="102303"/>
                  </a:lnTo>
                  <a:lnTo>
                    <a:pt x="23359" y="112008"/>
                  </a:lnTo>
                  <a:lnTo>
                    <a:pt x="35012" y="119682"/>
                  </a:lnTo>
                  <a:lnTo>
                    <a:pt x="48276" y="125025"/>
                  </a:lnTo>
                  <a:lnTo>
                    <a:pt x="62794" y="127735"/>
                  </a:lnTo>
                  <a:lnTo>
                    <a:pt x="69354" y="128015"/>
                  </a:lnTo>
                  <a:lnTo>
                    <a:pt x="84305" y="126534"/>
                  </a:lnTo>
                  <a:lnTo>
                    <a:pt x="98153" y="122289"/>
                  </a:lnTo>
                  <a:lnTo>
                    <a:pt x="110543" y="115582"/>
                  </a:lnTo>
                  <a:lnTo>
                    <a:pt x="121118" y="106714"/>
                  </a:lnTo>
                  <a:lnTo>
                    <a:pt x="129521" y="95986"/>
                  </a:lnTo>
                  <a:lnTo>
                    <a:pt x="135396" y="83699"/>
                  </a:lnTo>
                  <a:lnTo>
                    <a:pt x="138386" y="70152"/>
                  </a:lnTo>
                  <a:lnTo>
                    <a:pt x="138696" y="64008"/>
                  </a:lnTo>
                  <a:lnTo>
                    <a:pt x="137058" y="50012"/>
                  </a:lnTo>
                  <a:lnTo>
                    <a:pt x="132382" y="37146"/>
                  </a:lnTo>
                  <a:lnTo>
                    <a:pt x="125023" y="25709"/>
                  </a:lnTo>
                  <a:lnTo>
                    <a:pt x="115340" y="16004"/>
                  </a:lnTo>
                  <a:lnTo>
                    <a:pt x="103687" y="8329"/>
                  </a:lnTo>
                  <a:lnTo>
                    <a:pt x="90423" y="2988"/>
                  </a:lnTo>
                  <a:lnTo>
                    <a:pt x="75903" y="279"/>
                  </a:lnTo>
                  <a:lnTo>
                    <a:pt x="69354" y="0"/>
                  </a:lnTo>
                  <a:close/>
                </a:path>
              </a:pathLst>
            </a:custGeom>
            <a:ln w="12700">
              <a:solidFill>
                <a:srgbClr val="000000"/>
              </a:solidFill>
            </a:ln>
          </p:spPr>
          <p:txBody>
            <a:bodyPr wrap="square" lIns="0" tIns="0" rIns="0" bIns="0" rtlCol="0">
              <a:noAutofit/>
            </a:bodyPr>
            <a:lstStyle/>
            <a:p>
              <a:endParaRPr/>
            </a:p>
          </p:txBody>
        </p:sp>
        <p:sp>
          <p:nvSpPr>
            <p:cNvPr id="448" name="object 283"/>
            <p:cNvSpPr/>
            <p:nvPr/>
          </p:nvSpPr>
          <p:spPr>
            <a:xfrm>
              <a:off x="9165971" y="5032247"/>
              <a:ext cx="138696" cy="128777"/>
            </a:xfrm>
            <a:custGeom>
              <a:avLst/>
              <a:gdLst/>
              <a:ahLst/>
              <a:cxnLst/>
              <a:rect l="l" t="t" r="r" b="b"/>
              <a:pathLst>
                <a:path w="138696" h="128777">
                  <a:moveTo>
                    <a:pt x="69354" y="0"/>
                  </a:moveTo>
                  <a:lnTo>
                    <a:pt x="54405" y="1517"/>
                  </a:lnTo>
                  <a:lnTo>
                    <a:pt x="40556" y="5846"/>
                  </a:lnTo>
                  <a:lnTo>
                    <a:pt x="28164" y="12653"/>
                  </a:lnTo>
                  <a:lnTo>
                    <a:pt x="17587" y="21603"/>
                  </a:lnTo>
                  <a:lnTo>
                    <a:pt x="9181" y="32362"/>
                  </a:lnTo>
                  <a:lnTo>
                    <a:pt x="3303" y="44596"/>
                  </a:lnTo>
                  <a:lnTo>
                    <a:pt x="311" y="57971"/>
                  </a:lnTo>
                  <a:lnTo>
                    <a:pt x="0" y="64007"/>
                  </a:lnTo>
                  <a:lnTo>
                    <a:pt x="1620" y="77965"/>
                  </a:lnTo>
                  <a:lnTo>
                    <a:pt x="6249" y="90868"/>
                  </a:lnTo>
                  <a:lnTo>
                    <a:pt x="13534" y="102398"/>
                  </a:lnTo>
                  <a:lnTo>
                    <a:pt x="23125" y="112238"/>
                  </a:lnTo>
                  <a:lnTo>
                    <a:pt x="34670" y="120069"/>
                  </a:lnTo>
                  <a:lnTo>
                    <a:pt x="47819" y="125575"/>
                  </a:lnTo>
                  <a:lnTo>
                    <a:pt x="62220" y="128436"/>
                  </a:lnTo>
                  <a:lnTo>
                    <a:pt x="69354" y="128777"/>
                  </a:lnTo>
                  <a:lnTo>
                    <a:pt x="84226" y="127274"/>
                  </a:lnTo>
                  <a:lnTo>
                    <a:pt x="98009" y="122977"/>
                  </a:lnTo>
                  <a:lnTo>
                    <a:pt x="110354" y="116203"/>
                  </a:lnTo>
                  <a:lnTo>
                    <a:pt x="120909" y="107270"/>
                  </a:lnTo>
                  <a:lnTo>
                    <a:pt x="129324" y="96496"/>
                  </a:lnTo>
                  <a:lnTo>
                    <a:pt x="135247" y="84200"/>
                  </a:lnTo>
                  <a:lnTo>
                    <a:pt x="138329" y="70699"/>
                  </a:lnTo>
                  <a:lnTo>
                    <a:pt x="138696" y="64007"/>
                  </a:lnTo>
                  <a:lnTo>
                    <a:pt x="137058" y="50243"/>
                  </a:lnTo>
                  <a:lnTo>
                    <a:pt x="132382" y="37475"/>
                  </a:lnTo>
                  <a:lnTo>
                    <a:pt x="125023" y="26037"/>
                  </a:lnTo>
                  <a:lnTo>
                    <a:pt x="115340" y="16266"/>
                  </a:lnTo>
                  <a:lnTo>
                    <a:pt x="103687" y="8494"/>
                  </a:lnTo>
                  <a:lnTo>
                    <a:pt x="90423" y="3056"/>
                  </a:lnTo>
                  <a:lnTo>
                    <a:pt x="75903" y="287"/>
                  </a:lnTo>
                  <a:lnTo>
                    <a:pt x="69354" y="0"/>
                  </a:lnTo>
                  <a:close/>
                </a:path>
              </a:pathLst>
            </a:custGeom>
            <a:solidFill>
              <a:srgbClr val="FFFFCB"/>
            </a:solidFill>
          </p:spPr>
          <p:txBody>
            <a:bodyPr wrap="square" lIns="0" tIns="0" rIns="0" bIns="0" rtlCol="0">
              <a:noAutofit/>
            </a:bodyPr>
            <a:lstStyle/>
            <a:p>
              <a:endParaRPr/>
            </a:p>
          </p:txBody>
        </p:sp>
        <p:sp>
          <p:nvSpPr>
            <p:cNvPr id="449" name="object 284"/>
            <p:cNvSpPr/>
            <p:nvPr/>
          </p:nvSpPr>
          <p:spPr>
            <a:xfrm>
              <a:off x="9165971" y="5032247"/>
              <a:ext cx="138696" cy="128777"/>
            </a:xfrm>
            <a:custGeom>
              <a:avLst/>
              <a:gdLst/>
              <a:ahLst/>
              <a:cxnLst/>
              <a:rect l="l" t="t" r="r" b="b"/>
              <a:pathLst>
                <a:path w="138696" h="128777">
                  <a:moveTo>
                    <a:pt x="69354" y="0"/>
                  </a:moveTo>
                  <a:lnTo>
                    <a:pt x="54405" y="1517"/>
                  </a:lnTo>
                  <a:lnTo>
                    <a:pt x="40556" y="5846"/>
                  </a:lnTo>
                  <a:lnTo>
                    <a:pt x="28164" y="12653"/>
                  </a:lnTo>
                  <a:lnTo>
                    <a:pt x="17587" y="21603"/>
                  </a:lnTo>
                  <a:lnTo>
                    <a:pt x="9181" y="32362"/>
                  </a:lnTo>
                  <a:lnTo>
                    <a:pt x="3303" y="44596"/>
                  </a:lnTo>
                  <a:lnTo>
                    <a:pt x="311" y="57971"/>
                  </a:lnTo>
                  <a:lnTo>
                    <a:pt x="0" y="64007"/>
                  </a:lnTo>
                  <a:lnTo>
                    <a:pt x="1620" y="77965"/>
                  </a:lnTo>
                  <a:lnTo>
                    <a:pt x="6249" y="90868"/>
                  </a:lnTo>
                  <a:lnTo>
                    <a:pt x="13534" y="102398"/>
                  </a:lnTo>
                  <a:lnTo>
                    <a:pt x="23125" y="112238"/>
                  </a:lnTo>
                  <a:lnTo>
                    <a:pt x="34670" y="120069"/>
                  </a:lnTo>
                  <a:lnTo>
                    <a:pt x="47819" y="125575"/>
                  </a:lnTo>
                  <a:lnTo>
                    <a:pt x="62220" y="128436"/>
                  </a:lnTo>
                  <a:lnTo>
                    <a:pt x="69354" y="128777"/>
                  </a:lnTo>
                  <a:lnTo>
                    <a:pt x="84226" y="127274"/>
                  </a:lnTo>
                  <a:lnTo>
                    <a:pt x="98009" y="122977"/>
                  </a:lnTo>
                  <a:lnTo>
                    <a:pt x="110354" y="116203"/>
                  </a:lnTo>
                  <a:lnTo>
                    <a:pt x="120909" y="107270"/>
                  </a:lnTo>
                  <a:lnTo>
                    <a:pt x="129324" y="96496"/>
                  </a:lnTo>
                  <a:lnTo>
                    <a:pt x="135247" y="84200"/>
                  </a:lnTo>
                  <a:lnTo>
                    <a:pt x="138329" y="70699"/>
                  </a:lnTo>
                  <a:lnTo>
                    <a:pt x="138696" y="64007"/>
                  </a:lnTo>
                  <a:lnTo>
                    <a:pt x="137058" y="50243"/>
                  </a:lnTo>
                  <a:lnTo>
                    <a:pt x="132382" y="37475"/>
                  </a:lnTo>
                  <a:lnTo>
                    <a:pt x="125023" y="26037"/>
                  </a:lnTo>
                  <a:lnTo>
                    <a:pt x="115340" y="16266"/>
                  </a:lnTo>
                  <a:lnTo>
                    <a:pt x="103687" y="8494"/>
                  </a:lnTo>
                  <a:lnTo>
                    <a:pt x="90423" y="3056"/>
                  </a:lnTo>
                  <a:lnTo>
                    <a:pt x="75903" y="287"/>
                  </a:lnTo>
                  <a:lnTo>
                    <a:pt x="69354" y="0"/>
                  </a:lnTo>
                  <a:close/>
                </a:path>
              </a:pathLst>
            </a:custGeom>
            <a:ln w="12700">
              <a:solidFill>
                <a:srgbClr val="000000"/>
              </a:solidFill>
            </a:ln>
          </p:spPr>
          <p:txBody>
            <a:bodyPr wrap="square" lIns="0" tIns="0" rIns="0" bIns="0" rtlCol="0">
              <a:noAutofit/>
            </a:bodyPr>
            <a:lstStyle/>
            <a:p>
              <a:endParaRPr/>
            </a:p>
          </p:txBody>
        </p:sp>
        <p:sp>
          <p:nvSpPr>
            <p:cNvPr id="450" name="object 285"/>
            <p:cNvSpPr/>
            <p:nvPr/>
          </p:nvSpPr>
          <p:spPr>
            <a:xfrm>
              <a:off x="8977769" y="5055870"/>
              <a:ext cx="85331" cy="79247"/>
            </a:xfrm>
            <a:custGeom>
              <a:avLst/>
              <a:gdLst/>
              <a:ahLst/>
              <a:cxnLst/>
              <a:rect l="l" t="t" r="r" b="b"/>
              <a:pathLst>
                <a:path w="85331" h="79247">
                  <a:moveTo>
                    <a:pt x="42672" y="0"/>
                  </a:moveTo>
                  <a:lnTo>
                    <a:pt x="28019" y="2366"/>
                  </a:lnTo>
                  <a:lnTo>
                    <a:pt x="15572" y="8928"/>
                  </a:lnTo>
                  <a:lnTo>
                    <a:pt x="6232" y="18879"/>
                  </a:lnTo>
                  <a:lnTo>
                    <a:pt x="900" y="31413"/>
                  </a:lnTo>
                  <a:lnTo>
                    <a:pt x="0" y="39624"/>
                  </a:lnTo>
                  <a:lnTo>
                    <a:pt x="2568" y="53295"/>
                  </a:lnTo>
                  <a:lnTo>
                    <a:pt x="9671" y="64855"/>
                  </a:lnTo>
                  <a:lnTo>
                    <a:pt x="20409" y="73499"/>
                  </a:lnTo>
                  <a:lnTo>
                    <a:pt x="33881" y="78418"/>
                  </a:lnTo>
                  <a:lnTo>
                    <a:pt x="42672" y="79247"/>
                  </a:lnTo>
                  <a:lnTo>
                    <a:pt x="57320" y="76880"/>
                  </a:lnTo>
                  <a:lnTo>
                    <a:pt x="69764" y="70316"/>
                  </a:lnTo>
                  <a:lnTo>
                    <a:pt x="79102" y="60363"/>
                  </a:lnTo>
                  <a:lnTo>
                    <a:pt x="84432" y="47825"/>
                  </a:lnTo>
                  <a:lnTo>
                    <a:pt x="85331" y="39624"/>
                  </a:lnTo>
                  <a:lnTo>
                    <a:pt x="82762" y="25950"/>
                  </a:lnTo>
                  <a:lnTo>
                    <a:pt x="75657" y="14388"/>
                  </a:lnTo>
                  <a:lnTo>
                    <a:pt x="64919" y="5745"/>
                  </a:lnTo>
                  <a:lnTo>
                    <a:pt x="51449" y="827"/>
                  </a:lnTo>
                  <a:lnTo>
                    <a:pt x="42672" y="0"/>
                  </a:lnTo>
                  <a:close/>
                </a:path>
              </a:pathLst>
            </a:custGeom>
            <a:solidFill>
              <a:srgbClr val="FFFFCB"/>
            </a:solidFill>
          </p:spPr>
          <p:txBody>
            <a:bodyPr wrap="square" lIns="0" tIns="0" rIns="0" bIns="0" rtlCol="0">
              <a:noAutofit/>
            </a:bodyPr>
            <a:lstStyle/>
            <a:p>
              <a:endParaRPr/>
            </a:p>
          </p:txBody>
        </p:sp>
        <p:sp>
          <p:nvSpPr>
            <p:cNvPr id="451" name="object 286"/>
            <p:cNvSpPr/>
            <p:nvPr/>
          </p:nvSpPr>
          <p:spPr>
            <a:xfrm>
              <a:off x="8977769" y="5055870"/>
              <a:ext cx="85331" cy="79247"/>
            </a:xfrm>
            <a:custGeom>
              <a:avLst/>
              <a:gdLst/>
              <a:ahLst/>
              <a:cxnLst/>
              <a:rect l="l" t="t" r="r" b="b"/>
              <a:pathLst>
                <a:path w="85331" h="79247">
                  <a:moveTo>
                    <a:pt x="42672" y="0"/>
                  </a:moveTo>
                  <a:lnTo>
                    <a:pt x="28019" y="2366"/>
                  </a:lnTo>
                  <a:lnTo>
                    <a:pt x="15572" y="8928"/>
                  </a:lnTo>
                  <a:lnTo>
                    <a:pt x="6232" y="18879"/>
                  </a:lnTo>
                  <a:lnTo>
                    <a:pt x="900" y="31413"/>
                  </a:lnTo>
                  <a:lnTo>
                    <a:pt x="0" y="39624"/>
                  </a:lnTo>
                  <a:lnTo>
                    <a:pt x="2568" y="53295"/>
                  </a:lnTo>
                  <a:lnTo>
                    <a:pt x="9671" y="64855"/>
                  </a:lnTo>
                  <a:lnTo>
                    <a:pt x="20409" y="73499"/>
                  </a:lnTo>
                  <a:lnTo>
                    <a:pt x="33881" y="78418"/>
                  </a:lnTo>
                  <a:lnTo>
                    <a:pt x="42672" y="79247"/>
                  </a:lnTo>
                  <a:lnTo>
                    <a:pt x="57320" y="76880"/>
                  </a:lnTo>
                  <a:lnTo>
                    <a:pt x="69764" y="70316"/>
                  </a:lnTo>
                  <a:lnTo>
                    <a:pt x="79102" y="60363"/>
                  </a:lnTo>
                  <a:lnTo>
                    <a:pt x="84432" y="47825"/>
                  </a:lnTo>
                  <a:lnTo>
                    <a:pt x="85331" y="39624"/>
                  </a:lnTo>
                  <a:lnTo>
                    <a:pt x="82762" y="25950"/>
                  </a:lnTo>
                  <a:lnTo>
                    <a:pt x="75657" y="14388"/>
                  </a:lnTo>
                  <a:lnTo>
                    <a:pt x="64919" y="5745"/>
                  </a:lnTo>
                  <a:lnTo>
                    <a:pt x="51449" y="827"/>
                  </a:lnTo>
                  <a:lnTo>
                    <a:pt x="42672" y="0"/>
                  </a:lnTo>
                  <a:close/>
                </a:path>
              </a:pathLst>
            </a:custGeom>
            <a:ln w="12700">
              <a:solidFill>
                <a:srgbClr val="000000"/>
              </a:solidFill>
            </a:ln>
          </p:spPr>
          <p:txBody>
            <a:bodyPr wrap="square" lIns="0" tIns="0" rIns="0" bIns="0" rtlCol="0">
              <a:noAutofit/>
            </a:bodyPr>
            <a:lstStyle/>
            <a:p>
              <a:endParaRPr/>
            </a:p>
          </p:txBody>
        </p:sp>
        <p:sp>
          <p:nvSpPr>
            <p:cNvPr id="452" name="object 287"/>
            <p:cNvSpPr/>
            <p:nvPr/>
          </p:nvSpPr>
          <p:spPr>
            <a:xfrm>
              <a:off x="9058541" y="5032247"/>
              <a:ext cx="139433" cy="128777"/>
            </a:xfrm>
            <a:custGeom>
              <a:avLst/>
              <a:gdLst/>
              <a:ahLst/>
              <a:cxnLst/>
              <a:rect l="l" t="t" r="r" b="b"/>
              <a:pathLst>
                <a:path w="139433" h="128777">
                  <a:moveTo>
                    <a:pt x="69329" y="0"/>
                  </a:moveTo>
                  <a:lnTo>
                    <a:pt x="54378" y="1517"/>
                  </a:lnTo>
                  <a:lnTo>
                    <a:pt x="40530" y="5848"/>
                  </a:lnTo>
                  <a:lnTo>
                    <a:pt x="28141" y="12657"/>
                  </a:lnTo>
                  <a:lnTo>
                    <a:pt x="17568" y="21610"/>
                  </a:lnTo>
                  <a:lnTo>
                    <a:pt x="9168" y="32373"/>
                  </a:lnTo>
                  <a:lnTo>
                    <a:pt x="3296" y="44611"/>
                  </a:lnTo>
                  <a:lnTo>
                    <a:pt x="308" y="57990"/>
                  </a:lnTo>
                  <a:lnTo>
                    <a:pt x="0" y="64007"/>
                  </a:lnTo>
                  <a:lnTo>
                    <a:pt x="1620" y="77968"/>
                  </a:lnTo>
                  <a:lnTo>
                    <a:pt x="6247" y="90873"/>
                  </a:lnTo>
                  <a:lnTo>
                    <a:pt x="13530" y="102404"/>
                  </a:lnTo>
                  <a:lnTo>
                    <a:pt x="23119" y="112245"/>
                  </a:lnTo>
                  <a:lnTo>
                    <a:pt x="34664" y="120076"/>
                  </a:lnTo>
                  <a:lnTo>
                    <a:pt x="47813" y="125580"/>
                  </a:lnTo>
                  <a:lnTo>
                    <a:pt x="62216" y="128438"/>
                  </a:lnTo>
                  <a:lnTo>
                    <a:pt x="69329" y="128777"/>
                  </a:lnTo>
                  <a:lnTo>
                    <a:pt x="84385" y="127292"/>
                  </a:lnTo>
                  <a:lnTo>
                    <a:pt x="98296" y="123042"/>
                  </a:lnTo>
                  <a:lnTo>
                    <a:pt x="110728" y="116341"/>
                  </a:lnTo>
                  <a:lnTo>
                    <a:pt x="121348" y="107501"/>
                  </a:lnTo>
                  <a:lnTo>
                    <a:pt x="129822" y="96835"/>
                  </a:lnTo>
                  <a:lnTo>
                    <a:pt x="135817" y="84654"/>
                  </a:lnTo>
                  <a:lnTo>
                    <a:pt x="139000" y="71271"/>
                  </a:lnTo>
                  <a:lnTo>
                    <a:pt x="139433" y="64007"/>
                  </a:lnTo>
                  <a:lnTo>
                    <a:pt x="137812" y="50321"/>
                  </a:lnTo>
                  <a:lnTo>
                    <a:pt x="133177" y="37618"/>
                  </a:lnTo>
                  <a:lnTo>
                    <a:pt x="125866" y="26227"/>
                  </a:lnTo>
                  <a:lnTo>
                    <a:pt x="116218" y="16475"/>
                  </a:lnTo>
                  <a:lnTo>
                    <a:pt x="104571" y="8692"/>
                  </a:lnTo>
                  <a:lnTo>
                    <a:pt x="91265" y="3205"/>
                  </a:lnTo>
                  <a:lnTo>
                    <a:pt x="76638" y="344"/>
                  </a:lnTo>
                  <a:lnTo>
                    <a:pt x="69329" y="0"/>
                  </a:lnTo>
                  <a:close/>
                </a:path>
              </a:pathLst>
            </a:custGeom>
            <a:solidFill>
              <a:srgbClr val="FFFFCB"/>
            </a:solidFill>
          </p:spPr>
          <p:txBody>
            <a:bodyPr wrap="square" lIns="0" tIns="0" rIns="0" bIns="0" rtlCol="0">
              <a:noAutofit/>
            </a:bodyPr>
            <a:lstStyle/>
            <a:p>
              <a:endParaRPr/>
            </a:p>
          </p:txBody>
        </p:sp>
        <p:sp>
          <p:nvSpPr>
            <p:cNvPr id="453" name="object 288"/>
            <p:cNvSpPr/>
            <p:nvPr/>
          </p:nvSpPr>
          <p:spPr>
            <a:xfrm>
              <a:off x="9058541" y="5032247"/>
              <a:ext cx="139433" cy="128777"/>
            </a:xfrm>
            <a:custGeom>
              <a:avLst/>
              <a:gdLst/>
              <a:ahLst/>
              <a:cxnLst/>
              <a:rect l="l" t="t" r="r" b="b"/>
              <a:pathLst>
                <a:path w="139433" h="128777">
                  <a:moveTo>
                    <a:pt x="69329" y="0"/>
                  </a:moveTo>
                  <a:lnTo>
                    <a:pt x="54378" y="1517"/>
                  </a:lnTo>
                  <a:lnTo>
                    <a:pt x="40530" y="5848"/>
                  </a:lnTo>
                  <a:lnTo>
                    <a:pt x="28141" y="12657"/>
                  </a:lnTo>
                  <a:lnTo>
                    <a:pt x="17568" y="21610"/>
                  </a:lnTo>
                  <a:lnTo>
                    <a:pt x="9168" y="32373"/>
                  </a:lnTo>
                  <a:lnTo>
                    <a:pt x="3296" y="44611"/>
                  </a:lnTo>
                  <a:lnTo>
                    <a:pt x="308" y="57990"/>
                  </a:lnTo>
                  <a:lnTo>
                    <a:pt x="0" y="64007"/>
                  </a:lnTo>
                  <a:lnTo>
                    <a:pt x="1620" y="77968"/>
                  </a:lnTo>
                  <a:lnTo>
                    <a:pt x="6247" y="90873"/>
                  </a:lnTo>
                  <a:lnTo>
                    <a:pt x="13530" y="102404"/>
                  </a:lnTo>
                  <a:lnTo>
                    <a:pt x="23119" y="112245"/>
                  </a:lnTo>
                  <a:lnTo>
                    <a:pt x="34664" y="120076"/>
                  </a:lnTo>
                  <a:lnTo>
                    <a:pt x="47813" y="125580"/>
                  </a:lnTo>
                  <a:lnTo>
                    <a:pt x="62216" y="128438"/>
                  </a:lnTo>
                  <a:lnTo>
                    <a:pt x="69329" y="128777"/>
                  </a:lnTo>
                  <a:lnTo>
                    <a:pt x="84385" y="127292"/>
                  </a:lnTo>
                  <a:lnTo>
                    <a:pt x="98296" y="123042"/>
                  </a:lnTo>
                  <a:lnTo>
                    <a:pt x="110728" y="116341"/>
                  </a:lnTo>
                  <a:lnTo>
                    <a:pt x="121348" y="107501"/>
                  </a:lnTo>
                  <a:lnTo>
                    <a:pt x="129822" y="96835"/>
                  </a:lnTo>
                  <a:lnTo>
                    <a:pt x="135817" y="84654"/>
                  </a:lnTo>
                  <a:lnTo>
                    <a:pt x="139000" y="71271"/>
                  </a:lnTo>
                  <a:lnTo>
                    <a:pt x="139433" y="64007"/>
                  </a:lnTo>
                  <a:lnTo>
                    <a:pt x="137812" y="50321"/>
                  </a:lnTo>
                  <a:lnTo>
                    <a:pt x="133177" y="37618"/>
                  </a:lnTo>
                  <a:lnTo>
                    <a:pt x="125866" y="26227"/>
                  </a:lnTo>
                  <a:lnTo>
                    <a:pt x="116218" y="16475"/>
                  </a:lnTo>
                  <a:lnTo>
                    <a:pt x="104571" y="8692"/>
                  </a:lnTo>
                  <a:lnTo>
                    <a:pt x="91265" y="3205"/>
                  </a:lnTo>
                  <a:lnTo>
                    <a:pt x="76638" y="344"/>
                  </a:lnTo>
                  <a:lnTo>
                    <a:pt x="69329" y="0"/>
                  </a:lnTo>
                  <a:close/>
                </a:path>
              </a:pathLst>
            </a:custGeom>
            <a:ln w="12700">
              <a:solidFill>
                <a:srgbClr val="000000"/>
              </a:solidFill>
            </a:ln>
          </p:spPr>
          <p:txBody>
            <a:bodyPr wrap="square" lIns="0" tIns="0" rIns="0" bIns="0" rtlCol="0">
              <a:noAutofit/>
            </a:bodyPr>
            <a:lstStyle/>
            <a:p>
              <a:endParaRPr/>
            </a:p>
          </p:txBody>
        </p:sp>
        <p:sp>
          <p:nvSpPr>
            <p:cNvPr id="454" name="object 289"/>
            <p:cNvSpPr/>
            <p:nvPr/>
          </p:nvSpPr>
          <p:spPr>
            <a:xfrm>
              <a:off x="8923667" y="5354573"/>
              <a:ext cx="85331" cy="79248"/>
            </a:xfrm>
            <a:custGeom>
              <a:avLst/>
              <a:gdLst/>
              <a:ahLst/>
              <a:cxnLst/>
              <a:rect l="l" t="t" r="r" b="b"/>
              <a:pathLst>
                <a:path w="85331" h="79248">
                  <a:moveTo>
                    <a:pt x="42659" y="0"/>
                  </a:moveTo>
                  <a:lnTo>
                    <a:pt x="28010" y="2367"/>
                  </a:lnTo>
                  <a:lnTo>
                    <a:pt x="15566" y="8931"/>
                  </a:lnTo>
                  <a:lnTo>
                    <a:pt x="6228" y="18884"/>
                  </a:lnTo>
                  <a:lnTo>
                    <a:pt x="898" y="31422"/>
                  </a:lnTo>
                  <a:lnTo>
                    <a:pt x="0" y="39624"/>
                  </a:lnTo>
                  <a:lnTo>
                    <a:pt x="2568" y="53297"/>
                  </a:lnTo>
                  <a:lnTo>
                    <a:pt x="9673" y="64859"/>
                  </a:lnTo>
                  <a:lnTo>
                    <a:pt x="20412" y="73502"/>
                  </a:lnTo>
                  <a:lnTo>
                    <a:pt x="33881" y="78420"/>
                  </a:lnTo>
                  <a:lnTo>
                    <a:pt x="42659" y="79248"/>
                  </a:lnTo>
                  <a:lnTo>
                    <a:pt x="57312" y="76881"/>
                  </a:lnTo>
                  <a:lnTo>
                    <a:pt x="69759" y="70319"/>
                  </a:lnTo>
                  <a:lnTo>
                    <a:pt x="79098" y="60368"/>
                  </a:lnTo>
                  <a:lnTo>
                    <a:pt x="84430" y="47834"/>
                  </a:lnTo>
                  <a:lnTo>
                    <a:pt x="85331" y="39624"/>
                  </a:lnTo>
                  <a:lnTo>
                    <a:pt x="82763" y="25952"/>
                  </a:lnTo>
                  <a:lnTo>
                    <a:pt x="75659" y="14392"/>
                  </a:lnTo>
                  <a:lnTo>
                    <a:pt x="64921" y="5748"/>
                  </a:lnTo>
                  <a:lnTo>
                    <a:pt x="51450" y="829"/>
                  </a:lnTo>
                  <a:lnTo>
                    <a:pt x="42659" y="0"/>
                  </a:lnTo>
                  <a:close/>
                </a:path>
              </a:pathLst>
            </a:custGeom>
            <a:solidFill>
              <a:srgbClr val="FFFFCB"/>
            </a:solidFill>
          </p:spPr>
          <p:txBody>
            <a:bodyPr wrap="square" lIns="0" tIns="0" rIns="0" bIns="0" rtlCol="0">
              <a:noAutofit/>
            </a:bodyPr>
            <a:lstStyle/>
            <a:p>
              <a:endParaRPr/>
            </a:p>
          </p:txBody>
        </p:sp>
        <p:sp>
          <p:nvSpPr>
            <p:cNvPr id="455" name="object 290"/>
            <p:cNvSpPr/>
            <p:nvPr/>
          </p:nvSpPr>
          <p:spPr>
            <a:xfrm>
              <a:off x="8923667" y="5354573"/>
              <a:ext cx="85331" cy="79248"/>
            </a:xfrm>
            <a:custGeom>
              <a:avLst/>
              <a:gdLst/>
              <a:ahLst/>
              <a:cxnLst/>
              <a:rect l="l" t="t" r="r" b="b"/>
              <a:pathLst>
                <a:path w="85331" h="79248">
                  <a:moveTo>
                    <a:pt x="42659" y="0"/>
                  </a:moveTo>
                  <a:lnTo>
                    <a:pt x="28010" y="2367"/>
                  </a:lnTo>
                  <a:lnTo>
                    <a:pt x="15566" y="8931"/>
                  </a:lnTo>
                  <a:lnTo>
                    <a:pt x="6228" y="18884"/>
                  </a:lnTo>
                  <a:lnTo>
                    <a:pt x="898" y="31422"/>
                  </a:lnTo>
                  <a:lnTo>
                    <a:pt x="0" y="39624"/>
                  </a:lnTo>
                  <a:lnTo>
                    <a:pt x="2568" y="53297"/>
                  </a:lnTo>
                  <a:lnTo>
                    <a:pt x="9673" y="64859"/>
                  </a:lnTo>
                  <a:lnTo>
                    <a:pt x="20412" y="73502"/>
                  </a:lnTo>
                  <a:lnTo>
                    <a:pt x="33881" y="78420"/>
                  </a:lnTo>
                  <a:lnTo>
                    <a:pt x="42659" y="79248"/>
                  </a:lnTo>
                  <a:lnTo>
                    <a:pt x="57312" y="76881"/>
                  </a:lnTo>
                  <a:lnTo>
                    <a:pt x="69759" y="70319"/>
                  </a:lnTo>
                  <a:lnTo>
                    <a:pt x="79098" y="60368"/>
                  </a:lnTo>
                  <a:lnTo>
                    <a:pt x="84430" y="47834"/>
                  </a:lnTo>
                  <a:lnTo>
                    <a:pt x="85331" y="39624"/>
                  </a:lnTo>
                  <a:lnTo>
                    <a:pt x="82763" y="25952"/>
                  </a:lnTo>
                  <a:lnTo>
                    <a:pt x="75659" y="14392"/>
                  </a:lnTo>
                  <a:lnTo>
                    <a:pt x="64921" y="5748"/>
                  </a:lnTo>
                  <a:lnTo>
                    <a:pt x="51450" y="829"/>
                  </a:lnTo>
                  <a:lnTo>
                    <a:pt x="42659" y="0"/>
                  </a:lnTo>
                  <a:close/>
                </a:path>
              </a:pathLst>
            </a:custGeom>
            <a:ln w="12700">
              <a:solidFill>
                <a:srgbClr val="000000"/>
              </a:solidFill>
            </a:ln>
          </p:spPr>
          <p:txBody>
            <a:bodyPr wrap="square" lIns="0" tIns="0" rIns="0" bIns="0" rtlCol="0">
              <a:noAutofit/>
            </a:bodyPr>
            <a:lstStyle/>
            <a:p>
              <a:endParaRPr/>
            </a:p>
          </p:txBody>
        </p:sp>
        <p:sp>
          <p:nvSpPr>
            <p:cNvPr id="456" name="object 291"/>
            <p:cNvSpPr/>
            <p:nvPr/>
          </p:nvSpPr>
          <p:spPr>
            <a:xfrm>
              <a:off x="8869565" y="5230367"/>
              <a:ext cx="139433" cy="128778"/>
            </a:xfrm>
            <a:custGeom>
              <a:avLst/>
              <a:gdLst/>
              <a:ahLst/>
              <a:cxnLst/>
              <a:rect l="l" t="t" r="r" b="b"/>
              <a:pathLst>
                <a:path w="139433" h="128778">
                  <a:moveTo>
                    <a:pt x="70103" y="0"/>
                  </a:moveTo>
                  <a:lnTo>
                    <a:pt x="55047" y="1485"/>
                  </a:lnTo>
                  <a:lnTo>
                    <a:pt x="41136" y="5735"/>
                  </a:lnTo>
                  <a:lnTo>
                    <a:pt x="28704" y="12436"/>
                  </a:lnTo>
                  <a:lnTo>
                    <a:pt x="18084" y="21276"/>
                  </a:lnTo>
                  <a:lnTo>
                    <a:pt x="9610" y="31942"/>
                  </a:lnTo>
                  <a:lnTo>
                    <a:pt x="3615" y="44123"/>
                  </a:lnTo>
                  <a:lnTo>
                    <a:pt x="432" y="57506"/>
                  </a:lnTo>
                  <a:lnTo>
                    <a:pt x="0" y="64770"/>
                  </a:lnTo>
                  <a:lnTo>
                    <a:pt x="1620" y="78456"/>
                  </a:lnTo>
                  <a:lnTo>
                    <a:pt x="6255" y="91159"/>
                  </a:lnTo>
                  <a:lnTo>
                    <a:pt x="13566" y="102550"/>
                  </a:lnTo>
                  <a:lnTo>
                    <a:pt x="23215" y="112302"/>
                  </a:lnTo>
                  <a:lnTo>
                    <a:pt x="34861" y="120085"/>
                  </a:lnTo>
                  <a:lnTo>
                    <a:pt x="48168" y="125572"/>
                  </a:lnTo>
                  <a:lnTo>
                    <a:pt x="62795" y="128433"/>
                  </a:lnTo>
                  <a:lnTo>
                    <a:pt x="70103" y="128778"/>
                  </a:lnTo>
                  <a:lnTo>
                    <a:pt x="85055" y="127260"/>
                  </a:lnTo>
                  <a:lnTo>
                    <a:pt x="98903" y="122929"/>
                  </a:lnTo>
                  <a:lnTo>
                    <a:pt x="111291" y="116120"/>
                  </a:lnTo>
                  <a:lnTo>
                    <a:pt x="121864" y="107167"/>
                  </a:lnTo>
                  <a:lnTo>
                    <a:pt x="130265" y="96404"/>
                  </a:lnTo>
                  <a:lnTo>
                    <a:pt x="136137" y="84166"/>
                  </a:lnTo>
                  <a:lnTo>
                    <a:pt x="139124" y="70787"/>
                  </a:lnTo>
                  <a:lnTo>
                    <a:pt x="139433" y="64770"/>
                  </a:lnTo>
                  <a:lnTo>
                    <a:pt x="137813" y="50809"/>
                  </a:lnTo>
                  <a:lnTo>
                    <a:pt x="133185" y="37904"/>
                  </a:lnTo>
                  <a:lnTo>
                    <a:pt x="125902" y="26373"/>
                  </a:lnTo>
                  <a:lnTo>
                    <a:pt x="116313" y="16532"/>
                  </a:lnTo>
                  <a:lnTo>
                    <a:pt x="104769" y="8701"/>
                  </a:lnTo>
                  <a:lnTo>
                    <a:pt x="91620" y="3197"/>
                  </a:lnTo>
                  <a:lnTo>
                    <a:pt x="77217" y="339"/>
                  </a:lnTo>
                  <a:lnTo>
                    <a:pt x="70103" y="0"/>
                  </a:lnTo>
                  <a:close/>
                </a:path>
              </a:pathLst>
            </a:custGeom>
            <a:solidFill>
              <a:srgbClr val="FFFFCB"/>
            </a:solidFill>
          </p:spPr>
          <p:txBody>
            <a:bodyPr wrap="square" lIns="0" tIns="0" rIns="0" bIns="0" rtlCol="0">
              <a:noAutofit/>
            </a:bodyPr>
            <a:lstStyle/>
            <a:p>
              <a:endParaRPr/>
            </a:p>
          </p:txBody>
        </p:sp>
        <p:sp>
          <p:nvSpPr>
            <p:cNvPr id="457" name="object 292"/>
            <p:cNvSpPr/>
            <p:nvPr/>
          </p:nvSpPr>
          <p:spPr>
            <a:xfrm>
              <a:off x="8869565" y="5230367"/>
              <a:ext cx="139433" cy="128778"/>
            </a:xfrm>
            <a:custGeom>
              <a:avLst/>
              <a:gdLst/>
              <a:ahLst/>
              <a:cxnLst/>
              <a:rect l="l" t="t" r="r" b="b"/>
              <a:pathLst>
                <a:path w="139433" h="128778">
                  <a:moveTo>
                    <a:pt x="70103" y="0"/>
                  </a:moveTo>
                  <a:lnTo>
                    <a:pt x="55047" y="1485"/>
                  </a:lnTo>
                  <a:lnTo>
                    <a:pt x="41136" y="5735"/>
                  </a:lnTo>
                  <a:lnTo>
                    <a:pt x="28704" y="12436"/>
                  </a:lnTo>
                  <a:lnTo>
                    <a:pt x="18084" y="21276"/>
                  </a:lnTo>
                  <a:lnTo>
                    <a:pt x="9610" y="31942"/>
                  </a:lnTo>
                  <a:lnTo>
                    <a:pt x="3615" y="44123"/>
                  </a:lnTo>
                  <a:lnTo>
                    <a:pt x="432" y="57506"/>
                  </a:lnTo>
                  <a:lnTo>
                    <a:pt x="0" y="64770"/>
                  </a:lnTo>
                  <a:lnTo>
                    <a:pt x="1620" y="78456"/>
                  </a:lnTo>
                  <a:lnTo>
                    <a:pt x="6255" y="91159"/>
                  </a:lnTo>
                  <a:lnTo>
                    <a:pt x="13566" y="102550"/>
                  </a:lnTo>
                  <a:lnTo>
                    <a:pt x="23215" y="112302"/>
                  </a:lnTo>
                  <a:lnTo>
                    <a:pt x="34861" y="120085"/>
                  </a:lnTo>
                  <a:lnTo>
                    <a:pt x="48168" y="125572"/>
                  </a:lnTo>
                  <a:lnTo>
                    <a:pt x="62795" y="128433"/>
                  </a:lnTo>
                  <a:lnTo>
                    <a:pt x="70103" y="128778"/>
                  </a:lnTo>
                  <a:lnTo>
                    <a:pt x="85055" y="127260"/>
                  </a:lnTo>
                  <a:lnTo>
                    <a:pt x="98903" y="122929"/>
                  </a:lnTo>
                  <a:lnTo>
                    <a:pt x="111291" y="116120"/>
                  </a:lnTo>
                  <a:lnTo>
                    <a:pt x="121864" y="107167"/>
                  </a:lnTo>
                  <a:lnTo>
                    <a:pt x="130265" y="96404"/>
                  </a:lnTo>
                  <a:lnTo>
                    <a:pt x="136137" y="84166"/>
                  </a:lnTo>
                  <a:lnTo>
                    <a:pt x="139124" y="70787"/>
                  </a:lnTo>
                  <a:lnTo>
                    <a:pt x="139433" y="64770"/>
                  </a:lnTo>
                  <a:lnTo>
                    <a:pt x="137813" y="50809"/>
                  </a:lnTo>
                  <a:lnTo>
                    <a:pt x="133185" y="37904"/>
                  </a:lnTo>
                  <a:lnTo>
                    <a:pt x="125902" y="26373"/>
                  </a:lnTo>
                  <a:lnTo>
                    <a:pt x="116313" y="16532"/>
                  </a:lnTo>
                  <a:lnTo>
                    <a:pt x="104769" y="8701"/>
                  </a:lnTo>
                  <a:lnTo>
                    <a:pt x="91620" y="3197"/>
                  </a:lnTo>
                  <a:lnTo>
                    <a:pt x="77217" y="339"/>
                  </a:lnTo>
                  <a:lnTo>
                    <a:pt x="70103" y="0"/>
                  </a:lnTo>
                  <a:close/>
                </a:path>
              </a:pathLst>
            </a:custGeom>
            <a:ln w="12700">
              <a:solidFill>
                <a:srgbClr val="000000"/>
              </a:solidFill>
            </a:ln>
          </p:spPr>
          <p:txBody>
            <a:bodyPr wrap="square" lIns="0" tIns="0" rIns="0" bIns="0" rtlCol="0">
              <a:noAutofit/>
            </a:bodyPr>
            <a:lstStyle/>
            <a:p>
              <a:endParaRPr/>
            </a:p>
          </p:txBody>
        </p:sp>
        <p:sp>
          <p:nvSpPr>
            <p:cNvPr id="458" name="object 293"/>
            <p:cNvSpPr/>
            <p:nvPr/>
          </p:nvSpPr>
          <p:spPr>
            <a:xfrm>
              <a:off x="8869565" y="5105399"/>
              <a:ext cx="246125" cy="228600"/>
            </a:xfrm>
            <a:custGeom>
              <a:avLst/>
              <a:gdLst/>
              <a:ahLst/>
              <a:cxnLst/>
              <a:rect l="l" t="t" r="r" b="b"/>
              <a:pathLst>
                <a:path w="246125" h="228600">
                  <a:moveTo>
                    <a:pt x="122682" y="0"/>
                  </a:moveTo>
                  <a:lnTo>
                    <a:pt x="107513" y="861"/>
                  </a:lnTo>
                  <a:lnTo>
                    <a:pt x="92899" y="3379"/>
                  </a:lnTo>
                  <a:lnTo>
                    <a:pt x="78950" y="7451"/>
                  </a:lnTo>
                  <a:lnTo>
                    <a:pt x="65775" y="12977"/>
                  </a:lnTo>
                  <a:lnTo>
                    <a:pt x="53482" y="19855"/>
                  </a:lnTo>
                  <a:lnTo>
                    <a:pt x="42182" y="27983"/>
                  </a:lnTo>
                  <a:lnTo>
                    <a:pt x="31983" y="37261"/>
                  </a:lnTo>
                  <a:lnTo>
                    <a:pt x="22995" y="47587"/>
                  </a:lnTo>
                  <a:lnTo>
                    <a:pt x="15326" y="58860"/>
                  </a:lnTo>
                  <a:lnTo>
                    <a:pt x="9087" y="70979"/>
                  </a:lnTo>
                  <a:lnTo>
                    <a:pt x="4387" y="83841"/>
                  </a:lnTo>
                  <a:lnTo>
                    <a:pt x="1334" y="97346"/>
                  </a:lnTo>
                  <a:lnTo>
                    <a:pt x="38" y="111393"/>
                  </a:lnTo>
                  <a:lnTo>
                    <a:pt x="0" y="114300"/>
                  </a:lnTo>
                  <a:lnTo>
                    <a:pt x="926" y="128296"/>
                  </a:lnTo>
                  <a:lnTo>
                    <a:pt x="3631" y="141818"/>
                  </a:lnTo>
                  <a:lnTo>
                    <a:pt x="8006" y="154758"/>
                  </a:lnTo>
                  <a:lnTo>
                    <a:pt x="13942" y="167009"/>
                  </a:lnTo>
                  <a:lnTo>
                    <a:pt x="21329" y="178464"/>
                  </a:lnTo>
                  <a:lnTo>
                    <a:pt x="30058" y="189015"/>
                  </a:lnTo>
                  <a:lnTo>
                    <a:pt x="40020" y="198555"/>
                  </a:lnTo>
                  <a:lnTo>
                    <a:pt x="51106" y="206978"/>
                  </a:lnTo>
                  <a:lnTo>
                    <a:pt x="63206" y="214175"/>
                  </a:lnTo>
                  <a:lnTo>
                    <a:pt x="76211" y="220039"/>
                  </a:lnTo>
                  <a:lnTo>
                    <a:pt x="90012" y="224463"/>
                  </a:lnTo>
                  <a:lnTo>
                    <a:pt x="104500" y="227340"/>
                  </a:lnTo>
                  <a:lnTo>
                    <a:pt x="119565" y="228563"/>
                  </a:lnTo>
                  <a:lnTo>
                    <a:pt x="122682" y="228600"/>
                  </a:lnTo>
                  <a:lnTo>
                    <a:pt x="137961" y="227731"/>
                  </a:lnTo>
                  <a:lnTo>
                    <a:pt x="152664" y="225198"/>
                  </a:lnTo>
                  <a:lnTo>
                    <a:pt x="166687" y="221105"/>
                  </a:lnTo>
                  <a:lnTo>
                    <a:pt x="179922" y="215559"/>
                  </a:lnTo>
                  <a:lnTo>
                    <a:pt x="192263" y="208666"/>
                  </a:lnTo>
                  <a:lnTo>
                    <a:pt x="203604" y="200532"/>
                  </a:lnTo>
                  <a:lnTo>
                    <a:pt x="213839" y="191264"/>
                  </a:lnTo>
                  <a:lnTo>
                    <a:pt x="222861" y="180968"/>
                  </a:lnTo>
                  <a:lnTo>
                    <a:pt x="230565" y="169750"/>
                  </a:lnTo>
                  <a:lnTo>
                    <a:pt x="236844" y="157716"/>
                  </a:lnTo>
                  <a:lnTo>
                    <a:pt x="241591" y="144972"/>
                  </a:lnTo>
                  <a:lnTo>
                    <a:pt x="244702" y="131625"/>
                  </a:lnTo>
                  <a:lnTo>
                    <a:pt x="246069" y="117781"/>
                  </a:lnTo>
                  <a:lnTo>
                    <a:pt x="246125" y="114300"/>
                  </a:lnTo>
                  <a:lnTo>
                    <a:pt x="245205" y="100201"/>
                  </a:lnTo>
                  <a:lnTo>
                    <a:pt x="242515" y="86620"/>
                  </a:lnTo>
                  <a:lnTo>
                    <a:pt x="238162" y="73657"/>
                  </a:lnTo>
                  <a:lnTo>
                    <a:pt x="232251" y="61411"/>
                  </a:lnTo>
                  <a:lnTo>
                    <a:pt x="224889" y="49984"/>
                  </a:lnTo>
                  <a:lnTo>
                    <a:pt x="216182" y="39475"/>
                  </a:lnTo>
                  <a:lnTo>
                    <a:pt x="206237" y="29984"/>
                  </a:lnTo>
                  <a:lnTo>
                    <a:pt x="195159" y="21613"/>
                  </a:lnTo>
                  <a:lnTo>
                    <a:pt x="183055" y="14461"/>
                  </a:lnTo>
                  <a:lnTo>
                    <a:pt x="170031" y="8628"/>
                  </a:lnTo>
                  <a:lnTo>
                    <a:pt x="156193" y="4216"/>
                  </a:lnTo>
                  <a:lnTo>
                    <a:pt x="141647" y="1324"/>
                  </a:lnTo>
                  <a:lnTo>
                    <a:pt x="126500" y="52"/>
                  </a:lnTo>
                  <a:lnTo>
                    <a:pt x="122682" y="0"/>
                  </a:lnTo>
                  <a:close/>
                </a:path>
              </a:pathLst>
            </a:custGeom>
            <a:solidFill>
              <a:srgbClr val="FFFFCB"/>
            </a:solidFill>
          </p:spPr>
          <p:txBody>
            <a:bodyPr wrap="square" lIns="0" tIns="0" rIns="0" bIns="0" rtlCol="0">
              <a:noAutofit/>
            </a:bodyPr>
            <a:lstStyle/>
            <a:p>
              <a:endParaRPr/>
            </a:p>
          </p:txBody>
        </p:sp>
        <p:sp>
          <p:nvSpPr>
            <p:cNvPr id="459" name="object 294"/>
            <p:cNvSpPr/>
            <p:nvPr/>
          </p:nvSpPr>
          <p:spPr>
            <a:xfrm>
              <a:off x="8869565" y="5105399"/>
              <a:ext cx="246125" cy="228600"/>
            </a:xfrm>
            <a:custGeom>
              <a:avLst/>
              <a:gdLst/>
              <a:ahLst/>
              <a:cxnLst/>
              <a:rect l="l" t="t" r="r" b="b"/>
              <a:pathLst>
                <a:path w="246125" h="228600">
                  <a:moveTo>
                    <a:pt x="122682" y="0"/>
                  </a:moveTo>
                  <a:lnTo>
                    <a:pt x="107513" y="861"/>
                  </a:lnTo>
                  <a:lnTo>
                    <a:pt x="92899" y="3379"/>
                  </a:lnTo>
                  <a:lnTo>
                    <a:pt x="78950" y="7451"/>
                  </a:lnTo>
                  <a:lnTo>
                    <a:pt x="65775" y="12977"/>
                  </a:lnTo>
                  <a:lnTo>
                    <a:pt x="53482" y="19855"/>
                  </a:lnTo>
                  <a:lnTo>
                    <a:pt x="42182" y="27983"/>
                  </a:lnTo>
                  <a:lnTo>
                    <a:pt x="31983" y="37261"/>
                  </a:lnTo>
                  <a:lnTo>
                    <a:pt x="22995" y="47587"/>
                  </a:lnTo>
                  <a:lnTo>
                    <a:pt x="15326" y="58860"/>
                  </a:lnTo>
                  <a:lnTo>
                    <a:pt x="9087" y="70979"/>
                  </a:lnTo>
                  <a:lnTo>
                    <a:pt x="4387" y="83841"/>
                  </a:lnTo>
                  <a:lnTo>
                    <a:pt x="1334" y="97346"/>
                  </a:lnTo>
                  <a:lnTo>
                    <a:pt x="38" y="111393"/>
                  </a:lnTo>
                  <a:lnTo>
                    <a:pt x="0" y="114300"/>
                  </a:lnTo>
                  <a:lnTo>
                    <a:pt x="926" y="128296"/>
                  </a:lnTo>
                  <a:lnTo>
                    <a:pt x="3631" y="141818"/>
                  </a:lnTo>
                  <a:lnTo>
                    <a:pt x="8006" y="154758"/>
                  </a:lnTo>
                  <a:lnTo>
                    <a:pt x="13942" y="167009"/>
                  </a:lnTo>
                  <a:lnTo>
                    <a:pt x="21329" y="178464"/>
                  </a:lnTo>
                  <a:lnTo>
                    <a:pt x="30058" y="189015"/>
                  </a:lnTo>
                  <a:lnTo>
                    <a:pt x="40020" y="198555"/>
                  </a:lnTo>
                  <a:lnTo>
                    <a:pt x="51106" y="206978"/>
                  </a:lnTo>
                  <a:lnTo>
                    <a:pt x="63206" y="214175"/>
                  </a:lnTo>
                  <a:lnTo>
                    <a:pt x="76211" y="220039"/>
                  </a:lnTo>
                  <a:lnTo>
                    <a:pt x="90012" y="224463"/>
                  </a:lnTo>
                  <a:lnTo>
                    <a:pt x="104500" y="227340"/>
                  </a:lnTo>
                  <a:lnTo>
                    <a:pt x="119565" y="228563"/>
                  </a:lnTo>
                  <a:lnTo>
                    <a:pt x="122682" y="228600"/>
                  </a:lnTo>
                  <a:lnTo>
                    <a:pt x="137961" y="227731"/>
                  </a:lnTo>
                  <a:lnTo>
                    <a:pt x="152664" y="225198"/>
                  </a:lnTo>
                  <a:lnTo>
                    <a:pt x="166687" y="221105"/>
                  </a:lnTo>
                  <a:lnTo>
                    <a:pt x="179922" y="215559"/>
                  </a:lnTo>
                  <a:lnTo>
                    <a:pt x="192263" y="208666"/>
                  </a:lnTo>
                  <a:lnTo>
                    <a:pt x="203604" y="200532"/>
                  </a:lnTo>
                  <a:lnTo>
                    <a:pt x="213839" y="191264"/>
                  </a:lnTo>
                  <a:lnTo>
                    <a:pt x="222861" y="180968"/>
                  </a:lnTo>
                  <a:lnTo>
                    <a:pt x="230565" y="169750"/>
                  </a:lnTo>
                  <a:lnTo>
                    <a:pt x="236844" y="157716"/>
                  </a:lnTo>
                  <a:lnTo>
                    <a:pt x="241591" y="144972"/>
                  </a:lnTo>
                  <a:lnTo>
                    <a:pt x="244702" y="131625"/>
                  </a:lnTo>
                  <a:lnTo>
                    <a:pt x="246069" y="117781"/>
                  </a:lnTo>
                  <a:lnTo>
                    <a:pt x="246125" y="114300"/>
                  </a:lnTo>
                  <a:lnTo>
                    <a:pt x="245205" y="100201"/>
                  </a:lnTo>
                  <a:lnTo>
                    <a:pt x="242515" y="86620"/>
                  </a:lnTo>
                  <a:lnTo>
                    <a:pt x="238162" y="73657"/>
                  </a:lnTo>
                  <a:lnTo>
                    <a:pt x="232251" y="61411"/>
                  </a:lnTo>
                  <a:lnTo>
                    <a:pt x="224889" y="49984"/>
                  </a:lnTo>
                  <a:lnTo>
                    <a:pt x="216182" y="39475"/>
                  </a:lnTo>
                  <a:lnTo>
                    <a:pt x="206237" y="29984"/>
                  </a:lnTo>
                  <a:lnTo>
                    <a:pt x="195159" y="21613"/>
                  </a:lnTo>
                  <a:lnTo>
                    <a:pt x="183055" y="14461"/>
                  </a:lnTo>
                  <a:lnTo>
                    <a:pt x="170031" y="8628"/>
                  </a:lnTo>
                  <a:lnTo>
                    <a:pt x="156193" y="4216"/>
                  </a:lnTo>
                  <a:lnTo>
                    <a:pt x="141647" y="1324"/>
                  </a:lnTo>
                  <a:lnTo>
                    <a:pt x="126500" y="52"/>
                  </a:lnTo>
                  <a:lnTo>
                    <a:pt x="122682" y="0"/>
                  </a:lnTo>
                  <a:close/>
                </a:path>
              </a:pathLst>
            </a:custGeom>
            <a:ln w="12700">
              <a:solidFill>
                <a:srgbClr val="000000"/>
              </a:solidFill>
            </a:ln>
          </p:spPr>
          <p:txBody>
            <a:bodyPr wrap="square" lIns="0" tIns="0" rIns="0" bIns="0" rtlCol="0">
              <a:noAutofit/>
            </a:bodyPr>
            <a:lstStyle/>
            <a:p>
              <a:endParaRPr/>
            </a:p>
          </p:txBody>
        </p:sp>
        <p:sp>
          <p:nvSpPr>
            <p:cNvPr id="460" name="object 295"/>
            <p:cNvSpPr/>
            <p:nvPr/>
          </p:nvSpPr>
          <p:spPr>
            <a:xfrm>
              <a:off x="9517265" y="5478017"/>
              <a:ext cx="137909" cy="128778"/>
            </a:xfrm>
            <a:custGeom>
              <a:avLst/>
              <a:gdLst/>
              <a:ahLst/>
              <a:cxnLst/>
              <a:rect l="l" t="t" r="r" b="b"/>
              <a:pathLst>
                <a:path w="137909" h="128778">
                  <a:moveTo>
                    <a:pt x="69342" y="0"/>
                  </a:moveTo>
                  <a:lnTo>
                    <a:pt x="54241" y="1503"/>
                  </a:lnTo>
                  <a:lnTo>
                    <a:pt x="40359" y="5800"/>
                  </a:lnTo>
                  <a:lnTo>
                    <a:pt x="28013" y="12574"/>
                  </a:lnTo>
                  <a:lnTo>
                    <a:pt x="17523" y="21507"/>
                  </a:lnTo>
                  <a:lnTo>
                    <a:pt x="9205" y="32281"/>
                  </a:lnTo>
                  <a:lnTo>
                    <a:pt x="3377" y="44577"/>
                  </a:lnTo>
                  <a:lnTo>
                    <a:pt x="358" y="58078"/>
                  </a:lnTo>
                  <a:lnTo>
                    <a:pt x="0" y="64770"/>
                  </a:lnTo>
                  <a:lnTo>
                    <a:pt x="1602" y="78534"/>
                  </a:lnTo>
                  <a:lnTo>
                    <a:pt x="6193" y="91302"/>
                  </a:lnTo>
                  <a:lnTo>
                    <a:pt x="13450" y="102740"/>
                  </a:lnTo>
                  <a:lnTo>
                    <a:pt x="23050" y="112511"/>
                  </a:lnTo>
                  <a:lnTo>
                    <a:pt x="34670" y="120283"/>
                  </a:lnTo>
                  <a:lnTo>
                    <a:pt x="47986" y="125721"/>
                  </a:lnTo>
                  <a:lnTo>
                    <a:pt x="62675" y="128490"/>
                  </a:lnTo>
                  <a:lnTo>
                    <a:pt x="69342" y="128778"/>
                  </a:lnTo>
                  <a:lnTo>
                    <a:pt x="84341" y="127242"/>
                  </a:lnTo>
                  <a:lnTo>
                    <a:pt x="98160" y="122862"/>
                  </a:lnTo>
                  <a:lnTo>
                    <a:pt x="110460" y="115978"/>
                  </a:lnTo>
                  <a:lnTo>
                    <a:pt x="120900" y="106930"/>
                  </a:lnTo>
                  <a:lnTo>
                    <a:pt x="129141" y="96059"/>
                  </a:lnTo>
                  <a:lnTo>
                    <a:pt x="134842" y="83706"/>
                  </a:lnTo>
                  <a:lnTo>
                    <a:pt x="137663" y="70210"/>
                  </a:lnTo>
                  <a:lnTo>
                    <a:pt x="137909" y="64770"/>
                  </a:lnTo>
                  <a:lnTo>
                    <a:pt x="136307" y="50730"/>
                  </a:lnTo>
                  <a:lnTo>
                    <a:pt x="131726" y="37760"/>
                  </a:lnTo>
                  <a:lnTo>
                    <a:pt x="124500" y="26183"/>
                  </a:lnTo>
                  <a:lnTo>
                    <a:pt x="114963" y="16323"/>
                  </a:lnTo>
                  <a:lnTo>
                    <a:pt x="103450" y="8504"/>
                  </a:lnTo>
                  <a:lnTo>
                    <a:pt x="90295" y="3049"/>
                  </a:lnTo>
                  <a:lnTo>
                    <a:pt x="75832" y="282"/>
                  </a:lnTo>
                  <a:lnTo>
                    <a:pt x="69342" y="0"/>
                  </a:lnTo>
                  <a:close/>
                </a:path>
              </a:pathLst>
            </a:custGeom>
            <a:solidFill>
              <a:srgbClr val="FFFFCB"/>
            </a:solidFill>
          </p:spPr>
          <p:txBody>
            <a:bodyPr wrap="square" lIns="0" tIns="0" rIns="0" bIns="0" rtlCol="0">
              <a:noAutofit/>
            </a:bodyPr>
            <a:lstStyle/>
            <a:p>
              <a:endParaRPr/>
            </a:p>
          </p:txBody>
        </p:sp>
        <p:sp>
          <p:nvSpPr>
            <p:cNvPr id="461" name="object 296"/>
            <p:cNvSpPr/>
            <p:nvPr/>
          </p:nvSpPr>
          <p:spPr>
            <a:xfrm>
              <a:off x="9517265" y="5478017"/>
              <a:ext cx="137909" cy="128778"/>
            </a:xfrm>
            <a:custGeom>
              <a:avLst/>
              <a:gdLst/>
              <a:ahLst/>
              <a:cxnLst/>
              <a:rect l="l" t="t" r="r" b="b"/>
              <a:pathLst>
                <a:path w="137909" h="128778">
                  <a:moveTo>
                    <a:pt x="69342" y="0"/>
                  </a:moveTo>
                  <a:lnTo>
                    <a:pt x="54241" y="1503"/>
                  </a:lnTo>
                  <a:lnTo>
                    <a:pt x="40359" y="5800"/>
                  </a:lnTo>
                  <a:lnTo>
                    <a:pt x="28013" y="12574"/>
                  </a:lnTo>
                  <a:lnTo>
                    <a:pt x="17523" y="21507"/>
                  </a:lnTo>
                  <a:lnTo>
                    <a:pt x="9205" y="32281"/>
                  </a:lnTo>
                  <a:lnTo>
                    <a:pt x="3377" y="44577"/>
                  </a:lnTo>
                  <a:lnTo>
                    <a:pt x="358" y="58078"/>
                  </a:lnTo>
                  <a:lnTo>
                    <a:pt x="0" y="64770"/>
                  </a:lnTo>
                  <a:lnTo>
                    <a:pt x="1602" y="78534"/>
                  </a:lnTo>
                  <a:lnTo>
                    <a:pt x="6193" y="91302"/>
                  </a:lnTo>
                  <a:lnTo>
                    <a:pt x="13450" y="102740"/>
                  </a:lnTo>
                  <a:lnTo>
                    <a:pt x="23050" y="112511"/>
                  </a:lnTo>
                  <a:lnTo>
                    <a:pt x="34670" y="120283"/>
                  </a:lnTo>
                  <a:lnTo>
                    <a:pt x="47986" y="125721"/>
                  </a:lnTo>
                  <a:lnTo>
                    <a:pt x="62675" y="128490"/>
                  </a:lnTo>
                  <a:lnTo>
                    <a:pt x="69342" y="128778"/>
                  </a:lnTo>
                  <a:lnTo>
                    <a:pt x="84341" y="127242"/>
                  </a:lnTo>
                  <a:lnTo>
                    <a:pt x="98160" y="122862"/>
                  </a:lnTo>
                  <a:lnTo>
                    <a:pt x="110460" y="115978"/>
                  </a:lnTo>
                  <a:lnTo>
                    <a:pt x="120900" y="106930"/>
                  </a:lnTo>
                  <a:lnTo>
                    <a:pt x="129141" y="96059"/>
                  </a:lnTo>
                  <a:lnTo>
                    <a:pt x="134842" y="83706"/>
                  </a:lnTo>
                  <a:lnTo>
                    <a:pt x="137663" y="70210"/>
                  </a:lnTo>
                  <a:lnTo>
                    <a:pt x="137909" y="64770"/>
                  </a:lnTo>
                  <a:lnTo>
                    <a:pt x="136307" y="50730"/>
                  </a:lnTo>
                  <a:lnTo>
                    <a:pt x="131726" y="37760"/>
                  </a:lnTo>
                  <a:lnTo>
                    <a:pt x="124500" y="26183"/>
                  </a:lnTo>
                  <a:lnTo>
                    <a:pt x="114963" y="16323"/>
                  </a:lnTo>
                  <a:lnTo>
                    <a:pt x="103450" y="8504"/>
                  </a:lnTo>
                  <a:lnTo>
                    <a:pt x="90295" y="3049"/>
                  </a:lnTo>
                  <a:lnTo>
                    <a:pt x="75832" y="282"/>
                  </a:lnTo>
                  <a:lnTo>
                    <a:pt x="69342" y="0"/>
                  </a:lnTo>
                  <a:close/>
                </a:path>
              </a:pathLst>
            </a:custGeom>
            <a:ln w="12700">
              <a:solidFill>
                <a:srgbClr val="000000"/>
              </a:solidFill>
            </a:ln>
          </p:spPr>
          <p:txBody>
            <a:bodyPr wrap="square" lIns="0" tIns="0" rIns="0" bIns="0" rtlCol="0">
              <a:noAutofit/>
            </a:bodyPr>
            <a:lstStyle/>
            <a:p>
              <a:endParaRPr/>
            </a:p>
          </p:txBody>
        </p:sp>
        <p:sp>
          <p:nvSpPr>
            <p:cNvPr id="462" name="object 297"/>
            <p:cNvSpPr/>
            <p:nvPr/>
          </p:nvSpPr>
          <p:spPr>
            <a:xfrm>
              <a:off x="9407525" y="5503925"/>
              <a:ext cx="139446" cy="128015"/>
            </a:xfrm>
            <a:custGeom>
              <a:avLst/>
              <a:gdLst/>
              <a:ahLst/>
              <a:cxnLst/>
              <a:rect l="l" t="t" r="r" b="b"/>
              <a:pathLst>
                <a:path w="139446" h="128015">
                  <a:moveTo>
                    <a:pt x="70116" y="0"/>
                  </a:moveTo>
                  <a:lnTo>
                    <a:pt x="54985" y="1464"/>
                  </a:lnTo>
                  <a:lnTo>
                    <a:pt x="41011" y="5660"/>
                  </a:lnTo>
                  <a:lnTo>
                    <a:pt x="28533" y="12292"/>
                  </a:lnTo>
                  <a:lnTo>
                    <a:pt x="17890" y="21064"/>
                  </a:lnTo>
                  <a:lnTo>
                    <a:pt x="9423" y="31682"/>
                  </a:lnTo>
                  <a:lnTo>
                    <a:pt x="3471" y="43850"/>
                  </a:lnTo>
                  <a:lnTo>
                    <a:pt x="373" y="57271"/>
                  </a:lnTo>
                  <a:lnTo>
                    <a:pt x="0" y="64008"/>
                  </a:lnTo>
                  <a:lnTo>
                    <a:pt x="1621" y="77922"/>
                  </a:lnTo>
                  <a:lnTo>
                    <a:pt x="6258" y="90722"/>
                  </a:lnTo>
                  <a:lnTo>
                    <a:pt x="13572" y="102114"/>
                  </a:lnTo>
                  <a:lnTo>
                    <a:pt x="23223" y="111801"/>
                  </a:lnTo>
                  <a:lnTo>
                    <a:pt x="34870" y="119487"/>
                  </a:lnTo>
                  <a:lnTo>
                    <a:pt x="48176" y="124879"/>
                  </a:lnTo>
                  <a:lnTo>
                    <a:pt x="62799" y="127679"/>
                  </a:lnTo>
                  <a:lnTo>
                    <a:pt x="70116" y="128015"/>
                  </a:lnTo>
                  <a:lnTo>
                    <a:pt x="85067" y="126533"/>
                  </a:lnTo>
                  <a:lnTo>
                    <a:pt x="98915" y="122288"/>
                  </a:lnTo>
                  <a:lnTo>
                    <a:pt x="111304" y="115580"/>
                  </a:lnTo>
                  <a:lnTo>
                    <a:pt x="121877" y="106710"/>
                  </a:lnTo>
                  <a:lnTo>
                    <a:pt x="130277" y="95980"/>
                  </a:lnTo>
                  <a:lnTo>
                    <a:pt x="136149" y="83691"/>
                  </a:lnTo>
                  <a:lnTo>
                    <a:pt x="139137" y="70143"/>
                  </a:lnTo>
                  <a:lnTo>
                    <a:pt x="139446" y="64008"/>
                  </a:lnTo>
                  <a:lnTo>
                    <a:pt x="137808" y="50011"/>
                  </a:lnTo>
                  <a:lnTo>
                    <a:pt x="133132" y="37143"/>
                  </a:lnTo>
                  <a:lnTo>
                    <a:pt x="125774" y="25706"/>
                  </a:lnTo>
                  <a:lnTo>
                    <a:pt x="116092" y="16000"/>
                  </a:lnTo>
                  <a:lnTo>
                    <a:pt x="104440" y="8326"/>
                  </a:lnTo>
                  <a:lnTo>
                    <a:pt x="91176" y="2985"/>
                  </a:lnTo>
                  <a:lnTo>
                    <a:pt x="76655" y="279"/>
                  </a:lnTo>
                  <a:lnTo>
                    <a:pt x="70116" y="0"/>
                  </a:lnTo>
                  <a:close/>
                </a:path>
              </a:pathLst>
            </a:custGeom>
            <a:solidFill>
              <a:srgbClr val="FFFFCB"/>
            </a:solidFill>
          </p:spPr>
          <p:txBody>
            <a:bodyPr wrap="square" lIns="0" tIns="0" rIns="0" bIns="0" rtlCol="0">
              <a:noAutofit/>
            </a:bodyPr>
            <a:lstStyle/>
            <a:p>
              <a:endParaRPr/>
            </a:p>
          </p:txBody>
        </p:sp>
        <p:sp>
          <p:nvSpPr>
            <p:cNvPr id="463" name="object 298"/>
            <p:cNvSpPr/>
            <p:nvPr/>
          </p:nvSpPr>
          <p:spPr>
            <a:xfrm>
              <a:off x="9407525" y="5503925"/>
              <a:ext cx="139446" cy="128015"/>
            </a:xfrm>
            <a:custGeom>
              <a:avLst/>
              <a:gdLst/>
              <a:ahLst/>
              <a:cxnLst/>
              <a:rect l="l" t="t" r="r" b="b"/>
              <a:pathLst>
                <a:path w="139446" h="128015">
                  <a:moveTo>
                    <a:pt x="70116" y="0"/>
                  </a:moveTo>
                  <a:lnTo>
                    <a:pt x="54985" y="1464"/>
                  </a:lnTo>
                  <a:lnTo>
                    <a:pt x="41011" y="5660"/>
                  </a:lnTo>
                  <a:lnTo>
                    <a:pt x="28533" y="12292"/>
                  </a:lnTo>
                  <a:lnTo>
                    <a:pt x="17890" y="21064"/>
                  </a:lnTo>
                  <a:lnTo>
                    <a:pt x="9423" y="31682"/>
                  </a:lnTo>
                  <a:lnTo>
                    <a:pt x="3471" y="43850"/>
                  </a:lnTo>
                  <a:lnTo>
                    <a:pt x="373" y="57271"/>
                  </a:lnTo>
                  <a:lnTo>
                    <a:pt x="0" y="64008"/>
                  </a:lnTo>
                  <a:lnTo>
                    <a:pt x="1621" y="77922"/>
                  </a:lnTo>
                  <a:lnTo>
                    <a:pt x="6258" y="90722"/>
                  </a:lnTo>
                  <a:lnTo>
                    <a:pt x="13572" y="102114"/>
                  </a:lnTo>
                  <a:lnTo>
                    <a:pt x="23223" y="111801"/>
                  </a:lnTo>
                  <a:lnTo>
                    <a:pt x="34870" y="119487"/>
                  </a:lnTo>
                  <a:lnTo>
                    <a:pt x="48176" y="124879"/>
                  </a:lnTo>
                  <a:lnTo>
                    <a:pt x="62799" y="127679"/>
                  </a:lnTo>
                  <a:lnTo>
                    <a:pt x="70116" y="128015"/>
                  </a:lnTo>
                  <a:lnTo>
                    <a:pt x="85067" y="126533"/>
                  </a:lnTo>
                  <a:lnTo>
                    <a:pt x="98915" y="122288"/>
                  </a:lnTo>
                  <a:lnTo>
                    <a:pt x="111304" y="115580"/>
                  </a:lnTo>
                  <a:lnTo>
                    <a:pt x="121877" y="106710"/>
                  </a:lnTo>
                  <a:lnTo>
                    <a:pt x="130277" y="95980"/>
                  </a:lnTo>
                  <a:lnTo>
                    <a:pt x="136149" y="83691"/>
                  </a:lnTo>
                  <a:lnTo>
                    <a:pt x="139137" y="70143"/>
                  </a:lnTo>
                  <a:lnTo>
                    <a:pt x="139446" y="64008"/>
                  </a:lnTo>
                  <a:lnTo>
                    <a:pt x="137808" y="50011"/>
                  </a:lnTo>
                  <a:lnTo>
                    <a:pt x="133132" y="37143"/>
                  </a:lnTo>
                  <a:lnTo>
                    <a:pt x="125774" y="25706"/>
                  </a:lnTo>
                  <a:lnTo>
                    <a:pt x="116092" y="16000"/>
                  </a:lnTo>
                  <a:lnTo>
                    <a:pt x="104440" y="8326"/>
                  </a:lnTo>
                  <a:lnTo>
                    <a:pt x="91176" y="2985"/>
                  </a:lnTo>
                  <a:lnTo>
                    <a:pt x="76655" y="279"/>
                  </a:lnTo>
                  <a:lnTo>
                    <a:pt x="70116" y="0"/>
                  </a:lnTo>
                  <a:close/>
                </a:path>
              </a:pathLst>
            </a:custGeom>
            <a:ln w="12700">
              <a:solidFill>
                <a:srgbClr val="000000"/>
              </a:solidFill>
            </a:ln>
          </p:spPr>
          <p:txBody>
            <a:bodyPr wrap="square" lIns="0" tIns="0" rIns="0" bIns="0" rtlCol="0">
              <a:noAutofit/>
            </a:bodyPr>
            <a:lstStyle/>
            <a:p>
              <a:endParaRPr/>
            </a:p>
          </p:txBody>
        </p:sp>
        <p:sp>
          <p:nvSpPr>
            <p:cNvPr id="464" name="object 299"/>
            <p:cNvSpPr/>
            <p:nvPr/>
          </p:nvSpPr>
          <p:spPr>
            <a:xfrm>
              <a:off x="8948801" y="5155691"/>
              <a:ext cx="463296" cy="427482"/>
            </a:xfrm>
            <a:custGeom>
              <a:avLst/>
              <a:gdLst/>
              <a:ahLst/>
              <a:cxnLst/>
              <a:rect l="l" t="t" r="r" b="b"/>
              <a:pathLst>
                <a:path w="463296" h="427482">
                  <a:moveTo>
                    <a:pt x="231648" y="0"/>
                  </a:moveTo>
                  <a:lnTo>
                    <a:pt x="212640" y="710"/>
                  </a:lnTo>
                  <a:lnTo>
                    <a:pt x="194057" y="2806"/>
                  </a:lnTo>
                  <a:lnTo>
                    <a:pt x="175958" y="6231"/>
                  </a:lnTo>
                  <a:lnTo>
                    <a:pt x="158403" y="10930"/>
                  </a:lnTo>
                  <a:lnTo>
                    <a:pt x="141451" y="16847"/>
                  </a:lnTo>
                  <a:lnTo>
                    <a:pt x="125162" y="23927"/>
                  </a:lnTo>
                  <a:lnTo>
                    <a:pt x="109595" y="32115"/>
                  </a:lnTo>
                  <a:lnTo>
                    <a:pt x="94810" y="41355"/>
                  </a:lnTo>
                  <a:lnTo>
                    <a:pt x="80866" y="51591"/>
                  </a:lnTo>
                  <a:lnTo>
                    <a:pt x="67822" y="62769"/>
                  </a:lnTo>
                  <a:lnTo>
                    <a:pt x="55739" y="74833"/>
                  </a:lnTo>
                  <a:lnTo>
                    <a:pt x="44675" y="87727"/>
                  </a:lnTo>
                  <a:lnTo>
                    <a:pt x="34690" y="101396"/>
                  </a:lnTo>
                  <a:lnTo>
                    <a:pt x="25843" y="115785"/>
                  </a:lnTo>
                  <a:lnTo>
                    <a:pt x="18194" y="130837"/>
                  </a:lnTo>
                  <a:lnTo>
                    <a:pt x="11803" y="146499"/>
                  </a:lnTo>
                  <a:lnTo>
                    <a:pt x="6728" y="162713"/>
                  </a:lnTo>
                  <a:lnTo>
                    <a:pt x="3030" y="179425"/>
                  </a:lnTo>
                  <a:lnTo>
                    <a:pt x="767" y="196580"/>
                  </a:lnTo>
                  <a:lnTo>
                    <a:pt x="0" y="214122"/>
                  </a:lnTo>
                  <a:lnTo>
                    <a:pt x="767" y="231554"/>
                  </a:lnTo>
                  <a:lnTo>
                    <a:pt x="3030" y="248611"/>
                  </a:lnTo>
                  <a:lnTo>
                    <a:pt x="6728" y="265236"/>
                  </a:lnTo>
                  <a:lnTo>
                    <a:pt x="11803" y="281373"/>
                  </a:lnTo>
                  <a:lnTo>
                    <a:pt x="18194" y="296965"/>
                  </a:lnTo>
                  <a:lnTo>
                    <a:pt x="25843" y="311958"/>
                  </a:lnTo>
                  <a:lnTo>
                    <a:pt x="34690" y="326294"/>
                  </a:lnTo>
                  <a:lnTo>
                    <a:pt x="44675" y="339919"/>
                  </a:lnTo>
                  <a:lnTo>
                    <a:pt x="55739" y="352775"/>
                  </a:lnTo>
                  <a:lnTo>
                    <a:pt x="67822" y="364807"/>
                  </a:lnTo>
                  <a:lnTo>
                    <a:pt x="80866" y="375959"/>
                  </a:lnTo>
                  <a:lnTo>
                    <a:pt x="94810" y="386175"/>
                  </a:lnTo>
                  <a:lnTo>
                    <a:pt x="109595" y="395399"/>
                  </a:lnTo>
                  <a:lnTo>
                    <a:pt x="125162" y="403575"/>
                  </a:lnTo>
                  <a:lnTo>
                    <a:pt x="141451" y="410646"/>
                  </a:lnTo>
                  <a:lnTo>
                    <a:pt x="158403" y="416557"/>
                  </a:lnTo>
                  <a:lnTo>
                    <a:pt x="175958" y="421253"/>
                  </a:lnTo>
                  <a:lnTo>
                    <a:pt x="194057" y="424676"/>
                  </a:lnTo>
                  <a:lnTo>
                    <a:pt x="212640" y="426771"/>
                  </a:lnTo>
                  <a:lnTo>
                    <a:pt x="231648" y="427482"/>
                  </a:lnTo>
                  <a:lnTo>
                    <a:pt x="250659" y="426771"/>
                  </a:lnTo>
                  <a:lnTo>
                    <a:pt x="269245" y="424676"/>
                  </a:lnTo>
                  <a:lnTo>
                    <a:pt x="287345" y="421253"/>
                  </a:lnTo>
                  <a:lnTo>
                    <a:pt x="304902" y="416557"/>
                  </a:lnTo>
                  <a:lnTo>
                    <a:pt x="321855" y="410646"/>
                  </a:lnTo>
                  <a:lnTo>
                    <a:pt x="338144" y="403575"/>
                  </a:lnTo>
                  <a:lnTo>
                    <a:pt x="353711" y="395399"/>
                  </a:lnTo>
                  <a:lnTo>
                    <a:pt x="368496" y="386175"/>
                  </a:lnTo>
                  <a:lnTo>
                    <a:pt x="382440" y="375959"/>
                  </a:lnTo>
                  <a:lnTo>
                    <a:pt x="395482" y="364807"/>
                  </a:lnTo>
                  <a:lnTo>
                    <a:pt x="407565" y="352775"/>
                  </a:lnTo>
                  <a:lnTo>
                    <a:pt x="418628" y="339919"/>
                  </a:lnTo>
                  <a:lnTo>
                    <a:pt x="428612" y="326294"/>
                  </a:lnTo>
                  <a:lnTo>
                    <a:pt x="437457" y="311958"/>
                  </a:lnTo>
                  <a:lnTo>
                    <a:pt x="445105" y="296965"/>
                  </a:lnTo>
                  <a:lnTo>
                    <a:pt x="451495" y="281373"/>
                  </a:lnTo>
                  <a:lnTo>
                    <a:pt x="456569" y="265236"/>
                  </a:lnTo>
                  <a:lnTo>
                    <a:pt x="460266" y="248611"/>
                  </a:lnTo>
                  <a:lnTo>
                    <a:pt x="462528" y="231554"/>
                  </a:lnTo>
                  <a:lnTo>
                    <a:pt x="463296" y="214122"/>
                  </a:lnTo>
                  <a:lnTo>
                    <a:pt x="462528" y="196580"/>
                  </a:lnTo>
                  <a:lnTo>
                    <a:pt x="460266" y="179425"/>
                  </a:lnTo>
                  <a:lnTo>
                    <a:pt x="456569" y="162713"/>
                  </a:lnTo>
                  <a:lnTo>
                    <a:pt x="451495" y="146499"/>
                  </a:lnTo>
                  <a:lnTo>
                    <a:pt x="445105" y="130837"/>
                  </a:lnTo>
                  <a:lnTo>
                    <a:pt x="437457" y="115785"/>
                  </a:lnTo>
                  <a:lnTo>
                    <a:pt x="428612" y="101396"/>
                  </a:lnTo>
                  <a:lnTo>
                    <a:pt x="418628" y="87727"/>
                  </a:lnTo>
                  <a:lnTo>
                    <a:pt x="407565" y="74833"/>
                  </a:lnTo>
                  <a:lnTo>
                    <a:pt x="395482" y="62769"/>
                  </a:lnTo>
                  <a:lnTo>
                    <a:pt x="382440" y="51591"/>
                  </a:lnTo>
                  <a:lnTo>
                    <a:pt x="368496" y="41355"/>
                  </a:lnTo>
                  <a:lnTo>
                    <a:pt x="353711" y="32115"/>
                  </a:lnTo>
                  <a:lnTo>
                    <a:pt x="338144" y="23927"/>
                  </a:lnTo>
                  <a:lnTo>
                    <a:pt x="321855" y="16847"/>
                  </a:lnTo>
                  <a:lnTo>
                    <a:pt x="304902" y="10930"/>
                  </a:lnTo>
                  <a:lnTo>
                    <a:pt x="287345" y="6231"/>
                  </a:lnTo>
                  <a:lnTo>
                    <a:pt x="269245" y="2806"/>
                  </a:lnTo>
                  <a:lnTo>
                    <a:pt x="250659" y="710"/>
                  </a:lnTo>
                  <a:lnTo>
                    <a:pt x="231648" y="0"/>
                  </a:lnTo>
                  <a:close/>
                </a:path>
              </a:pathLst>
            </a:custGeom>
            <a:solidFill>
              <a:srgbClr val="FFFFCB"/>
            </a:solidFill>
          </p:spPr>
          <p:txBody>
            <a:bodyPr wrap="square" lIns="0" tIns="0" rIns="0" bIns="0" rtlCol="0">
              <a:noAutofit/>
            </a:bodyPr>
            <a:lstStyle/>
            <a:p>
              <a:endParaRPr/>
            </a:p>
          </p:txBody>
        </p:sp>
        <p:sp>
          <p:nvSpPr>
            <p:cNvPr id="465" name="object 300"/>
            <p:cNvSpPr/>
            <p:nvPr/>
          </p:nvSpPr>
          <p:spPr>
            <a:xfrm>
              <a:off x="8948801" y="5155691"/>
              <a:ext cx="463296" cy="427482"/>
            </a:xfrm>
            <a:custGeom>
              <a:avLst/>
              <a:gdLst/>
              <a:ahLst/>
              <a:cxnLst/>
              <a:rect l="l" t="t" r="r" b="b"/>
              <a:pathLst>
                <a:path w="463296" h="427482">
                  <a:moveTo>
                    <a:pt x="231648" y="0"/>
                  </a:moveTo>
                  <a:lnTo>
                    <a:pt x="212640" y="710"/>
                  </a:lnTo>
                  <a:lnTo>
                    <a:pt x="194057" y="2806"/>
                  </a:lnTo>
                  <a:lnTo>
                    <a:pt x="175958" y="6231"/>
                  </a:lnTo>
                  <a:lnTo>
                    <a:pt x="158403" y="10930"/>
                  </a:lnTo>
                  <a:lnTo>
                    <a:pt x="141451" y="16847"/>
                  </a:lnTo>
                  <a:lnTo>
                    <a:pt x="125162" y="23927"/>
                  </a:lnTo>
                  <a:lnTo>
                    <a:pt x="109595" y="32115"/>
                  </a:lnTo>
                  <a:lnTo>
                    <a:pt x="94810" y="41355"/>
                  </a:lnTo>
                  <a:lnTo>
                    <a:pt x="80866" y="51591"/>
                  </a:lnTo>
                  <a:lnTo>
                    <a:pt x="67822" y="62769"/>
                  </a:lnTo>
                  <a:lnTo>
                    <a:pt x="55739" y="74833"/>
                  </a:lnTo>
                  <a:lnTo>
                    <a:pt x="44675" y="87727"/>
                  </a:lnTo>
                  <a:lnTo>
                    <a:pt x="34690" y="101396"/>
                  </a:lnTo>
                  <a:lnTo>
                    <a:pt x="25843" y="115785"/>
                  </a:lnTo>
                  <a:lnTo>
                    <a:pt x="18194" y="130837"/>
                  </a:lnTo>
                  <a:lnTo>
                    <a:pt x="11803" y="146499"/>
                  </a:lnTo>
                  <a:lnTo>
                    <a:pt x="6728" y="162713"/>
                  </a:lnTo>
                  <a:lnTo>
                    <a:pt x="3030" y="179425"/>
                  </a:lnTo>
                  <a:lnTo>
                    <a:pt x="767" y="196580"/>
                  </a:lnTo>
                  <a:lnTo>
                    <a:pt x="0" y="214122"/>
                  </a:lnTo>
                  <a:lnTo>
                    <a:pt x="767" y="231554"/>
                  </a:lnTo>
                  <a:lnTo>
                    <a:pt x="3030" y="248611"/>
                  </a:lnTo>
                  <a:lnTo>
                    <a:pt x="6728" y="265236"/>
                  </a:lnTo>
                  <a:lnTo>
                    <a:pt x="11803" y="281373"/>
                  </a:lnTo>
                  <a:lnTo>
                    <a:pt x="18194" y="296965"/>
                  </a:lnTo>
                  <a:lnTo>
                    <a:pt x="25843" y="311958"/>
                  </a:lnTo>
                  <a:lnTo>
                    <a:pt x="34690" y="326294"/>
                  </a:lnTo>
                  <a:lnTo>
                    <a:pt x="44675" y="339919"/>
                  </a:lnTo>
                  <a:lnTo>
                    <a:pt x="55739" y="352775"/>
                  </a:lnTo>
                  <a:lnTo>
                    <a:pt x="67822" y="364807"/>
                  </a:lnTo>
                  <a:lnTo>
                    <a:pt x="80866" y="375959"/>
                  </a:lnTo>
                  <a:lnTo>
                    <a:pt x="94810" y="386175"/>
                  </a:lnTo>
                  <a:lnTo>
                    <a:pt x="109595" y="395399"/>
                  </a:lnTo>
                  <a:lnTo>
                    <a:pt x="125162" y="403575"/>
                  </a:lnTo>
                  <a:lnTo>
                    <a:pt x="141451" y="410646"/>
                  </a:lnTo>
                  <a:lnTo>
                    <a:pt x="158403" y="416557"/>
                  </a:lnTo>
                  <a:lnTo>
                    <a:pt x="175958" y="421253"/>
                  </a:lnTo>
                  <a:lnTo>
                    <a:pt x="194057" y="424676"/>
                  </a:lnTo>
                  <a:lnTo>
                    <a:pt x="212640" y="426771"/>
                  </a:lnTo>
                  <a:lnTo>
                    <a:pt x="231648" y="427482"/>
                  </a:lnTo>
                  <a:lnTo>
                    <a:pt x="250659" y="426771"/>
                  </a:lnTo>
                  <a:lnTo>
                    <a:pt x="269245" y="424676"/>
                  </a:lnTo>
                  <a:lnTo>
                    <a:pt x="287345" y="421253"/>
                  </a:lnTo>
                  <a:lnTo>
                    <a:pt x="304902" y="416557"/>
                  </a:lnTo>
                  <a:lnTo>
                    <a:pt x="321855" y="410646"/>
                  </a:lnTo>
                  <a:lnTo>
                    <a:pt x="338144" y="403575"/>
                  </a:lnTo>
                  <a:lnTo>
                    <a:pt x="353711" y="395399"/>
                  </a:lnTo>
                  <a:lnTo>
                    <a:pt x="368496" y="386175"/>
                  </a:lnTo>
                  <a:lnTo>
                    <a:pt x="382440" y="375959"/>
                  </a:lnTo>
                  <a:lnTo>
                    <a:pt x="395482" y="364807"/>
                  </a:lnTo>
                  <a:lnTo>
                    <a:pt x="407565" y="352775"/>
                  </a:lnTo>
                  <a:lnTo>
                    <a:pt x="418628" y="339919"/>
                  </a:lnTo>
                  <a:lnTo>
                    <a:pt x="428612" y="326294"/>
                  </a:lnTo>
                  <a:lnTo>
                    <a:pt x="437457" y="311958"/>
                  </a:lnTo>
                  <a:lnTo>
                    <a:pt x="445105" y="296965"/>
                  </a:lnTo>
                  <a:lnTo>
                    <a:pt x="451495" y="281373"/>
                  </a:lnTo>
                  <a:lnTo>
                    <a:pt x="456569" y="265236"/>
                  </a:lnTo>
                  <a:lnTo>
                    <a:pt x="460266" y="248611"/>
                  </a:lnTo>
                  <a:lnTo>
                    <a:pt x="462528" y="231554"/>
                  </a:lnTo>
                  <a:lnTo>
                    <a:pt x="463296" y="214122"/>
                  </a:lnTo>
                  <a:lnTo>
                    <a:pt x="462528" y="196580"/>
                  </a:lnTo>
                  <a:lnTo>
                    <a:pt x="460266" y="179425"/>
                  </a:lnTo>
                  <a:lnTo>
                    <a:pt x="456569" y="162713"/>
                  </a:lnTo>
                  <a:lnTo>
                    <a:pt x="451495" y="146499"/>
                  </a:lnTo>
                  <a:lnTo>
                    <a:pt x="445105" y="130837"/>
                  </a:lnTo>
                  <a:lnTo>
                    <a:pt x="437457" y="115785"/>
                  </a:lnTo>
                  <a:lnTo>
                    <a:pt x="428612" y="101396"/>
                  </a:lnTo>
                  <a:lnTo>
                    <a:pt x="418628" y="87727"/>
                  </a:lnTo>
                  <a:lnTo>
                    <a:pt x="407565" y="74833"/>
                  </a:lnTo>
                  <a:lnTo>
                    <a:pt x="395482" y="62769"/>
                  </a:lnTo>
                  <a:lnTo>
                    <a:pt x="382440" y="51591"/>
                  </a:lnTo>
                  <a:lnTo>
                    <a:pt x="368496" y="41355"/>
                  </a:lnTo>
                  <a:lnTo>
                    <a:pt x="353711" y="32115"/>
                  </a:lnTo>
                  <a:lnTo>
                    <a:pt x="338144" y="23927"/>
                  </a:lnTo>
                  <a:lnTo>
                    <a:pt x="321855" y="16847"/>
                  </a:lnTo>
                  <a:lnTo>
                    <a:pt x="304902" y="10930"/>
                  </a:lnTo>
                  <a:lnTo>
                    <a:pt x="287345" y="6231"/>
                  </a:lnTo>
                  <a:lnTo>
                    <a:pt x="269245" y="2806"/>
                  </a:lnTo>
                  <a:lnTo>
                    <a:pt x="250659" y="710"/>
                  </a:lnTo>
                  <a:lnTo>
                    <a:pt x="231648" y="0"/>
                  </a:lnTo>
                  <a:close/>
                </a:path>
              </a:pathLst>
            </a:custGeom>
            <a:ln w="12700">
              <a:solidFill>
                <a:srgbClr val="000000"/>
              </a:solidFill>
            </a:ln>
          </p:spPr>
          <p:txBody>
            <a:bodyPr wrap="square" lIns="0" tIns="0" rIns="0" bIns="0" rtlCol="0">
              <a:noAutofit/>
            </a:bodyPr>
            <a:lstStyle/>
            <a:p>
              <a:endParaRPr/>
            </a:p>
          </p:txBody>
        </p:sp>
        <p:sp>
          <p:nvSpPr>
            <p:cNvPr id="466" name="object 301"/>
            <p:cNvSpPr/>
            <p:nvPr/>
          </p:nvSpPr>
          <p:spPr>
            <a:xfrm>
              <a:off x="8937371" y="5208270"/>
              <a:ext cx="94500" cy="111251"/>
            </a:xfrm>
            <a:custGeom>
              <a:avLst/>
              <a:gdLst/>
              <a:ahLst/>
              <a:cxnLst/>
              <a:rect l="l" t="t" r="r" b="b"/>
              <a:pathLst>
                <a:path w="94500" h="111251">
                  <a:moveTo>
                    <a:pt x="80784" y="0"/>
                  </a:moveTo>
                  <a:lnTo>
                    <a:pt x="0" y="96774"/>
                  </a:lnTo>
                  <a:lnTo>
                    <a:pt x="39624" y="111251"/>
                  </a:lnTo>
                  <a:lnTo>
                    <a:pt x="94500" y="9905"/>
                  </a:lnTo>
                  <a:lnTo>
                    <a:pt x="80784" y="0"/>
                  </a:lnTo>
                  <a:close/>
                </a:path>
              </a:pathLst>
            </a:custGeom>
            <a:solidFill>
              <a:srgbClr val="FFFFCB"/>
            </a:solidFill>
          </p:spPr>
          <p:txBody>
            <a:bodyPr wrap="square" lIns="0" tIns="0" rIns="0" bIns="0" rtlCol="0">
              <a:noAutofit/>
            </a:bodyPr>
            <a:lstStyle/>
            <a:p>
              <a:endParaRPr/>
            </a:p>
          </p:txBody>
        </p:sp>
        <p:sp>
          <p:nvSpPr>
            <p:cNvPr id="467" name="object 302"/>
            <p:cNvSpPr/>
            <p:nvPr/>
          </p:nvSpPr>
          <p:spPr>
            <a:xfrm>
              <a:off x="9112643" y="5205221"/>
              <a:ext cx="463283" cy="426719"/>
            </a:xfrm>
            <a:custGeom>
              <a:avLst/>
              <a:gdLst/>
              <a:ahLst/>
              <a:cxnLst/>
              <a:rect l="l" t="t" r="r" b="b"/>
              <a:pathLst>
                <a:path w="463283" h="426719">
                  <a:moveTo>
                    <a:pt x="231648" y="0"/>
                  </a:moveTo>
                  <a:lnTo>
                    <a:pt x="212638" y="705"/>
                  </a:lnTo>
                  <a:lnTo>
                    <a:pt x="194053" y="2785"/>
                  </a:lnTo>
                  <a:lnTo>
                    <a:pt x="175954" y="6185"/>
                  </a:lnTo>
                  <a:lnTo>
                    <a:pt x="158398" y="10850"/>
                  </a:lnTo>
                  <a:lnTo>
                    <a:pt x="141446" y="16728"/>
                  </a:lnTo>
                  <a:lnTo>
                    <a:pt x="125156" y="23762"/>
                  </a:lnTo>
                  <a:lnTo>
                    <a:pt x="109590" y="31900"/>
                  </a:lnTo>
                  <a:lnTo>
                    <a:pt x="94804" y="41087"/>
                  </a:lnTo>
                  <a:lnTo>
                    <a:pt x="80861" y="51267"/>
                  </a:lnTo>
                  <a:lnTo>
                    <a:pt x="67818" y="62388"/>
                  </a:lnTo>
                  <a:lnTo>
                    <a:pt x="55734" y="74395"/>
                  </a:lnTo>
                  <a:lnTo>
                    <a:pt x="44671" y="87233"/>
                  </a:lnTo>
                  <a:lnTo>
                    <a:pt x="34687" y="100849"/>
                  </a:lnTo>
                  <a:lnTo>
                    <a:pt x="25840" y="115187"/>
                  </a:lnTo>
                  <a:lnTo>
                    <a:pt x="18192" y="130194"/>
                  </a:lnTo>
                  <a:lnTo>
                    <a:pt x="11801" y="145816"/>
                  </a:lnTo>
                  <a:lnTo>
                    <a:pt x="6727" y="161997"/>
                  </a:lnTo>
                  <a:lnTo>
                    <a:pt x="3029" y="178685"/>
                  </a:lnTo>
                  <a:lnTo>
                    <a:pt x="767" y="195823"/>
                  </a:lnTo>
                  <a:lnTo>
                    <a:pt x="0" y="213360"/>
                  </a:lnTo>
                  <a:lnTo>
                    <a:pt x="767" y="230896"/>
                  </a:lnTo>
                  <a:lnTo>
                    <a:pt x="3029" y="248034"/>
                  </a:lnTo>
                  <a:lnTo>
                    <a:pt x="6727" y="264722"/>
                  </a:lnTo>
                  <a:lnTo>
                    <a:pt x="11801" y="280903"/>
                  </a:lnTo>
                  <a:lnTo>
                    <a:pt x="18192" y="296525"/>
                  </a:lnTo>
                  <a:lnTo>
                    <a:pt x="25840" y="311532"/>
                  </a:lnTo>
                  <a:lnTo>
                    <a:pt x="34687" y="325870"/>
                  </a:lnTo>
                  <a:lnTo>
                    <a:pt x="44671" y="339486"/>
                  </a:lnTo>
                  <a:lnTo>
                    <a:pt x="55734" y="352324"/>
                  </a:lnTo>
                  <a:lnTo>
                    <a:pt x="67817" y="364331"/>
                  </a:lnTo>
                  <a:lnTo>
                    <a:pt x="80861" y="375452"/>
                  </a:lnTo>
                  <a:lnTo>
                    <a:pt x="94804" y="385632"/>
                  </a:lnTo>
                  <a:lnTo>
                    <a:pt x="109590" y="394819"/>
                  </a:lnTo>
                  <a:lnTo>
                    <a:pt x="125156" y="402957"/>
                  </a:lnTo>
                  <a:lnTo>
                    <a:pt x="141446" y="409991"/>
                  </a:lnTo>
                  <a:lnTo>
                    <a:pt x="158398" y="415869"/>
                  </a:lnTo>
                  <a:lnTo>
                    <a:pt x="175954" y="420534"/>
                  </a:lnTo>
                  <a:lnTo>
                    <a:pt x="194053" y="423934"/>
                  </a:lnTo>
                  <a:lnTo>
                    <a:pt x="212638" y="426014"/>
                  </a:lnTo>
                  <a:lnTo>
                    <a:pt x="231648" y="426719"/>
                  </a:lnTo>
                  <a:lnTo>
                    <a:pt x="250657" y="426014"/>
                  </a:lnTo>
                  <a:lnTo>
                    <a:pt x="269241" y="423934"/>
                  </a:lnTo>
                  <a:lnTo>
                    <a:pt x="287341" y="420534"/>
                  </a:lnTo>
                  <a:lnTo>
                    <a:pt x="304896" y="415869"/>
                  </a:lnTo>
                  <a:lnTo>
                    <a:pt x="321847" y="409991"/>
                  </a:lnTo>
                  <a:lnTo>
                    <a:pt x="338136" y="402957"/>
                  </a:lnTo>
                  <a:lnTo>
                    <a:pt x="353702" y="394819"/>
                  </a:lnTo>
                  <a:lnTo>
                    <a:pt x="368486" y="385632"/>
                  </a:lnTo>
                  <a:lnTo>
                    <a:pt x="382429" y="375452"/>
                  </a:lnTo>
                  <a:lnTo>
                    <a:pt x="395471" y="364331"/>
                  </a:lnTo>
                  <a:lnTo>
                    <a:pt x="407553" y="352324"/>
                  </a:lnTo>
                  <a:lnTo>
                    <a:pt x="418616" y="339486"/>
                  </a:lnTo>
                  <a:lnTo>
                    <a:pt x="428599" y="325870"/>
                  </a:lnTo>
                  <a:lnTo>
                    <a:pt x="437445" y="311532"/>
                  </a:lnTo>
                  <a:lnTo>
                    <a:pt x="445092" y="296525"/>
                  </a:lnTo>
                  <a:lnTo>
                    <a:pt x="451482" y="280903"/>
                  </a:lnTo>
                  <a:lnTo>
                    <a:pt x="456556" y="264722"/>
                  </a:lnTo>
                  <a:lnTo>
                    <a:pt x="460253" y="248034"/>
                  </a:lnTo>
                  <a:lnTo>
                    <a:pt x="462516" y="230896"/>
                  </a:lnTo>
                  <a:lnTo>
                    <a:pt x="463283" y="213360"/>
                  </a:lnTo>
                  <a:lnTo>
                    <a:pt x="462516" y="195823"/>
                  </a:lnTo>
                  <a:lnTo>
                    <a:pt x="460253" y="178685"/>
                  </a:lnTo>
                  <a:lnTo>
                    <a:pt x="456556" y="161997"/>
                  </a:lnTo>
                  <a:lnTo>
                    <a:pt x="451482" y="145816"/>
                  </a:lnTo>
                  <a:lnTo>
                    <a:pt x="445092" y="130194"/>
                  </a:lnTo>
                  <a:lnTo>
                    <a:pt x="437445" y="115187"/>
                  </a:lnTo>
                  <a:lnTo>
                    <a:pt x="428599" y="100849"/>
                  </a:lnTo>
                  <a:lnTo>
                    <a:pt x="418616" y="87233"/>
                  </a:lnTo>
                  <a:lnTo>
                    <a:pt x="407553" y="74395"/>
                  </a:lnTo>
                  <a:lnTo>
                    <a:pt x="395471" y="62388"/>
                  </a:lnTo>
                  <a:lnTo>
                    <a:pt x="382429" y="51267"/>
                  </a:lnTo>
                  <a:lnTo>
                    <a:pt x="368486" y="41087"/>
                  </a:lnTo>
                  <a:lnTo>
                    <a:pt x="353702" y="31900"/>
                  </a:lnTo>
                  <a:lnTo>
                    <a:pt x="338136" y="23762"/>
                  </a:lnTo>
                  <a:lnTo>
                    <a:pt x="321847" y="16728"/>
                  </a:lnTo>
                  <a:lnTo>
                    <a:pt x="304896" y="10850"/>
                  </a:lnTo>
                  <a:lnTo>
                    <a:pt x="287341" y="6185"/>
                  </a:lnTo>
                  <a:lnTo>
                    <a:pt x="269241" y="2785"/>
                  </a:lnTo>
                  <a:lnTo>
                    <a:pt x="250657" y="705"/>
                  </a:lnTo>
                  <a:lnTo>
                    <a:pt x="231648" y="0"/>
                  </a:lnTo>
                  <a:close/>
                </a:path>
              </a:pathLst>
            </a:custGeom>
            <a:solidFill>
              <a:srgbClr val="FFFFCB"/>
            </a:solidFill>
          </p:spPr>
          <p:txBody>
            <a:bodyPr wrap="square" lIns="0" tIns="0" rIns="0" bIns="0" rtlCol="0">
              <a:noAutofit/>
            </a:bodyPr>
            <a:lstStyle/>
            <a:p>
              <a:endParaRPr/>
            </a:p>
          </p:txBody>
        </p:sp>
        <p:sp>
          <p:nvSpPr>
            <p:cNvPr id="468" name="object 303"/>
            <p:cNvSpPr/>
            <p:nvPr/>
          </p:nvSpPr>
          <p:spPr>
            <a:xfrm>
              <a:off x="9112643" y="5205221"/>
              <a:ext cx="463283" cy="426719"/>
            </a:xfrm>
            <a:custGeom>
              <a:avLst/>
              <a:gdLst/>
              <a:ahLst/>
              <a:cxnLst/>
              <a:rect l="l" t="t" r="r" b="b"/>
              <a:pathLst>
                <a:path w="463283" h="426719">
                  <a:moveTo>
                    <a:pt x="231648" y="0"/>
                  </a:moveTo>
                  <a:lnTo>
                    <a:pt x="212638" y="705"/>
                  </a:lnTo>
                  <a:lnTo>
                    <a:pt x="194053" y="2785"/>
                  </a:lnTo>
                  <a:lnTo>
                    <a:pt x="175954" y="6185"/>
                  </a:lnTo>
                  <a:lnTo>
                    <a:pt x="158398" y="10850"/>
                  </a:lnTo>
                  <a:lnTo>
                    <a:pt x="141446" y="16728"/>
                  </a:lnTo>
                  <a:lnTo>
                    <a:pt x="125156" y="23762"/>
                  </a:lnTo>
                  <a:lnTo>
                    <a:pt x="109590" y="31900"/>
                  </a:lnTo>
                  <a:lnTo>
                    <a:pt x="94804" y="41087"/>
                  </a:lnTo>
                  <a:lnTo>
                    <a:pt x="80861" y="51267"/>
                  </a:lnTo>
                  <a:lnTo>
                    <a:pt x="67818" y="62388"/>
                  </a:lnTo>
                  <a:lnTo>
                    <a:pt x="55734" y="74395"/>
                  </a:lnTo>
                  <a:lnTo>
                    <a:pt x="44671" y="87233"/>
                  </a:lnTo>
                  <a:lnTo>
                    <a:pt x="34687" y="100849"/>
                  </a:lnTo>
                  <a:lnTo>
                    <a:pt x="25840" y="115187"/>
                  </a:lnTo>
                  <a:lnTo>
                    <a:pt x="18192" y="130194"/>
                  </a:lnTo>
                  <a:lnTo>
                    <a:pt x="11801" y="145816"/>
                  </a:lnTo>
                  <a:lnTo>
                    <a:pt x="6727" y="161997"/>
                  </a:lnTo>
                  <a:lnTo>
                    <a:pt x="3029" y="178685"/>
                  </a:lnTo>
                  <a:lnTo>
                    <a:pt x="767" y="195823"/>
                  </a:lnTo>
                  <a:lnTo>
                    <a:pt x="0" y="213360"/>
                  </a:lnTo>
                  <a:lnTo>
                    <a:pt x="767" y="230896"/>
                  </a:lnTo>
                  <a:lnTo>
                    <a:pt x="3029" y="248034"/>
                  </a:lnTo>
                  <a:lnTo>
                    <a:pt x="6727" y="264722"/>
                  </a:lnTo>
                  <a:lnTo>
                    <a:pt x="11801" y="280903"/>
                  </a:lnTo>
                  <a:lnTo>
                    <a:pt x="18192" y="296525"/>
                  </a:lnTo>
                  <a:lnTo>
                    <a:pt x="25840" y="311532"/>
                  </a:lnTo>
                  <a:lnTo>
                    <a:pt x="34687" y="325870"/>
                  </a:lnTo>
                  <a:lnTo>
                    <a:pt x="44671" y="339486"/>
                  </a:lnTo>
                  <a:lnTo>
                    <a:pt x="55734" y="352324"/>
                  </a:lnTo>
                  <a:lnTo>
                    <a:pt x="67817" y="364331"/>
                  </a:lnTo>
                  <a:lnTo>
                    <a:pt x="80861" y="375452"/>
                  </a:lnTo>
                  <a:lnTo>
                    <a:pt x="94804" y="385632"/>
                  </a:lnTo>
                  <a:lnTo>
                    <a:pt x="109590" y="394819"/>
                  </a:lnTo>
                  <a:lnTo>
                    <a:pt x="125156" y="402957"/>
                  </a:lnTo>
                  <a:lnTo>
                    <a:pt x="141446" y="409991"/>
                  </a:lnTo>
                  <a:lnTo>
                    <a:pt x="158398" y="415869"/>
                  </a:lnTo>
                  <a:lnTo>
                    <a:pt x="175954" y="420534"/>
                  </a:lnTo>
                  <a:lnTo>
                    <a:pt x="194053" y="423934"/>
                  </a:lnTo>
                  <a:lnTo>
                    <a:pt x="212638" y="426014"/>
                  </a:lnTo>
                  <a:lnTo>
                    <a:pt x="231648" y="426719"/>
                  </a:lnTo>
                  <a:lnTo>
                    <a:pt x="250657" y="426014"/>
                  </a:lnTo>
                  <a:lnTo>
                    <a:pt x="269241" y="423934"/>
                  </a:lnTo>
                  <a:lnTo>
                    <a:pt x="287341" y="420534"/>
                  </a:lnTo>
                  <a:lnTo>
                    <a:pt x="304896" y="415869"/>
                  </a:lnTo>
                  <a:lnTo>
                    <a:pt x="321847" y="409991"/>
                  </a:lnTo>
                  <a:lnTo>
                    <a:pt x="338136" y="402957"/>
                  </a:lnTo>
                  <a:lnTo>
                    <a:pt x="353702" y="394819"/>
                  </a:lnTo>
                  <a:lnTo>
                    <a:pt x="368486" y="385632"/>
                  </a:lnTo>
                  <a:lnTo>
                    <a:pt x="382429" y="375452"/>
                  </a:lnTo>
                  <a:lnTo>
                    <a:pt x="395471" y="364331"/>
                  </a:lnTo>
                  <a:lnTo>
                    <a:pt x="407553" y="352324"/>
                  </a:lnTo>
                  <a:lnTo>
                    <a:pt x="418616" y="339486"/>
                  </a:lnTo>
                  <a:lnTo>
                    <a:pt x="428599" y="325870"/>
                  </a:lnTo>
                  <a:lnTo>
                    <a:pt x="437445" y="311532"/>
                  </a:lnTo>
                  <a:lnTo>
                    <a:pt x="445092" y="296525"/>
                  </a:lnTo>
                  <a:lnTo>
                    <a:pt x="451482" y="280903"/>
                  </a:lnTo>
                  <a:lnTo>
                    <a:pt x="456556" y="264722"/>
                  </a:lnTo>
                  <a:lnTo>
                    <a:pt x="460253" y="248034"/>
                  </a:lnTo>
                  <a:lnTo>
                    <a:pt x="462516" y="230896"/>
                  </a:lnTo>
                  <a:lnTo>
                    <a:pt x="463283" y="213360"/>
                  </a:lnTo>
                  <a:lnTo>
                    <a:pt x="462516" y="195823"/>
                  </a:lnTo>
                  <a:lnTo>
                    <a:pt x="460253" y="178685"/>
                  </a:lnTo>
                  <a:lnTo>
                    <a:pt x="456556" y="161997"/>
                  </a:lnTo>
                  <a:lnTo>
                    <a:pt x="451482" y="145816"/>
                  </a:lnTo>
                  <a:lnTo>
                    <a:pt x="445092" y="130194"/>
                  </a:lnTo>
                  <a:lnTo>
                    <a:pt x="437445" y="115187"/>
                  </a:lnTo>
                  <a:lnTo>
                    <a:pt x="428599" y="100849"/>
                  </a:lnTo>
                  <a:lnTo>
                    <a:pt x="418616" y="87233"/>
                  </a:lnTo>
                  <a:lnTo>
                    <a:pt x="407553" y="74395"/>
                  </a:lnTo>
                  <a:lnTo>
                    <a:pt x="395471" y="62388"/>
                  </a:lnTo>
                  <a:lnTo>
                    <a:pt x="382429" y="51267"/>
                  </a:lnTo>
                  <a:lnTo>
                    <a:pt x="368486" y="41087"/>
                  </a:lnTo>
                  <a:lnTo>
                    <a:pt x="353702" y="31900"/>
                  </a:lnTo>
                  <a:lnTo>
                    <a:pt x="338136" y="23762"/>
                  </a:lnTo>
                  <a:lnTo>
                    <a:pt x="321847" y="16728"/>
                  </a:lnTo>
                  <a:lnTo>
                    <a:pt x="304896" y="10850"/>
                  </a:lnTo>
                  <a:lnTo>
                    <a:pt x="287341" y="6185"/>
                  </a:lnTo>
                  <a:lnTo>
                    <a:pt x="269241" y="2785"/>
                  </a:lnTo>
                  <a:lnTo>
                    <a:pt x="250657" y="705"/>
                  </a:lnTo>
                  <a:lnTo>
                    <a:pt x="231648" y="0"/>
                  </a:lnTo>
                  <a:close/>
                </a:path>
              </a:pathLst>
            </a:custGeom>
            <a:ln w="12700">
              <a:solidFill>
                <a:srgbClr val="000000"/>
              </a:solidFill>
            </a:ln>
          </p:spPr>
          <p:txBody>
            <a:bodyPr wrap="square" lIns="0" tIns="0" rIns="0" bIns="0" rtlCol="0">
              <a:noAutofit/>
            </a:bodyPr>
            <a:lstStyle/>
            <a:p>
              <a:endParaRPr/>
            </a:p>
          </p:txBody>
        </p:sp>
        <p:sp>
          <p:nvSpPr>
            <p:cNvPr id="469" name="object 304"/>
            <p:cNvSpPr/>
            <p:nvPr/>
          </p:nvSpPr>
          <p:spPr>
            <a:xfrm>
              <a:off x="9517265" y="5279897"/>
              <a:ext cx="165353" cy="153924"/>
            </a:xfrm>
            <a:custGeom>
              <a:avLst/>
              <a:gdLst/>
              <a:ahLst/>
              <a:cxnLst/>
              <a:rect l="l" t="t" r="r" b="b"/>
              <a:pathLst>
                <a:path w="165353" h="153924">
                  <a:moveTo>
                    <a:pt x="82283" y="0"/>
                  </a:moveTo>
                  <a:lnTo>
                    <a:pt x="67213" y="1269"/>
                  </a:lnTo>
                  <a:lnTo>
                    <a:pt x="53076" y="4931"/>
                  </a:lnTo>
                  <a:lnTo>
                    <a:pt x="40107" y="10761"/>
                  </a:lnTo>
                  <a:lnTo>
                    <a:pt x="28541" y="18538"/>
                  </a:lnTo>
                  <a:lnTo>
                    <a:pt x="18615" y="28039"/>
                  </a:lnTo>
                  <a:lnTo>
                    <a:pt x="10564" y="39040"/>
                  </a:lnTo>
                  <a:lnTo>
                    <a:pt x="4625" y="51319"/>
                  </a:lnTo>
                  <a:lnTo>
                    <a:pt x="1032" y="64655"/>
                  </a:lnTo>
                  <a:lnTo>
                    <a:pt x="0" y="76962"/>
                  </a:lnTo>
                  <a:lnTo>
                    <a:pt x="1354" y="91035"/>
                  </a:lnTo>
                  <a:lnTo>
                    <a:pt x="5262" y="104247"/>
                  </a:lnTo>
                  <a:lnTo>
                    <a:pt x="11486" y="116375"/>
                  </a:lnTo>
                  <a:lnTo>
                    <a:pt x="19792" y="127195"/>
                  </a:lnTo>
                  <a:lnTo>
                    <a:pt x="29942" y="136487"/>
                  </a:lnTo>
                  <a:lnTo>
                    <a:pt x="41701" y="144025"/>
                  </a:lnTo>
                  <a:lnTo>
                    <a:pt x="54834" y="149589"/>
                  </a:lnTo>
                  <a:lnTo>
                    <a:pt x="69105" y="152956"/>
                  </a:lnTo>
                  <a:lnTo>
                    <a:pt x="82283" y="153924"/>
                  </a:lnTo>
                  <a:lnTo>
                    <a:pt x="97312" y="152666"/>
                  </a:lnTo>
                  <a:lnTo>
                    <a:pt x="111462" y="149041"/>
                  </a:lnTo>
                  <a:lnTo>
                    <a:pt x="124490" y="143266"/>
                  </a:lnTo>
                  <a:lnTo>
                    <a:pt x="136148" y="135561"/>
                  </a:lnTo>
                  <a:lnTo>
                    <a:pt x="146194" y="126146"/>
                  </a:lnTo>
                  <a:lnTo>
                    <a:pt x="154381" y="115239"/>
                  </a:lnTo>
                  <a:lnTo>
                    <a:pt x="160465" y="103061"/>
                  </a:lnTo>
                  <a:lnTo>
                    <a:pt x="164201" y="89829"/>
                  </a:lnTo>
                  <a:lnTo>
                    <a:pt x="165353" y="76962"/>
                  </a:lnTo>
                  <a:lnTo>
                    <a:pt x="163985" y="62957"/>
                  </a:lnTo>
                  <a:lnTo>
                    <a:pt x="160045" y="49805"/>
                  </a:lnTo>
                  <a:lnTo>
                    <a:pt x="153776" y="37724"/>
                  </a:lnTo>
                  <a:lnTo>
                    <a:pt x="145425" y="26933"/>
                  </a:lnTo>
                  <a:lnTo>
                    <a:pt x="135236" y="17652"/>
                  </a:lnTo>
                  <a:lnTo>
                    <a:pt x="123454" y="10100"/>
                  </a:lnTo>
                  <a:lnTo>
                    <a:pt x="110324" y="4496"/>
                  </a:lnTo>
                  <a:lnTo>
                    <a:pt x="96091" y="1059"/>
                  </a:lnTo>
                  <a:lnTo>
                    <a:pt x="82283" y="0"/>
                  </a:lnTo>
                  <a:close/>
                </a:path>
              </a:pathLst>
            </a:custGeom>
            <a:solidFill>
              <a:srgbClr val="FFFFCB"/>
            </a:solidFill>
          </p:spPr>
          <p:txBody>
            <a:bodyPr wrap="square" lIns="0" tIns="0" rIns="0" bIns="0" rtlCol="0">
              <a:noAutofit/>
            </a:bodyPr>
            <a:lstStyle/>
            <a:p>
              <a:endParaRPr/>
            </a:p>
          </p:txBody>
        </p:sp>
        <p:sp>
          <p:nvSpPr>
            <p:cNvPr id="470" name="object 305"/>
            <p:cNvSpPr/>
            <p:nvPr/>
          </p:nvSpPr>
          <p:spPr>
            <a:xfrm>
              <a:off x="9517265" y="5279897"/>
              <a:ext cx="165353" cy="153924"/>
            </a:xfrm>
            <a:custGeom>
              <a:avLst/>
              <a:gdLst/>
              <a:ahLst/>
              <a:cxnLst/>
              <a:rect l="l" t="t" r="r" b="b"/>
              <a:pathLst>
                <a:path w="165353" h="153924">
                  <a:moveTo>
                    <a:pt x="82283" y="0"/>
                  </a:moveTo>
                  <a:lnTo>
                    <a:pt x="67213" y="1269"/>
                  </a:lnTo>
                  <a:lnTo>
                    <a:pt x="53076" y="4931"/>
                  </a:lnTo>
                  <a:lnTo>
                    <a:pt x="40107" y="10761"/>
                  </a:lnTo>
                  <a:lnTo>
                    <a:pt x="28541" y="18538"/>
                  </a:lnTo>
                  <a:lnTo>
                    <a:pt x="18615" y="28039"/>
                  </a:lnTo>
                  <a:lnTo>
                    <a:pt x="10564" y="39040"/>
                  </a:lnTo>
                  <a:lnTo>
                    <a:pt x="4625" y="51319"/>
                  </a:lnTo>
                  <a:lnTo>
                    <a:pt x="1032" y="64655"/>
                  </a:lnTo>
                  <a:lnTo>
                    <a:pt x="0" y="76962"/>
                  </a:lnTo>
                  <a:lnTo>
                    <a:pt x="1354" y="91035"/>
                  </a:lnTo>
                  <a:lnTo>
                    <a:pt x="5262" y="104247"/>
                  </a:lnTo>
                  <a:lnTo>
                    <a:pt x="11486" y="116375"/>
                  </a:lnTo>
                  <a:lnTo>
                    <a:pt x="19792" y="127195"/>
                  </a:lnTo>
                  <a:lnTo>
                    <a:pt x="29942" y="136487"/>
                  </a:lnTo>
                  <a:lnTo>
                    <a:pt x="41701" y="144025"/>
                  </a:lnTo>
                  <a:lnTo>
                    <a:pt x="54834" y="149589"/>
                  </a:lnTo>
                  <a:lnTo>
                    <a:pt x="69105" y="152956"/>
                  </a:lnTo>
                  <a:lnTo>
                    <a:pt x="82283" y="153924"/>
                  </a:lnTo>
                  <a:lnTo>
                    <a:pt x="97312" y="152666"/>
                  </a:lnTo>
                  <a:lnTo>
                    <a:pt x="111462" y="149041"/>
                  </a:lnTo>
                  <a:lnTo>
                    <a:pt x="124490" y="143266"/>
                  </a:lnTo>
                  <a:lnTo>
                    <a:pt x="136148" y="135561"/>
                  </a:lnTo>
                  <a:lnTo>
                    <a:pt x="146194" y="126146"/>
                  </a:lnTo>
                  <a:lnTo>
                    <a:pt x="154381" y="115239"/>
                  </a:lnTo>
                  <a:lnTo>
                    <a:pt x="160465" y="103061"/>
                  </a:lnTo>
                  <a:lnTo>
                    <a:pt x="164201" y="89829"/>
                  </a:lnTo>
                  <a:lnTo>
                    <a:pt x="165353" y="76962"/>
                  </a:lnTo>
                  <a:lnTo>
                    <a:pt x="163985" y="62957"/>
                  </a:lnTo>
                  <a:lnTo>
                    <a:pt x="160045" y="49805"/>
                  </a:lnTo>
                  <a:lnTo>
                    <a:pt x="153776" y="37724"/>
                  </a:lnTo>
                  <a:lnTo>
                    <a:pt x="145425" y="26933"/>
                  </a:lnTo>
                  <a:lnTo>
                    <a:pt x="135236" y="17652"/>
                  </a:lnTo>
                  <a:lnTo>
                    <a:pt x="123454" y="10100"/>
                  </a:lnTo>
                  <a:lnTo>
                    <a:pt x="110324" y="4496"/>
                  </a:lnTo>
                  <a:lnTo>
                    <a:pt x="96091" y="1059"/>
                  </a:lnTo>
                  <a:lnTo>
                    <a:pt x="82283" y="0"/>
                  </a:lnTo>
                  <a:close/>
                </a:path>
              </a:pathLst>
            </a:custGeom>
            <a:ln w="12700">
              <a:solidFill>
                <a:srgbClr val="000000"/>
              </a:solidFill>
            </a:ln>
          </p:spPr>
          <p:txBody>
            <a:bodyPr wrap="square" lIns="0" tIns="0" rIns="0" bIns="0" rtlCol="0">
              <a:noAutofit/>
            </a:bodyPr>
            <a:lstStyle/>
            <a:p>
              <a:endParaRPr/>
            </a:p>
          </p:txBody>
        </p:sp>
        <p:sp>
          <p:nvSpPr>
            <p:cNvPr id="471" name="object 306"/>
            <p:cNvSpPr/>
            <p:nvPr/>
          </p:nvSpPr>
          <p:spPr>
            <a:xfrm>
              <a:off x="9463151" y="5503925"/>
              <a:ext cx="112775" cy="102870"/>
            </a:xfrm>
            <a:custGeom>
              <a:avLst/>
              <a:gdLst/>
              <a:ahLst/>
              <a:cxnLst/>
              <a:rect l="l" t="t" r="r" b="b"/>
              <a:pathLst>
                <a:path w="112775" h="102870">
                  <a:moveTo>
                    <a:pt x="56400" y="0"/>
                  </a:moveTo>
                  <a:lnTo>
                    <a:pt x="41347" y="1829"/>
                  </a:lnTo>
                  <a:lnTo>
                    <a:pt x="27846" y="6992"/>
                  </a:lnTo>
                  <a:lnTo>
                    <a:pt x="16430" y="14999"/>
                  </a:lnTo>
                  <a:lnTo>
                    <a:pt x="7629" y="25361"/>
                  </a:lnTo>
                  <a:lnTo>
                    <a:pt x="1975" y="37588"/>
                  </a:lnTo>
                  <a:lnTo>
                    <a:pt x="0" y="51053"/>
                  </a:lnTo>
                  <a:lnTo>
                    <a:pt x="1987" y="64879"/>
                  </a:lnTo>
                  <a:lnTo>
                    <a:pt x="7602" y="77239"/>
                  </a:lnTo>
                  <a:lnTo>
                    <a:pt x="16324" y="87677"/>
                  </a:lnTo>
                  <a:lnTo>
                    <a:pt x="27632" y="95734"/>
                  </a:lnTo>
                  <a:lnTo>
                    <a:pt x="41006" y="100950"/>
                  </a:lnTo>
                  <a:lnTo>
                    <a:pt x="55924" y="102868"/>
                  </a:lnTo>
                  <a:lnTo>
                    <a:pt x="56400" y="102870"/>
                  </a:lnTo>
                  <a:lnTo>
                    <a:pt x="71355" y="101059"/>
                  </a:lnTo>
                  <a:lnTo>
                    <a:pt x="84780" y="95935"/>
                  </a:lnTo>
                  <a:lnTo>
                    <a:pt x="96155" y="87955"/>
                  </a:lnTo>
                  <a:lnTo>
                    <a:pt x="104960" y="77579"/>
                  </a:lnTo>
                  <a:lnTo>
                    <a:pt x="110673" y="65266"/>
                  </a:lnTo>
                  <a:lnTo>
                    <a:pt x="112774" y="51474"/>
                  </a:lnTo>
                  <a:lnTo>
                    <a:pt x="112775" y="51053"/>
                  </a:lnTo>
                  <a:lnTo>
                    <a:pt x="110762" y="37458"/>
                  </a:lnTo>
                  <a:lnTo>
                    <a:pt x="105075" y="25244"/>
                  </a:lnTo>
                  <a:lnTo>
                    <a:pt x="96246" y="14902"/>
                  </a:lnTo>
                  <a:lnTo>
                    <a:pt x="84807" y="6921"/>
                  </a:lnTo>
                  <a:lnTo>
                    <a:pt x="71289" y="1790"/>
                  </a:lnTo>
                  <a:lnTo>
                    <a:pt x="56400" y="0"/>
                  </a:lnTo>
                  <a:close/>
                </a:path>
              </a:pathLst>
            </a:custGeom>
            <a:solidFill>
              <a:srgbClr val="FFFFCB"/>
            </a:solidFill>
          </p:spPr>
          <p:txBody>
            <a:bodyPr wrap="square" lIns="0" tIns="0" rIns="0" bIns="0" rtlCol="0">
              <a:noAutofit/>
            </a:bodyPr>
            <a:lstStyle/>
            <a:p>
              <a:endParaRPr/>
            </a:p>
          </p:txBody>
        </p:sp>
        <p:sp>
          <p:nvSpPr>
            <p:cNvPr id="472" name="object 307"/>
            <p:cNvSpPr/>
            <p:nvPr/>
          </p:nvSpPr>
          <p:spPr>
            <a:xfrm>
              <a:off x="9463151" y="5503925"/>
              <a:ext cx="112775" cy="102870"/>
            </a:xfrm>
            <a:custGeom>
              <a:avLst/>
              <a:gdLst/>
              <a:ahLst/>
              <a:cxnLst/>
              <a:rect l="l" t="t" r="r" b="b"/>
              <a:pathLst>
                <a:path w="112775" h="102870">
                  <a:moveTo>
                    <a:pt x="56400" y="0"/>
                  </a:moveTo>
                  <a:lnTo>
                    <a:pt x="41347" y="1829"/>
                  </a:lnTo>
                  <a:lnTo>
                    <a:pt x="27846" y="6992"/>
                  </a:lnTo>
                  <a:lnTo>
                    <a:pt x="16430" y="14999"/>
                  </a:lnTo>
                  <a:lnTo>
                    <a:pt x="7629" y="25361"/>
                  </a:lnTo>
                  <a:lnTo>
                    <a:pt x="1975" y="37588"/>
                  </a:lnTo>
                  <a:lnTo>
                    <a:pt x="0" y="51053"/>
                  </a:lnTo>
                  <a:lnTo>
                    <a:pt x="1987" y="64879"/>
                  </a:lnTo>
                  <a:lnTo>
                    <a:pt x="7602" y="77239"/>
                  </a:lnTo>
                  <a:lnTo>
                    <a:pt x="16324" y="87677"/>
                  </a:lnTo>
                  <a:lnTo>
                    <a:pt x="27632" y="95734"/>
                  </a:lnTo>
                  <a:lnTo>
                    <a:pt x="41006" y="100950"/>
                  </a:lnTo>
                  <a:lnTo>
                    <a:pt x="55924" y="102868"/>
                  </a:lnTo>
                  <a:lnTo>
                    <a:pt x="56400" y="102870"/>
                  </a:lnTo>
                  <a:lnTo>
                    <a:pt x="71355" y="101059"/>
                  </a:lnTo>
                  <a:lnTo>
                    <a:pt x="84780" y="95935"/>
                  </a:lnTo>
                  <a:lnTo>
                    <a:pt x="96155" y="87955"/>
                  </a:lnTo>
                  <a:lnTo>
                    <a:pt x="104960" y="77579"/>
                  </a:lnTo>
                  <a:lnTo>
                    <a:pt x="110673" y="65266"/>
                  </a:lnTo>
                  <a:lnTo>
                    <a:pt x="112774" y="51474"/>
                  </a:lnTo>
                  <a:lnTo>
                    <a:pt x="112775" y="51053"/>
                  </a:lnTo>
                  <a:lnTo>
                    <a:pt x="110762" y="37458"/>
                  </a:lnTo>
                  <a:lnTo>
                    <a:pt x="105075" y="25244"/>
                  </a:lnTo>
                  <a:lnTo>
                    <a:pt x="96246" y="14902"/>
                  </a:lnTo>
                  <a:lnTo>
                    <a:pt x="84807" y="6921"/>
                  </a:lnTo>
                  <a:lnTo>
                    <a:pt x="71289" y="1790"/>
                  </a:lnTo>
                  <a:lnTo>
                    <a:pt x="56400" y="0"/>
                  </a:lnTo>
                  <a:close/>
                </a:path>
              </a:pathLst>
            </a:custGeom>
            <a:ln w="12699">
              <a:solidFill>
                <a:srgbClr val="000000"/>
              </a:solidFill>
            </a:ln>
          </p:spPr>
          <p:txBody>
            <a:bodyPr wrap="square" lIns="0" tIns="0" rIns="0" bIns="0" rtlCol="0">
              <a:noAutofit/>
            </a:bodyPr>
            <a:lstStyle/>
            <a:p>
              <a:endParaRPr/>
            </a:p>
          </p:txBody>
        </p:sp>
        <p:sp>
          <p:nvSpPr>
            <p:cNvPr id="473" name="object 308"/>
            <p:cNvSpPr/>
            <p:nvPr/>
          </p:nvSpPr>
          <p:spPr>
            <a:xfrm>
              <a:off x="9463151" y="5230367"/>
              <a:ext cx="112775" cy="103632"/>
            </a:xfrm>
            <a:custGeom>
              <a:avLst/>
              <a:gdLst/>
              <a:ahLst/>
              <a:cxnLst/>
              <a:rect l="l" t="t" r="r" b="b"/>
              <a:pathLst>
                <a:path w="112775" h="103632">
                  <a:moveTo>
                    <a:pt x="56400" y="0"/>
                  </a:moveTo>
                  <a:lnTo>
                    <a:pt x="41443" y="1861"/>
                  </a:lnTo>
                  <a:lnTo>
                    <a:pt x="28014" y="7099"/>
                  </a:lnTo>
                  <a:lnTo>
                    <a:pt x="16635" y="15191"/>
                  </a:lnTo>
                  <a:lnTo>
                    <a:pt x="7826" y="25617"/>
                  </a:lnTo>
                  <a:lnTo>
                    <a:pt x="2108" y="37856"/>
                  </a:lnTo>
                  <a:lnTo>
                    <a:pt x="1" y="51386"/>
                  </a:lnTo>
                  <a:lnTo>
                    <a:pt x="0" y="51816"/>
                  </a:lnTo>
                  <a:lnTo>
                    <a:pt x="1987" y="65377"/>
                  </a:lnTo>
                  <a:lnTo>
                    <a:pt x="7602" y="77663"/>
                  </a:lnTo>
                  <a:lnTo>
                    <a:pt x="16324" y="88152"/>
                  </a:lnTo>
                  <a:lnTo>
                    <a:pt x="27632" y="96324"/>
                  </a:lnTo>
                  <a:lnTo>
                    <a:pt x="41006" y="101657"/>
                  </a:lnTo>
                  <a:lnTo>
                    <a:pt x="55924" y="103630"/>
                  </a:lnTo>
                  <a:lnTo>
                    <a:pt x="56400" y="103632"/>
                  </a:lnTo>
                  <a:lnTo>
                    <a:pt x="71355" y="101769"/>
                  </a:lnTo>
                  <a:lnTo>
                    <a:pt x="84780" y="96529"/>
                  </a:lnTo>
                  <a:lnTo>
                    <a:pt x="96155" y="88433"/>
                  </a:lnTo>
                  <a:lnTo>
                    <a:pt x="104960" y="78003"/>
                  </a:lnTo>
                  <a:lnTo>
                    <a:pt x="110673" y="65759"/>
                  </a:lnTo>
                  <a:lnTo>
                    <a:pt x="112774" y="52225"/>
                  </a:lnTo>
                  <a:lnTo>
                    <a:pt x="112775" y="51816"/>
                  </a:lnTo>
                  <a:lnTo>
                    <a:pt x="110788" y="38251"/>
                  </a:lnTo>
                  <a:lnTo>
                    <a:pt x="105173" y="25963"/>
                  </a:lnTo>
                  <a:lnTo>
                    <a:pt x="96451" y="15472"/>
                  </a:lnTo>
                  <a:lnTo>
                    <a:pt x="85144" y="7300"/>
                  </a:lnTo>
                  <a:lnTo>
                    <a:pt x="71771" y="1970"/>
                  </a:lnTo>
                  <a:lnTo>
                    <a:pt x="56854" y="1"/>
                  </a:lnTo>
                  <a:lnTo>
                    <a:pt x="56400" y="0"/>
                  </a:lnTo>
                  <a:close/>
                </a:path>
              </a:pathLst>
            </a:custGeom>
            <a:solidFill>
              <a:srgbClr val="FFFFCB"/>
            </a:solidFill>
          </p:spPr>
          <p:txBody>
            <a:bodyPr wrap="square" lIns="0" tIns="0" rIns="0" bIns="0" rtlCol="0">
              <a:noAutofit/>
            </a:bodyPr>
            <a:lstStyle/>
            <a:p>
              <a:endParaRPr/>
            </a:p>
          </p:txBody>
        </p:sp>
        <p:sp>
          <p:nvSpPr>
            <p:cNvPr id="474" name="object 309"/>
            <p:cNvSpPr/>
            <p:nvPr/>
          </p:nvSpPr>
          <p:spPr>
            <a:xfrm>
              <a:off x="9463151" y="5230367"/>
              <a:ext cx="112775" cy="103632"/>
            </a:xfrm>
            <a:custGeom>
              <a:avLst/>
              <a:gdLst/>
              <a:ahLst/>
              <a:cxnLst/>
              <a:rect l="l" t="t" r="r" b="b"/>
              <a:pathLst>
                <a:path w="112775" h="103632">
                  <a:moveTo>
                    <a:pt x="56400" y="0"/>
                  </a:moveTo>
                  <a:lnTo>
                    <a:pt x="41443" y="1861"/>
                  </a:lnTo>
                  <a:lnTo>
                    <a:pt x="28014" y="7099"/>
                  </a:lnTo>
                  <a:lnTo>
                    <a:pt x="16635" y="15191"/>
                  </a:lnTo>
                  <a:lnTo>
                    <a:pt x="7826" y="25617"/>
                  </a:lnTo>
                  <a:lnTo>
                    <a:pt x="2108" y="37856"/>
                  </a:lnTo>
                  <a:lnTo>
                    <a:pt x="1" y="51386"/>
                  </a:lnTo>
                  <a:lnTo>
                    <a:pt x="0" y="51816"/>
                  </a:lnTo>
                  <a:lnTo>
                    <a:pt x="1987" y="65377"/>
                  </a:lnTo>
                  <a:lnTo>
                    <a:pt x="7602" y="77663"/>
                  </a:lnTo>
                  <a:lnTo>
                    <a:pt x="16324" y="88152"/>
                  </a:lnTo>
                  <a:lnTo>
                    <a:pt x="27632" y="96324"/>
                  </a:lnTo>
                  <a:lnTo>
                    <a:pt x="41006" y="101657"/>
                  </a:lnTo>
                  <a:lnTo>
                    <a:pt x="55924" y="103630"/>
                  </a:lnTo>
                  <a:lnTo>
                    <a:pt x="56400" y="103632"/>
                  </a:lnTo>
                  <a:lnTo>
                    <a:pt x="71355" y="101769"/>
                  </a:lnTo>
                  <a:lnTo>
                    <a:pt x="84780" y="96529"/>
                  </a:lnTo>
                  <a:lnTo>
                    <a:pt x="96155" y="88433"/>
                  </a:lnTo>
                  <a:lnTo>
                    <a:pt x="104960" y="78003"/>
                  </a:lnTo>
                  <a:lnTo>
                    <a:pt x="110673" y="65759"/>
                  </a:lnTo>
                  <a:lnTo>
                    <a:pt x="112774" y="52225"/>
                  </a:lnTo>
                  <a:lnTo>
                    <a:pt x="112775" y="51816"/>
                  </a:lnTo>
                  <a:lnTo>
                    <a:pt x="110788" y="38251"/>
                  </a:lnTo>
                  <a:lnTo>
                    <a:pt x="105173" y="25963"/>
                  </a:lnTo>
                  <a:lnTo>
                    <a:pt x="96451" y="15472"/>
                  </a:lnTo>
                  <a:lnTo>
                    <a:pt x="85144" y="7300"/>
                  </a:lnTo>
                  <a:lnTo>
                    <a:pt x="71771" y="1970"/>
                  </a:lnTo>
                  <a:lnTo>
                    <a:pt x="56854" y="1"/>
                  </a:lnTo>
                  <a:lnTo>
                    <a:pt x="56400" y="0"/>
                  </a:lnTo>
                  <a:close/>
                </a:path>
              </a:pathLst>
            </a:custGeom>
            <a:ln w="12699">
              <a:solidFill>
                <a:srgbClr val="000000"/>
              </a:solidFill>
            </a:ln>
          </p:spPr>
          <p:txBody>
            <a:bodyPr wrap="square" lIns="0" tIns="0" rIns="0" bIns="0" rtlCol="0">
              <a:noAutofit/>
            </a:bodyPr>
            <a:lstStyle/>
            <a:p>
              <a:endParaRPr/>
            </a:p>
          </p:txBody>
        </p:sp>
        <p:sp>
          <p:nvSpPr>
            <p:cNvPr id="475" name="object 310"/>
            <p:cNvSpPr/>
            <p:nvPr/>
          </p:nvSpPr>
          <p:spPr>
            <a:xfrm>
              <a:off x="9488297" y="5379720"/>
              <a:ext cx="166877" cy="152400"/>
            </a:xfrm>
            <a:custGeom>
              <a:avLst/>
              <a:gdLst/>
              <a:ahLst/>
              <a:cxnLst/>
              <a:rect l="l" t="t" r="r" b="b"/>
              <a:pathLst>
                <a:path w="166877" h="152400">
                  <a:moveTo>
                    <a:pt x="83832" y="0"/>
                  </a:moveTo>
                  <a:lnTo>
                    <a:pt x="68584" y="1255"/>
                  </a:lnTo>
                  <a:lnTo>
                    <a:pt x="54263" y="4870"/>
                  </a:lnTo>
                  <a:lnTo>
                    <a:pt x="41107" y="10620"/>
                  </a:lnTo>
                  <a:lnTo>
                    <a:pt x="29356" y="18279"/>
                  </a:lnTo>
                  <a:lnTo>
                    <a:pt x="19247" y="27622"/>
                  </a:lnTo>
                  <a:lnTo>
                    <a:pt x="11019" y="38424"/>
                  </a:lnTo>
                  <a:lnTo>
                    <a:pt x="4911" y="50458"/>
                  </a:lnTo>
                  <a:lnTo>
                    <a:pt x="1161" y="63500"/>
                  </a:lnTo>
                  <a:lnTo>
                    <a:pt x="0" y="76200"/>
                  </a:lnTo>
                  <a:lnTo>
                    <a:pt x="1368" y="89969"/>
                  </a:lnTo>
                  <a:lnTo>
                    <a:pt x="5314" y="102939"/>
                  </a:lnTo>
                  <a:lnTo>
                    <a:pt x="11600" y="114884"/>
                  </a:lnTo>
                  <a:lnTo>
                    <a:pt x="19986" y="125577"/>
                  </a:lnTo>
                  <a:lnTo>
                    <a:pt x="30234" y="134794"/>
                  </a:lnTo>
                  <a:lnTo>
                    <a:pt x="42106" y="142310"/>
                  </a:lnTo>
                  <a:lnTo>
                    <a:pt x="55363" y="147898"/>
                  </a:lnTo>
                  <a:lnTo>
                    <a:pt x="69767" y="151334"/>
                  </a:lnTo>
                  <a:lnTo>
                    <a:pt x="83832" y="152400"/>
                  </a:lnTo>
                  <a:lnTo>
                    <a:pt x="98926" y="151132"/>
                  </a:lnTo>
                  <a:lnTo>
                    <a:pt x="113133" y="147480"/>
                  </a:lnTo>
                  <a:lnTo>
                    <a:pt x="126203" y="141674"/>
                  </a:lnTo>
                  <a:lnTo>
                    <a:pt x="137888" y="133943"/>
                  </a:lnTo>
                  <a:lnTo>
                    <a:pt x="147941" y="124516"/>
                  </a:lnTo>
                  <a:lnTo>
                    <a:pt x="156112" y="113620"/>
                  </a:lnTo>
                  <a:lnTo>
                    <a:pt x="162154" y="101486"/>
                  </a:lnTo>
                  <a:lnTo>
                    <a:pt x="165818" y="88343"/>
                  </a:lnTo>
                  <a:lnTo>
                    <a:pt x="166877" y="76200"/>
                  </a:lnTo>
                  <a:lnTo>
                    <a:pt x="165497" y="62361"/>
                  </a:lnTo>
                  <a:lnTo>
                    <a:pt x="161522" y="49331"/>
                  </a:lnTo>
                  <a:lnTo>
                    <a:pt x="155199" y="37340"/>
                  </a:lnTo>
                  <a:lnTo>
                    <a:pt x="146778" y="26616"/>
                  </a:lnTo>
                  <a:lnTo>
                    <a:pt x="136507" y="17389"/>
                  </a:lnTo>
                  <a:lnTo>
                    <a:pt x="124635" y="9886"/>
                  </a:lnTo>
                  <a:lnTo>
                    <a:pt x="111408" y="4338"/>
                  </a:lnTo>
                  <a:lnTo>
                    <a:pt x="97077" y="973"/>
                  </a:lnTo>
                  <a:lnTo>
                    <a:pt x="83832" y="0"/>
                  </a:lnTo>
                  <a:close/>
                </a:path>
              </a:pathLst>
            </a:custGeom>
            <a:solidFill>
              <a:srgbClr val="FFFFCB"/>
            </a:solidFill>
          </p:spPr>
          <p:txBody>
            <a:bodyPr wrap="square" lIns="0" tIns="0" rIns="0" bIns="0" rtlCol="0">
              <a:noAutofit/>
            </a:bodyPr>
            <a:lstStyle/>
            <a:p>
              <a:endParaRPr/>
            </a:p>
          </p:txBody>
        </p:sp>
        <p:sp>
          <p:nvSpPr>
            <p:cNvPr id="476" name="object 311"/>
            <p:cNvSpPr/>
            <p:nvPr/>
          </p:nvSpPr>
          <p:spPr>
            <a:xfrm>
              <a:off x="9488297" y="5379720"/>
              <a:ext cx="166877" cy="152400"/>
            </a:xfrm>
            <a:custGeom>
              <a:avLst/>
              <a:gdLst/>
              <a:ahLst/>
              <a:cxnLst/>
              <a:rect l="l" t="t" r="r" b="b"/>
              <a:pathLst>
                <a:path w="166877" h="152400">
                  <a:moveTo>
                    <a:pt x="83832" y="0"/>
                  </a:moveTo>
                  <a:lnTo>
                    <a:pt x="68584" y="1255"/>
                  </a:lnTo>
                  <a:lnTo>
                    <a:pt x="54263" y="4870"/>
                  </a:lnTo>
                  <a:lnTo>
                    <a:pt x="41107" y="10620"/>
                  </a:lnTo>
                  <a:lnTo>
                    <a:pt x="29356" y="18279"/>
                  </a:lnTo>
                  <a:lnTo>
                    <a:pt x="19247" y="27622"/>
                  </a:lnTo>
                  <a:lnTo>
                    <a:pt x="11019" y="38424"/>
                  </a:lnTo>
                  <a:lnTo>
                    <a:pt x="4911" y="50458"/>
                  </a:lnTo>
                  <a:lnTo>
                    <a:pt x="1161" y="63500"/>
                  </a:lnTo>
                  <a:lnTo>
                    <a:pt x="0" y="76200"/>
                  </a:lnTo>
                  <a:lnTo>
                    <a:pt x="1368" y="89969"/>
                  </a:lnTo>
                  <a:lnTo>
                    <a:pt x="5314" y="102939"/>
                  </a:lnTo>
                  <a:lnTo>
                    <a:pt x="11600" y="114884"/>
                  </a:lnTo>
                  <a:lnTo>
                    <a:pt x="19986" y="125577"/>
                  </a:lnTo>
                  <a:lnTo>
                    <a:pt x="30234" y="134794"/>
                  </a:lnTo>
                  <a:lnTo>
                    <a:pt x="42106" y="142310"/>
                  </a:lnTo>
                  <a:lnTo>
                    <a:pt x="55363" y="147898"/>
                  </a:lnTo>
                  <a:lnTo>
                    <a:pt x="69767" y="151334"/>
                  </a:lnTo>
                  <a:lnTo>
                    <a:pt x="83832" y="152400"/>
                  </a:lnTo>
                  <a:lnTo>
                    <a:pt x="98926" y="151132"/>
                  </a:lnTo>
                  <a:lnTo>
                    <a:pt x="113133" y="147480"/>
                  </a:lnTo>
                  <a:lnTo>
                    <a:pt x="126203" y="141674"/>
                  </a:lnTo>
                  <a:lnTo>
                    <a:pt x="137888" y="133943"/>
                  </a:lnTo>
                  <a:lnTo>
                    <a:pt x="147941" y="124516"/>
                  </a:lnTo>
                  <a:lnTo>
                    <a:pt x="156112" y="113620"/>
                  </a:lnTo>
                  <a:lnTo>
                    <a:pt x="162154" y="101486"/>
                  </a:lnTo>
                  <a:lnTo>
                    <a:pt x="165818" y="88343"/>
                  </a:lnTo>
                  <a:lnTo>
                    <a:pt x="166877" y="76200"/>
                  </a:lnTo>
                  <a:lnTo>
                    <a:pt x="165497" y="62361"/>
                  </a:lnTo>
                  <a:lnTo>
                    <a:pt x="161522" y="49331"/>
                  </a:lnTo>
                  <a:lnTo>
                    <a:pt x="155199" y="37340"/>
                  </a:lnTo>
                  <a:lnTo>
                    <a:pt x="146778" y="26616"/>
                  </a:lnTo>
                  <a:lnTo>
                    <a:pt x="136507" y="17389"/>
                  </a:lnTo>
                  <a:lnTo>
                    <a:pt x="124635" y="9886"/>
                  </a:lnTo>
                  <a:lnTo>
                    <a:pt x="111408" y="4338"/>
                  </a:lnTo>
                  <a:lnTo>
                    <a:pt x="97077" y="973"/>
                  </a:lnTo>
                  <a:lnTo>
                    <a:pt x="83832" y="0"/>
                  </a:lnTo>
                  <a:close/>
                </a:path>
              </a:pathLst>
            </a:custGeom>
            <a:ln w="12700">
              <a:solidFill>
                <a:srgbClr val="000000"/>
              </a:solidFill>
            </a:ln>
          </p:spPr>
          <p:txBody>
            <a:bodyPr wrap="square" lIns="0" tIns="0" rIns="0" bIns="0" rtlCol="0">
              <a:noAutofit/>
            </a:bodyPr>
            <a:lstStyle/>
            <a:p>
              <a:endParaRPr/>
            </a:p>
          </p:txBody>
        </p:sp>
        <p:sp>
          <p:nvSpPr>
            <p:cNvPr id="477" name="object 312"/>
            <p:cNvSpPr/>
            <p:nvPr/>
          </p:nvSpPr>
          <p:spPr>
            <a:xfrm>
              <a:off x="9004427" y="5055870"/>
              <a:ext cx="246138" cy="228600"/>
            </a:xfrm>
            <a:custGeom>
              <a:avLst/>
              <a:gdLst/>
              <a:ahLst/>
              <a:cxnLst/>
              <a:rect l="l" t="t" r="r" b="b"/>
              <a:pathLst>
                <a:path w="246138" h="228600">
                  <a:moveTo>
                    <a:pt x="122694" y="0"/>
                  </a:moveTo>
                  <a:lnTo>
                    <a:pt x="107526" y="861"/>
                  </a:lnTo>
                  <a:lnTo>
                    <a:pt x="92913" y="3379"/>
                  </a:lnTo>
                  <a:lnTo>
                    <a:pt x="78963" y="7451"/>
                  </a:lnTo>
                  <a:lnTo>
                    <a:pt x="65787" y="12976"/>
                  </a:lnTo>
                  <a:lnTo>
                    <a:pt x="53494" y="19853"/>
                  </a:lnTo>
                  <a:lnTo>
                    <a:pt x="42193" y="27981"/>
                  </a:lnTo>
                  <a:lnTo>
                    <a:pt x="31992" y="37258"/>
                  </a:lnTo>
                  <a:lnTo>
                    <a:pt x="23003" y="47583"/>
                  </a:lnTo>
                  <a:lnTo>
                    <a:pt x="15333" y="58854"/>
                  </a:lnTo>
                  <a:lnTo>
                    <a:pt x="9092" y="70972"/>
                  </a:lnTo>
                  <a:lnTo>
                    <a:pt x="4390" y="83833"/>
                  </a:lnTo>
                  <a:lnTo>
                    <a:pt x="1336" y="97337"/>
                  </a:lnTo>
                  <a:lnTo>
                    <a:pt x="38" y="111383"/>
                  </a:lnTo>
                  <a:lnTo>
                    <a:pt x="0" y="114300"/>
                  </a:lnTo>
                  <a:lnTo>
                    <a:pt x="926" y="128443"/>
                  </a:lnTo>
                  <a:lnTo>
                    <a:pt x="3631" y="142066"/>
                  </a:lnTo>
                  <a:lnTo>
                    <a:pt x="8007" y="155066"/>
                  </a:lnTo>
                  <a:lnTo>
                    <a:pt x="13943" y="167343"/>
                  </a:lnTo>
                  <a:lnTo>
                    <a:pt x="21331" y="178795"/>
                  </a:lnTo>
                  <a:lnTo>
                    <a:pt x="30060" y="189321"/>
                  </a:lnTo>
                  <a:lnTo>
                    <a:pt x="40023" y="198820"/>
                  </a:lnTo>
                  <a:lnTo>
                    <a:pt x="51109" y="207189"/>
                  </a:lnTo>
                  <a:lnTo>
                    <a:pt x="63209" y="214329"/>
                  </a:lnTo>
                  <a:lnTo>
                    <a:pt x="76215" y="220138"/>
                  </a:lnTo>
                  <a:lnTo>
                    <a:pt x="90015" y="224514"/>
                  </a:lnTo>
                  <a:lnTo>
                    <a:pt x="104502" y="227356"/>
                  </a:lnTo>
                  <a:lnTo>
                    <a:pt x="119566" y="228563"/>
                  </a:lnTo>
                  <a:lnTo>
                    <a:pt x="122694" y="228600"/>
                  </a:lnTo>
                  <a:lnTo>
                    <a:pt x="137971" y="227743"/>
                  </a:lnTo>
                  <a:lnTo>
                    <a:pt x="152673" y="225242"/>
                  </a:lnTo>
                  <a:lnTo>
                    <a:pt x="166694" y="221195"/>
                  </a:lnTo>
                  <a:lnTo>
                    <a:pt x="179929" y="215704"/>
                  </a:lnTo>
                  <a:lnTo>
                    <a:pt x="192270" y="208869"/>
                  </a:lnTo>
                  <a:lnTo>
                    <a:pt x="203611" y="200789"/>
                  </a:lnTo>
                  <a:lnTo>
                    <a:pt x="213847" y="191565"/>
                  </a:lnTo>
                  <a:lnTo>
                    <a:pt x="222870" y="181298"/>
                  </a:lnTo>
                  <a:lnTo>
                    <a:pt x="230575" y="170088"/>
                  </a:lnTo>
                  <a:lnTo>
                    <a:pt x="236854" y="158035"/>
                  </a:lnTo>
                  <a:lnTo>
                    <a:pt x="241603" y="145240"/>
                  </a:lnTo>
                  <a:lnTo>
                    <a:pt x="244714" y="131802"/>
                  </a:lnTo>
                  <a:lnTo>
                    <a:pt x="246081" y="117822"/>
                  </a:lnTo>
                  <a:lnTo>
                    <a:pt x="246138" y="114300"/>
                  </a:lnTo>
                  <a:lnTo>
                    <a:pt x="245218" y="100201"/>
                  </a:lnTo>
                  <a:lnTo>
                    <a:pt x="242527" y="86620"/>
                  </a:lnTo>
                  <a:lnTo>
                    <a:pt x="238173" y="73657"/>
                  </a:lnTo>
                  <a:lnTo>
                    <a:pt x="232261" y="61411"/>
                  </a:lnTo>
                  <a:lnTo>
                    <a:pt x="224898" y="49984"/>
                  </a:lnTo>
                  <a:lnTo>
                    <a:pt x="216191" y="39475"/>
                  </a:lnTo>
                  <a:lnTo>
                    <a:pt x="206245" y="29984"/>
                  </a:lnTo>
                  <a:lnTo>
                    <a:pt x="195166" y="21613"/>
                  </a:lnTo>
                  <a:lnTo>
                    <a:pt x="183062" y="14461"/>
                  </a:lnTo>
                  <a:lnTo>
                    <a:pt x="170038" y="8628"/>
                  </a:lnTo>
                  <a:lnTo>
                    <a:pt x="156201" y="4216"/>
                  </a:lnTo>
                  <a:lnTo>
                    <a:pt x="141657" y="1324"/>
                  </a:lnTo>
                  <a:lnTo>
                    <a:pt x="126512" y="52"/>
                  </a:lnTo>
                  <a:lnTo>
                    <a:pt x="122694" y="0"/>
                  </a:lnTo>
                  <a:close/>
                </a:path>
              </a:pathLst>
            </a:custGeom>
            <a:solidFill>
              <a:srgbClr val="FFFFCB"/>
            </a:solidFill>
          </p:spPr>
          <p:txBody>
            <a:bodyPr wrap="square" lIns="0" tIns="0" rIns="0" bIns="0" rtlCol="0">
              <a:noAutofit/>
            </a:bodyPr>
            <a:lstStyle/>
            <a:p>
              <a:endParaRPr/>
            </a:p>
          </p:txBody>
        </p:sp>
        <p:sp>
          <p:nvSpPr>
            <p:cNvPr id="478" name="object 313"/>
            <p:cNvSpPr/>
            <p:nvPr/>
          </p:nvSpPr>
          <p:spPr>
            <a:xfrm>
              <a:off x="9004427" y="5055870"/>
              <a:ext cx="246138" cy="228600"/>
            </a:xfrm>
            <a:custGeom>
              <a:avLst/>
              <a:gdLst/>
              <a:ahLst/>
              <a:cxnLst/>
              <a:rect l="l" t="t" r="r" b="b"/>
              <a:pathLst>
                <a:path w="246138" h="228600">
                  <a:moveTo>
                    <a:pt x="122694" y="0"/>
                  </a:moveTo>
                  <a:lnTo>
                    <a:pt x="107526" y="861"/>
                  </a:lnTo>
                  <a:lnTo>
                    <a:pt x="92913" y="3379"/>
                  </a:lnTo>
                  <a:lnTo>
                    <a:pt x="78963" y="7451"/>
                  </a:lnTo>
                  <a:lnTo>
                    <a:pt x="65787" y="12976"/>
                  </a:lnTo>
                  <a:lnTo>
                    <a:pt x="53494" y="19853"/>
                  </a:lnTo>
                  <a:lnTo>
                    <a:pt x="42193" y="27981"/>
                  </a:lnTo>
                  <a:lnTo>
                    <a:pt x="31992" y="37258"/>
                  </a:lnTo>
                  <a:lnTo>
                    <a:pt x="23003" y="47583"/>
                  </a:lnTo>
                  <a:lnTo>
                    <a:pt x="15333" y="58854"/>
                  </a:lnTo>
                  <a:lnTo>
                    <a:pt x="9092" y="70972"/>
                  </a:lnTo>
                  <a:lnTo>
                    <a:pt x="4390" y="83833"/>
                  </a:lnTo>
                  <a:lnTo>
                    <a:pt x="1336" y="97337"/>
                  </a:lnTo>
                  <a:lnTo>
                    <a:pt x="38" y="111383"/>
                  </a:lnTo>
                  <a:lnTo>
                    <a:pt x="0" y="114300"/>
                  </a:lnTo>
                  <a:lnTo>
                    <a:pt x="926" y="128443"/>
                  </a:lnTo>
                  <a:lnTo>
                    <a:pt x="3631" y="142066"/>
                  </a:lnTo>
                  <a:lnTo>
                    <a:pt x="8007" y="155066"/>
                  </a:lnTo>
                  <a:lnTo>
                    <a:pt x="13943" y="167343"/>
                  </a:lnTo>
                  <a:lnTo>
                    <a:pt x="21331" y="178795"/>
                  </a:lnTo>
                  <a:lnTo>
                    <a:pt x="30060" y="189321"/>
                  </a:lnTo>
                  <a:lnTo>
                    <a:pt x="40023" y="198820"/>
                  </a:lnTo>
                  <a:lnTo>
                    <a:pt x="51109" y="207189"/>
                  </a:lnTo>
                  <a:lnTo>
                    <a:pt x="63209" y="214329"/>
                  </a:lnTo>
                  <a:lnTo>
                    <a:pt x="76215" y="220138"/>
                  </a:lnTo>
                  <a:lnTo>
                    <a:pt x="90015" y="224514"/>
                  </a:lnTo>
                  <a:lnTo>
                    <a:pt x="104502" y="227356"/>
                  </a:lnTo>
                  <a:lnTo>
                    <a:pt x="119566" y="228563"/>
                  </a:lnTo>
                  <a:lnTo>
                    <a:pt x="122694" y="228600"/>
                  </a:lnTo>
                  <a:lnTo>
                    <a:pt x="137971" y="227743"/>
                  </a:lnTo>
                  <a:lnTo>
                    <a:pt x="152673" y="225242"/>
                  </a:lnTo>
                  <a:lnTo>
                    <a:pt x="166694" y="221195"/>
                  </a:lnTo>
                  <a:lnTo>
                    <a:pt x="179929" y="215704"/>
                  </a:lnTo>
                  <a:lnTo>
                    <a:pt x="192270" y="208869"/>
                  </a:lnTo>
                  <a:lnTo>
                    <a:pt x="203611" y="200789"/>
                  </a:lnTo>
                  <a:lnTo>
                    <a:pt x="213847" y="191565"/>
                  </a:lnTo>
                  <a:lnTo>
                    <a:pt x="222870" y="181298"/>
                  </a:lnTo>
                  <a:lnTo>
                    <a:pt x="230575" y="170088"/>
                  </a:lnTo>
                  <a:lnTo>
                    <a:pt x="236854" y="158035"/>
                  </a:lnTo>
                  <a:lnTo>
                    <a:pt x="241603" y="145240"/>
                  </a:lnTo>
                  <a:lnTo>
                    <a:pt x="244714" y="131802"/>
                  </a:lnTo>
                  <a:lnTo>
                    <a:pt x="246081" y="117822"/>
                  </a:lnTo>
                  <a:lnTo>
                    <a:pt x="246138" y="114300"/>
                  </a:lnTo>
                  <a:lnTo>
                    <a:pt x="245218" y="100201"/>
                  </a:lnTo>
                  <a:lnTo>
                    <a:pt x="242527" y="86620"/>
                  </a:lnTo>
                  <a:lnTo>
                    <a:pt x="238173" y="73657"/>
                  </a:lnTo>
                  <a:lnTo>
                    <a:pt x="232261" y="61411"/>
                  </a:lnTo>
                  <a:lnTo>
                    <a:pt x="224898" y="49984"/>
                  </a:lnTo>
                  <a:lnTo>
                    <a:pt x="216191" y="39475"/>
                  </a:lnTo>
                  <a:lnTo>
                    <a:pt x="206245" y="29984"/>
                  </a:lnTo>
                  <a:lnTo>
                    <a:pt x="195166" y="21613"/>
                  </a:lnTo>
                  <a:lnTo>
                    <a:pt x="183062" y="14461"/>
                  </a:lnTo>
                  <a:lnTo>
                    <a:pt x="170038" y="8628"/>
                  </a:lnTo>
                  <a:lnTo>
                    <a:pt x="156201" y="4216"/>
                  </a:lnTo>
                  <a:lnTo>
                    <a:pt x="141657" y="1324"/>
                  </a:lnTo>
                  <a:lnTo>
                    <a:pt x="126512" y="52"/>
                  </a:lnTo>
                  <a:lnTo>
                    <a:pt x="122694" y="0"/>
                  </a:lnTo>
                  <a:close/>
                </a:path>
              </a:pathLst>
            </a:custGeom>
            <a:ln w="12700">
              <a:solidFill>
                <a:srgbClr val="000000"/>
              </a:solidFill>
            </a:ln>
          </p:spPr>
          <p:txBody>
            <a:bodyPr wrap="square" lIns="0" tIns="0" rIns="0" bIns="0" rtlCol="0">
              <a:noAutofit/>
            </a:bodyPr>
            <a:lstStyle/>
            <a:p>
              <a:endParaRPr/>
            </a:p>
          </p:txBody>
        </p:sp>
        <p:sp>
          <p:nvSpPr>
            <p:cNvPr id="479" name="object 314"/>
            <p:cNvSpPr/>
            <p:nvPr/>
          </p:nvSpPr>
          <p:spPr>
            <a:xfrm>
              <a:off x="9247517" y="5105399"/>
              <a:ext cx="246125" cy="228600"/>
            </a:xfrm>
            <a:custGeom>
              <a:avLst/>
              <a:gdLst/>
              <a:ahLst/>
              <a:cxnLst/>
              <a:rect l="l" t="t" r="r" b="b"/>
              <a:pathLst>
                <a:path w="246125" h="228600">
                  <a:moveTo>
                    <a:pt x="122682" y="0"/>
                  </a:moveTo>
                  <a:lnTo>
                    <a:pt x="107513" y="861"/>
                  </a:lnTo>
                  <a:lnTo>
                    <a:pt x="92899" y="3379"/>
                  </a:lnTo>
                  <a:lnTo>
                    <a:pt x="78950" y="7451"/>
                  </a:lnTo>
                  <a:lnTo>
                    <a:pt x="65775" y="12977"/>
                  </a:lnTo>
                  <a:lnTo>
                    <a:pt x="53482" y="19855"/>
                  </a:lnTo>
                  <a:lnTo>
                    <a:pt x="42182" y="27983"/>
                  </a:lnTo>
                  <a:lnTo>
                    <a:pt x="31983" y="37261"/>
                  </a:lnTo>
                  <a:lnTo>
                    <a:pt x="22995" y="47587"/>
                  </a:lnTo>
                  <a:lnTo>
                    <a:pt x="15326" y="58860"/>
                  </a:lnTo>
                  <a:lnTo>
                    <a:pt x="9087" y="70979"/>
                  </a:lnTo>
                  <a:lnTo>
                    <a:pt x="4387" y="83841"/>
                  </a:lnTo>
                  <a:lnTo>
                    <a:pt x="1334" y="97346"/>
                  </a:lnTo>
                  <a:lnTo>
                    <a:pt x="38" y="111393"/>
                  </a:lnTo>
                  <a:lnTo>
                    <a:pt x="0" y="114300"/>
                  </a:lnTo>
                  <a:lnTo>
                    <a:pt x="926" y="128296"/>
                  </a:lnTo>
                  <a:lnTo>
                    <a:pt x="3631" y="141818"/>
                  </a:lnTo>
                  <a:lnTo>
                    <a:pt x="8006" y="154758"/>
                  </a:lnTo>
                  <a:lnTo>
                    <a:pt x="13942" y="167009"/>
                  </a:lnTo>
                  <a:lnTo>
                    <a:pt x="21329" y="178464"/>
                  </a:lnTo>
                  <a:lnTo>
                    <a:pt x="30058" y="189015"/>
                  </a:lnTo>
                  <a:lnTo>
                    <a:pt x="40020" y="198555"/>
                  </a:lnTo>
                  <a:lnTo>
                    <a:pt x="51106" y="206978"/>
                  </a:lnTo>
                  <a:lnTo>
                    <a:pt x="63206" y="214175"/>
                  </a:lnTo>
                  <a:lnTo>
                    <a:pt x="76211" y="220039"/>
                  </a:lnTo>
                  <a:lnTo>
                    <a:pt x="90012" y="224463"/>
                  </a:lnTo>
                  <a:lnTo>
                    <a:pt x="104500" y="227340"/>
                  </a:lnTo>
                  <a:lnTo>
                    <a:pt x="119565" y="228563"/>
                  </a:lnTo>
                  <a:lnTo>
                    <a:pt x="122682" y="228600"/>
                  </a:lnTo>
                  <a:lnTo>
                    <a:pt x="137813" y="227731"/>
                  </a:lnTo>
                  <a:lnTo>
                    <a:pt x="152416" y="225198"/>
                  </a:lnTo>
                  <a:lnTo>
                    <a:pt x="166377" y="221105"/>
                  </a:lnTo>
                  <a:lnTo>
                    <a:pt x="179585" y="215559"/>
                  </a:lnTo>
                  <a:lnTo>
                    <a:pt x="191928" y="208666"/>
                  </a:lnTo>
                  <a:lnTo>
                    <a:pt x="203294" y="200532"/>
                  </a:lnTo>
                  <a:lnTo>
                    <a:pt x="213570" y="191264"/>
                  </a:lnTo>
                  <a:lnTo>
                    <a:pt x="222644" y="180968"/>
                  </a:lnTo>
                  <a:lnTo>
                    <a:pt x="230405" y="169750"/>
                  </a:lnTo>
                  <a:lnTo>
                    <a:pt x="236740" y="157716"/>
                  </a:lnTo>
                  <a:lnTo>
                    <a:pt x="241537" y="144972"/>
                  </a:lnTo>
                  <a:lnTo>
                    <a:pt x="244683" y="131625"/>
                  </a:lnTo>
                  <a:lnTo>
                    <a:pt x="246068" y="117781"/>
                  </a:lnTo>
                  <a:lnTo>
                    <a:pt x="246125" y="114300"/>
                  </a:lnTo>
                  <a:lnTo>
                    <a:pt x="245193" y="100201"/>
                  </a:lnTo>
                  <a:lnTo>
                    <a:pt x="242471" y="86620"/>
                  </a:lnTo>
                  <a:lnTo>
                    <a:pt x="238071" y="73657"/>
                  </a:lnTo>
                  <a:lnTo>
                    <a:pt x="232106" y="61411"/>
                  </a:lnTo>
                  <a:lnTo>
                    <a:pt x="224686" y="49984"/>
                  </a:lnTo>
                  <a:lnTo>
                    <a:pt x="215926" y="39475"/>
                  </a:lnTo>
                  <a:lnTo>
                    <a:pt x="205936" y="29984"/>
                  </a:lnTo>
                  <a:lnTo>
                    <a:pt x="194829" y="21613"/>
                  </a:lnTo>
                  <a:lnTo>
                    <a:pt x="182717" y="14461"/>
                  </a:lnTo>
                  <a:lnTo>
                    <a:pt x="169712" y="8628"/>
                  </a:lnTo>
                  <a:lnTo>
                    <a:pt x="155926" y="4216"/>
                  </a:lnTo>
                  <a:lnTo>
                    <a:pt x="141471" y="1324"/>
                  </a:lnTo>
                  <a:lnTo>
                    <a:pt x="126459" y="52"/>
                  </a:lnTo>
                  <a:lnTo>
                    <a:pt x="122682" y="0"/>
                  </a:lnTo>
                  <a:close/>
                </a:path>
              </a:pathLst>
            </a:custGeom>
            <a:solidFill>
              <a:srgbClr val="FFFFCB"/>
            </a:solidFill>
          </p:spPr>
          <p:txBody>
            <a:bodyPr wrap="square" lIns="0" tIns="0" rIns="0" bIns="0" rtlCol="0">
              <a:noAutofit/>
            </a:bodyPr>
            <a:lstStyle/>
            <a:p>
              <a:endParaRPr/>
            </a:p>
          </p:txBody>
        </p:sp>
        <p:sp>
          <p:nvSpPr>
            <p:cNvPr id="480" name="object 315"/>
            <p:cNvSpPr/>
            <p:nvPr/>
          </p:nvSpPr>
          <p:spPr>
            <a:xfrm>
              <a:off x="9247517" y="5105399"/>
              <a:ext cx="246125" cy="228600"/>
            </a:xfrm>
            <a:custGeom>
              <a:avLst/>
              <a:gdLst/>
              <a:ahLst/>
              <a:cxnLst/>
              <a:rect l="l" t="t" r="r" b="b"/>
              <a:pathLst>
                <a:path w="246125" h="228600">
                  <a:moveTo>
                    <a:pt x="122682" y="0"/>
                  </a:moveTo>
                  <a:lnTo>
                    <a:pt x="107513" y="861"/>
                  </a:lnTo>
                  <a:lnTo>
                    <a:pt x="92899" y="3379"/>
                  </a:lnTo>
                  <a:lnTo>
                    <a:pt x="78950" y="7451"/>
                  </a:lnTo>
                  <a:lnTo>
                    <a:pt x="65775" y="12977"/>
                  </a:lnTo>
                  <a:lnTo>
                    <a:pt x="53482" y="19855"/>
                  </a:lnTo>
                  <a:lnTo>
                    <a:pt x="42182" y="27983"/>
                  </a:lnTo>
                  <a:lnTo>
                    <a:pt x="31983" y="37261"/>
                  </a:lnTo>
                  <a:lnTo>
                    <a:pt x="22995" y="47587"/>
                  </a:lnTo>
                  <a:lnTo>
                    <a:pt x="15326" y="58860"/>
                  </a:lnTo>
                  <a:lnTo>
                    <a:pt x="9087" y="70979"/>
                  </a:lnTo>
                  <a:lnTo>
                    <a:pt x="4387" y="83841"/>
                  </a:lnTo>
                  <a:lnTo>
                    <a:pt x="1334" y="97346"/>
                  </a:lnTo>
                  <a:lnTo>
                    <a:pt x="38" y="111393"/>
                  </a:lnTo>
                  <a:lnTo>
                    <a:pt x="0" y="114300"/>
                  </a:lnTo>
                  <a:lnTo>
                    <a:pt x="926" y="128296"/>
                  </a:lnTo>
                  <a:lnTo>
                    <a:pt x="3631" y="141818"/>
                  </a:lnTo>
                  <a:lnTo>
                    <a:pt x="8006" y="154758"/>
                  </a:lnTo>
                  <a:lnTo>
                    <a:pt x="13942" y="167009"/>
                  </a:lnTo>
                  <a:lnTo>
                    <a:pt x="21329" y="178464"/>
                  </a:lnTo>
                  <a:lnTo>
                    <a:pt x="30058" y="189015"/>
                  </a:lnTo>
                  <a:lnTo>
                    <a:pt x="40020" y="198555"/>
                  </a:lnTo>
                  <a:lnTo>
                    <a:pt x="51106" y="206978"/>
                  </a:lnTo>
                  <a:lnTo>
                    <a:pt x="63206" y="214175"/>
                  </a:lnTo>
                  <a:lnTo>
                    <a:pt x="76211" y="220039"/>
                  </a:lnTo>
                  <a:lnTo>
                    <a:pt x="90012" y="224463"/>
                  </a:lnTo>
                  <a:lnTo>
                    <a:pt x="104500" y="227340"/>
                  </a:lnTo>
                  <a:lnTo>
                    <a:pt x="119565" y="228563"/>
                  </a:lnTo>
                  <a:lnTo>
                    <a:pt x="122682" y="228600"/>
                  </a:lnTo>
                  <a:lnTo>
                    <a:pt x="137813" y="227731"/>
                  </a:lnTo>
                  <a:lnTo>
                    <a:pt x="152416" y="225198"/>
                  </a:lnTo>
                  <a:lnTo>
                    <a:pt x="166377" y="221105"/>
                  </a:lnTo>
                  <a:lnTo>
                    <a:pt x="179585" y="215559"/>
                  </a:lnTo>
                  <a:lnTo>
                    <a:pt x="191928" y="208666"/>
                  </a:lnTo>
                  <a:lnTo>
                    <a:pt x="203294" y="200532"/>
                  </a:lnTo>
                  <a:lnTo>
                    <a:pt x="213570" y="191264"/>
                  </a:lnTo>
                  <a:lnTo>
                    <a:pt x="222644" y="180968"/>
                  </a:lnTo>
                  <a:lnTo>
                    <a:pt x="230405" y="169750"/>
                  </a:lnTo>
                  <a:lnTo>
                    <a:pt x="236740" y="157716"/>
                  </a:lnTo>
                  <a:lnTo>
                    <a:pt x="241537" y="144972"/>
                  </a:lnTo>
                  <a:lnTo>
                    <a:pt x="244683" y="131625"/>
                  </a:lnTo>
                  <a:lnTo>
                    <a:pt x="246068" y="117781"/>
                  </a:lnTo>
                  <a:lnTo>
                    <a:pt x="246125" y="114300"/>
                  </a:lnTo>
                  <a:lnTo>
                    <a:pt x="245193" y="100201"/>
                  </a:lnTo>
                  <a:lnTo>
                    <a:pt x="242471" y="86620"/>
                  </a:lnTo>
                  <a:lnTo>
                    <a:pt x="238071" y="73657"/>
                  </a:lnTo>
                  <a:lnTo>
                    <a:pt x="232106" y="61411"/>
                  </a:lnTo>
                  <a:lnTo>
                    <a:pt x="224686" y="49984"/>
                  </a:lnTo>
                  <a:lnTo>
                    <a:pt x="215926" y="39475"/>
                  </a:lnTo>
                  <a:lnTo>
                    <a:pt x="205936" y="29984"/>
                  </a:lnTo>
                  <a:lnTo>
                    <a:pt x="194829" y="21613"/>
                  </a:lnTo>
                  <a:lnTo>
                    <a:pt x="182717" y="14461"/>
                  </a:lnTo>
                  <a:lnTo>
                    <a:pt x="169712" y="8628"/>
                  </a:lnTo>
                  <a:lnTo>
                    <a:pt x="155926" y="4216"/>
                  </a:lnTo>
                  <a:lnTo>
                    <a:pt x="141471" y="1324"/>
                  </a:lnTo>
                  <a:lnTo>
                    <a:pt x="126459" y="52"/>
                  </a:lnTo>
                  <a:lnTo>
                    <a:pt x="122682" y="0"/>
                  </a:lnTo>
                  <a:close/>
                </a:path>
              </a:pathLst>
            </a:custGeom>
            <a:ln w="12700">
              <a:solidFill>
                <a:srgbClr val="000000"/>
              </a:solidFill>
            </a:ln>
          </p:spPr>
          <p:txBody>
            <a:bodyPr wrap="square" lIns="0" tIns="0" rIns="0" bIns="0" rtlCol="0">
              <a:noAutofit/>
            </a:bodyPr>
            <a:lstStyle/>
            <a:p>
              <a:endParaRPr/>
            </a:p>
          </p:txBody>
        </p:sp>
        <p:sp>
          <p:nvSpPr>
            <p:cNvPr id="481" name="object 316"/>
            <p:cNvSpPr/>
            <p:nvPr/>
          </p:nvSpPr>
          <p:spPr>
            <a:xfrm>
              <a:off x="9139301" y="5055870"/>
              <a:ext cx="246125" cy="228600"/>
            </a:xfrm>
            <a:custGeom>
              <a:avLst/>
              <a:gdLst/>
              <a:ahLst/>
              <a:cxnLst/>
              <a:rect l="l" t="t" r="r" b="b"/>
              <a:pathLst>
                <a:path w="246125" h="228600">
                  <a:moveTo>
                    <a:pt x="123456" y="0"/>
                  </a:moveTo>
                  <a:lnTo>
                    <a:pt x="108178" y="856"/>
                  </a:lnTo>
                  <a:lnTo>
                    <a:pt x="93474" y="3357"/>
                  </a:lnTo>
                  <a:lnTo>
                    <a:pt x="79451" y="7403"/>
                  </a:lnTo>
                  <a:lnTo>
                    <a:pt x="66216" y="12893"/>
                  </a:lnTo>
                  <a:lnTo>
                    <a:pt x="53874" y="19728"/>
                  </a:lnTo>
                  <a:lnTo>
                    <a:pt x="42532" y="27807"/>
                  </a:lnTo>
                  <a:lnTo>
                    <a:pt x="32296" y="37030"/>
                  </a:lnTo>
                  <a:lnTo>
                    <a:pt x="23272" y="47296"/>
                  </a:lnTo>
                  <a:lnTo>
                    <a:pt x="15567" y="58505"/>
                  </a:lnTo>
                  <a:lnTo>
                    <a:pt x="9286" y="70557"/>
                  </a:lnTo>
                  <a:lnTo>
                    <a:pt x="4537" y="83351"/>
                  </a:lnTo>
                  <a:lnTo>
                    <a:pt x="1425" y="96788"/>
                  </a:lnTo>
                  <a:lnTo>
                    <a:pt x="57" y="110767"/>
                  </a:lnTo>
                  <a:lnTo>
                    <a:pt x="0" y="114300"/>
                  </a:lnTo>
                  <a:lnTo>
                    <a:pt x="920" y="128397"/>
                  </a:lnTo>
                  <a:lnTo>
                    <a:pt x="3610" y="141977"/>
                  </a:lnTo>
                  <a:lnTo>
                    <a:pt x="7964" y="154940"/>
                  </a:lnTo>
                  <a:lnTo>
                    <a:pt x="13875" y="167185"/>
                  </a:lnTo>
                  <a:lnTo>
                    <a:pt x="21238" y="178612"/>
                  </a:lnTo>
                  <a:lnTo>
                    <a:pt x="29945" y="189121"/>
                  </a:lnTo>
                  <a:lnTo>
                    <a:pt x="39891" y="198611"/>
                  </a:lnTo>
                  <a:lnTo>
                    <a:pt x="50969" y="206983"/>
                  </a:lnTo>
                  <a:lnTo>
                    <a:pt x="63073" y="214135"/>
                  </a:lnTo>
                  <a:lnTo>
                    <a:pt x="76097" y="219968"/>
                  </a:lnTo>
                  <a:lnTo>
                    <a:pt x="89935" y="224381"/>
                  </a:lnTo>
                  <a:lnTo>
                    <a:pt x="104480" y="227274"/>
                  </a:lnTo>
                  <a:lnTo>
                    <a:pt x="119626" y="228546"/>
                  </a:lnTo>
                  <a:lnTo>
                    <a:pt x="123456" y="228600"/>
                  </a:lnTo>
                  <a:lnTo>
                    <a:pt x="138626" y="227738"/>
                  </a:lnTo>
                  <a:lnTo>
                    <a:pt x="153239" y="225220"/>
                  </a:lnTo>
                  <a:lnTo>
                    <a:pt x="167188" y="221147"/>
                  </a:lnTo>
                  <a:lnTo>
                    <a:pt x="180363" y="215620"/>
                  </a:lnTo>
                  <a:lnTo>
                    <a:pt x="192655" y="208742"/>
                  </a:lnTo>
                  <a:lnTo>
                    <a:pt x="203954" y="200613"/>
                  </a:lnTo>
                  <a:lnTo>
                    <a:pt x="214152" y="191334"/>
                  </a:lnTo>
                  <a:lnTo>
                    <a:pt x="223138" y="181007"/>
                  </a:lnTo>
                  <a:lnTo>
                    <a:pt x="230805" y="169733"/>
                  </a:lnTo>
                  <a:lnTo>
                    <a:pt x="237043" y="157614"/>
                  </a:lnTo>
                  <a:lnTo>
                    <a:pt x="241742" y="144750"/>
                  </a:lnTo>
                  <a:lnTo>
                    <a:pt x="244793" y="131244"/>
                  </a:lnTo>
                  <a:lnTo>
                    <a:pt x="246087" y="117196"/>
                  </a:lnTo>
                  <a:lnTo>
                    <a:pt x="246125" y="114300"/>
                  </a:lnTo>
                  <a:lnTo>
                    <a:pt x="245200" y="100154"/>
                  </a:lnTo>
                  <a:lnTo>
                    <a:pt x="242495" y="86530"/>
                  </a:lnTo>
                  <a:lnTo>
                    <a:pt x="238120" y="73529"/>
                  </a:lnTo>
                  <a:lnTo>
                    <a:pt x="232185" y="61251"/>
                  </a:lnTo>
                  <a:lnTo>
                    <a:pt x="224798" y="49798"/>
                  </a:lnTo>
                  <a:lnTo>
                    <a:pt x="216069" y="39271"/>
                  </a:lnTo>
                  <a:lnTo>
                    <a:pt x="206108" y="29773"/>
                  </a:lnTo>
                  <a:lnTo>
                    <a:pt x="195022" y="21403"/>
                  </a:lnTo>
                  <a:lnTo>
                    <a:pt x="182922" y="14263"/>
                  </a:lnTo>
                  <a:lnTo>
                    <a:pt x="169917" y="8455"/>
                  </a:lnTo>
                  <a:lnTo>
                    <a:pt x="156116" y="4081"/>
                  </a:lnTo>
                  <a:lnTo>
                    <a:pt x="141628" y="1240"/>
                  </a:lnTo>
                  <a:lnTo>
                    <a:pt x="126562" y="35"/>
                  </a:lnTo>
                  <a:lnTo>
                    <a:pt x="123456" y="0"/>
                  </a:lnTo>
                  <a:close/>
                </a:path>
              </a:pathLst>
            </a:custGeom>
            <a:solidFill>
              <a:srgbClr val="FFFFCB"/>
            </a:solidFill>
          </p:spPr>
          <p:txBody>
            <a:bodyPr wrap="square" lIns="0" tIns="0" rIns="0" bIns="0" rtlCol="0">
              <a:noAutofit/>
            </a:bodyPr>
            <a:lstStyle/>
            <a:p>
              <a:endParaRPr/>
            </a:p>
          </p:txBody>
        </p:sp>
        <p:sp>
          <p:nvSpPr>
            <p:cNvPr id="482" name="object 317"/>
            <p:cNvSpPr/>
            <p:nvPr/>
          </p:nvSpPr>
          <p:spPr>
            <a:xfrm>
              <a:off x="9139301" y="5055870"/>
              <a:ext cx="246125" cy="228600"/>
            </a:xfrm>
            <a:custGeom>
              <a:avLst/>
              <a:gdLst/>
              <a:ahLst/>
              <a:cxnLst/>
              <a:rect l="l" t="t" r="r" b="b"/>
              <a:pathLst>
                <a:path w="246125" h="228600">
                  <a:moveTo>
                    <a:pt x="123456" y="0"/>
                  </a:moveTo>
                  <a:lnTo>
                    <a:pt x="108178" y="856"/>
                  </a:lnTo>
                  <a:lnTo>
                    <a:pt x="93474" y="3357"/>
                  </a:lnTo>
                  <a:lnTo>
                    <a:pt x="79451" y="7403"/>
                  </a:lnTo>
                  <a:lnTo>
                    <a:pt x="66216" y="12893"/>
                  </a:lnTo>
                  <a:lnTo>
                    <a:pt x="53874" y="19728"/>
                  </a:lnTo>
                  <a:lnTo>
                    <a:pt x="42532" y="27807"/>
                  </a:lnTo>
                  <a:lnTo>
                    <a:pt x="32296" y="37030"/>
                  </a:lnTo>
                  <a:lnTo>
                    <a:pt x="23272" y="47296"/>
                  </a:lnTo>
                  <a:lnTo>
                    <a:pt x="15567" y="58505"/>
                  </a:lnTo>
                  <a:lnTo>
                    <a:pt x="9286" y="70557"/>
                  </a:lnTo>
                  <a:lnTo>
                    <a:pt x="4537" y="83351"/>
                  </a:lnTo>
                  <a:lnTo>
                    <a:pt x="1425" y="96788"/>
                  </a:lnTo>
                  <a:lnTo>
                    <a:pt x="57" y="110767"/>
                  </a:lnTo>
                  <a:lnTo>
                    <a:pt x="0" y="114300"/>
                  </a:lnTo>
                  <a:lnTo>
                    <a:pt x="920" y="128397"/>
                  </a:lnTo>
                  <a:lnTo>
                    <a:pt x="3610" y="141977"/>
                  </a:lnTo>
                  <a:lnTo>
                    <a:pt x="7964" y="154940"/>
                  </a:lnTo>
                  <a:lnTo>
                    <a:pt x="13875" y="167185"/>
                  </a:lnTo>
                  <a:lnTo>
                    <a:pt x="21238" y="178612"/>
                  </a:lnTo>
                  <a:lnTo>
                    <a:pt x="29945" y="189121"/>
                  </a:lnTo>
                  <a:lnTo>
                    <a:pt x="39891" y="198611"/>
                  </a:lnTo>
                  <a:lnTo>
                    <a:pt x="50969" y="206983"/>
                  </a:lnTo>
                  <a:lnTo>
                    <a:pt x="63073" y="214135"/>
                  </a:lnTo>
                  <a:lnTo>
                    <a:pt x="76097" y="219968"/>
                  </a:lnTo>
                  <a:lnTo>
                    <a:pt x="89935" y="224381"/>
                  </a:lnTo>
                  <a:lnTo>
                    <a:pt x="104480" y="227274"/>
                  </a:lnTo>
                  <a:lnTo>
                    <a:pt x="119626" y="228546"/>
                  </a:lnTo>
                  <a:lnTo>
                    <a:pt x="123456" y="228600"/>
                  </a:lnTo>
                  <a:lnTo>
                    <a:pt x="138626" y="227738"/>
                  </a:lnTo>
                  <a:lnTo>
                    <a:pt x="153239" y="225220"/>
                  </a:lnTo>
                  <a:lnTo>
                    <a:pt x="167188" y="221147"/>
                  </a:lnTo>
                  <a:lnTo>
                    <a:pt x="180363" y="215620"/>
                  </a:lnTo>
                  <a:lnTo>
                    <a:pt x="192655" y="208742"/>
                  </a:lnTo>
                  <a:lnTo>
                    <a:pt x="203954" y="200613"/>
                  </a:lnTo>
                  <a:lnTo>
                    <a:pt x="214152" y="191334"/>
                  </a:lnTo>
                  <a:lnTo>
                    <a:pt x="223138" y="181007"/>
                  </a:lnTo>
                  <a:lnTo>
                    <a:pt x="230805" y="169733"/>
                  </a:lnTo>
                  <a:lnTo>
                    <a:pt x="237043" y="157614"/>
                  </a:lnTo>
                  <a:lnTo>
                    <a:pt x="241742" y="144750"/>
                  </a:lnTo>
                  <a:lnTo>
                    <a:pt x="244793" y="131244"/>
                  </a:lnTo>
                  <a:lnTo>
                    <a:pt x="246087" y="117196"/>
                  </a:lnTo>
                  <a:lnTo>
                    <a:pt x="246125" y="114300"/>
                  </a:lnTo>
                  <a:lnTo>
                    <a:pt x="245200" y="100154"/>
                  </a:lnTo>
                  <a:lnTo>
                    <a:pt x="242495" y="86530"/>
                  </a:lnTo>
                  <a:lnTo>
                    <a:pt x="238120" y="73529"/>
                  </a:lnTo>
                  <a:lnTo>
                    <a:pt x="232185" y="61251"/>
                  </a:lnTo>
                  <a:lnTo>
                    <a:pt x="224798" y="49798"/>
                  </a:lnTo>
                  <a:lnTo>
                    <a:pt x="216069" y="39271"/>
                  </a:lnTo>
                  <a:lnTo>
                    <a:pt x="206108" y="29773"/>
                  </a:lnTo>
                  <a:lnTo>
                    <a:pt x="195022" y="21403"/>
                  </a:lnTo>
                  <a:lnTo>
                    <a:pt x="182922" y="14263"/>
                  </a:lnTo>
                  <a:lnTo>
                    <a:pt x="169917" y="8455"/>
                  </a:lnTo>
                  <a:lnTo>
                    <a:pt x="156116" y="4081"/>
                  </a:lnTo>
                  <a:lnTo>
                    <a:pt x="141628" y="1240"/>
                  </a:lnTo>
                  <a:lnTo>
                    <a:pt x="126562" y="35"/>
                  </a:lnTo>
                  <a:lnTo>
                    <a:pt x="123456" y="0"/>
                  </a:lnTo>
                  <a:close/>
                </a:path>
              </a:pathLst>
            </a:custGeom>
            <a:ln w="12700">
              <a:solidFill>
                <a:srgbClr val="000000"/>
              </a:solidFill>
            </a:ln>
          </p:spPr>
          <p:txBody>
            <a:bodyPr wrap="square" lIns="0" tIns="0" rIns="0" bIns="0" rtlCol="0">
              <a:noAutofit/>
            </a:bodyPr>
            <a:lstStyle/>
            <a:p>
              <a:endParaRPr/>
            </a:p>
          </p:txBody>
        </p:sp>
        <p:sp>
          <p:nvSpPr>
            <p:cNvPr id="483" name="object 318"/>
            <p:cNvSpPr/>
            <p:nvPr/>
          </p:nvSpPr>
          <p:spPr>
            <a:xfrm>
              <a:off x="9058541" y="5328665"/>
              <a:ext cx="246125" cy="228600"/>
            </a:xfrm>
            <a:custGeom>
              <a:avLst/>
              <a:gdLst/>
              <a:ahLst/>
              <a:cxnLst/>
              <a:rect l="l" t="t" r="r" b="b"/>
              <a:pathLst>
                <a:path w="246125" h="228600">
                  <a:moveTo>
                    <a:pt x="122682" y="0"/>
                  </a:moveTo>
                  <a:lnTo>
                    <a:pt x="107513" y="873"/>
                  </a:lnTo>
                  <a:lnTo>
                    <a:pt x="92899" y="3424"/>
                  </a:lnTo>
                  <a:lnTo>
                    <a:pt x="78950" y="7543"/>
                  </a:lnTo>
                  <a:lnTo>
                    <a:pt x="65775" y="13123"/>
                  </a:lnTo>
                  <a:lnTo>
                    <a:pt x="53482" y="20059"/>
                  </a:lnTo>
                  <a:lnTo>
                    <a:pt x="42182" y="28241"/>
                  </a:lnTo>
                  <a:lnTo>
                    <a:pt x="31983" y="37563"/>
                  </a:lnTo>
                  <a:lnTo>
                    <a:pt x="22995" y="47918"/>
                  </a:lnTo>
                  <a:lnTo>
                    <a:pt x="15326" y="59198"/>
                  </a:lnTo>
                  <a:lnTo>
                    <a:pt x="9087" y="71297"/>
                  </a:lnTo>
                  <a:lnTo>
                    <a:pt x="4387" y="84106"/>
                  </a:lnTo>
                  <a:lnTo>
                    <a:pt x="1334" y="97518"/>
                  </a:lnTo>
                  <a:lnTo>
                    <a:pt x="38" y="111427"/>
                  </a:lnTo>
                  <a:lnTo>
                    <a:pt x="0" y="114300"/>
                  </a:lnTo>
                  <a:lnTo>
                    <a:pt x="926" y="128444"/>
                  </a:lnTo>
                  <a:lnTo>
                    <a:pt x="3631" y="142067"/>
                  </a:lnTo>
                  <a:lnTo>
                    <a:pt x="8006" y="155068"/>
                  </a:lnTo>
                  <a:lnTo>
                    <a:pt x="13942" y="167345"/>
                  </a:lnTo>
                  <a:lnTo>
                    <a:pt x="21329" y="178798"/>
                  </a:lnTo>
                  <a:lnTo>
                    <a:pt x="30058" y="189324"/>
                  </a:lnTo>
                  <a:lnTo>
                    <a:pt x="40020" y="198823"/>
                  </a:lnTo>
                  <a:lnTo>
                    <a:pt x="51106" y="207193"/>
                  </a:lnTo>
                  <a:lnTo>
                    <a:pt x="63206" y="214333"/>
                  </a:lnTo>
                  <a:lnTo>
                    <a:pt x="76211" y="220141"/>
                  </a:lnTo>
                  <a:lnTo>
                    <a:pt x="90012" y="224516"/>
                  </a:lnTo>
                  <a:lnTo>
                    <a:pt x="104500" y="227358"/>
                  </a:lnTo>
                  <a:lnTo>
                    <a:pt x="119565" y="228563"/>
                  </a:lnTo>
                  <a:lnTo>
                    <a:pt x="122682" y="228600"/>
                  </a:lnTo>
                  <a:lnTo>
                    <a:pt x="137813" y="227743"/>
                  </a:lnTo>
                  <a:lnTo>
                    <a:pt x="152416" y="225242"/>
                  </a:lnTo>
                  <a:lnTo>
                    <a:pt x="166377" y="221195"/>
                  </a:lnTo>
                  <a:lnTo>
                    <a:pt x="179585" y="215704"/>
                  </a:lnTo>
                  <a:lnTo>
                    <a:pt x="191928" y="208869"/>
                  </a:lnTo>
                  <a:lnTo>
                    <a:pt x="203294" y="200789"/>
                  </a:lnTo>
                  <a:lnTo>
                    <a:pt x="213570" y="191565"/>
                  </a:lnTo>
                  <a:lnTo>
                    <a:pt x="222644" y="181298"/>
                  </a:lnTo>
                  <a:lnTo>
                    <a:pt x="230405" y="170088"/>
                  </a:lnTo>
                  <a:lnTo>
                    <a:pt x="236740" y="158035"/>
                  </a:lnTo>
                  <a:lnTo>
                    <a:pt x="241537" y="145240"/>
                  </a:lnTo>
                  <a:lnTo>
                    <a:pt x="244683" y="131802"/>
                  </a:lnTo>
                  <a:lnTo>
                    <a:pt x="246068" y="117822"/>
                  </a:lnTo>
                  <a:lnTo>
                    <a:pt x="246125" y="114300"/>
                  </a:lnTo>
                  <a:lnTo>
                    <a:pt x="245193" y="100349"/>
                  </a:lnTo>
                  <a:lnTo>
                    <a:pt x="242471" y="86869"/>
                  </a:lnTo>
                  <a:lnTo>
                    <a:pt x="238071" y="73967"/>
                  </a:lnTo>
                  <a:lnTo>
                    <a:pt x="232106" y="61748"/>
                  </a:lnTo>
                  <a:lnTo>
                    <a:pt x="224686" y="50318"/>
                  </a:lnTo>
                  <a:lnTo>
                    <a:pt x="215926" y="39785"/>
                  </a:lnTo>
                  <a:lnTo>
                    <a:pt x="205936" y="30253"/>
                  </a:lnTo>
                  <a:lnTo>
                    <a:pt x="194829" y="21829"/>
                  </a:lnTo>
                  <a:lnTo>
                    <a:pt x="182717" y="14620"/>
                  </a:lnTo>
                  <a:lnTo>
                    <a:pt x="169712" y="8732"/>
                  </a:lnTo>
                  <a:lnTo>
                    <a:pt x="155926" y="4271"/>
                  </a:lnTo>
                  <a:lnTo>
                    <a:pt x="141471" y="1342"/>
                  </a:lnTo>
                  <a:lnTo>
                    <a:pt x="126459" y="53"/>
                  </a:lnTo>
                  <a:lnTo>
                    <a:pt x="122682" y="0"/>
                  </a:lnTo>
                  <a:close/>
                </a:path>
              </a:pathLst>
            </a:custGeom>
            <a:solidFill>
              <a:srgbClr val="FFFFCB"/>
            </a:solidFill>
          </p:spPr>
          <p:txBody>
            <a:bodyPr wrap="square" lIns="0" tIns="0" rIns="0" bIns="0" rtlCol="0">
              <a:noAutofit/>
            </a:bodyPr>
            <a:lstStyle/>
            <a:p>
              <a:endParaRPr/>
            </a:p>
          </p:txBody>
        </p:sp>
        <p:sp>
          <p:nvSpPr>
            <p:cNvPr id="484" name="object 319"/>
            <p:cNvSpPr/>
            <p:nvPr/>
          </p:nvSpPr>
          <p:spPr>
            <a:xfrm>
              <a:off x="9058541" y="5328665"/>
              <a:ext cx="246125" cy="228600"/>
            </a:xfrm>
            <a:custGeom>
              <a:avLst/>
              <a:gdLst/>
              <a:ahLst/>
              <a:cxnLst/>
              <a:rect l="l" t="t" r="r" b="b"/>
              <a:pathLst>
                <a:path w="246125" h="228600">
                  <a:moveTo>
                    <a:pt x="122682" y="0"/>
                  </a:moveTo>
                  <a:lnTo>
                    <a:pt x="107513" y="873"/>
                  </a:lnTo>
                  <a:lnTo>
                    <a:pt x="92899" y="3424"/>
                  </a:lnTo>
                  <a:lnTo>
                    <a:pt x="78950" y="7543"/>
                  </a:lnTo>
                  <a:lnTo>
                    <a:pt x="65775" y="13123"/>
                  </a:lnTo>
                  <a:lnTo>
                    <a:pt x="53482" y="20059"/>
                  </a:lnTo>
                  <a:lnTo>
                    <a:pt x="42182" y="28241"/>
                  </a:lnTo>
                  <a:lnTo>
                    <a:pt x="31983" y="37563"/>
                  </a:lnTo>
                  <a:lnTo>
                    <a:pt x="22995" y="47918"/>
                  </a:lnTo>
                  <a:lnTo>
                    <a:pt x="15326" y="59198"/>
                  </a:lnTo>
                  <a:lnTo>
                    <a:pt x="9087" y="71297"/>
                  </a:lnTo>
                  <a:lnTo>
                    <a:pt x="4387" y="84106"/>
                  </a:lnTo>
                  <a:lnTo>
                    <a:pt x="1334" y="97518"/>
                  </a:lnTo>
                  <a:lnTo>
                    <a:pt x="38" y="111427"/>
                  </a:lnTo>
                  <a:lnTo>
                    <a:pt x="0" y="114300"/>
                  </a:lnTo>
                  <a:lnTo>
                    <a:pt x="926" y="128444"/>
                  </a:lnTo>
                  <a:lnTo>
                    <a:pt x="3631" y="142067"/>
                  </a:lnTo>
                  <a:lnTo>
                    <a:pt x="8006" y="155068"/>
                  </a:lnTo>
                  <a:lnTo>
                    <a:pt x="13942" y="167345"/>
                  </a:lnTo>
                  <a:lnTo>
                    <a:pt x="21329" y="178798"/>
                  </a:lnTo>
                  <a:lnTo>
                    <a:pt x="30058" y="189324"/>
                  </a:lnTo>
                  <a:lnTo>
                    <a:pt x="40020" y="198823"/>
                  </a:lnTo>
                  <a:lnTo>
                    <a:pt x="51106" y="207193"/>
                  </a:lnTo>
                  <a:lnTo>
                    <a:pt x="63206" y="214333"/>
                  </a:lnTo>
                  <a:lnTo>
                    <a:pt x="76211" y="220141"/>
                  </a:lnTo>
                  <a:lnTo>
                    <a:pt x="90012" y="224516"/>
                  </a:lnTo>
                  <a:lnTo>
                    <a:pt x="104500" y="227358"/>
                  </a:lnTo>
                  <a:lnTo>
                    <a:pt x="119565" y="228563"/>
                  </a:lnTo>
                  <a:lnTo>
                    <a:pt x="122682" y="228600"/>
                  </a:lnTo>
                  <a:lnTo>
                    <a:pt x="137813" y="227743"/>
                  </a:lnTo>
                  <a:lnTo>
                    <a:pt x="152416" y="225242"/>
                  </a:lnTo>
                  <a:lnTo>
                    <a:pt x="166377" y="221195"/>
                  </a:lnTo>
                  <a:lnTo>
                    <a:pt x="179585" y="215704"/>
                  </a:lnTo>
                  <a:lnTo>
                    <a:pt x="191928" y="208869"/>
                  </a:lnTo>
                  <a:lnTo>
                    <a:pt x="203294" y="200789"/>
                  </a:lnTo>
                  <a:lnTo>
                    <a:pt x="213570" y="191565"/>
                  </a:lnTo>
                  <a:lnTo>
                    <a:pt x="222644" y="181298"/>
                  </a:lnTo>
                  <a:lnTo>
                    <a:pt x="230405" y="170088"/>
                  </a:lnTo>
                  <a:lnTo>
                    <a:pt x="236740" y="158035"/>
                  </a:lnTo>
                  <a:lnTo>
                    <a:pt x="241537" y="145240"/>
                  </a:lnTo>
                  <a:lnTo>
                    <a:pt x="244683" y="131802"/>
                  </a:lnTo>
                  <a:lnTo>
                    <a:pt x="246068" y="117822"/>
                  </a:lnTo>
                  <a:lnTo>
                    <a:pt x="246125" y="114300"/>
                  </a:lnTo>
                  <a:lnTo>
                    <a:pt x="245193" y="100349"/>
                  </a:lnTo>
                  <a:lnTo>
                    <a:pt x="242471" y="86869"/>
                  </a:lnTo>
                  <a:lnTo>
                    <a:pt x="238071" y="73967"/>
                  </a:lnTo>
                  <a:lnTo>
                    <a:pt x="232106" y="61748"/>
                  </a:lnTo>
                  <a:lnTo>
                    <a:pt x="224686" y="50318"/>
                  </a:lnTo>
                  <a:lnTo>
                    <a:pt x="215926" y="39785"/>
                  </a:lnTo>
                  <a:lnTo>
                    <a:pt x="205936" y="30253"/>
                  </a:lnTo>
                  <a:lnTo>
                    <a:pt x="194829" y="21829"/>
                  </a:lnTo>
                  <a:lnTo>
                    <a:pt x="182717" y="14620"/>
                  </a:lnTo>
                  <a:lnTo>
                    <a:pt x="169712" y="8732"/>
                  </a:lnTo>
                  <a:lnTo>
                    <a:pt x="155926" y="4271"/>
                  </a:lnTo>
                  <a:lnTo>
                    <a:pt x="141471" y="1342"/>
                  </a:lnTo>
                  <a:lnTo>
                    <a:pt x="126459" y="53"/>
                  </a:lnTo>
                  <a:lnTo>
                    <a:pt x="122682" y="0"/>
                  </a:lnTo>
                  <a:close/>
                </a:path>
              </a:pathLst>
            </a:custGeom>
            <a:ln w="12700">
              <a:solidFill>
                <a:srgbClr val="000000"/>
              </a:solidFill>
            </a:ln>
          </p:spPr>
          <p:txBody>
            <a:bodyPr wrap="square" lIns="0" tIns="0" rIns="0" bIns="0" rtlCol="0">
              <a:noAutofit/>
            </a:bodyPr>
            <a:lstStyle/>
            <a:p>
              <a:endParaRPr/>
            </a:p>
          </p:txBody>
        </p:sp>
        <p:sp>
          <p:nvSpPr>
            <p:cNvPr id="485" name="object 320"/>
            <p:cNvSpPr/>
            <p:nvPr/>
          </p:nvSpPr>
          <p:spPr>
            <a:xfrm>
              <a:off x="9010523" y="5097017"/>
              <a:ext cx="601992" cy="476250"/>
            </a:xfrm>
            <a:custGeom>
              <a:avLst/>
              <a:gdLst/>
              <a:ahLst/>
              <a:cxnLst/>
              <a:rect l="l" t="t" r="r" b="b"/>
              <a:pathLst>
                <a:path w="601992" h="476250">
                  <a:moveTo>
                    <a:pt x="503694" y="457200"/>
                  </a:moveTo>
                  <a:lnTo>
                    <a:pt x="595896" y="303276"/>
                  </a:lnTo>
                  <a:lnTo>
                    <a:pt x="601992" y="285750"/>
                  </a:lnTo>
                  <a:lnTo>
                    <a:pt x="563892" y="233172"/>
                  </a:lnTo>
                  <a:lnTo>
                    <a:pt x="547877" y="203454"/>
                  </a:lnTo>
                  <a:lnTo>
                    <a:pt x="489203" y="166878"/>
                  </a:lnTo>
                  <a:lnTo>
                    <a:pt x="467118" y="159258"/>
                  </a:lnTo>
                  <a:lnTo>
                    <a:pt x="383298" y="44958"/>
                  </a:lnTo>
                  <a:lnTo>
                    <a:pt x="251472" y="58674"/>
                  </a:lnTo>
                  <a:lnTo>
                    <a:pt x="142506" y="0"/>
                  </a:lnTo>
                  <a:lnTo>
                    <a:pt x="0" y="160782"/>
                  </a:lnTo>
                  <a:lnTo>
                    <a:pt x="53352" y="417576"/>
                  </a:lnTo>
                  <a:lnTo>
                    <a:pt x="77724" y="406908"/>
                  </a:lnTo>
                  <a:lnTo>
                    <a:pt x="215658" y="435102"/>
                  </a:lnTo>
                  <a:lnTo>
                    <a:pt x="230898" y="458724"/>
                  </a:lnTo>
                  <a:lnTo>
                    <a:pt x="440448" y="476250"/>
                  </a:lnTo>
                  <a:lnTo>
                    <a:pt x="503694" y="457200"/>
                  </a:lnTo>
                  <a:close/>
                </a:path>
              </a:pathLst>
            </a:custGeom>
            <a:solidFill>
              <a:srgbClr val="FFFFCB"/>
            </a:solidFill>
          </p:spPr>
          <p:txBody>
            <a:bodyPr wrap="square" lIns="0" tIns="0" rIns="0" bIns="0" rtlCol="0">
              <a:noAutofit/>
            </a:bodyPr>
            <a:lstStyle/>
            <a:p>
              <a:endParaRPr/>
            </a:p>
          </p:txBody>
        </p:sp>
        <p:sp>
          <p:nvSpPr>
            <p:cNvPr id="486" name="object 321"/>
            <p:cNvSpPr/>
            <p:nvPr/>
          </p:nvSpPr>
          <p:spPr>
            <a:xfrm>
              <a:off x="5714885" y="4601717"/>
              <a:ext cx="387858" cy="537972"/>
            </a:xfrm>
            <a:custGeom>
              <a:avLst/>
              <a:gdLst/>
              <a:ahLst/>
              <a:cxnLst/>
              <a:rect l="l" t="t" r="r" b="b"/>
              <a:pathLst>
                <a:path w="387858" h="537972">
                  <a:moveTo>
                    <a:pt x="345186" y="48006"/>
                  </a:moveTo>
                  <a:lnTo>
                    <a:pt x="387858" y="0"/>
                  </a:lnTo>
                  <a:lnTo>
                    <a:pt x="312420" y="39624"/>
                  </a:lnTo>
                  <a:lnTo>
                    <a:pt x="337857" y="58152"/>
                  </a:lnTo>
                  <a:lnTo>
                    <a:pt x="345186" y="48006"/>
                  </a:lnTo>
                  <a:close/>
                </a:path>
                <a:path w="387858" h="537972">
                  <a:moveTo>
                    <a:pt x="304038" y="127254"/>
                  </a:moveTo>
                  <a:lnTo>
                    <a:pt x="293370" y="120396"/>
                  </a:lnTo>
                  <a:lnTo>
                    <a:pt x="263651" y="161544"/>
                  </a:lnTo>
                  <a:lnTo>
                    <a:pt x="274320" y="169164"/>
                  </a:lnTo>
                  <a:lnTo>
                    <a:pt x="304038" y="127254"/>
                  </a:lnTo>
                  <a:close/>
                </a:path>
                <a:path w="387858" h="537972">
                  <a:moveTo>
                    <a:pt x="251460" y="199644"/>
                  </a:moveTo>
                  <a:lnTo>
                    <a:pt x="241554" y="192024"/>
                  </a:lnTo>
                  <a:lnTo>
                    <a:pt x="211836" y="233172"/>
                  </a:lnTo>
                  <a:lnTo>
                    <a:pt x="221742" y="240792"/>
                  </a:lnTo>
                  <a:lnTo>
                    <a:pt x="251460" y="199644"/>
                  </a:lnTo>
                  <a:close/>
                </a:path>
                <a:path w="387858" h="537972">
                  <a:moveTo>
                    <a:pt x="199644" y="272034"/>
                  </a:moveTo>
                  <a:lnTo>
                    <a:pt x="189737" y="264414"/>
                  </a:lnTo>
                  <a:lnTo>
                    <a:pt x="160020" y="305562"/>
                  </a:lnTo>
                  <a:lnTo>
                    <a:pt x="169925" y="313182"/>
                  </a:lnTo>
                  <a:lnTo>
                    <a:pt x="199644" y="272034"/>
                  </a:lnTo>
                  <a:close/>
                </a:path>
                <a:path w="387858" h="537972">
                  <a:moveTo>
                    <a:pt x="147827" y="343662"/>
                  </a:moveTo>
                  <a:lnTo>
                    <a:pt x="137922" y="336804"/>
                  </a:lnTo>
                  <a:lnTo>
                    <a:pt x="108204" y="377952"/>
                  </a:lnTo>
                  <a:lnTo>
                    <a:pt x="118110" y="385572"/>
                  </a:lnTo>
                  <a:lnTo>
                    <a:pt x="147827" y="343662"/>
                  </a:lnTo>
                  <a:close/>
                </a:path>
                <a:path w="387858" h="537972">
                  <a:moveTo>
                    <a:pt x="96012" y="416052"/>
                  </a:moveTo>
                  <a:lnTo>
                    <a:pt x="85344" y="408432"/>
                  </a:lnTo>
                  <a:lnTo>
                    <a:pt x="55625" y="450342"/>
                  </a:lnTo>
                  <a:lnTo>
                    <a:pt x="66294" y="457200"/>
                  </a:lnTo>
                  <a:lnTo>
                    <a:pt x="96012" y="416052"/>
                  </a:lnTo>
                  <a:close/>
                </a:path>
                <a:path w="387858" h="537972">
                  <a:moveTo>
                    <a:pt x="13716" y="454152"/>
                  </a:moveTo>
                  <a:lnTo>
                    <a:pt x="0" y="537972"/>
                  </a:lnTo>
                  <a:lnTo>
                    <a:pt x="42672" y="490728"/>
                  </a:lnTo>
                  <a:lnTo>
                    <a:pt x="75437" y="499110"/>
                  </a:lnTo>
                  <a:lnTo>
                    <a:pt x="13716" y="454152"/>
                  </a:lnTo>
                  <a:lnTo>
                    <a:pt x="32004" y="483108"/>
                  </a:lnTo>
                  <a:lnTo>
                    <a:pt x="33527" y="480822"/>
                  </a:lnTo>
                  <a:lnTo>
                    <a:pt x="44196" y="488442"/>
                  </a:lnTo>
                  <a:lnTo>
                    <a:pt x="32004" y="483108"/>
                  </a:lnTo>
                  <a:lnTo>
                    <a:pt x="13716" y="454152"/>
                  </a:lnTo>
                  <a:close/>
                </a:path>
                <a:path w="387858" h="537972">
                  <a:moveTo>
                    <a:pt x="32004" y="483108"/>
                  </a:moveTo>
                  <a:lnTo>
                    <a:pt x="44196" y="488442"/>
                  </a:lnTo>
                  <a:lnTo>
                    <a:pt x="33527" y="480822"/>
                  </a:lnTo>
                  <a:lnTo>
                    <a:pt x="32004" y="483108"/>
                  </a:lnTo>
                  <a:close/>
                </a:path>
                <a:path w="387858" h="537972">
                  <a:moveTo>
                    <a:pt x="42672" y="490728"/>
                  </a:moveTo>
                  <a:lnTo>
                    <a:pt x="0" y="537972"/>
                  </a:lnTo>
                  <a:lnTo>
                    <a:pt x="75437" y="499110"/>
                  </a:lnTo>
                  <a:lnTo>
                    <a:pt x="42672" y="490728"/>
                  </a:lnTo>
                  <a:close/>
                </a:path>
                <a:path w="387858" h="537972">
                  <a:moveTo>
                    <a:pt x="355854" y="55626"/>
                  </a:moveTo>
                  <a:lnTo>
                    <a:pt x="337857" y="58152"/>
                  </a:lnTo>
                  <a:lnTo>
                    <a:pt x="315468" y="89154"/>
                  </a:lnTo>
                  <a:lnTo>
                    <a:pt x="326136" y="96774"/>
                  </a:lnTo>
                  <a:lnTo>
                    <a:pt x="348454" y="65871"/>
                  </a:lnTo>
                  <a:lnTo>
                    <a:pt x="374142" y="84582"/>
                  </a:lnTo>
                  <a:lnTo>
                    <a:pt x="387858" y="0"/>
                  </a:lnTo>
                  <a:lnTo>
                    <a:pt x="345186" y="48006"/>
                  </a:lnTo>
                  <a:lnTo>
                    <a:pt x="337857" y="58152"/>
                  </a:lnTo>
                  <a:lnTo>
                    <a:pt x="355854" y="55626"/>
                  </a:lnTo>
                  <a:close/>
                </a:path>
              </a:pathLst>
            </a:custGeom>
            <a:solidFill>
              <a:srgbClr val="003257"/>
            </a:solidFill>
          </p:spPr>
          <p:txBody>
            <a:bodyPr wrap="square" lIns="0" tIns="0" rIns="0" bIns="0" rtlCol="0">
              <a:noAutofit/>
            </a:bodyPr>
            <a:lstStyle/>
            <a:p>
              <a:endParaRPr/>
            </a:p>
          </p:txBody>
        </p:sp>
        <p:sp>
          <p:nvSpPr>
            <p:cNvPr id="487" name="object 322"/>
            <p:cNvSpPr/>
            <p:nvPr/>
          </p:nvSpPr>
          <p:spPr>
            <a:xfrm>
              <a:off x="8196719" y="4368545"/>
              <a:ext cx="457200" cy="76200"/>
            </a:xfrm>
            <a:custGeom>
              <a:avLst/>
              <a:gdLst/>
              <a:ahLst/>
              <a:cxnLst/>
              <a:rect l="l" t="t" r="r" b="b"/>
              <a:pathLst>
                <a:path w="457200" h="76200">
                  <a:moveTo>
                    <a:pt x="0" y="0"/>
                  </a:moveTo>
                  <a:lnTo>
                    <a:pt x="457200" y="76200"/>
                  </a:lnTo>
                </a:path>
              </a:pathLst>
            </a:custGeom>
            <a:ln w="12700">
              <a:solidFill>
                <a:srgbClr val="003257"/>
              </a:solidFill>
              <a:prstDash val="dash"/>
            </a:ln>
          </p:spPr>
          <p:txBody>
            <a:bodyPr wrap="square" lIns="0" tIns="0" rIns="0" bIns="0" rtlCol="0">
              <a:noAutofit/>
            </a:bodyPr>
            <a:lstStyle/>
            <a:p>
              <a:endParaRPr/>
            </a:p>
          </p:txBody>
        </p:sp>
        <p:sp>
          <p:nvSpPr>
            <p:cNvPr id="488" name="object 323"/>
            <p:cNvSpPr/>
            <p:nvPr/>
          </p:nvSpPr>
          <p:spPr>
            <a:xfrm>
              <a:off x="6290951" y="5205983"/>
              <a:ext cx="126796" cy="374903"/>
            </a:xfrm>
            <a:prstGeom prst="rect">
              <a:avLst/>
            </a:prstGeom>
            <a:blipFill>
              <a:blip r:embed="rId32" cstate="print"/>
              <a:stretch>
                <a:fillRect/>
              </a:stretch>
            </a:blipFill>
          </p:spPr>
          <p:txBody>
            <a:bodyPr wrap="square" lIns="0" tIns="0" rIns="0" bIns="0" rtlCol="0">
              <a:noAutofit/>
            </a:bodyPr>
            <a:lstStyle/>
            <a:p>
              <a:endParaRPr/>
            </a:p>
          </p:txBody>
        </p:sp>
        <p:sp>
          <p:nvSpPr>
            <p:cNvPr id="489" name="object 324"/>
            <p:cNvSpPr/>
            <p:nvPr/>
          </p:nvSpPr>
          <p:spPr>
            <a:xfrm>
              <a:off x="6291707" y="5206745"/>
              <a:ext cx="124967" cy="50291"/>
            </a:xfrm>
            <a:custGeom>
              <a:avLst/>
              <a:gdLst/>
              <a:ahLst/>
              <a:cxnLst/>
              <a:rect l="l" t="t" r="r" b="b"/>
              <a:pathLst>
                <a:path w="124967" h="50291">
                  <a:moveTo>
                    <a:pt x="0" y="50291"/>
                  </a:moveTo>
                  <a:lnTo>
                    <a:pt x="74675" y="50291"/>
                  </a:lnTo>
                  <a:lnTo>
                    <a:pt x="124967" y="0"/>
                  </a:lnTo>
                  <a:lnTo>
                    <a:pt x="50291" y="0"/>
                  </a:lnTo>
                  <a:lnTo>
                    <a:pt x="0" y="50291"/>
                  </a:lnTo>
                  <a:close/>
                </a:path>
              </a:pathLst>
            </a:custGeom>
            <a:solidFill>
              <a:srgbClr val="83AC5A"/>
            </a:solidFill>
          </p:spPr>
          <p:txBody>
            <a:bodyPr wrap="square" lIns="0" tIns="0" rIns="0" bIns="0" rtlCol="0">
              <a:noAutofit/>
            </a:bodyPr>
            <a:lstStyle/>
            <a:p>
              <a:endParaRPr/>
            </a:p>
          </p:txBody>
        </p:sp>
        <p:sp>
          <p:nvSpPr>
            <p:cNvPr id="490" name="object 325"/>
            <p:cNvSpPr/>
            <p:nvPr/>
          </p:nvSpPr>
          <p:spPr>
            <a:xfrm>
              <a:off x="6366383" y="5206745"/>
              <a:ext cx="50291" cy="373379"/>
            </a:xfrm>
            <a:custGeom>
              <a:avLst/>
              <a:gdLst/>
              <a:ahLst/>
              <a:cxnLst/>
              <a:rect l="l" t="t" r="r" b="b"/>
              <a:pathLst>
                <a:path w="50291" h="373379">
                  <a:moveTo>
                    <a:pt x="0" y="50291"/>
                  </a:moveTo>
                  <a:lnTo>
                    <a:pt x="0" y="373379"/>
                  </a:lnTo>
                  <a:lnTo>
                    <a:pt x="50291" y="322325"/>
                  </a:lnTo>
                  <a:lnTo>
                    <a:pt x="50291" y="0"/>
                  </a:lnTo>
                  <a:lnTo>
                    <a:pt x="0" y="50291"/>
                  </a:lnTo>
                  <a:close/>
                </a:path>
              </a:pathLst>
            </a:custGeom>
            <a:solidFill>
              <a:srgbClr val="517A28"/>
            </a:solidFill>
          </p:spPr>
          <p:txBody>
            <a:bodyPr wrap="square" lIns="0" tIns="0" rIns="0" bIns="0" rtlCol="0">
              <a:noAutofit/>
            </a:bodyPr>
            <a:lstStyle/>
            <a:p>
              <a:endParaRPr/>
            </a:p>
          </p:txBody>
        </p:sp>
        <p:sp>
          <p:nvSpPr>
            <p:cNvPr id="491" name="object 27"/>
            <p:cNvSpPr txBox="1"/>
            <p:nvPr/>
          </p:nvSpPr>
          <p:spPr>
            <a:xfrm>
              <a:off x="1082935" y="2247884"/>
              <a:ext cx="3455268" cy="228854"/>
            </a:xfrm>
            <a:prstGeom prst="rect">
              <a:avLst/>
            </a:prstGeom>
          </p:spPr>
          <p:txBody>
            <a:bodyPr wrap="square" lIns="0" tIns="0" rIns="0" bIns="0" rtlCol="0">
              <a:noAutofit/>
            </a:bodyPr>
            <a:lstStyle/>
            <a:p>
              <a:pPr marL="12700">
                <a:lnSpc>
                  <a:spcPts val="1735"/>
                </a:lnSpc>
                <a:spcBef>
                  <a:spcPts val="86"/>
                </a:spcBef>
              </a:pPr>
              <a:r>
                <a:rPr sz="1600" b="1" dirty="0">
                  <a:solidFill>
                    <a:srgbClr val="003257"/>
                  </a:solidFill>
                  <a:latin typeface="Arial"/>
                  <a:cs typeface="Arial"/>
                </a:rPr>
                <a:t>Ea</a:t>
              </a:r>
              <a:r>
                <a:rPr sz="1600" b="1" spc="-9" dirty="0">
                  <a:solidFill>
                    <a:srgbClr val="003257"/>
                  </a:solidFill>
                  <a:latin typeface="Arial"/>
                  <a:cs typeface="Arial"/>
                </a:rPr>
                <a:t>c</a:t>
              </a:r>
              <a:r>
                <a:rPr sz="1600" b="1" dirty="0">
                  <a:solidFill>
                    <a:srgbClr val="003257"/>
                  </a:solidFill>
                  <a:latin typeface="Arial"/>
                  <a:cs typeface="Arial"/>
                </a:rPr>
                <a:t>h layer can grow indep</a:t>
              </a:r>
              <a:r>
                <a:rPr sz="1600" b="1" spc="-9" dirty="0">
                  <a:solidFill>
                    <a:srgbClr val="003257"/>
                  </a:solidFill>
                  <a:latin typeface="Arial"/>
                  <a:cs typeface="Arial"/>
                </a:rPr>
                <a:t>e</a:t>
              </a:r>
              <a:r>
                <a:rPr sz="1600" b="1" dirty="0">
                  <a:solidFill>
                    <a:srgbClr val="003257"/>
                  </a:solidFill>
                  <a:latin typeface="Arial"/>
                  <a:cs typeface="Arial"/>
                </a:rPr>
                <a:t>ndently</a:t>
              </a:r>
              <a:endParaRPr sz="1600">
                <a:latin typeface="Arial"/>
                <a:cs typeface="Arial"/>
              </a:endParaRPr>
            </a:p>
          </p:txBody>
        </p:sp>
        <p:sp>
          <p:nvSpPr>
            <p:cNvPr id="492" name="object 26"/>
            <p:cNvSpPr txBox="1"/>
            <p:nvPr/>
          </p:nvSpPr>
          <p:spPr>
            <a:xfrm>
              <a:off x="6694295" y="2708132"/>
              <a:ext cx="1233682" cy="449825"/>
            </a:xfrm>
            <a:prstGeom prst="rect">
              <a:avLst/>
            </a:prstGeom>
          </p:spPr>
          <p:txBody>
            <a:bodyPr wrap="square" lIns="0" tIns="0" rIns="0" bIns="0" rtlCol="0">
              <a:noAutofit/>
            </a:bodyPr>
            <a:lstStyle/>
            <a:p>
              <a:pPr marL="12700" indent="152407">
                <a:lnSpc>
                  <a:spcPts val="1739"/>
                </a:lnSpc>
                <a:spcBef>
                  <a:spcPts val="92"/>
                </a:spcBef>
              </a:pPr>
              <a:r>
                <a:rPr sz="1600" b="1" dirty="0">
                  <a:solidFill>
                    <a:srgbClr val="FFFFFF"/>
                  </a:solidFill>
                  <a:latin typeface="Arial"/>
                  <a:cs typeface="Arial"/>
                </a:rPr>
                <a:t>End-u</a:t>
              </a:r>
              <a:r>
                <a:rPr sz="1600" b="1" spc="-9" dirty="0">
                  <a:solidFill>
                    <a:srgbClr val="FFFFFF"/>
                  </a:solidFill>
                  <a:latin typeface="Arial"/>
                  <a:cs typeface="Arial"/>
                </a:rPr>
                <a:t>s</a:t>
              </a:r>
              <a:r>
                <a:rPr sz="1600" b="1" dirty="0">
                  <a:solidFill>
                    <a:srgbClr val="FFFFFF"/>
                  </a:solidFill>
                  <a:latin typeface="Arial"/>
                  <a:cs typeface="Arial"/>
                </a:rPr>
                <a:t>er applications</a:t>
              </a:r>
              <a:endParaRPr sz="1600">
                <a:latin typeface="Arial"/>
                <a:cs typeface="Arial"/>
              </a:endParaRPr>
            </a:p>
          </p:txBody>
        </p:sp>
        <p:sp>
          <p:nvSpPr>
            <p:cNvPr id="493" name="object 25"/>
            <p:cNvSpPr txBox="1"/>
            <p:nvPr/>
          </p:nvSpPr>
          <p:spPr>
            <a:xfrm>
              <a:off x="1068458" y="2929395"/>
              <a:ext cx="164160" cy="254000"/>
            </a:xfrm>
            <a:prstGeom prst="rect">
              <a:avLst/>
            </a:prstGeom>
          </p:spPr>
          <p:txBody>
            <a:bodyPr wrap="square" lIns="0" tIns="0" rIns="0" bIns="0" rtlCol="0">
              <a:noAutofit/>
            </a:bodyPr>
            <a:lstStyle/>
            <a:p>
              <a:pPr marL="12700">
                <a:lnSpc>
                  <a:spcPts val="1914"/>
                </a:lnSpc>
                <a:spcBef>
                  <a:spcPts val="95"/>
                </a:spcBef>
              </a:pPr>
              <a:r>
                <a:rPr dirty="0">
                  <a:solidFill>
                    <a:srgbClr val="0093D1"/>
                  </a:solidFill>
                  <a:latin typeface="PMingLiU"/>
                  <a:cs typeface="PMingLiU"/>
                </a:rPr>
                <a:t></a:t>
              </a:r>
              <a:endParaRPr>
                <a:latin typeface="PMingLiU"/>
                <a:cs typeface="PMingLiU"/>
              </a:endParaRPr>
            </a:p>
          </p:txBody>
        </p:sp>
        <p:sp>
          <p:nvSpPr>
            <p:cNvPr id="494" name="object 24"/>
            <p:cNvSpPr txBox="1"/>
            <p:nvPr/>
          </p:nvSpPr>
          <p:spPr>
            <a:xfrm>
              <a:off x="1262014" y="2929310"/>
              <a:ext cx="3684985" cy="1037138"/>
            </a:xfrm>
            <a:prstGeom prst="rect">
              <a:avLst/>
            </a:prstGeom>
          </p:spPr>
          <p:txBody>
            <a:bodyPr wrap="square" lIns="0" tIns="0" rIns="0" bIns="0" rtlCol="0">
              <a:noAutofit/>
            </a:bodyPr>
            <a:lstStyle/>
            <a:p>
              <a:pPr marL="12700" marR="30518">
                <a:lnSpc>
                  <a:spcPts val="1939"/>
                </a:lnSpc>
                <a:spcBef>
                  <a:spcPts val="97"/>
                </a:spcBef>
              </a:pPr>
              <a:r>
                <a:rPr dirty="0">
                  <a:solidFill>
                    <a:srgbClr val="003257"/>
                  </a:solidFill>
                  <a:latin typeface="Arial"/>
                  <a:cs typeface="Arial"/>
                </a:rPr>
                <a:t>Control</a:t>
              </a:r>
              <a:endParaRPr>
                <a:latin typeface="Arial"/>
                <a:cs typeface="Arial"/>
              </a:endParaRPr>
            </a:p>
            <a:p>
              <a:pPr marL="386075" marR="531778" indent="-182884">
                <a:lnSpc>
                  <a:spcPct val="100328"/>
                </a:lnSpc>
                <a:spcBef>
                  <a:spcPts val="182"/>
                </a:spcBef>
              </a:pPr>
              <a:r>
                <a:rPr sz="1600" dirty="0">
                  <a:solidFill>
                    <a:srgbClr val="003257"/>
                  </a:solidFill>
                  <a:latin typeface="Arial"/>
                  <a:cs typeface="Arial"/>
                </a:rPr>
                <a:t>–</a:t>
              </a:r>
              <a:r>
                <a:rPr sz="1600" spc="104" dirty="0">
                  <a:solidFill>
                    <a:srgbClr val="003257"/>
                  </a:solidFill>
                  <a:latin typeface="Arial"/>
                  <a:cs typeface="Arial"/>
                </a:rPr>
                <a:t> </a:t>
              </a:r>
              <a:r>
                <a:rPr sz="1600" dirty="0">
                  <a:solidFill>
                    <a:srgbClr val="003257"/>
                  </a:solidFill>
                  <a:latin typeface="Arial"/>
                  <a:cs typeface="Arial"/>
                </a:rPr>
                <a:t>Centralised location of servers reduces O&amp;M cost</a:t>
              </a:r>
              <a:endParaRPr sz="1600">
                <a:latin typeface="Arial"/>
                <a:cs typeface="Arial"/>
              </a:endParaRPr>
            </a:p>
            <a:p>
              <a:pPr marL="203191">
                <a:lnSpc>
                  <a:spcPct val="95825"/>
                </a:lnSpc>
                <a:spcBef>
                  <a:spcPts val="185"/>
                </a:spcBef>
              </a:pPr>
              <a:r>
                <a:rPr sz="1600" dirty="0">
                  <a:solidFill>
                    <a:srgbClr val="003257"/>
                  </a:solidFill>
                  <a:latin typeface="Arial"/>
                  <a:cs typeface="Arial"/>
                </a:rPr>
                <a:t>–</a:t>
              </a:r>
              <a:r>
                <a:rPr sz="1600" spc="104" dirty="0">
                  <a:solidFill>
                    <a:srgbClr val="003257"/>
                  </a:solidFill>
                  <a:latin typeface="Arial"/>
                  <a:cs typeface="Arial"/>
                </a:rPr>
                <a:t> </a:t>
              </a:r>
              <a:r>
                <a:rPr sz="1600" dirty="0">
                  <a:solidFill>
                    <a:srgbClr val="003257"/>
                  </a:solidFill>
                  <a:latin typeface="Arial"/>
                  <a:cs typeface="Arial"/>
                </a:rPr>
                <a:t>Independent of transport technology</a:t>
              </a:r>
              <a:endParaRPr sz="1600">
                <a:latin typeface="Arial"/>
                <a:cs typeface="Arial"/>
              </a:endParaRPr>
            </a:p>
          </p:txBody>
        </p:sp>
        <p:sp>
          <p:nvSpPr>
            <p:cNvPr id="495" name="object 23"/>
            <p:cNvSpPr txBox="1"/>
            <p:nvPr/>
          </p:nvSpPr>
          <p:spPr>
            <a:xfrm>
              <a:off x="8197729" y="3967178"/>
              <a:ext cx="1056477" cy="406400"/>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GMSC/Transit</a:t>
              </a:r>
              <a:endParaRPr sz="1200">
                <a:latin typeface="Arial"/>
                <a:cs typeface="Arial"/>
              </a:endParaRPr>
            </a:p>
            <a:p>
              <a:pPr marL="487425" marR="22859">
                <a:lnSpc>
                  <a:spcPct val="95825"/>
                </a:lnSpc>
                <a:spcBef>
                  <a:spcPts val="353"/>
                </a:spcBef>
              </a:pPr>
              <a:r>
                <a:rPr sz="1200" b="1" dirty="0">
                  <a:solidFill>
                    <a:srgbClr val="003257"/>
                  </a:solidFill>
                  <a:latin typeface="Arial"/>
                  <a:cs typeface="Arial"/>
                </a:rPr>
                <a:t>SG</a:t>
              </a:r>
              <a:endParaRPr sz="1200">
                <a:latin typeface="Arial"/>
                <a:cs typeface="Arial"/>
              </a:endParaRPr>
            </a:p>
          </p:txBody>
        </p:sp>
        <p:sp>
          <p:nvSpPr>
            <p:cNvPr id="496" name="object 22"/>
            <p:cNvSpPr txBox="1"/>
            <p:nvPr/>
          </p:nvSpPr>
          <p:spPr>
            <a:xfrm>
              <a:off x="7432681" y="3974798"/>
              <a:ext cx="360756" cy="177800"/>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HLR</a:t>
              </a:r>
              <a:endParaRPr sz="1200">
                <a:latin typeface="Arial"/>
                <a:cs typeface="Arial"/>
              </a:endParaRPr>
            </a:p>
          </p:txBody>
        </p:sp>
        <p:sp>
          <p:nvSpPr>
            <p:cNvPr id="497" name="object 21"/>
            <p:cNvSpPr txBox="1"/>
            <p:nvPr/>
          </p:nvSpPr>
          <p:spPr>
            <a:xfrm>
              <a:off x="5673985" y="3987752"/>
              <a:ext cx="539216" cy="177800"/>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MSC-S</a:t>
              </a:r>
              <a:endParaRPr sz="1200">
                <a:latin typeface="Arial"/>
                <a:cs typeface="Arial"/>
              </a:endParaRPr>
            </a:p>
          </p:txBody>
        </p:sp>
        <p:sp>
          <p:nvSpPr>
            <p:cNvPr id="498" name="object 20"/>
            <p:cNvSpPr txBox="1"/>
            <p:nvPr/>
          </p:nvSpPr>
          <p:spPr>
            <a:xfrm>
              <a:off x="6899275" y="4375376"/>
              <a:ext cx="778342" cy="228853"/>
            </a:xfrm>
            <a:prstGeom prst="rect">
              <a:avLst/>
            </a:prstGeom>
          </p:spPr>
          <p:txBody>
            <a:bodyPr wrap="square" lIns="0" tIns="0" rIns="0" bIns="0" rtlCol="0">
              <a:noAutofit/>
            </a:bodyPr>
            <a:lstStyle/>
            <a:p>
              <a:pPr marL="12700">
                <a:lnSpc>
                  <a:spcPts val="1735"/>
                </a:lnSpc>
                <a:spcBef>
                  <a:spcPts val="86"/>
                </a:spcBef>
              </a:pPr>
              <a:r>
                <a:rPr sz="1600" b="1" dirty="0">
                  <a:solidFill>
                    <a:srgbClr val="FFFFFF"/>
                  </a:solidFill>
                  <a:latin typeface="Arial"/>
                  <a:cs typeface="Arial"/>
                </a:rPr>
                <a:t>Control</a:t>
              </a:r>
              <a:endParaRPr sz="1600">
                <a:latin typeface="Arial"/>
                <a:cs typeface="Arial"/>
              </a:endParaRPr>
            </a:p>
          </p:txBody>
        </p:sp>
        <p:sp>
          <p:nvSpPr>
            <p:cNvPr id="499" name="object 19"/>
            <p:cNvSpPr txBox="1"/>
            <p:nvPr/>
          </p:nvSpPr>
          <p:spPr>
            <a:xfrm>
              <a:off x="1068458" y="4480065"/>
              <a:ext cx="164160" cy="254000"/>
            </a:xfrm>
            <a:prstGeom prst="rect">
              <a:avLst/>
            </a:prstGeom>
          </p:spPr>
          <p:txBody>
            <a:bodyPr wrap="square" lIns="0" tIns="0" rIns="0" bIns="0" rtlCol="0">
              <a:noAutofit/>
            </a:bodyPr>
            <a:lstStyle/>
            <a:p>
              <a:pPr marL="12700">
                <a:lnSpc>
                  <a:spcPts val="1914"/>
                </a:lnSpc>
                <a:spcBef>
                  <a:spcPts val="95"/>
                </a:spcBef>
              </a:pPr>
              <a:r>
                <a:rPr dirty="0">
                  <a:solidFill>
                    <a:srgbClr val="0093D1"/>
                  </a:solidFill>
                  <a:latin typeface="PMingLiU"/>
                  <a:cs typeface="PMingLiU"/>
                </a:rPr>
                <a:t></a:t>
              </a:r>
              <a:endParaRPr>
                <a:latin typeface="PMingLiU"/>
                <a:cs typeface="PMingLiU"/>
              </a:endParaRPr>
            </a:p>
          </p:txBody>
        </p:sp>
        <p:sp>
          <p:nvSpPr>
            <p:cNvPr id="500" name="object 18"/>
            <p:cNvSpPr txBox="1"/>
            <p:nvPr/>
          </p:nvSpPr>
          <p:spPr>
            <a:xfrm>
              <a:off x="1262014" y="4479980"/>
              <a:ext cx="1303548" cy="254000"/>
            </a:xfrm>
            <a:prstGeom prst="rect">
              <a:avLst/>
            </a:prstGeom>
          </p:spPr>
          <p:txBody>
            <a:bodyPr wrap="square" lIns="0" tIns="0" rIns="0" bIns="0" rtlCol="0">
              <a:noAutofit/>
            </a:bodyPr>
            <a:lstStyle/>
            <a:p>
              <a:pPr marL="12700">
                <a:lnSpc>
                  <a:spcPts val="1939"/>
                </a:lnSpc>
                <a:spcBef>
                  <a:spcPts val="97"/>
                </a:spcBef>
              </a:pPr>
              <a:r>
                <a:rPr dirty="0">
                  <a:solidFill>
                    <a:srgbClr val="003257"/>
                  </a:solidFill>
                  <a:latin typeface="Arial"/>
                  <a:cs typeface="Arial"/>
                </a:rPr>
                <a:t>Connectivity</a:t>
              </a:r>
              <a:endParaRPr>
                <a:latin typeface="Arial"/>
                <a:cs typeface="Arial"/>
              </a:endParaRPr>
            </a:p>
          </p:txBody>
        </p:sp>
        <p:sp>
          <p:nvSpPr>
            <p:cNvPr id="501" name="object 17"/>
            <p:cNvSpPr txBox="1"/>
            <p:nvPr/>
          </p:nvSpPr>
          <p:spPr>
            <a:xfrm>
              <a:off x="1452505" y="4775438"/>
              <a:ext cx="169038" cy="497087"/>
            </a:xfrm>
            <a:prstGeom prst="rect">
              <a:avLst/>
            </a:prstGeom>
          </p:spPr>
          <p:txBody>
            <a:bodyPr wrap="square" lIns="0" tIns="0" rIns="0" bIns="0" rtlCol="0">
              <a:noAutofit/>
            </a:bodyPr>
            <a:lstStyle/>
            <a:p>
              <a:pPr marL="12700">
                <a:lnSpc>
                  <a:spcPts val="1735"/>
                </a:lnSpc>
                <a:spcBef>
                  <a:spcPts val="86"/>
                </a:spcBef>
              </a:pPr>
              <a:r>
                <a:rPr sz="1600" dirty="0">
                  <a:solidFill>
                    <a:srgbClr val="003257"/>
                  </a:solidFill>
                  <a:latin typeface="Arial"/>
                  <a:cs typeface="Arial"/>
                </a:rPr>
                <a:t>–</a:t>
              </a:r>
              <a:endParaRPr sz="1600">
                <a:latin typeface="Arial"/>
                <a:cs typeface="Arial"/>
              </a:endParaRPr>
            </a:p>
            <a:p>
              <a:pPr marL="12700">
                <a:lnSpc>
                  <a:spcPct val="95825"/>
                </a:lnSpc>
                <a:spcBef>
                  <a:spcPts val="183"/>
                </a:spcBef>
              </a:pPr>
              <a:r>
                <a:rPr sz="1600" dirty="0">
                  <a:solidFill>
                    <a:srgbClr val="003257"/>
                  </a:solidFill>
                  <a:latin typeface="Arial"/>
                  <a:cs typeface="Arial"/>
                </a:rPr>
                <a:t>–</a:t>
              </a:r>
              <a:endParaRPr sz="1600">
                <a:latin typeface="Arial"/>
                <a:cs typeface="Arial"/>
              </a:endParaRPr>
            </a:p>
          </p:txBody>
        </p:sp>
        <p:sp>
          <p:nvSpPr>
            <p:cNvPr id="502" name="object 16"/>
            <p:cNvSpPr txBox="1"/>
            <p:nvPr/>
          </p:nvSpPr>
          <p:spPr>
            <a:xfrm>
              <a:off x="1635329" y="4775438"/>
              <a:ext cx="3015929" cy="1767312"/>
            </a:xfrm>
            <a:prstGeom prst="rect">
              <a:avLst/>
            </a:prstGeom>
          </p:spPr>
          <p:txBody>
            <a:bodyPr wrap="square" lIns="0" tIns="0" rIns="0" bIns="0" rtlCol="0">
              <a:noAutofit/>
            </a:bodyPr>
            <a:lstStyle/>
            <a:p>
              <a:pPr marL="12720" marR="22359">
                <a:lnSpc>
                  <a:spcPts val="1735"/>
                </a:lnSpc>
                <a:spcBef>
                  <a:spcPts val="86"/>
                </a:spcBef>
              </a:pPr>
              <a:r>
                <a:rPr sz="1600" dirty="0">
                  <a:solidFill>
                    <a:srgbClr val="003257"/>
                  </a:solidFill>
                  <a:latin typeface="Arial"/>
                  <a:cs typeface="Arial"/>
                </a:rPr>
                <a:t>Same t</a:t>
              </a:r>
              <a:r>
                <a:rPr sz="1600" spc="4" dirty="0">
                  <a:solidFill>
                    <a:srgbClr val="003257"/>
                  </a:solidFill>
                  <a:latin typeface="Arial"/>
                  <a:cs typeface="Arial"/>
                </a:rPr>
                <a:t>r</a:t>
              </a:r>
              <a:r>
                <a:rPr sz="1600" dirty="0">
                  <a:solidFill>
                    <a:srgbClr val="003257"/>
                  </a:solidFill>
                  <a:latin typeface="Arial"/>
                  <a:cs typeface="Arial"/>
                </a:rPr>
                <a:t>ansport for</a:t>
              </a:r>
              <a:r>
                <a:rPr sz="1600" spc="9" dirty="0">
                  <a:solidFill>
                    <a:srgbClr val="003257"/>
                  </a:solidFill>
                  <a:latin typeface="Arial"/>
                  <a:cs typeface="Arial"/>
                </a:rPr>
                <a:t> </a:t>
              </a:r>
              <a:r>
                <a:rPr sz="1600" dirty="0">
                  <a:solidFill>
                    <a:srgbClr val="003257"/>
                  </a:solidFill>
                  <a:latin typeface="Arial"/>
                  <a:cs typeface="Arial"/>
                </a:rPr>
                <a:t>all services</a:t>
              </a:r>
              <a:endParaRPr sz="1600">
                <a:latin typeface="Arial"/>
                <a:cs typeface="Arial"/>
              </a:endParaRPr>
            </a:p>
            <a:p>
              <a:pPr marL="12761" marR="483315" indent="-40">
                <a:lnSpc>
                  <a:spcPct val="100328"/>
                </a:lnSpc>
                <a:spcBef>
                  <a:spcPts val="183"/>
                </a:spcBef>
              </a:pPr>
              <a:r>
                <a:rPr sz="1600" dirty="0">
                  <a:solidFill>
                    <a:srgbClr val="003257"/>
                  </a:solidFill>
                  <a:latin typeface="Arial"/>
                  <a:cs typeface="Arial"/>
                </a:rPr>
                <a:t>Free choice of transmission technology</a:t>
              </a:r>
              <a:endParaRPr sz="1600">
                <a:latin typeface="Arial"/>
                <a:cs typeface="Arial"/>
              </a:endParaRPr>
            </a:p>
            <a:p>
              <a:pPr marL="12761" marR="10" indent="-40">
                <a:lnSpc>
                  <a:spcPct val="100328"/>
                </a:lnSpc>
                <a:spcBef>
                  <a:spcPts val="185"/>
                </a:spcBef>
              </a:pPr>
              <a:r>
                <a:rPr sz="1600" spc="-4" dirty="0">
                  <a:solidFill>
                    <a:srgbClr val="003257"/>
                  </a:solidFill>
                  <a:latin typeface="Arial"/>
                  <a:cs typeface="Arial"/>
                </a:rPr>
                <a:t>D</a:t>
              </a:r>
              <a:r>
                <a:rPr sz="1600" dirty="0">
                  <a:solidFill>
                    <a:srgbClr val="003257"/>
                  </a:solidFill>
                  <a:latin typeface="Arial"/>
                  <a:cs typeface="Arial"/>
                </a:rPr>
                <a:t>istributed</a:t>
              </a:r>
              <a:r>
                <a:rPr sz="1600" spc="4" dirty="0">
                  <a:solidFill>
                    <a:srgbClr val="003257"/>
                  </a:solidFill>
                  <a:latin typeface="Arial"/>
                  <a:cs typeface="Arial"/>
                </a:rPr>
                <a:t> </a:t>
              </a:r>
              <a:r>
                <a:rPr sz="1600" dirty="0">
                  <a:solidFill>
                    <a:srgbClr val="003257"/>
                  </a:solidFill>
                  <a:latin typeface="Arial"/>
                  <a:cs typeface="Arial"/>
                </a:rPr>
                <a:t>M</a:t>
              </a:r>
              <a:r>
                <a:rPr sz="1600" spc="9" dirty="0">
                  <a:solidFill>
                    <a:srgbClr val="003257"/>
                  </a:solidFill>
                  <a:latin typeface="Arial"/>
                  <a:cs typeface="Arial"/>
                </a:rPr>
                <a:t>G</a:t>
              </a:r>
              <a:r>
                <a:rPr sz="1600" dirty="0">
                  <a:solidFill>
                    <a:srgbClr val="003257"/>
                  </a:solidFill>
                  <a:latin typeface="Arial"/>
                  <a:cs typeface="Arial"/>
                </a:rPr>
                <a:t>Ws enables transmission and interconnection charges savings</a:t>
              </a:r>
              <a:endParaRPr sz="1600">
                <a:latin typeface="Arial"/>
                <a:cs typeface="Arial"/>
              </a:endParaRPr>
            </a:p>
            <a:p>
              <a:pPr marL="12700">
                <a:lnSpc>
                  <a:spcPct val="95825"/>
                </a:lnSpc>
                <a:spcBef>
                  <a:spcPts val="185"/>
                </a:spcBef>
              </a:pPr>
              <a:r>
                <a:rPr sz="1600" dirty="0">
                  <a:solidFill>
                    <a:srgbClr val="003257"/>
                  </a:solidFill>
                  <a:latin typeface="Arial"/>
                  <a:cs typeface="Arial"/>
                </a:rPr>
                <a:t>Enables transpo</a:t>
              </a:r>
              <a:r>
                <a:rPr sz="1600" spc="4" dirty="0">
                  <a:solidFill>
                    <a:srgbClr val="003257"/>
                  </a:solidFill>
                  <a:latin typeface="Arial"/>
                  <a:cs typeface="Arial"/>
                </a:rPr>
                <a:t>r</a:t>
              </a:r>
              <a:r>
                <a:rPr sz="1600" dirty="0">
                  <a:solidFill>
                    <a:srgbClr val="003257"/>
                  </a:solidFill>
                  <a:latin typeface="Arial"/>
                  <a:cs typeface="Arial"/>
                </a:rPr>
                <a:t>t of coded voice</a:t>
              </a:r>
              <a:endParaRPr sz="1600">
                <a:latin typeface="Arial"/>
                <a:cs typeface="Arial"/>
              </a:endParaRPr>
            </a:p>
          </p:txBody>
        </p:sp>
        <p:sp>
          <p:nvSpPr>
            <p:cNvPr id="503" name="object 15"/>
            <p:cNvSpPr txBox="1"/>
            <p:nvPr/>
          </p:nvSpPr>
          <p:spPr>
            <a:xfrm>
              <a:off x="6064129" y="4957778"/>
              <a:ext cx="479551" cy="177800"/>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SGSN</a:t>
              </a:r>
              <a:endParaRPr sz="1200">
                <a:latin typeface="Arial"/>
                <a:cs typeface="Arial"/>
              </a:endParaRPr>
            </a:p>
          </p:txBody>
        </p:sp>
        <p:sp>
          <p:nvSpPr>
            <p:cNvPr id="504" name="object 14"/>
            <p:cNvSpPr txBox="1"/>
            <p:nvPr/>
          </p:nvSpPr>
          <p:spPr>
            <a:xfrm>
              <a:off x="8121529" y="4957778"/>
              <a:ext cx="497565" cy="177800"/>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GGSN</a:t>
              </a:r>
              <a:endParaRPr sz="1200">
                <a:latin typeface="Arial"/>
                <a:cs typeface="Arial"/>
              </a:endParaRPr>
            </a:p>
          </p:txBody>
        </p:sp>
        <p:sp>
          <p:nvSpPr>
            <p:cNvPr id="505" name="object 13"/>
            <p:cNvSpPr txBox="1"/>
            <p:nvPr/>
          </p:nvSpPr>
          <p:spPr>
            <a:xfrm>
              <a:off x="9039739" y="5157422"/>
              <a:ext cx="454588" cy="360679"/>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PSTN</a:t>
              </a:r>
              <a:endParaRPr sz="1200">
                <a:latin typeface="Arial"/>
                <a:cs typeface="Arial"/>
              </a:endParaRPr>
            </a:p>
            <a:p>
              <a:pPr marL="33274" marR="22859">
                <a:lnSpc>
                  <a:spcPct val="95825"/>
                </a:lnSpc>
              </a:pPr>
              <a:r>
                <a:rPr sz="1200" b="1" dirty="0">
                  <a:solidFill>
                    <a:srgbClr val="003257"/>
                  </a:solidFill>
                  <a:latin typeface="Arial"/>
                  <a:cs typeface="Arial"/>
                </a:rPr>
                <a:t>ISDN</a:t>
              </a:r>
              <a:endParaRPr sz="1200">
                <a:latin typeface="Arial"/>
                <a:cs typeface="Arial"/>
              </a:endParaRPr>
            </a:p>
          </p:txBody>
        </p:sp>
        <p:sp>
          <p:nvSpPr>
            <p:cNvPr id="506" name="object 12"/>
            <p:cNvSpPr txBox="1"/>
            <p:nvPr/>
          </p:nvSpPr>
          <p:spPr>
            <a:xfrm>
              <a:off x="6673729" y="5219684"/>
              <a:ext cx="1274688" cy="228853"/>
            </a:xfrm>
            <a:prstGeom prst="rect">
              <a:avLst/>
            </a:prstGeom>
          </p:spPr>
          <p:txBody>
            <a:bodyPr wrap="square" lIns="0" tIns="0" rIns="0" bIns="0" rtlCol="0">
              <a:noAutofit/>
            </a:bodyPr>
            <a:lstStyle/>
            <a:p>
              <a:pPr marL="12700">
                <a:lnSpc>
                  <a:spcPts val="1735"/>
                </a:lnSpc>
                <a:spcBef>
                  <a:spcPts val="86"/>
                </a:spcBef>
              </a:pPr>
              <a:r>
                <a:rPr sz="1600" b="1" dirty="0">
                  <a:solidFill>
                    <a:srgbClr val="FFFFFF"/>
                  </a:solidFill>
                  <a:latin typeface="Arial"/>
                  <a:cs typeface="Arial"/>
                </a:rPr>
                <a:t>Connec</a:t>
              </a:r>
              <a:r>
                <a:rPr sz="1600" b="1" spc="4" dirty="0">
                  <a:solidFill>
                    <a:srgbClr val="FFFFFF"/>
                  </a:solidFill>
                  <a:latin typeface="Arial"/>
                  <a:cs typeface="Arial"/>
                </a:rPr>
                <a:t>t</a:t>
              </a:r>
              <a:r>
                <a:rPr sz="1600" b="1" dirty="0">
                  <a:solidFill>
                    <a:srgbClr val="FFFFFF"/>
                  </a:solidFill>
                  <a:latin typeface="Arial"/>
                  <a:cs typeface="Arial"/>
                </a:rPr>
                <a:t>ivity</a:t>
              </a:r>
              <a:endParaRPr sz="1600">
                <a:latin typeface="Arial"/>
                <a:cs typeface="Arial"/>
              </a:endParaRPr>
            </a:p>
          </p:txBody>
        </p:sp>
        <p:sp>
          <p:nvSpPr>
            <p:cNvPr id="507" name="object 11"/>
            <p:cNvSpPr txBox="1"/>
            <p:nvPr/>
          </p:nvSpPr>
          <p:spPr>
            <a:xfrm>
              <a:off x="4950085" y="5265626"/>
              <a:ext cx="648944" cy="360679"/>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WCDMA</a:t>
              </a:r>
              <a:endParaRPr sz="1200">
                <a:latin typeface="Arial"/>
                <a:cs typeface="Arial"/>
              </a:endParaRPr>
            </a:p>
            <a:p>
              <a:pPr marL="47751" marR="22860">
                <a:lnSpc>
                  <a:spcPct val="95825"/>
                </a:lnSpc>
              </a:pPr>
              <a:r>
                <a:rPr sz="1200" b="1" spc="-4" dirty="0">
                  <a:solidFill>
                    <a:srgbClr val="003257"/>
                  </a:solidFill>
                  <a:latin typeface="Arial"/>
                  <a:cs typeface="Arial"/>
                </a:rPr>
                <a:t>Access</a:t>
              </a:r>
              <a:endParaRPr sz="1200">
                <a:latin typeface="Arial"/>
                <a:cs typeface="Arial"/>
              </a:endParaRPr>
            </a:p>
          </p:txBody>
        </p:sp>
        <p:sp>
          <p:nvSpPr>
            <p:cNvPr id="508" name="object 10"/>
            <p:cNvSpPr txBox="1"/>
            <p:nvPr/>
          </p:nvSpPr>
          <p:spPr>
            <a:xfrm>
              <a:off x="1452505" y="5556498"/>
              <a:ext cx="169038" cy="228853"/>
            </a:xfrm>
            <a:prstGeom prst="rect">
              <a:avLst/>
            </a:prstGeom>
          </p:spPr>
          <p:txBody>
            <a:bodyPr wrap="square" lIns="0" tIns="0" rIns="0" bIns="0" rtlCol="0">
              <a:noAutofit/>
            </a:bodyPr>
            <a:lstStyle/>
            <a:p>
              <a:pPr marL="12700">
                <a:lnSpc>
                  <a:spcPts val="1735"/>
                </a:lnSpc>
                <a:spcBef>
                  <a:spcPts val="86"/>
                </a:spcBef>
              </a:pPr>
              <a:r>
                <a:rPr sz="1600" dirty="0">
                  <a:solidFill>
                    <a:srgbClr val="003257"/>
                  </a:solidFill>
                  <a:latin typeface="Arial"/>
                  <a:cs typeface="Arial"/>
                </a:rPr>
                <a:t>–</a:t>
              </a:r>
              <a:endParaRPr sz="1600">
                <a:latin typeface="Arial"/>
                <a:cs typeface="Arial"/>
              </a:endParaRPr>
            </a:p>
          </p:txBody>
        </p:sp>
        <p:sp>
          <p:nvSpPr>
            <p:cNvPr id="509" name="object 9"/>
            <p:cNvSpPr txBox="1"/>
            <p:nvPr/>
          </p:nvSpPr>
          <p:spPr>
            <a:xfrm>
              <a:off x="8296789" y="5677106"/>
              <a:ext cx="616940" cy="177800"/>
            </a:xfrm>
            <a:prstGeom prst="rect">
              <a:avLst/>
            </a:prstGeom>
          </p:spPr>
          <p:txBody>
            <a:bodyPr wrap="square" lIns="0" tIns="0" rIns="0" bIns="0" rtlCol="0">
              <a:noAutofit/>
            </a:bodyPr>
            <a:lstStyle/>
            <a:p>
              <a:pPr marL="12700">
                <a:lnSpc>
                  <a:spcPts val="1325"/>
                </a:lnSpc>
                <a:spcBef>
                  <a:spcPts val="66"/>
                </a:spcBef>
              </a:pPr>
              <a:r>
                <a:rPr sz="1200" b="1" spc="4" dirty="0">
                  <a:solidFill>
                    <a:srgbClr val="003257"/>
                  </a:solidFill>
                  <a:latin typeface="Arial"/>
                  <a:cs typeface="Arial"/>
                </a:rPr>
                <a:t>M-MGW</a:t>
              </a:r>
              <a:endParaRPr sz="1200">
                <a:latin typeface="Arial"/>
                <a:cs typeface="Arial"/>
              </a:endParaRPr>
            </a:p>
          </p:txBody>
        </p:sp>
        <p:sp>
          <p:nvSpPr>
            <p:cNvPr id="510" name="object 8"/>
            <p:cNvSpPr txBox="1"/>
            <p:nvPr/>
          </p:nvSpPr>
          <p:spPr>
            <a:xfrm>
              <a:off x="5801239" y="5719778"/>
              <a:ext cx="616940" cy="177800"/>
            </a:xfrm>
            <a:prstGeom prst="rect">
              <a:avLst/>
            </a:prstGeom>
          </p:spPr>
          <p:txBody>
            <a:bodyPr wrap="square" lIns="0" tIns="0" rIns="0" bIns="0" rtlCol="0">
              <a:noAutofit/>
            </a:bodyPr>
            <a:lstStyle/>
            <a:p>
              <a:pPr marL="12700">
                <a:lnSpc>
                  <a:spcPts val="1325"/>
                </a:lnSpc>
                <a:spcBef>
                  <a:spcPts val="66"/>
                </a:spcBef>
              </a:pPr>
              <a:r>
                <a:rPr sz="1200" b="1" spc="4" dirty="0">
                  <a:solidFill>
                    <a:srgbClr val="003257"/>
                  </a:solidFill>
                  <a:latin typeface="Arial"/>
                  <a:cs typeface="Arial"/>
                </a:rPr>
                <a:t>M-MGW</a:t>
              </a:r>
              <a:endParaRPr sz="1200">
                <a:latin typeface="Arial"/>
                <a:cs typeface="Arial"/>
              </a:endParaRPr>
            </a:p>
          </p:txBody>
        </p:sp>
        <p:sp>
          <p:nvSpPr>
            <p:cNvPr id="511" name="object 7"/>
            <p:cNvSpPr txBox="1"/>
            <p:nvPr/>
          </p:nvSpPr>
          <p:spPr>
            <a:xfrm>
              <a:off x="9004687" y="5902658"/>
              <a:ext cx="607110" cy="359917"/>
            </a:xfrm>
            <a:prstGeom prst="rect">
              <a:avLst/>
            </a:prstGeom>
          </p:spPr>
          <p:txBody>
            <a:bodyPr wrap="square" lIns="0" tIns="0" rIns="0" bIns="0" rtlCol="0">
              <a:noAutofit/>
            </a:bodyPr>
            <a:lstStyle/>
            <a:p>
              <a:pPr marL="12700">
                <a:lnSpc>
                  <a:spcPts val="1325"/>
                </a:lnSpc>
                <a:spcBef>
                  <a:spcPts val="66"/>
                </a:spcBef>
              </a:pPr>
              <a:r>
                <a:rPr sz="1200" b="1" dirty="0">
                  <a:solidFill>
                    <a:srgbClr val="003257"/>
                  </a:solidFill>
                  <a:latin typeface="Arial"/>
                  <a:cs typeface="Arial"/>
                </a:rPr>
                <a:t>Internet</a:t>
              </a:r>
              <a:endParaRPr sz="1200">
                <a:latin typeface="Arial"/>
                <a:cs typeface="Arial"/>
              </a:endParaRPr>
            </a:p>
            <a:p>
              <a:pPr marL="12700">
                <a:lnSpc>
                  <a:spcPct val="95825"/>
                </a:lnSpc>
              </a:pPr>
              <a:r>
                <a:rPr sz="1200" b="1" dirty="0">
                  <a:solidFill>
                    <a:srgbClr val="003257"/>
                  </a:solidFill>
                  <a:latin typeface="Arial"/>
                  <a:cs typeface="Arial"/>
                </a:rPr>
                <a:t>Intranet</a:t>
              </a:r>
              <a:endParaRPr sz="1200">
                <a:latin typeface="Arial"/>
                <a:cs typeface="Arial"/>
              </a:endParaRPr>
            </a:p>
          </p:txBody>
        </p:sp>
        <p:sp>
          <p:nvSpPr>
            <p:cNvPr id="512" name="object 6"/>
            <p:cNvSpPr txBox="1"/>
            <p:nvPr/>
          </p:nvSpPr>
          <p:spPr>
            <a:xfrm>
              <a:off x="4921129" y="5948378"/>
              <a:ext cx="903284" cy="360679"/>
            </a:xfrm>
            <a:prstGeom prst="rect">
              <a:avLst/>
            </a:prstGeom>
          </p:spPr>
          <p:txBody>
            <a:bodyPr wrap="square" lIns="0" tIns="0" rIns="0" bIns="0" rtlCol="0">
              <a:noAutofit/>
            </a:bodyPr>
            <a:lstStyle/>
            <a:p>
              <a:pPr algn="ctr">
                <a:lnSpc>
                  <a:spcPts val="1325"/>
                </a:lnSpc>
                <a:spcBef>
                  <a:spcPts val="66"/>
                </a:spcBef>
              </a:pPr>
              <a:r>
                <a:rPr sz="1200" b="1" dirty="0">
                  <a:solidFill>
                    <a:srgbClr val="003257"/>
                  </a:solidFill>
                  <a:latin typeface="Arial"/>
                  <a:cs typeface="Arial"/>
                </a:rPr>
                <a:t>GSM/</a:t>
              </a:r>
              <a:r>
                <a:rPr sz="1200" b="1" spc="4" dirty="0">
                  <a:solidFill>
                    <a:srgbClr val="003257"/>
                  </a:solidFill>
                  <a:latin typeface="Arial"/>
                  <a:cs typeface="Arial"/>
                </a:rPr>
                <a:t> </a:t>
              </a:r>
              <a:r>
                <a:rPr sz="1200" b="1" dirty="0">
                  <a:solidFill>
                    <a:srgbClr val="003257"/>
                  </a:solidFill>
                  <a:latin typeface="Arial"/>
                  <a:cs typeface="Arial"/>
                </a:rPr>
                <a:t>EDGE</a:t>
              </a:r>
              <a:endParaRPr sz="1200">
                <a:latin typeface="Arial"/>
                <a:cs typeface="Arial"/>
              </a:endParaRPr>
            </a:p>
            <a:p>
              <a:pPr marL="155448" marR="168981" algn="ctr">
                <a:lnSpc>
                  <a:spcPct val="95825"/>
                </a:lnSpc>
              </a:pPr>
              <a:r>
                <a:rPr sz="1200" b="1" spc="-4" dirty="0">
                  <a:solidFill>
                    <a:srgbClr val="003257"/>
                  </a:solidFill>
                  <a:latin typeface="Arial"/>
                  <a:cs typeface="Arial"/>
                </a:rPr>
                <a:t>Access</a:t>
              </a:r>
              <a:endParaRPr sz="1200">
                <a:latin typeface="Arial"/>
                <a:cs typeface="Arial"/>
              </a:endParaRPr>
            </a:p>
          </p:txBody>
        </p:sp>
        <p:sp>
          <p:nvSpPr>
            <p:cNvPr id="513" name="object 5"/>
            <p:cNvSpPr txBox="1"/>
            <p:nvPr/>
          </p:nvSpPr>
          <p:spPr>
            <a:xfrm>
              <a:off x="1452505" y="6313896"/>
              <a:ext cx="169038" cy="228854"/>
            </a:xfrm>
            <a:prstGeom prst="rect">
              <a:avLst/>
            </a:prstGeom>
          </p:spPr>
          <p:txBody>
            <a:bodyPr wrap="square" lIns="0" tIns="0" rIns="0" bIns="0" rtlCol="0">
              <a:noAutofit/>
            </a:bodyPr>
            <a:lstStyle/>
            <a:p>
              <a:pPr marL="12700">
                <a:lnSpc>
                  <a:spcPts val="1735"/>
                </a:lnSpc>
                <a:spcBef>
                  <a:spcPts val="86"/>
                </a:spcBef>
              </a:pPr>
              <a:r>
                <a:rPr sz="1600" dirty="0">
                  <a:solidFill>
                    <a:srgbClr val="003257"/>
                  </a:solidFill>
                  <a:latin typeface="Arial"/>
                  <a:cs typeface="Arial"/>
                </a:rPr>
                <a:t>–</a:t>
              </a:r>
              <a:endParaRPr sz="1600">
                <a:latin typeface="Arial"/>
                <a:cs typeface="Arial"/>
              </a:endParaRPr>
            </a:p>
          </p:txBody>
        </p:sp>
      </p:grpSp>
    </p:spTree>
    <p:extLst>
      <p:ext uri="{BB962C8B-B14F-4D97-AF65-F5344CB8AC3E}">
        <p14:creationId xmlns:p14="http://schemas.microsoft.com/office/powerpoint/2010/main" val="3623551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73893" y="1"/>
            <a:ext cx="8322746" cy="1470025"/>
          </a:xfrm>
        </p:spPr>
        <p:txBody>
          <a:bodyPr/>
          <a:lstStyle/>
          <a:p>
            <a:r>
              <a:rPr lang="en-US" sz="4800" dirty="0" err="1" smtClean="0"/>
              <a:t>Keuntungan</a:t>
            </a:r>
            <a:r>
              <a:rPr lang="en-US" sz="4800" dirty="0" smtClean="0"/>
              <a:t> Mobile </a:t>
            </a:r>
            <a:r>
              <a:rPr lang="en-US" sz="4800" dirty="0" err="1" smtClean="0"/>
              <a:t>Softswicth</a:t>
            </a:r>
            <a:r>
              <a:rPr lang="en-US" sz="4800" dirty="0" smtClean="0"/>
              <a:t> (2)</a:t>
            </a:r>
            <a:endParaRPr lang="en-US" sz="4800" dirty="0"/>
          </a:p>
        </p:txBody>
      </p:sp>
      <p:sp>
        <p:nvSpPr>
          <p:cNvPr id="188" name="object 4"/>
          <p:cNvSpPr txBox="1"/>
          <p:nvPr/>
        </p:nvSpPr>
        <p:spPr>
          <a:xfrm>
            <a:off x="2538006" y="1524002"/>
            <a:ext cx="2225801" cy="111251"/>
          </a:xfrm>
          <a:prstGeom prst="rect">
            <a:avLst/>
          </a:prstGeom>
        </p:spPr>
        <p:txBody>
          <a:bodyPr wrap="square" lIns="0" tIns="0" rIns="0" bIns="0" rtlCol="0">
            <a:noAutofit/>
          </a:bodyPr>
          <a:lstStyle/>
          <a:p>
            <a:pPr marL="25400">
              <a:lnSpc>
                <a:spcPts val="850"/>
              </a:lnSpc>
              <a:spcBef>
                <a:spcPts val="25"/>
              </a:spcBef>
            </a:pPr>
            <a:endParaRPr sz="850"/>
          </a:p>
        </p:txBody>
      </p:sp>
      <p:grpSp>
        <p:nvGrpSpPr>
          <p:cNvPr id="514" name="Group 513"/>
          <p:cNvGrpSpPr/>
          <p:nvPr/>
        </p:nvGrpSpPr>
        <p:grpSpPr>
          <a:xfrm>
            <a:off x="1992780" y="1792495"/>
            <a:ext cx="8003859" cy="4145663"/>
            <a:chOff x="1235335" y="1805557"/>
            <a:chExt cx="8003859" cy="4145663"/>
          </a:xfrm>
        </p:grpSpPr>
        <p:sp>
          <p:nvSpPr>
            <p:cNvPr id="515" name="object 49"/>
            <p:cNvSpPr/>
            <p:nvPr/>
          </p:nvSpPr>
          <p:spPr>
            <a:xfrm>
              <a:off x="2717939" y="3949446"/>
              <a:ext cx="915923" cy="457200"/>
            </a:xfrm>
            <a:custGeom>
              <a:avLst/>
              <a:gdLst/>
              <a:ahLst/>
              <a:cxnLst/>
              <a:rect l="l" t="t" r="r" b="b"/>
              <a:pathLst>
                <a:path w="915923" h="457200">
                  <a:moveTo>
                    <a:pt x="0" y="0"/>
                  </a:moveTo>
                  <a:lnTo>
                    <a:pt x="0" y="457200"/>
                  </a:lnTo>
                  <a:lnTo>
                    <a:pt x="915923" y="457200"/>
                  </a:lnTo>
                  <a:lnTo>
                    <a:pt x="915923" y="0"/>
                  </a:lnTo>
                  <a:lnTo>
                    <a:pt x="0" y="0"/>
                  </a:lnTo>
                  <a:close/>
                </a:path>
              </a:pathLst>
            </a:custGeom>
            <a:ln w="19050">
              <a:solidFill>
                <a:srgbClr val="FF0000"/>
              </a:solidFill>
            </a:ln>
          </p:spPr>
          <p:txBody>
            <a:bodyPr wrap="square" lIns="0" tIns="0" rIns="0" bIns="0" rtlCol="0">
              <a:noAutofit/>
            </a:bodyPr>
            <a:lstStyle/>
            <a:p>
              <a:endParaRPr/>
            </a:p>
          </p:txBody>
        </p:sp>
        <p:sp>
          <p:nvSpPr>
            <p:cNvPr id="516" name="object 50"/>
            <p:cNvSpPr/>
            <p:nvPr/>
          </p:nvSpPr>
          <p:spPr>
            <a:xfrm>
              <a:off x="3110369" y="4419600"/>
              <a:ext cx="85343" cy="1056894"/>
            </a:xfrm>
            <a:custGeom>
              <a:avLst/>
              <a:gdLst/>
              <a:ahLst/>
              <a:cxnLst/>
              <a:rect l="l" t="t" r="r" b="b"/>
              <a:pathLst>
                <a:path w="85343" h="1056894">
                  <a:moveTo>
                    <a:pt x="28193" y="985265"/>
                  </a:moveTo>
                  <a:lnTo>
                    <a:pt x="28193" y="971549"/>
                  </a:lnTo>
                  <a:lnTo>
                    <a:pt x="0" y="971550"/>
                  </a:lnTo>
                  <a:lnTo>
                    <a:pt x="42671" y="1056894"/>
                  </a:lnTo>
                  <a:lnTo>
                    <a:pt x="28193" y="985265"/>
                  </a:lnTo>
                  <a:close/>
                </a:path>
                <a:path w="85343" h="1056894">
                  <a:moveTo>
                    <a:pt x="57150" y="899921"/>
                  </a:moveTo>
                  <a:lnTo>
                    <a:pt x="28193" y="899921"/>
                  </a:lnTo>
                  <a:lnTo>
                    <a:pt x="28193" y="928115"/>
                  </a:lnTo>
                  <a:lnTo>
                    <a:pt x="57150" y="928115"/>
                  </a:lnTo>
                  <a:lnTo>
                    <a:pt x="57150" y="899921"/>
                  </a:lnTo>
                  <a:close/>
                </a:path>
                <a:path w="85343" h="1056894">
                  <a:moveTo>
                    <a:pt x="57150" y="842771"/>
                  </a:moveTo>
                  <a:lnTo>
                    <a:pt x="28193" y="842771"/>
                  </a:lnTo>
                  <a:lnTo>
                    <a:pt x="28193" y="870965"/>
                  </a:lnTo>
                  <a:lnTo>
                    <a:pt x="57150" y="870965"/>
                  </a:lnTo>
                  <a:lnTo>
                    <a:pt x="57150" y="842771"/>
                  </a:lnTo>
                  <a:close/>
                </a:path>
                <a:path w="85343" h="1056894">
                  <a:moveTo>
                    <a:pt x="57150" y="785621"/>
                  </a:moveTo>
                  <a:lnTo>
                    <a:pt x="28193" y="785621"/>
                  </a:lnTo>
                  <a:lnTo>
                    <a:pt x="28193" y="813815"/>
                  </a:lnTo>
                  <a:lnTo>
                    <a:pt x="57150" y="813815"/>
                  </a:lnTo>
                  <a:lnTo>
                    <a:pt x="57150" y="785621"/>
                  </a:lnTo>
                  <a:close/>
                </a:path>
                <a:path w="85343" h="1056894">
                  <a:moveTo>
                    <a:pt x="57150" y="728471"/>
                  </a:moveTo>
                  <a:lnTo>
                    <a:pt x="28193" y="728471"/>
                  </a:lnTo>
                  <a:lnTo>
                    <a:pt x="28193" y="756665"/>
                  </a:lnTo>
                  <a:lnTo>
                    <a:pt x="57150" y="756665"/>
                  </a:lnTo>
                  <a:lnTo>
                    <a:pt x="57150" y="728471"/>
                  </a:lnTo>
                  <a:close/>
                </a:path>
                <a:path w="85343" h="1056894">
                  <a:moveTo>
                    <a:pt x="57150" y="671321"/>
                  </a:moveTo>
                  <a:lnTo>
                    <a:pt x="28193" y="671321"/>
                  </a:lnTo>
                  <a:lnTo>
                    <a:pt x="28193" y="699515"/>
                  </a:lnTo>
                  <a:lnTo>
                    <a:pt x="57150" y="699515"/>
                  </a:lnTo>
                  <a:lnTo>
                    <a:pt x="57150" y="671321"/>
                  </a:lnTo>
                  <a:close/>
                </a:path>
                <a:path w="85343" h="1056894">
                  <a:moveTo>
                    <a:pt x="57150" y="614171"/>
                  </a:moveTo>
                  <a:lnTo>
                    <a:pt x="28193" y="614171"/>
                  </a:lnTo>
                  <a:lnTo>
                    <a:pt x="28193" y="642365"/>
                  </a:lnTo>
                  <a:lnTo>
                    <a:pt x="57150" y="642365"/>
                  </a:lnTo>
                  <a:lnTo>
                    <a:pt x="57150" y="614171"/>
                  </a:lnTo>
                  <a:close/>
                </a:path>
                <a:path w="85343" h="1056894">
                  <a:moveTo>
                    <a:pt x="57150" y="557021"/>
                  </a:moveTo>
                  <a:lnTo>
                    <a:pt x="28193" y="557021"/>
                  </a:lnTo>
                  <a:lnTo>
                    <a:pt x="28193" y="585215"/>
                  </a:lnTo>
                  <a:lnTo>
                    <a:pt x="57150" y="585215"/>
                  </a:lnTo>
                  <a:lnTo>
                    <a:pt x="57150" y="557021"/>
                  </a:lnTo>
                  <a:close/>
                </a:path>
                <a:path w="85343" h="1056894">
                  <a:moveTo>
                    <a:pt x="57150" y="499871"/>
                  </a:moveTo>
                  <a:lnTo>
                    <a:pt x="28193" y="499871"/>
                  </a:lnTo>
                  <a:lnTo>
                    <a:pt x="28193" y="528065"/>
                  </a:lnTo>
                  <a:lnTo>
                    <a:pt x="57150" y="528065"/>
                  </a:lnTo>
                  <a:lnTo>
                    <a:pt x="57150" y="499871"/>
                  </a:lnTo>
                  <a:close/>
                </a:path>
                <a:path w="85343" h="1056894">
                  <a:moveTo>
                    <a:pt x="57150" y="442721"/>
                  </a:moveTo>
                  <a:lnTo>
                    <a:pt x="28193" y="442721"/>
                  </a:lnTo>
                  <a:lnTo>
                    <a:pt x="28193" y="470915"/>
                  </a:lnTo>
                  <a:lnTo>
                    <a:pt x="57150" y="470915"/>
                  </a:lnTo>
                  <a:lnTo>
                    <a:pt x="57150" y="442721"/>
                  </a:lnTo>
                  <a:close/>
                </a:path>
                <a:path w="85343" h="1056894">
                  <a:moveTo>
                    <a:pt x="57150" y="385571"/>
                  </a:moveTo>
                  <a:lnTo>
                    <a:pt x="28193" y="385571"/>
                  </a:lnTo>
                  <a:lnTo>
                    <a:pt x="28193" y="413765"/>
                  </a:lnTo>
                  <a:lnTo>
                    <a:pt x="57150" y="413765"/>
                  </a:lnTo>
                  <a:lnTo>
                    <a:pt x="57150" y="385571"/>
                  </a:lnTo>
                  <a:close/>
                </a:path>
                <a:path w="85343" h="1056894">
                  <a:moveTo>
                    <a:pt x="57150" y="328421"/>
                  </a:moveTo>
                  <a:lnTo>
                    <a:pt x="28193" y="328421"/>
                  </a:lnTo>
                  <a:lnTo>
                    <a:pt x="28193" y="356615"/>
                  </a:lnTo>
                  <a:lnTo>
                    <a:pt x="57150" y="356615"/>
                  </a:lnTo>
                  <a:lnTo>
                    <a:pt x="57150" y="328421"/>
                  </a:lnTo>
                  <a:close/>
                </a:path>
                <a:path w="85343" h="1056894">
                  <a:moveTo>
                    <a:pt x="57150" y="271271"/>
                  </a:moveTo>
                  <a:lnTo>
                    <a:pt x="28193" y="271271"/>
                  </a:lnTo>
                  <a:lnTo>
                    <a:pt x="28193" y="299465"/>
                  </a:lnTo>
                  <a:lnTo>
                    <a:pt x="57150" y="299465"/>
                  </a:lnTo>
                  <a:lnTo>
                    <a:pt x="57150" y="271271"/>
                  </a:lnTo>
                  <a:close/>
                </a:path>
                <a:path w="85343" h="1056894">
                  <a:moveTo>
                    <a:pt x="57150" y="214121"/>
                  </a:moveTo>
                  <a:lnTo>
                    <a:pt x="28193" y="214121"/>
                  </a:lnTo>
                  <a:lnTo>
                    <a:pt x="28193" y="242315"/>
                  </a:lnTo>
                  <a:lnTo>
                    <a:pt x="57150" y="242315"/>
                  </a:lnTo>
                  <a:lnTo>
                    <a:pt x="57150" y="214121"/>
                  </a:lnTo>
                  <a:close/>
                </a:path>
                <a:path w="85343" h="1056894">
                  <a:moveTo>
                    <a:pt x="57150" y="156971"/>
                  </a:moveTo>
                  <a:lnTo>
                    <a:pt x="28193" y="156971"/>
                  </a:lnTo>
                  <a:lnTo>
                    <a:pt x="28193" y="185165"/>
                  </a:lnTo>
                  <a:lnTo>
                    <a:pt x="57150" y="185165"/>
                  </a:lnTo>
                  <a:lnTo>
                    <a:pt x="57150" y="156971"/>
                  </a:lnTo>
                  <a:close/>
                </a:path>
                <a:path w="85343" h="1056894">
                  <a:moveTo>
                    <a:pt x="57150" y="99821"/>
                  </a:moveTo>
                  <a:lnTo>
                    <a:pt x="28193" y="99821"/>
                  </a:lnTo>
                  <a:lnTo>
                    <a:pt x="28193" y="128015"/>
                  </a:lnTo>
                  <a:lnTo>
                    <a:pt x="57150" y="128015"/>
                  </a:lnTo>
                  <a:lnTo>
                    <a:pt x="57150" y="99821"/>
                  </a:lnTo>
                  <a:close/>
                </a:path>
                <a:path w="85343" h="1056894">
                  <a:moveTo>
                    <a:pt x="57150" y="42671"/>
                  </a:moveTo>
                  <a:lnTo>
                    <a:pt x="28193" y="42671"/>
                  </a:lnTo>
                  <a:lnTo>
                    <a:pt x="28193" y="70865"/>
                  </a:lnTo>
                  <a:lnTo>
                    <a:pt x="57150" y="70865"/>
                  </a:lnTo>
                  <a:lnTo>
                    <a:pt x="57150" y="42671"/>
                  </a:lnTo>
                  <a:close/>
                </a:path>
                <a:path w="85343" h="1056894">
                  <a:moveTo>
                    <a:pt x="57150" y="0"/>
                  </a:moveTo>
                  <a:lnTo>
                    <a:pt x="28193" y="0"/>
                  </a:lnTo>
                  <a:lnTo>
                    <a:pt x="28193" y="13715"/>
                  </a:lnTo>
                  <a:lnTo>
                    <a:pt x="57150" y="13715"/>
                  </a:lnTo>
                  <a:lnTo>
                    <a:pt x="57150" y="0"/>
                  </a:lnTo>
                  <a:close/>
                </a:path>
                <a:path w="85343" h="1056894">
                  <a:moveTo>
                    <a:pt x="57150" y="985265"/>
                  </a:moveTo>
                  <a:lnTo>
                    <a:pt x="85343" y="971550"/>
                  </a:lnTo>
                  <a:lnTo>
                    <a:pt x="57149" y="971549"/>
                  </a:lnTo>
                  <a:lnTo>
                    <a:pt x="57150" y="985265"/>
                  </a:lnTo>
                  <a:close/>
                </a:path>
                <a:path w="85343" h="1056894">
                  <a:moveTo>
                    <a:pt x="57150" y="957071"/>
                  </a:moveTo>
                  <a:lnTo>
                    <a:pt x="28193" y="957071"/>
                  </a:lnTo>
                  <a:lnTo>
                    <a:pt x="28193" y="985265"/>
                  </a:lnTo>
                  <a:lnTo>
                    <a:pt x="42671" y="1056894"/>
                  </a:lnTo>
                  <a:lnTo>
                    <a:pt x="85343" y="971550"/>
                  </a:lnTo>
                  <a:lnTo>
                    <a:pt x="57150" y="985265"/>
                  </a:lnTo>
                  <a:lnTo>
                    <a:pt x="57150" y="957071"/>
                  </a:lnTo>
                  <a:close/>
                </a:path>
              </a:pathLst>
            </a:custGeom>
            <a:solidFill>
              <a:srgbClr val="000000"/>
            </a:solidFill>
          </p:spPr>
          <p:txBody>
            <a:bodyPr wrap="square" lIns="0" tIns="0" rIns="0" bIns="0" rtlCol="0">
              <a:noAutofit/>
            </a:bodyPr>
            <a:lstStyle/>
            <a:p>
              <a:endParaRPr/>
            </a:p>
          </p:txBody>
        </p:sp>
        <p:sp>
          <p:nvSpPr>
            <p:cNvPr id="517" name="object 51"/>
            <p:cNvSpPr/>
            <p:nvPr/>
          </p:nvSpPr>
          <p:spPr>
            <a:xfrm>
              <a:off x="3153041" y="537667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18" name="object 52"/>
            <p:cNvSpPr/>
            <p:nvPr/>
          </p:nvSpPr>
          <p:spPr>
            <a:xfrm>
              <a:off x="3153041" y="531952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19" name="object 53"/>
            <p:cNvSpPr/>
            <p:nvPr/>
          </p:nvSpPr>
          <p:spPr>
            <a:xfrm>
              <a:off x="3153041" y="526237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20" name="object 54"/>
            <p:cNvSpPr/>
            <p:nvPr/>
          </p:nvSpPr>
          <p:spPr>
            <a:xfrm>
              <a:off x="3153041" y="520522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21" name="object 55"/>
            <p:cNvSpPr/>
            <p:nvPr/>
          </p:nvSpPr>
          <p:spPr>
            <a:xfrm>
              <a:off x="3153041" y="514807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22" name="object 56"/>
            <p:cNvSpPr/>
            <p:nvPr/>
          </p:nvSpPr>
          <p:spPr>
            <a:xfrm>
              <a:off x="3153041" y="509092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23" name="object 57"/>
            <p:cNvSpPr/>
            <p:nvPr/>
          </p:nvSpPr>
          <p:spPr>
            <a:xfrm>
              <a:off x="3153041" y="503377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24" name="object 58"/>
            <p:cNvSpPr/>
            <p:nvPr/>
          </p:nvSpPr>
          <p:spPr>
            <a:xfrm>
              <a:off x="3153041" y="497662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25" name="object 59"/>
            <p:cNvSpPr/>
            <p:nvPr/>
          </p:nvSpPr>
          <p:spPr>
            <a:xfrm>
              <a:off x="3153041" y="491947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26" name="object 60"/>
            <p:cNvSpPr/>
            <p:nvPr/>
          </p:nvSpPr>
          <p:spPr>
            <a:xfrm>
              <a:off x="3153041" y="486232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27" name="object 61"/>
            <p:cNvSpPr/>
            <p:nvPr/>
          </p:nvSpPr>
          <p:spPr>
            <a:xfrm>
              <a:off x="3153041" y="480517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28" name="object 62"/>
            <p:cNvSpPr/>
            <p:nvPr/>
          </p:nvSpPr>
          <p:spPr>
            <a:xfrm>
              <a:off x="3153041" y="474802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29" name="object 63"/>
            <p:cNvSpPr/>
            <p:nvPr/>
          </p:nvSpPr>
          <p:spPr>
            <a:xfrm>
              <a:off x="3153041" y="469087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30" name="object 64"/>
            <p:cNvSpPr/>
            <p:nvPr/>
          </p:nvSpPr>
          <p:spPr>
            <a:xfrm>
              <a:off x="3153041" y="463372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31" name="object 65"/>
            <p:cNvSpPr/>
            <p:nvPr/>
          </p:nvSpPr>
          <p:spPr>
            <a:xfrm>
              <a:off x="3153041" y="457657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32" name="object 66"/>
            <p:cNvSpPr/>
            <p:nvPr/>
          </p:nvSpPr>
          <p:spPr>
            <a:xfrm>
              <a:off x="3153041" y="451942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33" name="object 67"/>
            <p:cNvSpPr/>
            <p:nvPr/>
          </p:nvSpPr>
          <p:spPr>
            <a:xfrm>
              <a:off x="3153041" y="4462271"/>
              <a:ext cx="0" cy="28194"/>
            </a:xfrm>
            <a:custGeom>
              <a:avLst/>
              <a:gdLst/>
              <a:ahLst/>
              <a:cxnLst/>
              <a:rect l="l" t="t" r="r" b="b"/>
              <a:pathLst>
                <a:path h="28194">
                  <a:moveTo>
                    <a:pt x="0" y="0"/>
                  </a:moveTo>
                  <a:lnTo>
                    <a:pt x="0" y="28194"/>
                  </a:lnTo>
                </a:path>
              </a:pathLst>
            </a:custGeom>
            <a:ln w="30226">
              <a:solidFill>
                <a:srgbClr val="000000"/>
              </a:solidFill>
            </a:ln>
          </p:spPr>
          <p:txBody>
            <a:bodyPr wrap="square" lIns="0" tIns="0" rIns="0" bIns="0" rtlCol="0">
              <a:noAutofit/>
            </a:bodyPr>
            <a:lstStyle/>
            <a:p>
              <a:endParaRPr/>
            </a:p>
          </p:txBody>
        </p:sp>
        <p:sp>
          <p:nvSpPr>
            <p:cNvPr id="534" name="object 68"/>
            <p:cNvSpPr/>
            <p:nvPr/>
          </p:nvSpPr>
          <p:spPr>
            <a:xfrm>
              <a:off x="3153041" y="4419600"/>
              <a:ext cx="0" cy="13715"/>
            </a:xfrm>
            <a:custGeom>
              <a:avLst/>
              <a:gdLst/>
              <a:ahLst/>
              <a:cxnLst/>
              <a:rect l="l" t="t" r="r" b="b"/>
              <a:pathLst>
                <a:path h="13715">
                  <a:moveTo>
                    <a:pt x="0" y="0"/>
                  </a:moveTo>
                  <a:lnTo>
                    <a:pt x="0" y="13715"/>
                  </a:lnTo>
                </a:path>
              </a:pathLst>
            </a:custGeom>
            <a:ln w="30226">
              <a:solidFill>
                <a:srgbClr val="000000"/>
              </a:solidFill>
            </a:ln>
          </p:spPr>
          <p:txBody>
            <a:bodyPr wrap="square" lIns="0" tIns="0" rIns="0" bIns="0" rtlCol="0">
              <a:noAutofit/>
            </a:bodyPr>
            <a:lstStyle/>
            <a:p>
              <a:endParaRPr/>
            </a:p>
          </p:txBody>
        </p:sp>
        <p:sp>
          <p:nvSpPr>
            <p:cNvPr id="535" name="object 69"/>
            <p:cNvSpPr/>
            <p:nvPr/>
          </p:nvSpPr>
          <p:spPr>
            <a:xfrm>
              <a:off x="2710319" y="5494020"/>
              <a:ext cx="915924" cy="457200"/>
            </a:xfrm>
            <a:custGeom>
              <a:avLst/>
              <a:gdLst/>
              <a:ahLst/>
              <a:cxnLst/>
              <a:rect l="l" t="t" r="r" b="b"/>
              <a:pathLst>
                <a:path w="915924" h="457200">
                  <a:moveTo>
                    <a:pt x="0" y="0"/>
                  </a:moveTo>
                  <a:lnTo>
                    <a:pt x="0" y="457200"/>
                  </a:lnTo>
                  <a:lnTo>
                    <a:pt x="915924" y="457200"/>
                  </a:lnTo>
                  <a:lnTo>
                    <a:pt x="915923" y="0"/>
                  </a:lnTo>
                  <a:lnTo>
                    <a:pt x="0" y="0"/>
                  </a:lnTo>
                  <a:close/>
                </a:path>
              </a:pathLst>
            </a:custGeom>
            <a:ln w="19050">
              <a:solidFill>
                <a:srgbClr val="FF0000"/>
              </a:solidFill>
            </a:ln>
          </p:spPr>
          <p:txBody>
            <a:bodyPr wrap="square" lIns="0" tIns="0" rIns="0" bIns="0" rtlCol="0">
              <a:noAutofit/>
            </a:bodyPr>
            <a:lstStyle/>
            <a:p>
              <a:endParaRPr/>
            </a:p>
          </p:txBody>
        </p:sp>
        <p:sp>
          <p:nvSpPr>
            <p:cNvPr id="536" name="object 70"/>
            <p:cNvSpPr/>
            <p:nvPr/>
          </p:nvSpPr>
          <p:spPr>
            <a:xfrm>
              <a:off x="2704985" y="5725668"/>
              <a:ext cx="311657" cy="206501"/>
            </a:xfrm>
            <a:custGeom>
              <a:avLst/>
              <a:gdLst/>
              <a:ahLst/>
              <a:cxnLst/>
              <a:rect l="l" t="t" r="r" b="b"/>
              <a:pathLst>
                <a:path w="311657" h="206501">
                  <a:moveTo>
                    <a:pt x="0" y="0"/>
                  </a:moveTo>
                  <a:lnTo>
                    <a:pt x="0" y="206501"/>
                  </a:lnTo>
                  <a:lnTo>
                    <a:pt x="311657" y="206501"/>
                  </a:lnTo>
                  <a:lnTo>
                    <a:pt x="311657" y="0"/>
                  </a:lnTo>
                  <a:lnTo>
                    <a:pt x="0" y="0"/>
                  </a:lnTo>
                  <a:close/>
                </a:path>
              </a:pathLst>
            </a:custGeom>
            <a:solidFill>
              <a:srgbClr val="99FE65"/>
            </a:solidFill>
          </p:spPr>
          <p:txBody>
            <a:bodyPr wrap="square" lIns="0" tIns="0" rIns="0" bIns="0" rtlCol="0">
              <a:noAutofit/>
            </a:bodyPr>
            <a:lstStyle/>
            <a:p>
              <a:endParaRPr/>
            </a:p>
          </p:txBody>
        </p:sp>
        <p:sp>
          <p:nvSpPr>
            <p:cNvPr id="537" name="object 71"/>
            <p:cNvSpPr/>
            <p:nvPr/>
          </p:nvSpPr>
          <p:spPr>
            <a:xfrm>
              <a:off x="2704985" y="5725668"/>
              <a:ext cx="311657" cy="206501"/>
            </a:xfrm>
            <a:custGeom>
              <a:avLst/>
              <a:gdLst/>
              <a:ahLst/>
              <a:cxnLst/>
              <a:rect l="l" t="t" r="r" b="b"/>
              <a:pathLst>
                <a:path w="311657" h="206501">
                  <a:moveTo>
                    <a:pt x="0" y="0"/>
                  </a:moveTo>
                  <a:lnTo>
                    <a:pt x="0" y="206501"/>
                  </a:lnTo>
                  <a:lnTo>
                    <a:pt x="311657" y="206501"/>
                  </a:lnTo>
                  <a:lnTo>
                    <a:pt x="311657" y="0"/>
                  </a:lnTo>
                  <a:lnTo>
                    <a:pt x="0" y="0"/>
                  </a:lnTo>
                  <a:close/>
                </a:path>
              </a:pathLst>
            </a:custGeom>
            <a:ln w="12700">
              <a:solidFill>
                <a:srgbClr val="000000"/>
              </a:solidFill>
            </a:ln>
          </p:spPr>
          <p:txBody>
            <a:bodyPr wrap="square" lIns="0" tIns="0" rIns="0" bIns="0" rtlCol="0">
              <a:noAutofit/>
            </a:bodyPr>
            <a:lstStyle/>
            <a:p>
              <a:endParaRPr/>
            </a:p>
          </p:txBody>
        </p:sp>
        <p:sp>
          <p:nvSpPr>
            <p:cNvPr id="538" name="object 72"/>
            <p:cNvSpPr/>
            <p:nvPr/>
          </p:nvSpPr>
          <p:spPr>
            <a:xfrm>
              <a:off x="3308489" y="5725668"/>
              <a:ext cx="310896" cy="206501"/>
            </a:xfrm>
            <a:custGeom>
              <a:avLst/>
              <a:gdLst/>
              <a:ahLst/>
              <a:cxnLst/>
              <a:rect l="l" t="t" r="r" b="b"/>
              <a:pathLst>
                <a:path w="310896" h="206501">
                  <a:moveTo>
                    <a:pt x="0" y="0"/>
                  </a:moveTo>
                  <a:lnTo>
                    <a:pt x="0" y="206501"/>
                  </a:lnTo>
                  <a:lnTo>
                    <a:pt x="310896" y="206501"/>
                  </a:lnTo>
                  <a:lnTo>
                    <a:pt x="310896" y="0"/>
                  </a:lnTo>
                  <a:lnTo>
                    <a:pt x="0" y="0"/>
                  </a:lnTo>
                  <a:close/>
                </a:path>
              </a:pathLst>
            </a:custGeom>
            <a:solidFill>
              <a:srgbClr val="FECC00"/>
            </a:solidFill>
          </p:spPr>
          <p:txBody>
            <a:bodyPr wrap="square" lIns="0" tIns="0" rIns="0" bIns="0" rtlCol="0">
              <a:noAutofit/>
            </a:bodyPr>
            <a:lstStyle/>
            <a:p>
              <a:endParaRPr/>
            </a:p>
          </p:txBody>
        </p:sp>
        <p:sp>
          <p:nvSpPr>
            <p:cNvPr id="539" name="object 73"/>
            <p:cNvSpPr/>
            <p:nvPr/>
          </p:nvSpPr>
          <p:spPr>
            <a:xfrm>
              <a:off x="3308489" y="5725668"/>
              <a:ext cx="310896" cy="206501"/>
            </a:xfrm>
            <a:custGeom>
              <a:avLst/>
              <a:gdLst/>
              <a:ahLst/>
              <a:cxnLst/>
              <a:rect l="l" t="t" r="r" b="b"/>
              <a:pathLst>
                <a:path w="310896" h="206501">
                  <a:moveTo>
                    <a:pt x="0" y="0"/>
                  </a:moveTo>
                  <a:lnTo>
                    <a:pt x="0" y="206501"/>
                  </a:lnTo>
                  <a:lnTo>
                    <a:pt x="310896" y="206501"/>
                  </a:lnTo>
                  <a:lnTo>
                    <a:pt x="310896" y="0"/>
                  </a:lnTo>
                  <a:lnTo>
                    <a:pt x="0" y="0"/>
                  </a:lnTo>
                  <a:close/>
                </a:path>
              </a:pathLst>
            </a:custGeom>
            <a:ln w="12700">
              <a:solidFill>
                <a:srgbClr val="000000"/>
              </a:solidFill>
            </a:ln>
          </p:spPr>
          <p:txBody>
            <a:bodyPr wrap="square" lIns="0" tIns="0" rIns="0" bIns="0" rtlCol="0">
              <a:noAutofit/>
            </a:bodyPr>
            <a:lstStyle/>
            <a:p>
              <a:endParaRPr/>
            </a:p>
          </p:txBody>
        </p:sp>
        <p:sp>
          <p:nvSpPr>
            <p:cNvPr id="540" name="object 74"/>
            <p:cNvSpPr/>
            <p:nvPr/>
          </p:nvSpPr>
          <p:spPr>
            <a:xfrm>
              <a:off x="3009785" y="5725668"/>
              <a:ext cx="304800" cy="206501"/>
            </a:xfrm>
            <a:custGeom>
              <a:avLst/>
              <a:gdLst/>
              <a:ahLst/>
              <a:cxnLst/>
              <a:rect l="l" t="t" r="r" b="b"/>
              <a:pathLst>
                <a:path w="304800" h="206501">
                  <a:moveTo>
                    <a:pt x="0" y="0"/>
                  </a:moveTo>
                  <a:lnTo>
                    <a:pt x="0" y="206501"/>
                  </a:lnTo>
                  <a:lnTo>
                    <a:pt x="304800" y="206501"/>
                  </a:lnTo>
                  <a:lnTo>
                    <a:pt x="304799" y="0"/>
                  </a:lnTo>
                  <a:lnTo>
                    <a:pt x="0" y="0"/>
                  </a:lnTo>
                  <a:close/>
                </a:path>
              </a:pathLst>
            </a:custGeom>
            <a:solidFill>
              <a:srgbClr val="66CBFE"/>
            </a:solidFill>
          </p:spPr>
          <p:txBody>
            <a:bodyPr wrap="square" lIns="0" tIns="0" rIns="0" bIns="0" rtlCol="0">
              <a:noAutofit/>
            </a:bodyPr>
            <a:lstStyle/>
            <a:p>
              <a:endParaRPr/>
            </a:p>
          </p:txBody>
        </p:sp>
        <p:sp>
          <p:nvSpPr>
            <p:cNvPr id="541" name="object 75"/>
            <p:cNvSpPr/>
            <p:nvPr/>
          </p:nvSpPr>
          <p:spPr>
            <a:xfrm>
              <a:off x="3009785" y="5725668"/>
              <a:ext cx="304800" cy="206501"/>
            </a:xfrm>
            <a:custGeom>
              <a:avLst/>
              <a:gdLst/>
              <a:ahLst/>
              <a:cxnLst/>
              <a:rect l="l" t="t" r="r" b="b"/>
              <a:pathLst>
                <a:path w="304800" h="206501">
                  <a:moveTo>
                    <a:pt x="0" y="0"/>
                  </a:moveTo>
                  <a:lnTo>
                    <a:pt x="0" y="206501"/>
                  </a:lnTo>
                  <a:lnTo>
                    <a:pt x="304800" y="206501"/>
                  </a:lnTo>
                  <a:lnTo>
                    <a:pt x="304799" y="0"/>
                  </a:lnTo>
                  <a:lnTo>
                    <a:pt x="0" y="0"/>
                  </a:lnTo>
                  <a:close/>
                </a:path>
              </a:pathLst>
            </a:custGeom>
            <a:ln w="12700">
              <a:solidFill>
                <a:srgbClr val="000000"/>
              </a:solidFill>
            </a:ln>
          </p:spPr>
          <p:txBody>
            <a:bodyPr wrap="square" lIns="0" tIns="0" rIns="0" bIns="0" rtlCol="0">
              <a:noAutofit/>
            </a:bodyPr>
            <a:lstStyle/>
            <a:p>
              <a:endParaRPr/>
            </a:p>
          </p:txBody>
        </p:sp>
        <p:sp>
          <p:nvSpPr>
            <p:cNvPr id="542" name="object 76"/>
            <p:cNvSpPr/>
            <p:nvPr/>
          </p:nvSpPr>
          <p:spPr>
            <a:xfrm>
              <a:off x="2749943" y="4179570"/>
              <a:ext cx="348995" cy="206501"/>
            </a:xfrm>
            <a:custGeom>
              <a:avLst/>
              <a:gdLst/>
              <a:ahLst/>
              <a:cxnLst/>
              <a:rect l="l" t="t" r="r" b="b"/>
              <a:pathLst>
                <a:path w="348995" h="206501">
                  <a:moveTo>
                    <a:pt x="0" y="0"/>
                  </a:moveTo>
                  <a:lnTo>
                    <a:pt x="0" y="206501"/>
                  </a:lnTo>
                  <a:lnTo>
                    <a:pt x="348995" y="206501"/>
                  </a:lnTo>
                  <a:lnTo>
                    <a:pt x="348995" y="0"/>
                  </a:lnTo>
                  <a:lnTo>
                    <a:pt x="0" y="0"/>
                  </a:lnTo>
                  <a:close/>
                </a:path>
              </a:pathLst>
            </a:custGeom>
            <a:solidFill>
              <a:srgbClr val="FE7C7F"/>
            </a:solidFill>
          </p:spPr>
          <p:txBody>
            <a:bodyPr wrap="square" lIns="0" tIns="0" rIns="0" bIns="0" rtlCol="0">
              <a:noAutofit/>
            </a:bodyPr>
            <a:lstStyle/>
            <a:p>
              <a:endParaRPr/>
            </a:p>
          </p:txBody>
        </p:sp>
        <p:sp>
          <p:nvSpPr>
            <p:cNvPr id="543" name="object 77"/>
            <p:cNvSpPr/>
            <p:nvPr/>
          </p:nvSpPr>
          <p:spPr>
            <a:xfrm>
              <a:off x="2749943" y="4179570"/>
              <a:ext cx="348995" cy="206501"/>
            </a:xfrm>
            <a:custGeom>
              <a:avLst/>
              <a:gdLst/>
              <a:ahLst/>
              <a:cxnLst/>
              <a:rect l="l" t="t" r="r" b="b"/>
              <a:pathLst>
                <a:path w="348995" h="206501">
                  <a:moveTo>
                    <a:pt x="0" y="0"/>
                  </a:moveTo>
                  <a:lnTo>
                    <a:pt x="0" y="206501"/>
                  </a:lnTo>
                  <a:lnTo>
                    <a:pt x="348995" y="206501"/>
                  </a:lnTo>
                  <a:lnTo>
                    <a:pt x="348995" y="0"/>
                  </a:lnTo>
                  <a:lnTo>
                    <a:pt x="0" y="0"/>
                  </a:lnTo>
                  <a:close/>
                </a:path>
              </a:pathLst>
            </a:custGeom>
            <a:ln w="12700">
              <a:solidFill>
                <a:srgbClr val="000000"/>
              </a:solidFill>
            </a:ln>
          </p:spPr>
          <p:txBody>
            <a:bodyPr wrap="square" lIns="0" tIns="0" rIns="0" bIns="0" rtlCol="0">
              <a:noAutofit/>
            </a:bodyPr>
            <a:lstStyle/>
            <a:p>
              <a:endParaRPr/>
            </a:p>
          </p:txBody>
        </p:sp>
        <p:sp>
          <p:nvSpPr>
            <p:cNvPr id="544" name="object 78"/>
            <p:cNvSpPr/>
            <p:nvPr/>
          </p:nvSpPr>
          <p:spPr>
            <a:xfrm>
              <a:off x="3251327" y="4179570"/>
              <a:ext cx="348996" cy="206501"/>
            </a:xfrm>
            <a:custGeom>
              <a:avLst/>
              <a:gdLst/>
              <a:ahLst/>
              <a:cxnLst/>
              <a:rect l="l" t="t" r="r" b="b"/>
              <a:pathLst>
                <a:path w="348996" h="206501">
                  <a:moveTo>
                    <a:pt x="0" y="0"/>
                  </a:moveTo>
                  <a:lnTo>
                    <a:pt x="0" y="206501"/>
                  </a:lnTo>
                  <a:lnTo>
                    <a:pt x="348996" y="206501"/>
                  </a:lnTo>
                  <a:lnTo>
                    <a:pt x="348996" y="0"/>
                  </a:lnTo>
                  <a:lnTo>
                    <a:pt x="0" y="0"/>
                  </a:lnTo>
                  <a:close/>
                </a:path>
              </a:pathLst>
            </a:custGeom>
            <a:solidFill>
              <a:srgbClr val="FCF000"/>
            </a:solidFill>
          </p:spPr>
          <p:txBody>
            <a:bodyPr wrap="square" lIns="0" tIns="0" rIns="0" bIns="0" rtlCol="0">
              <a:noAutofit/>
            </a:bodyPr>
            <a:lstStyle/>
            <a:p>
              <a:endParaRPr/>
            </a:p>
          </p:txBody>
        </p:sp>
        <p:sp>
          <p:nvSpPr>
            <p:cNvPr id="545" name="object 79"/>
            <p:cNvSpPr/>
            <p:nvPr/>
          </p:nvSpPr>
          <p:spPr>
            <a:xfrm>
              <a:off x="3251327" y="4179570"/>
              <a:ext cx="348996" cy="206501"/>
            </a:xfrm>
            <a:custGeom>
              <a:avLst/>
              <a:gdLst/>
              <a:ahLst/>
              <a:cxnLst/>
              <a:rect l="l" t="t" r="r" b="b"/>
              <a:pathLst>
                <a:path w="348996" h="206501">
                  <a:moveTo>
                    <a:pt x="0" y="0"/>
                  </a:moveTo>
                  <a:lnTo>
                    <a:pt x="0" y="206501"/>
                  </a:lnTo>
                  <a:lnTo>
                    <a:pt x="348996" y="206501"/>
                  </a:lnTo>
                  <a:lnTo>
                    <a:pt x="348996" y="0"/>
                  </a:lnTo>
                  <a:lnTo>
                    <a:pt x="0" y="0"/>
                  </a:lnTo>
                  <a:close/>
                </a:path>
              </a:pathLst>
            </a:custGeom>
            <a:ln w="12700">
              <a:solidFill>
                <a:srgbClr val="000000"/>
              </a:solidFill>
            </a:ln>
          </p:spPr>
          <p:txBody>
            <a:bodyPr wrap="square" lIns="0" tIns="0" rIns="0" bIns="0" rtlCol="0">
              <a:noAutofit/>
            </a:bodyPr>
            <a:lstStyle/>
            <a:p>
              <a:endParaRPr/>
            </a:p>
          </p:txBody>
        </p:sp>
        <p:sp>
          <p:nvSpPr>
            <p:cNvPr id="546" name="object 80"/>
            <p:cNvSpPr/>
            <p:nvPr/>
          </p:nvSpPr>
          <p:spPr>
            <a:xfrm>
              <a:off x="1440065" y="5457444"/>
              <a:ext cx="915924" cy="457200"/>
            </a:xfrm>
            <a:custGeom>
              <a:avLst/>
              <a:gdLst/>
              <a:ahLst/>
              <a:cxnLst/>
              <a:rect l="l" t="t" r="r" b="b"/>
              <a:pathLst>
                <a:path w="915924" h="457200">
                  <a:moveTo>
                    <a:pt x="0" y="0"/>
                  </a:moveTo>
                  <a:lnTo>
                    <a:pt x="0" y="457200"/>
                  </a:lnTo>
                  <a:lnTo>
                    <a:pt x="915924" y="457200"/>
                  </a:lnTo>
                  <a:lnTo>
                    <a:pt x="915924" y="0"/>
                  </a:lnTo>
                  <a:lnTo>
                    <a:pt x="0" y="0"/>
                  </a:lnTo>
                  <a:close/>
                </a:path>
              </a:pathLst>
            </a:custGeom>
            <a:ln w="19050">
              <a:solidFill>
                <a:srgbClr val="FF0000"/>
              </a:solidFill>
            </a:ln>
          </p:spPr>
          <p:txBody>
            <a:bodyPr wrap="square" lIns="0" tIns="0" rIns="0" bIns="0" rtlCol="0">
              <a:noAutofit/>
            </a:bodyPr>
            <a:lstStyle/>
            <a:p>
              <a:endParaRPr/>
            </a:p>
          </p:txBody>
        </p:sp>
        <p:sp>
          <p:nvSpPr>
            <p:cNvPr id="547" name="object 81"/>
            <p:cNvSpPr/>
            <p:nvPr/>
          </p:nvSpPr>
          <p:spPr>
            <a:xfrm>
              <a:off x="1435493" y="5689092"/>
              <a:ext cx="310895" cy="206501"/>
            </a:xfrm>
            <a:custGeom>
              <a:avLst/>
              <a:gdLst/>
              <a:ahLst/>
              <a:cxnLst/>
              <a:rect l="l" t="t" r="r" b="b"/>
              <a:pathLst>
                <a:path w="310895" h="206501">
                  <a:moveTo>
                    <a:pt x="0" y="0"/>
                  </a:moveTo>
                  <a:lnTo>
                    <a:pt x="0" y="206501"/>
                  </a:lnTo>
                  <a:lnTo>
                    <a:pt x="310895" y="206501"/>
                  </a:lnTo>
                  <a:lnTo>
                    <a:pt x="310895" y="0"/>
                  </a:lnTo>
                  <a:lnTo>
                    <a:pt x="0" y="0"/>
                  </a:lnTo>
                  <a:close/>
                </a:path>
              </a:pathLst>
            </a:custGeom>
            <a:solidFill>
              <a:srgbClr val="99FE65"/>
            </a:solidFill>
          </p:spPr>
          <p:txBody>
            <a:bodyPr wrap="square" lIns="0" tIns="0" rIns="0" bIns="0" rtlCol="0">
              <a:noAutofit/>
            </a:bodyPr>
            <a:lstStyle/>
            <a:p>
              <a:endParaRPr/>
            </a:p>
          </p:txBody>
        </p:sp>
        <p:sp>
          <p:nvSpPr>
            <p:cNvPr id="548" name="object 82"/>
            <p:cNvSpPr/>
            <p:nvPr/>
          </p:nvSpPr>
          <p:spPr>
            <a:xfrm>
              <a:off x="1435493" y="5689092"/>
              <a:ext cx="310895" cy="206501"/>
            </a:xfrm>
            <a:custGeom>
              <a:avLst/>
              <a:gdLst/>
              <a:ahLst/>
              <a:cxnLst/>
              <a:rect l="l" t="t" r="r" b="b"/>
              <a:pathLst>
                <a:path w="310895" h="206501">
                  <a:moveTo>
                    <a:pt x="0" y="0"/>
                  </a:moveTo>
                  <a:lnTo>
                    <a:pt x="0" y="206501"/>
                  </a:lnTo>
                  <a:lnTo>
                    <a:pt x="310895" y="206501"/>
                  </a:lnTo>
                  <a:lnTo>
                    <a:pt x="310895" y="0"/>
                  </a:lnTo>
                  <a:lnTo>
                    <a:pt x="0" y="0"/>
                  </a:lnTo>
                  <a:close/>
                </a:path>
              </a:pathLst>
            </a:custGeom>
            <a:ln w="12700">
              <a:solidFill>
                <a:srgbClr val="000000"/>
              </a:solidFill>
            </a:ln>
          </p:spPr>
          <p:txBody>
            <a:bodyPr wrap="square" lIns="0" tIns="0" rIns="0" bIns="0" rtlCol="0">
              <a:noAutofit/>
            </a:bodyPr>
            <a:lstStyle/>
            <a:p>
              <a:endParaRPr/>
            </a:p>
          </p:txBody>
        </p:sp>
        <p:sp>
          <p:nvSpPr>
            <p:cNvPr id="549" name="object 83"/>
            <p:cNvSpPr/>
            <p:nvPr/>
          </p:nvSpPr>
          <p:spPr>
            <a:xfrm>
              <a:off x="2038235" y="5689092"/>
              <a:ext cx="311657" cy="206501"/>
            </a:xfrm>
            <a:custGeom>
              <a:avLst/>
              <a:gdLst/>
              <a:ahLst/>
              <a:cxnLst/>
              <a:rect l="l" t="t" r="r" b="b"/>
              <a:pathLst>
                <a:path w="311657" h="206501">
                  <a:moveTo>
                    <a:pt x="0" y="0"/>
                  </a:moveTo>
                  <a:lnTo>
                    <a:pt x="0" y="206501"/>
                  </a:lnTo>
                  <a:lnTo>
                    <a:pt x="311657" y="206501"/>
                  </a:lnTo>
                  <a:lnTo>
                    <a:pt x="311657" y="0"/>
                  </a:lnTo>
                  <a:lnTo>
                    <a:pt x="0" y="0"/>
                  </a:lnTo>
                  <a:close/>
                </a:path>
              </a:pathLst>
            </a:custGeom>
            <a:solidFill>
              <a:srgbClr val="FECC00"/>
            </a:solidFill>
          </p:spPr>
          <p:txBody>
            <a:bodyPr wrap="square" lIns="0" tIns="0" rIns="0" bIns="0" rtlCol="0">
              <a:noAutofit/>
            </a:bodyPr>
            <a:lstStyle/>
            <a:p>
              <a:endParaRPr/>
            </a:p>
          </p:txBody>
        </p:sp>
        <p:sp>
          <p:nvSpPr>
            <p:cNvPr id="550" name="object 84"/>
            <p:cNvSpPr/>
            <p:nvPr/>
          </p:nvSpPr>
          <p:spPr>
            <a:xfrm>
              <a:off x="2038235" y="5689092"/>
              <a:ext cx="311657" cy="206501"/>
            </a:xfrm>
            <a:custGeom>
              <a:avLst/>
              <a:gdLst/>
              <a:ahLst/>
              <a:cxnLst/>
              <a:rect l="l" t="t" r="r" b="b"/>
              <a:pathLst>
                <a:path w="311657" h="206501">
                  <a:moveTo>
                    <a:pt x="0" y="0"/>
                  </a:moveTo>
                  <a:lnTo>
                    <a:pt x="0" y="206501"/>
                  </a:lnTo>
                  <a:lnTo>
                    <a:pt x="311657" y="206501"/>
                  </a:lnTo>
                  <a:lnTo>
                    <a:pt x="311657" y="0"/>
                  </a:lnTo>
                  <a:lnTo>
                    <a:pt x="0" y="0"/>
                  </a:lnTo>
                  <a:close/>
                </a:path>
              </a:pathLst>
            </a:custGeom>
            <a:ln w="12700">
              <a:solidFill>
                <a:srgbClr val="000000"/>
              </a:solidFill>
            </a:ln>
          </p:spPr>
          <p:txBody>
            <a:bodyPr wrap="square" lIns="0" tIns="0" rIns="0" bIns="0" rtlCol="0">
              <a:noAutofit/>
            </a:bodyPr>
            <a:lstStyle/>
            <a:p>
              <a:endParaRPr/>
            </a:p>
          </p:txBody>
        </p:sp>
        <p:sp>
          <p:nvSpPr>
            <p:cNvPr id="551" name="object 85"/>
            <p:cNvSpPr/>
            <p:nvPr/>
          </p:nvSpPr>
          <p:spPr>
            <a:xfrm>
              <a:off x="1740293" y="5689092"/>
              <a:ext cx="304800" cy="206501"/>
            </a:xfrm>
            <a:custGeom>
              <a:avLst/>
              <a:gdLst/>
              <a:ahLst/>
              <a:cxnLst/>
              <a:rect l="l" t="t" r="r" b="b"/>
              <a:pathLst>
                <a:path w="304800" h="206501">
                  <a:moveTo>
                    <a:pt x="0" y="0"/>
                  </a:moveTo>
                  <a:lnTo>
                    <a:pt x="0" y="206501"/>
                  </a:lnTo>
                  <a:lnTo>
                    <a:pt x="304800" y="206501"/>
                  </a:lnTo>
                  <a:lnTo>
                    <a:pt x="304800" y="0"/>
                  </a:lnTo>
                  <a:lnTo>
                    <a:pt x="0" y="0"/>
                  </a:lnTo>
                  <a:close/>
                </a:path>
              </a:pathLst>
            </a:custGeom>
            <a:solidFill>
              <a:srgbClr val="66CBFE"/>
            </a:solidFill>
          </p:spPr>
          <p:txBody>
            <a:bodyPr wrap="square" lIns="0" tIns="0" rIns="0" bIns="0" rtlCol="0">
              <a:noAutofit/>
            </a:bodyPr>
            <a:lstStyle/>
            <a:p>
              <a:endParaRPr/>
            </a:p>
          </p:txBody>
        </p:sp>
        <p:sp>
          <p:nvSpPr>
            <p:cNvPr id="552" name="object 86"/>
            <p:cNvSpPr/>
            <p:nvPr/>
          </p:nvSpPr>
          <p:spPr>
            <a:xfrm>
              <a:off x="1740293" y="5689092"/>
              <a:ext cx="304800" cy="206501"/>
            </a:xfrm>
            <a:custGeom>
              <a:avLst/>
              <a:gdLst/>
              <a:ahLst/>
              <a:cxnLst/>
              <a:rect l="l" t="t" r="r" b="b"/>
              <a:pathLst>
                <a:path w="304800" h="206501">
                  <a:moveTo>
                    <a:pt x="0" y="0"/>
                  </a:moveTo>
                  <a:lnTo>
                    <a:pt x="0" y="206501"/>
                  </a:lnTo>
                  <a:lnTo>
                    <a:pt x="304800" y="206501"/>
                  </a:lnTo>
                  <a:lnTo>
                    <a:pt x="304800" y="0"/>
                  </a:lnTo>
                  <a:lnTo>
                    <a:pt x="0" y="0"/>
                  </a:lnTo>
                  <a:close/>
                </a:path>
              </a:pathLst>
            </a:custGeom>
            <a:ln w="12700">
              <a:solidFill>
                <a:srgbClr val="000000"/>
              </a:solidFill>
            </a:ln>
          </p:spPr>
          <p:txBody>
            <a:bodyPr wrap="square" lIns="0" tIns="0" rIns="0" bIns="0" rtlCol="0">
              <a:noAutofit/>
            </a:bodyPr>
            <a:lstStyle/>
            <a:p>
              <a:endParaRPr/>
            </a:p>
          </p:txBody>
        </p:sp>
        <p:sp>
          <p:nvSpPr>
            <p:cNvPr id="553" name="object 87"/>
            <p:cNvSpPr/>
            <p:nvPr/>
          </p:nvSpPr>
          <p:spPr>
            <a:xfrm>
              <a:off x="1882787" y="4427982"/>
              <a:ext cx="1312164" cy="1011935"/>
            </a:xfrm>
            <a:custGeom>
              <a:avLst/>
              <a:gdLst/>
              <a:ahLst/>
              <a:cxnLst/>
              <a:rect l="l" t="t" r="r" b="b"/>
              <a:pathLst>
                <a:path w="1312164" h="1011935">
                  <a:moveTo>
                    <a:pt x="48006" y="957071"/>
                  </a:moveTo>
                  <a:lnTo>
                    <a:pt x="59374" y="948356"/>
                  </a:lnTo>
                  <a:lnTo>
                    <a:pt x="41909" y="925829"/>
                  </a:lnTo>
                  <a:lnTo>
                    <a:pt x="0" y="1011935"/>
                  </a:lnTo>
                  <a:lnTo>
                    <a:pt x="48006" y="957071"/>
                  </a:lnTo>
                  <a:close/>
                </a:path>
                <a:path w="1312164" h="1011935">
                  <a:moveTo>
                    <a:pt x="133350" y="927353"/>
                  </a:moveTo>
                  <a:lnTo>
                    <a:pt x="115824" y="905255"/>
                  </a:lnTo>
                  <a:lnTo>
                    <a:pt x="93725" y="922781"/>
                  </a:lnTo>
                  <a:lnTo>
                    <a:pt x="110489" y="944879"/>
                  </a:lnTo>
                  <a:lnTo>
                    <a:pt x="133350" y="927353"/>
                  </a:lnTo>
                  <a:close/>
                </a:path>
                <a:path w="1312164" h="1011935">
                  <a:moveTo>
                    <a:pt x="179069" y="893063"/>
                  </a:moveTo>
                  <a:lnTo>
                    <a:pt x="161544" y="870203"/>
                  </a:lnTo>
                  <a:lnTo>
                    <a:pt x="138683" y="887729"/>
                  </a:lnTo>
                  <a:lnTo>
                    <a:pt x="156209" y="910589"/>
                  </a:lnTo>
                  <a:lnTo>
                    <a:pt x="179069" y="893063"/>
                  </a:lnTo>
                  <a:close/>
                </a:path>
                <a:path w="1312164" h="1011935">
                  <a:moveTo>
                    <a:pt x="224027" y="858012"/>
                  </a:moveTo>
                  <a:lnTo>
                    <a:pt x="206501" y="835151"/>
                  </a:lnTo>
                  <a:lnTo>
                    <a:pt x="184403" y="852677"/>
                  </a:lnTo>
                  <a:lnTo>
                    <a:pt x="201168" y="875538"/>
                  </a:lnTo>
                  <a:lnTo>
                    <a:pt x="224027" y="858012"/>
                  </a:lnTo>
                  <a:close/>
                </a:path>
                <a:path w="1312164" h="1011935">
                  <a:moveTo>
                    <a:pt x="269748" y="822959"/>
                  </a:moveTo>
                  <a:lnTo>
                    <a:pt x="252221" y="800862"/>
                  </a:lnTo>
                  <a:lnTo>
                    <a:pt x="229362" y="818388"/>
                  </a:lnTo>
                  <a:lnTo>
                    <a:pt x="246887" y="840485"/>
                  </a:lnTo>
                  <a:lnTo>
                    <a:pt x="269748" y="822959"/>
                  </a:lnTo>
                  <a:close/>
                </a:path>
                <a:path w="1312164" h="1011935">
                  <a:moveTo>
                    <a:pt x="314706" y="788669"/>
                  </a:moveTo>
                  <a:lnTo>
                    <a:pt x="297180" y="765809"/>
                  </a:lnTo>
                  <a:lnTo>
                    <a:pt x="274319" y="783335"/>
                  </a:lnTo>
                  <a:lnTo>
                    <a:pt x="291845" y="806195"/>
                  </a:lnTo>
                  <a:lnTo>
                    <a:pt x="314706" y="788669"/>
                  </a:lnTo>
                  <a:close/>
                </a:path>
                <a:path w="1312164" h="1011935">
                  <a:moveTo>
                    <a:pt x="360425" y="753617"/>
                  </a:moveTo>
                  <a:lnTo>
                    <a:pt x="342900" y="730757"/>
                  </a:lnTo>
                  <a:lnTo>
                    <a:pt x="320039" y="748283"/>
                  </a:lnTo>
                  <a:lnTo>
                    <a:pt x="337565" y="771143"/>
                  </a:lnTo>
                  <a:lnTo>
                    <a:pt x="360425" y="753617"/>
                  </a:lnTo>
                  <a:close/>
                </a:path>
                <a:path w="1312164" h="1011935">
                  <a:moveTo>
                    <a:pt x="405383" y="718565"/>
                  </a:moveTo>
                  <a:lnTo>
                    <a:pt x="387857" y="696467"/>
                  </a:lnTo>
                  <a:lnTo>
                    <a:pt x="364998" y="713231"/>
                  </a:lnTo>
                  <a:lnTo>
                    <a:pt x="382524" y="736091"/>
                  </a:lnTo>
                  <a:lnTo>
                    <a:pt x="405383" y="718565"/>
                  </a:lnTo>
                  <a:close/>
                </a:path>
                <a:path w="1312164" h="1011935">
                  <a:moveTo>
                    <a:pt x="450342" y="684276"/>
                  </a:moveTo>
                  <a:lnTo>
                    <a:pt x="433577" y="661415"/>
                  </a:lnTo>
                  <a:lnTo>
                    <a:pt x="410718" y="678941"/>
                  </a:lnTo>
                  <a:lnTo>
                    <a:pt x="428244" y="701801"/>
                  </a:lnTo>
                  <a:lnTo>
                    <a:pt x="450342" y="684276"/>
                  </a:lnTo>
                  <a:close/>
                </a:path>
                <a:path w="1312164" h="1011935">
                  <a:moveTo>
                    <a:pt x="496062" y="649223"/>
                  </a:moveTo>
                  <a:lnTo>
                    <a:pt x="478536" y="626363"/>
                  </a:lnTo>
                  <a:lnTo>
                    <a:pt x="455675" y="643889"/>
                  </a:lnTo>
                  <a:lnTo>
                    <a:pt x="473201" y="666750"/>
                  </a:lnTo>
                  <a:lnTo>
                    <a:pt x="496062" y="649223"/>
                  </a:lnTo>
                  <a:close/>
                </a:path>
                <a:path w="1312164" h="1011935">
                  <a:moveTo>
                    <a:pt x="541019" y="614171"/>
                  </a:moveTo>
                  <a:lnTo>
                    <a:pt x="524256" y="592073"/>
                  </a:lnTo>
                  <a:lnTo>
                    <a:pt x="501395" y="608838"/>
                  </a:lnTo>
                  <a:lnTo>
                    <a:pt x="518921" y="631697"/>
                  </a:lnTo>
                  <a:lnTo>
                    <a:pt x="541019" y="614171"/>
                  </a:lnTo>
                  <a:close/>
                </a:path>
                <a:path w="1312164" h="1011935">
                  <a:moveTo>
                    <a:pt x="586739" y="579881"/>
                  </a:moveTo>
                  <a:lnTo>
                    <a:pt x="569213" y="557021"/>
                  </a:lnTo>
                  <a:lnTo>
                    <a:pt x="546353" y="574547"/>
                  </a:lnTo>
                  <a:lnTo>
                    <a:pt x="563880" y="596645"/>
                  </a:lnTo>
                  <a:lnTo>
                    <a:pt x="586739" y="579881"/>
                  </a:lnTo>
                  <a:close/>
                </a:path>
                <a:path w="1312164" h="1011935">
                  <a:moveTo>
                    <a:pt x="631698" y="544829"/>
                  </a:moveTo>
                  <a:lnTo>
                    <a:pt x="614933" y="521969"/>
                  </a:lnTo>
                  <a:lnTo>
                    <a:pt x="592074" y="539495"/>
                  </a:lnTo>
                  <a:lnTo>
                    <a:pt x="609600" y="562355"/>
                  </a:lnTo>
                  <a:lnTo>
                    <a:pt x="631698" y="544829"/>
                  </a:lnTo>
                  <a:close/>
                </a:path>
                <a:path w="1312164" h="1011935">
                  <a:moveTo>
                    <a:pt x="677418" y="509777"/>
                  </a:moveTo>
                  <a:lnTo>
                    <a:pt x="659892" y="487679"/>
                  </a:lnTo>
                  <a:lnTo>
                    <a:pt x="637032" y="504443"/>
                  </a:lnTo>
                  <a:lnTo>
                    <a:pt x="654557" y="527303"/>
                  </a:lnTo>
                  <a:lnTo>
                    <a:pt x="677418" y="509777"/>
                  </a:lnTo>
                  <a:close/>
                </a:path>
                <a:path w="1312164" h="1011935">
                  <a:moveTo>
                    <a:pt x="722376" y="475488"/>
                  </a:moveTo>
                  <a:lnTo>
                    <a:pt x="705612" y="452627"/>
                  </a:lnTo>
                  <a:lnTo>
                    <a:pt x="682751" y="470153"/>
                  </a:lnTo>
                  <a:lnTo>
                    <a:pt x="700277" y="492251"/>
                  </a:lnTo>
                  <a:lnTo>
                    <a:pt x="722376" y="475488"/>
                  </a:lnTo>
                  <a:close/>
                </a:path>
                <a:path w="1312164" h="1011935">
                  <a:moveTo>
                    <a:pt x="768095" y="440435"/>
                  </a:moveTo>
                  <a:lnTo>
                    <a:pt x="750569" y="417575"/>
                  </a:lnTo>
                  <a:lnTo>
                    <a:pt x="727709" y="435101"/>
                  </a:lnTo>
                  <a:lnTo>
                    <a:pt x="745236" y="457962"/>
                  </a:lnTo>
                  <a:lnTo>
                    <a:pt x="768095" y="440435"/>
                  </a:lnTo>
                  <a:close/>
                </a:path>
                <a:path w="1312164" h="1011935">
                  <a:moveTo>
                    <a:pt x="813053" y="405383"/>
                  </a:moveTo>
                  <a:lnTo>
                    <a:pt x="796289" y="382523"/>
                  </a:lnTo>
                  <a:lnTo>
                    <a:pt x="773430" y="400050"/>
                  </a:lnTo>
                  <a:lnTo>
                    <a:pt x="790956" y="422909"/>
                  </a:lnTo>
                  <a:lnTo>
                    <a:pt x="813053" y="405383"/>
                  </a:lnTo>
                  <a:close/>
                </a:path>
                <a:path w="1312164" h="1011935">
                  <a:moveTo>
                    <a:pt x="858774" y="371093"/>
                  </a:moveTo>
                  <a:lnTo>
                    <a:pt x="841248" y="348233"/>
                  </a:lnTo>
                  <a:lnTo>
                    <a:pt x="818388" y="365759"/>
                  </a:lnTo>
                  <a:lnTo>
                    <a:pt x="835913" y="387857"/>
                  </a:lnTo>
                  <a:lnTo>
                    <a:pt x="858774" y="371093"/>
                  </a:lnTo>
                  <a:close/>
                </a:path>
                <a:path w="1312164" h="1011935">
                  <a:moveTo>
                    <a:pt x="903732" y="336041"/>
                  </a:moveTo>
                  <a:lnTo>
                    <a:pt x="886206" y="313181"/>
                  </a:lnTo>
                  <a:lnTo>
                    <a:pt x="864107" y="330707"/>
                  </a:lnTo>
                  <a:lnTo>
                    <a:pt x="881633" y="353567"/>
                  </a:lnTo>
                  <a:lnTo>
                    <a:pt x="903732" y="336041"/>
                  </a:lnTo>
                  <a:close/>
                </a:path>
                <a:path w="1312164" h="1011935">
                  <a:moveTo>
                    <a:pt x="949451" y="300989"/>
                  </a:moveTo>
                  <a:lnTo>
                    <a:pt x="931926" y="278129"/>
                  </a:lnTo>
                  <a:lnTo>
                    <a:pt x="909065" y="295655"/>
                  </a:lnTo>
                  <a:lnTo>
                    <a:pt x="926592" y="318515"/>
                  </a:lnTo>
                  <a:lnTo>
                    <a:pt x="949451" y="300989"/>
                  </a:lnTo>
                  <a:close/>
                </a:path>
                <a:path w="1312164" h="1011935">
                  <a:moveTo>
                    <a:pt x="994409" y="265938"/>
                  </a:moveTo>
                  <a:lnTo>
                    <a:pt x="976883" y="243839"/>
                  </a:lnTo>
                  <a:lnTo>
                    <a:pt x="954786" y="261365"/>
                  </a:lnTo>
                  <a:lnTo>
                    <a:pt x="972312" y="283463"/>
                  </a:lnTo>
                  <a:lnTo>
                    <a:pt x="994409" y="265938"/>
                  </a:lnTo>
                  <a:close/>
                </a:path>
                <a:path w="1312164" h="1011935">
                  <a:moveTo>
                    <a:pt x="1040130" y="231647"/>
                  </a:moveTo>
                  <a:lnTo>
                    <a:pt x="1022603" y="208787"/>
                  </a:lnTo>
                  <a:lnTo>
                    <a:pt x="999744" y="226313"/>
                  </a:lnTo>
                  <a:lnTo>
                    <a:pt x="1017269" y="249173"/>
                  </a:lnTo>
                  <a:lnTo>
                    <a:pt x="1040130" y="231647"/>
                  </a:lnTo>
                  <a:close/>
                </a:path>
                <a:path w="1312164" h="1011935">
                  <a:moveTo>
                    <a:pt x="1085088" y="196595"/>
                  </a:moveTo>
                  <a:lnTo>
                    <a:pt x="1067562" y="173735"/>
                  </a:lnTo>
                  <a:lnTo>
                    <a:pt x="1045463" y="191262"/>
                  </a:lnTo>
                  <a:lnTo>
                    <a:pt x="1062227" y="214121"/>
                  </a:lnTo>
                  <a:lnTo>
                    <a:pt x="1085088" y="196595"/>
                  </a:lnTo>
                  <a:close/>
                </a:path>
                <a:path w="1312164" h="1011935">
                  <a:moveTo>
                    <a:pt x="1130808" y="161543"/>
                  </a:moveTo>
                  <a:lnTo>
                    <a:pt x="1113282" y="139445"/>
                  </a:lnTo>
                  <a:lnTo>
                    <a:pt x="1090421" y="156971"/>
                  </a:lnTo>
                  <a:lnTo>
                    <a:pt x="1107948" y="179069"/>
                  </a:lnTo>
                  <a:lnTo>
                    <a:pt x="1130808" y="161543"/>
                  </a:lnTo>
                  <a:close/>
                </a:path>
                <a:path w="1312164" h="1011935">
                  <a:moveTo>
                    <a:pt x="1175765" y="127253"/>
                  </a:moveTo>
                  <a:lnTo>
                    <a:pt x="1158239" y="104393"/>
                  </a:lnTo>
                  <a:lnTo>
                    <a:pt x="1136142" y="121919"/>
                  </a:lnTo>
                  <a:lnTo>
                    <a:pt x="1152906" y="144779"/>
                  </a:lnTo>
                  <a:lnTo>
                    <a:pt x="1175765" y="127253"/>
                  </a:lnTo>
                  <a:close/>
                </a:path>
                <a:path w="1312164" h="1011935">
                  <a:moveTo>
                    <a:pt x="1221486" y="92201"/>
                  </a:moveTo>
                  <a:lnTo>
                    <a:pt x="1203959" y="69341"/>
                  </a:lnTo>
                  <a:lnTo>
                    <a:pt x="1181100" y="86867"/>
                  </a:lnTo>
                  <a:lnTo>
                    <a:pt x="1198626" y="109727"/>
                  </a:lnTo>
                  <a:lnTo>
                    <a:pt x="1221486" y="92201"/>
                  </a:lnTo>
                  <a:close/>
                </a:path>
                <a:path w="1312164" h="1011935">
                  <a:moveTo>
                    <a:pt x="1266444" y="57150"/>
                  </a:moveTo>
                  <a:lnTo>
                    <a:pt x="1248918" y="35051"/>
                  </a:lnTo>
                  <a:lnTo>
                    <a:pt x="1226820" y="51815"/>
                  </a:lnTo>
                  <a:lnTo>
                    <a:pt x="1243583" y="74675"/>
                  </a:lnTo>
                  <a:lnTo>
                    <a:pt x="1266444" y="57150"/>
                  </a:lnTo>
                  <a:close/>
                </a:path>
                <a:path w="1312164" h="1011935">
                  <a:moveTo>
                    <a:pt x="1312164" y="22859"/>
                  </a:moveTo>
                  <a:lnTo>
                    <a:pt x="1294638" y="0"/>
                  </a:lnTo>
                  <a:lnTo>
                    <a:pt x="1271777" y="17525"/>
                  </a:lnTo>
                  <a:lnTo>
                    <a:pt x="1289303" y="40385"/>
                  </a:lnTo>
                  <a:lnTo>
                    <a:pt x="1312164" y="22859"/>
                  </a:lnTo>
                  <a:close/>
                </a:path>
                <a:path w="1312164" h="1011935">
                  <a:moveTo>
                    <a:pt x="94487" y="993647"/>
                  </a:moveTo>
                  <a:lnTo>
                    <a:pt x="77023" y="971121"/>
                  </a:lnTo>
                  <a:lnTo>
                    <a:pt x="65531" y="979931"/>
                  </a:lnTo>
                  <a:lnTo>
                    <a:pt x="94487" y="993647"/>
                  </a:lnTo>
                  <a:close/>
                </a:path>
                <a:path w="1312164" h="1011935">
                  <a:moveTo>
                    <a:pt x="88392" y="962405"/>
                  </a:moveTo>
                  <a:lnTo>
                    <a:pt x="70865" y="939545"/>
                  </a:lnTo>
                  <a:lnTo>
                    <a:pt x="59374" y="948356"/>
                  </a:lnTo>
                  <a:lnTo>
                    <a:pt x="48006" y="957071"/>
                  </a:lnTo>
                  <a:lnTo>
                    <a:pt x="0" y="1011935"/>
                  </a:lnTo>
                  <a:lnTo>
                    <a:pt x="94487" y="993647"/>
                  </a:lnTo>
                  <a:lnTo>
                    <a:pt x="65531" y="979931"/>
                  </a:lnTo>
                  <a:lnTo>
                    <a:pt x="77023" y="971121"/>
                  </a:lnTo>
                  <a:lnTo>
                    <a:pt x="88392" y="962405"/>
                  </a:lnTo>
                  <a:close/>
                </a:path>
              </a:pathLst>
            </a:custGeom>
            <a:solidFill>
              <a:srgbClr val="000000"/>
            </a:solidFill>
          </p:spPr>
          <p:txBody>
            <a:bodyPr wrap="square" lIns="0" tIns="0" rIns="0" bIns="0" rtlCol="0">
              <a:noAutofit/>
            </a:bodyPr>
            <a:lstStyle/>
            <a:p>
              <a:endParaRPr/>
            </a:p>
          </p:txBody>
        </p:sp>
        <p:sp>
          <p:nvSpPr>
            <p:cNvPr id="554" name="object 88"/>
            <p:cNvSpPr/>
            <p:nvPr/>
          </p:nvSpPr>
          <p:spPr>
            <a:xfrm>
              <a:off x="4013339" y="3958590"/>
              <a:ext cx="915924" cy="457200"/>
            </a:xfrm>
            <a:custGeom>
              <a:avLst/>
              <a:gdLst/>
              <a:ahLst/>
              <a:cxnLst/>
              <a:rect l="l" t="t" r="r" b="b"/>
              <a:pathLst>
                <a:path w="915924" h="457200">
                  <a:moveTo>
                    <a:pt x="0" y="0"/>
                  </a:moveTo>
                  <a:lnTo>
                    <a:pt x="0" y="457200"/>
                  </a:lnTo>
                  <a:lnTo>
                    <a:pt x="915924" y="457200"/>
                  </a:lnTo>
                  <a:lnTo>
                    <a:pt x="915924" y="0"/>
                  </a:lnTo>
                  <a:lnTo>
                    <a:pt x="0" y="0"/>
                  </a:lnTo>
                  <a:close/>
                </a:path>
              </a:pathLst>
            </a:custGeom>
            <a:ln w="19050">
              <a:solidFill>
                <a:srgbClr val="FF0000"/>
              </a:solidFill>
            </a:ln>
          </p:spPr>
          <p:txBody>
            <a:bodyPr wrap="square" lIns="0" tIns="0" rIns="0" bIns="0" rtlCol="0">
              <a:noAutofit/>
            </a:bodyPr>
            <a:lstStyle/>
            <a:p>
              <a:endParaRPr/>
            </a:p>
          </p:txBody>
        </p:sp>
        <p:sp>
          <p:nvSpPr>
            <p:cNvPr id="555" name="object 89"/>
            <p:cNvSpPr/>
            <p:nvPr/>
          </p:nvSpPr>
          <p:spPr>
            <a:xfrm>
              <a:off x="4045343" y="4189476"/>
              <a:ext cx="348996" cy="205739"/>
            </a:xfrm>
            <a:custGeom>
              <a:avLst/>
              <a:gdLst/>
              <a:ahLst/>
              <a:cxnLst/>
              <a:rect l="l" t="t" r="r" b="b"/>
              <a:pathLst>
                <a:path w="348996" h="205739">
                  <a:moveTo>
                    <a:pt x="0" y="0"/>
                  </a:moveTo>
                  <a:lnTo>
                    <a:pt x="0" y="205739"/>
                  </a:lnTo>
                  <a:lnTo>
                    <a:pt x="348996" y="205739"/>
                  </a:lnTo>
                  <a:lnTo>
                    <a:pt x="348996" y="0"/>
                  </a:lnTo>
                  <a:lnTo>
                    <a:pt x="0" y="0"/>
                  </a:lnTo>
                  <a:close/>
                </a:path>
              </a:pathLst>
            </a:custGeom>
            <a:solidFill>
              <a:srgbClr val="FE7C7F"/>
            </a:solidFill>
          </p:spPr>
          <p:txBody>
            <a:bodyPr wrap="square" lIns="0" tIns="0" rIns="0" bIns="0" rtlCol="0">
              <a:noAutofit/>
            </a:bodyPr>
            <a:lstStyle/>
            <a:p>
              <a:endParaRPr/>
            </a:p>
          </p:txBody>
        </p:sp>
        <p:sp>
          <p:nvSpPr>
            <p:cNvPr id="556" name="object 90"/>
            <p:cNvSpPr/>
            <p:nvPr/>
          </p:nvSpPr>
          <p:spPr>
            <a:xfrm>
              <a:off x="4045343" y="4189476"/>
              <a:ext cx="348996" cy="205739"/>
            </a:xfrm>
            <a:custGeom>
              <a:avLst/>
              <a:gdLst/>
              <a:ahLst/>
              <a:cxnLst/>
              <a:rect l="l" t="t" r="r" b="b"/>
              <a:pathLst>
                <a:path w="348996" h="205739">
                  <a:moveTo>
                    <a:pt x="0" y="0"/>
                  </a:moveTo>
                  <a:lnTo>
                    <a:pt x="0" y="205739"/>
                  </a:lnTo>
                  <a:lnTo>
                    <a:pt x="348996" y="205739"/>
                  </a:lnTo>
                  <a:lnTo>
                    <a:pt x="348996" y="0"/>
                  </a:lnTo>
                  <a:lnTo>
                    <a:pt x="0" y="0"/>
                  </a:lnTo>
                  <a:close/>
                </a:path>
              </a:pathLst>
            </a:custGeom>
            <a:ln w="12700">
              <a:solidFill>
                <a:srgbClr val="000000"/>
              </a:solidFill>
            </a:ln>
          </p:spPr>
          <p:txBody>
            <a:bodyPr wrap="square" lIns="0" tIns="0" rIns="0" bIns="0" rtlCol="0">
              <a:noAutofit/>
            </a:bodyPr>
            <a:lstStyle/>
            <a:p>
              <a:endParaRPr/>
            </a:p>
          </p:txBody>
        </p:sp>
        <p:sp>
          <p:nvSpPr>
            <p:cNvPr id="557" name="object 91"/>
            <p:cNvSpPr/>
            <p:nvPr/>
          </p:nvSpPr>
          <p:spPr>
            <a:xfrm>
              <a:off x="4546739" y="4189476"/>
              <a:ext cx="348996" cy="205739"/>
            </a:xfrm>
            <a:custGeom>
              <a:avLst/>
              <a:gdLst/>
              <a:ahLst/>
              <a:cxnLst/>
              <a:rect l="l" t="t" r="r" b="b"/>
              <a:pathLst>
                <a:path w="348996" h="205739">
                  <a:moveTo>
                    <a:pt x="0" y="0"/>
                  </a:moveTo>
                  <a:lnTo>
                    <a:pt x="0" y="205739"/>
                  </a:lnTo>
                  <a:lnTo>
                    <a:pt x="348996" y="205739"/>
                  </a:lnTo>
                  <a:lnTo>
                    <a:pt x="348996" y="0"/>
                  </a:lnTo>
                  <a:lnTo>
                    <a:pt x="0" y="0"/>
                  </a:lnTo>
                  <a:close/>
                </a:path>
              </a:pathLst>
            </a:custGeom>
            <a:solidFill>
              <a:srgbClr val="FCF000"/>
            </a:solidFill>
          </p:spPr>
          <p:txBody>
            <a:bodyPr wrap="square" lIns="0" tIns="0" rIns="0" bIns="0" rtlCol="0">
              <a:noAutofit/>
            </a:bodyPr>
            <a:lstStyle/>
            <a:p>
              <a:endParaRPr/>
            </a:p>
          </p:txBody>
        </p:sp>
        <p:sp>
          <p:nvSpPr>
            <p:cNvPr id="558" name="object 92"/>
            <p:cNvSpPr/>
            <p:nvPr/>
          </p:nvSpPr>
          <p:spPr>
            <a:xfrm>
              <a:off x="4546739" y="4189476"/>
              <a:ext cx="348996" cy="205739"/>
            </a:xfrm>
            <a:custGeom>
              <a:avLst/>
              <a:gdLst/>
              <a:ahLst/>
              <a:cxnLst/>
              <a:rect l="l" t="t" r="r" b="b"/>
              <a:pathLst>
                <a:path w="348996" h="205739">
                  <a:moveTo>
                    <a:pt x="0" y="0"/>
                  </a:moveTo>
                  <a:lnTo>
                    <a:pt x="0" y="205739"/>
                  </a:lnTo>
                  <a:lnTo>
                    <a:pt x="348996" y="205739"/>
                  </a:lnTo>
                  <a:lnTo>
                    <a:pt x="348996" y="0"/>
                  </a:lnTo>
                  <a:lnTo>
                    <a:pt x="0" y="0"/>
                  </a:lnTo>
                  <a:close/>
                </a:path>
              </a:pathLst>
            </a:custGeom>
            <a:ln w="12700">
              <a:solidFill>
                <a:srgbClr val="000000"/>
              </a:solidFill>
            </a:ln>
          </p:spPr>
          <p:txBody>
            <a:bodyPr wrap="square" lIns="0" tIns="0" rIns="0" bIns="0" rtlCol="0">
              <a:noAutofit/>
            </a:bodyPr>
            <a:lstStyle/>
            <a:p>
              <a:endParaRPr/>
            </a:p>
          </p:txBody>
        </p:sp>
        <p:sp>
          <p:nvSpPr>
            <p:cNvPr id="559" name="object 93"/>
            <p:cNvSpPr/>
            <p:nvPr/>
          </p:nvSpPr>
          <p:spPr>
            <a:xfrm>
              <a:off x="4045343" y="5465826"/>
              <a:ext cx="915924" cy="457200"/>
            </a:xfrm>
            <a:custGeom>
              <a:avLst/>
              <a:gdLst/>
              <a:ahLst/>
              <a:cxnLst/>
              <a:rect l="l" t="t" r="r" b="b"/>
              <a:pathLst>
                <a:path w="915924" h="457200">
                  <a:moveTo>
                    <a:pt x="0" y="0"/>
                  </a:moveTo>
                  <a:lnTo>
                    <a:pt x="0" y="457200"/>
                  </a:lnTo>
                  <a:lnTo>
                    <a:pt x="915924" y="457200"/>
                  </a:lnTo>
                  <a:lnTo>
                    <a:pt x="915924" y="0"/>
                  </a:lnTo>
                  <a:lnTo>
                    <a:pt x="0" y="0"/>
                  </a:lnTo>
                  <a:close/>
                </a:path>
              </a:pathLst>
            </a:custGeom>
            <a:ln w="19050">
              <a:solidFill>
                <a:srgbClr val="FF0000"/>
              </a:solidFill>
            </a:ln>
          </p:spPr>
          <p:txBody>
            <a:bodyPr wrap="square" lIns="0" tIns="0" rIns="0" bIns="0" rtlCol="0">
              <a:noAutofit/>
            </a:bodyPr>
            <a:lstStyle/>
            <a:p>
              <a:endParaRPr/>
            </a:p>
          </p:txBody>
        </p:sp>
        <p:sp>
          <p:nvSpPr>
            <p:cNvPr id="560" name="object 94"/>
            <p:cNvSpPr/>
            <p:nvPr/>
          </p:nvSpPr>
          <p:spPr>
            <a:xfrm>
              <a:off x="4040009" y="5697474"/>
              <a:ext cx="311658" cy="206501"/>
            </a:xfrm>
            <a:custGeom>
              <a:avLst/>
              <a:gdLst/>
              <a:ahLst/>
              <a:cxnLst/>
              <a:rect l="l" t="t" r="r" b="b"/>
              <a:pathLst>
                <a:path w="311658" h="206501">
                  <a:moveTo>
                    <a:pt x="0" y="0"/>
                  </a:moveTo>
                  <a:lnTo>
                    <a:pt x="0" y="206501"/>
                  </a:lnTo>
                  <a:lnTo>
                    <a:pt x="311658" y="206501"/>
                  </a:lnTo>
                  <a:lnTo>
                    <a:pt x="311658" y="0"/>
                  </a:lnTo>
                  <a:lnTo>
                    <a:pt x="0" y="0"/>
                  </a:lnTo>
                  <a:close/>
                </a:path>
              </a:pathLst>
            </a:custGeom>
            <a:solidFill>
              <a:srgbClr val="99FE65"/>
            </a:solidFill>
          </p:spPr>
          <p:txBody>
            <a:bodyPr wrap="square" lIns="0" tIns="0" rIns="0" bIns="0" rtlCol="0">
              <a:noAutofit/>
            </a:bodyPr>
            <a:lstStyle/>
            <a:p>
              <a:endParaRPr/>
            </a:p>
          </p:txBody>
        </p:sp>
        <p:sp>
          <p:nvSpPr>
            <p:cNvPr id="561" name="object 95"/>
            <p:cNvSpPr/>
            <p:nvPr/>
          </p:nvSpPr>
          <p:spPr>
            <a:xfrm>
              <a:off x="4040009" y="5697474"/>
              <a:ext cx="311658" cy="206501"/>
            </a:xfrm>
            <a:custGeom>
              <a:avLst/>
              <a:gdLst/>
              <a:ahLst/>
              <a:cxnLst/>
              <a:rect l="l" t="t" r="r" b="b"/>
              <a:pathLst>
                <a:path w="311658" h="206501">
                  <a:moveTo>
                    <a:pt x="0" y="0"/>
                  </a:moveTo>
                  <a:lnTo>
                    <a:pt x="0" y="206501"/>
                  </a:lnTo>
                  <a:lnTo>
                    <a:pt x="311658" y="206501"/>
                  </a:lnTo>
                  <a:lnTo>
                    <a:pt x="311658" y="0"/>
                  </a:lnTo>
                  <a:lnTo>
                    <a:pt x="0" y="0"/>
                  </a:lnTo>
                  <a:close/>
                </a:path>
              </a:pathLst>
            </a:custGeom>
            <a:ln w="12700">
              <a:solidFill>
                <a:srgbClr val="000000"/>
              </a:solidFill>
            </a:ln>
          </p:spPr>
          <p:txBody>
            <a:bodyPr wrap="square" lIns="0" tIns="0" rIns="0" bIns="0" rtlCol="0">
              <a:noAutofit/>
            </a:bodyPr>
            <a:lstStyle/>
            <a:p>
              <a:endParaRPr/>
            </a:p>
          </p:txBody>
        </p:sp>
        <p:sp>
          <p:nvSpPr>
            <p:cNvPr id="562" name="object 96"/>
            <p:cNvSpPr/>
            <p:nvPr/>
          </p:nvSpPr>
          <p:spPr>
            <a:xfrm>
              <a:off x="4643513" y="5697474"/>
              <a:ext cx="310896" cy="206501"/>
            </a:xfrm>
            <a:custGeom>
              <a:avLst/>
              <a:gdLst/>
              <a:ahLst/>
              <a:cxnLst/>
              <a:rect l="l" t="t" r="r" b="b"/>
              <a:pathLst>
                <a:path w="310896" h="206501">
                  <a:moveTo>
                    <a:pt x="0" y="0"/>
                  </a:moveTo>
                  <a:lnTo>
                    <a:pt x="0" y="206501"/>
                  </a:lnTo>
                  <a:lnTo>
                    <a:pt x="310896" y="206501"/>
                  </a:lnTo>
                  <a:lnTo>
                    <a:pt x="310896" y="0"/>
                  </a:lnTo>
                  <a:lnTo>
                    <a:pt x="0" y="0"/>
                  </a:lnTo>
                  <a:close/>
                </a:path>
              </a:pathLst>
            </a:custGeom>
            <a:solidFill>
              <a:srgbClr val="FECC00"/>
            </a:solidFill>
          </p:spPr>
          <p:txBody>
            <a:bodyPr wrap="square" lIns="0" tIns="0" rIns="0" bIns="0" rtlCol="0">
              <a:noAutofit/>
            </a:bodyPr>
            <a:lstStyle/>
            <a:p>
              <a:endParaRPr/>
            </a:p>
          </p:txBody>
        </p:sp>
        <p:sp>
          <p:nvSpPr>
            <p:cNvPr id="563" name="object 97"/>
            <p:cNvSpPr/>
            <p:nvPr/>
          </p:nvSpPr>
          <p:spPr>
            <a:xfrm>
              <a:off x="4643513" y="5697474"/>
              <a:ext cx="310896" cy="206501"/>
            </a:xfrm>
            <a:custGeom>
              <a:avLst/>
              <a:gdLst/>
              <a:ahLst/>
              <a:cxnLst/>
              <a:rect l="l" t="t" r="r" b="b"/>
              <a:pathLst>
                <a:path w="310896" h="206501">
                  <a:moveTo>
                    <a:pt x="0" y="0"/>
                  </a:moveTo>
                  <a:lnTo>
                    <a:pt x="0" y="206501"/>
                  </a:lnTo>
                  <a:lnTo>
                    <a:pt x="310896" y="206501"/>
                  </a:lnTo>
                  <a:lnTo>
                    <a:pt x="310896" y="0"/>
                  </a:lnTo>
                  <a:lnTo>
                    <a:pt x="0" y="0"/>
                  </a:lnTo>
                  <a:close/>
                </a:path>
              </a:pathLst>
            </a:custGeom>
            <a:ln w="12700">
              <a:solidFill>
                <a:srgbClr val="000000"/>
              </a:solidFill>
            </a:ln>
          </p:spPr>
          <p:txBody>
            <a:bodyPr wrap="square" lIns="0" tIns="0" rIns="0" bIns="0" rtlCol="0">
              <a:noAutofit/>
            </a:bodyPr>
            <a:lstStyle/>
            <a:p>
              <a:endParaRPr/>
            </a:p>
          </p:txBody>
        </p:sp>
        <p:sp>
          <p:nvSpPr>
            <p:cNvPr id="564" name="object 98"/>
            <p:cNvSpPr/>
            <p:nvPr/>
          </p:nvSpPr>
          <p:spPr>
            <a:xfrm>
              <a:off x="4344809" y="5697474"/>
              <a:ext cx="304800" cy="206501"/>
            </a:xfrm>
            <a:custGeom>
              <a:avLst/>
              <a:gdLst/>
              <a:ahLst/>
              <a:cxnLst/>
              <a:rect l="l" t="t" r="r" b="b"/>
              <a:pathLst>
                <a:path w="304800" h="206501">
                  <a:moveTo>
                    <a:pt x="0" y="0"/>
                  </a:moveTo>
                  <a:lnTo>
                    <a:pt x="0" y="206501"/>
                  </a:lnTo>
                  <a:lnTo>
                    <a:pt x="304800" y="206501"/>
                  </a:lnTo>
                  <a:lnTo>
                    <a:pt x="304800" y="0"/>
                  </a:lnTo>
                  <a:lnTo>
                    <a:pt x="0" y="0"/>
                  </a:lnTo>
                  <a:close/>
                </a:path>
              </a:pathLst>
            </a:custGeom>
            <a:solidFill>
              <a:srgbClr val="66CBFE"/>
            </a:solidFill>
          </p:spPr>
          <p:txBody>
            <a:bodyPr wrap="square" lIns="0" tIns="0" rIns="0" bIns="0" rtlCol="0">
              <a:noAutofit/>
            </a:bodyPr>
            <a:lstStyle/>
            <a:p>
              <a:endParaRPr/>
            </a:p>
          </p:txBody>
        </p:sp>
        <p:sp>
          <p:nvSpPr>
            <p:cNvPr id="565" name="object 99"/>
            <p:cNvSpPr/>
            <p:nvPr/>
          </p:nvSpPr>
          <p:spPr>
            <a:xfrm>
              <a:off x="4344809" y="5697474"/>
              <a:ext cx="304800" cy="206501"/>
            </a:xfrm>
            <a:custGeom>
              <a:avLst/>
              <a:gdLst/>
              <a:ahLst/>
              <a:cxnLst/>
              <a:rect l="l" t="t" r="r" b="b"/>
              <a:pathLst>
                <a:path w="304800" h="206501">
                  <a:moveTo>
                    <a:pt x="0" y="0"/>
                  </a:moveTo>
                  <a:lnTo>
                    <a:pt x="0" y="206501"/>
                  </a:lnTo>
                  <a:lnTo>
                    <a:pt x="304800" y="206501"/>
                  </a:lnTo>
                  <a:lnTo>
                    <a:pt x="304800" y="0"/>
                  </a:lnTo>
                  <a:lnTo>
                    <a:pt x="0" y="0"/>
                  </a:lnTo>
                  <a:close/>
                </a:path>
              </a:pathLst>
            </a:custGeom>
            <a:ln w="12700">
              <a:solidFill>
                <a:srgbClr val="000000"/>
              </a:solidFill>
            </a:ln>
          </p:spPr>
          <p:txBody>
            <a:bodyPr wrap="square" lIns="0" tIns="0" rIns="0" bIns="0" rtlCol="0">
              <a:noAutofit/>
            </a:bodyPr>
            <a:lstStyle/>
            <a:p>
              <a:endParaRPr/>
            </a:p>
          </p:txBody>
        </p:sp>
        <p:sp>
          <p:nvSpPr>
            <p:cNvPr id="566" name="object 100"/>
            <p:cNvSpPr/>
            <p:nvPr/>
          </p:nvSpPr>
          <p:spPr>
            <a:xfrm>
              <a:off x="3163709" y="4451604"/>
              <a:ext cx="1312163" cy="1011936"/>
            </a:xfrm>
            <a:custGeom>
              <a:avLst/>
              <a:gdLst/>
              <a:ahLst/>
              <a:cxnLst/>
              <a:rect l="l" t="t" r="r" b="b"/>
              <a:pathLst>
                <a:path w="1312163" h="1011936">
                  <a:moveTo>
                    <a:pt x="48006" y="957072"/>
                  </a:moveTo>
                  <a:lnTo>
                    <a:pt x="59436" y="948690"/>
                  </a:lnTo>
                  <a:lnTo>
                    <a:pt x="41910" y="925830"/>
                  </a:lnTo>
                  <a:lnTo>
                    <a:pt x="0" y="1011936"/>
                  </a:lnTo>
                  <a:lnTo>
                    <a:pt x="48006" y="957072"/>
                  </a:lnTo>
                  <a:close/>
                </a:path>
                <a:path w="1312163" h="1011936">
                  <a:moveTo>
                    <a:pt x="133349" y="928116"/>
                  </a:moveTo>
                  <a:lnTo>
                    <a:pt x="116585" y="905256"/>
                  </a:lnTo>
                  <a:lnTo>
                    <a:pt x="93725" y="922782"/>
                  </a:lnTo>
                  <a:lnTo>
                    <a:pt x="111251" y="945642"/>
                  </a:lnTo>
                  <a:lnTo>
                    <a:pt x="133349" y="928116"/>
                  </a:lnTo>
                  <a:close/>
                </a:path>
                <a:path w="1312163" h="1011936">
                  <a:moveTo>
                    <a:pt x="179069" y="893063"/>
                  </a:moveTo>
                  <a:lnTo>
                    <a:pt x="161544" y="870204"/>
                  </a:lnTo>
                  <a:lnTo>
                    <a:pt x="138683" y="887730"/>
                  </a:lnTo>
                  <a:lnTo>
                    <a:pt x="156209" y="910590"/>
                  </a:lnTo>
                  <a:lnTo>
                    <a:pt x="179069" y="893063"/>
                  </a:lnTo>
                  <a:close/>
                </a:path>
                <a:path w="1312163" h="1011936">
                  <a:moveTo>
                    <a:pt x="224027" y="858012"/>
                  </a:moveTo>
                  <a:lnTo>
                    <a:pt x="206501" y="835913"/>
                  </a:lnTo>
                  <a:lnTo>
                    <a:pt x="184403" y="852678"/>
                  </a:lnTo>
                  <a:lnTo>
                    <a:pt x="201930" y="875538"/>
                  </a:lnTo>
                  <a:lnTo>
                    <a:pt x="224027" y="858012"/>
                  </a:lnTo>
                  <a:close/>
                </a:path>
                <a:path w="1312163" h="1011936">
                  <a:moveTo>
                    <a:pt x="269747" y="823722"/>
                  </a:moveTo>
                  <a:lnTo>
                    <a:pt x="252221" y="800862"/>
                  </a:lnTo>
                  <a:lnTo>
                    <a:pt x="229361" y="818388"/>
                  </a:lnTo>
                  <a:lnTo>
                    <a:pt x="246887" y="840486"/>
                  </a:lnTo>
                  <a:lnTo>
                    <a:pt x="269747" y="823722"/>
                  </a:lnTo>
                  <a:close/>
                </a:path>
                <a:path w="1312163" h="1011936">
                  <a:moveTo>
                    <a:pt x="314706" y="788670"/>
                  </a:moveTo>
                  <a:lnTo>
                    <a:pt x="297180" y="765810"/>
                  </a:lnTo>
                  <a:lnTo>
                    <a:pt x="275081" y="783336"/>
                  </a:lnTo>
                  <a:lnTo>
                    <a:pt x="292607" y="806196"/>
                  </a:lnTo>
                  <a:lnTo>
                    <a:pt x="314706" y="788670"/>
                  </a:lnTo>
                  <a:close/>
                </a:path>
                <a:path w="1312163" h="1011936">
                  <a:moveTo>
                    <a:pt x="360425" y="753618"/>
                  </a:moveTo>
                  <a:lnTo>
                    <a:pt x="342899" y="731520"/>
                  </a:lnTo>
                  <a:lnTo>
                    <a:pt x="320039" y="748284"/>
                  </a:lnTo>
                  <a:lnTo>
                    <a:pt x="337565" y="771144"/>
                  </a:lnTo>
                  <a:lnTo>
                    <a:pt x="360425" y="753618"/>
                  </a:lnTo>
                  <a:close/>
                </a:path>
                <a:path w="1312163" h="1011936">
                  <a:moveTo>
                    <a:pt x="405383" y="719328"/>
                  </a:moveTo>
                  <a:lnTo>
                    <a:pt x="387857" y="696468"/>
                  </a:lnTo>
                  <a:lnTo>
                    <a:pt x="365759" y="713994"/>
                  </a:lnTo>
                  <a:lnTo>
                    <a:pt x="383285" y="736092"/>
                  </a:lnTo>
                  <a:lnTo>
                    <a:pt x="405383" y="719328"/>
                  </a:lnTo>
                  <a:close/>
                </a:path>
                <a:path w="1312163" h="1011936">
                  <a:moveTo>
                    <a:pt x="451103" y="684276"/>
                  </a:moveTo>
                  <a:lnTo>
                    <a:pt x="433577" y="661416"/>
                  </a:lnTo>
                  <a:lnTo>
                    <a:pt x="410718" y="678942"/>
                  </a:lnTo>
                  <a:lnTo>
                    <a:pt x="428244" y="701801"/>
                  </a:lnTo>
                  <a:lnTo>
                    <a:pt x="451103" y="684276"/>
                  </a:lnTo>
                  <a:close/>
                </a:path>
                <a:path w="1312163" h="1011936">
                  <a:moveTo>
                    <a:pt x="496061" y="649224"/>
                  </a:moveTo>
                  <a:lnTo>
                    <a:pt x="478535" y="626363"/>
                  </a:lnTo>
                  <a:lnTo>
                    <a:pt x="456437" y="643890"/>
                  </a:lnTo>
                  <a:lnTo>
                    <a:pt x="473201" y="666750"/>
                  </a:lnTo>
                  <a:lnTo>
                    <a:pt x="496061" y="649224"/>
                  </a:lnTo>
                  <a:close/>
                </a:path>
                <a:path w="1312163" h="1011936">
                  <a:moveTo>
                    <a:pt x="541782" y="614934"/>
                  </a:moveTo>
                  <a:lnTo>
                    <a:pt x="524256" y="592074"/>
                  </a:lnTo>
                  <a:lnTo>
                    <a:pt x="501395" y="609600"/>
                  </a:lnTo>
                  <a:lnTo>
                    <a:pt x="518921" y="631698"/>
                  </a:lnTo>
                  <a:lnTo>
                    <a:pt x="541782" y="614934"/>
                  </a:lnTo>
                  <a:close/>
                </a:path>
                <a:path w="1312163" h="1011936">
                  <a:moveTo>
                    <a:pt x="586739" y="579882"/>
                  </a:moveTo>
                  <a:lnTo>
                    <a:pt x="569213" y="557022"/>
                  </a:lnTo>
                  <a:lnTo>
                    <a:pt x="547115" y="574548"/>
                  </a:lnTo>
                  <a:lnTo>
                    <a:pt x="563880" y="597408"/>
                  </a:lnTo>
                  <a:lnTo>
                    <a:pt x="586739" y="579882"/>
                  </a:lnTo>
                  <a:close/>
                </a:path>
                <a:path w="1312163" h="1011936">
                  <a:moveTo>
                    <a:pt x="632459" y="544830"/>
                  </a:moveTo>
                  <a:lnTo>
                    <a:pt x="614933" y="521970"/>
                  </a:lnTo>
                  <a:lnTo>
                    <a:pt x="592073" y="539496"/>
                  </a:lnTo>
                  <a:lnTo>
                    <a:pt x="609599" y="562356"/>
                  </a:lnTo>
                  <a:lnTo>
                    <a:pt x="632459" y="544830"/>
                  </a:lnTo>
                  <a:close/>
                </a:path>
                <a:path w="1312163" h="1011936">
                  <a:moveTo>
                    <a:pt x="677418" y="510540"/>
                  </a:moveTo>
                  <a:lnTo>
                    <a:pt x="659892" y="487680"/>
                  </a:lnTo>
                  <a:lnTo>
                    <a:pt x="637794" y="505206"/>
                  </a:lnTo>
                  <a:lnTo>
                    <a:pt x="654557" y="527304"/>
                  </a:lnTo>
                  <a:lnTo>
                    <a:pt x="677418" y="510540"/>
                  </a:lnTo>
                  <a:close/>
                </a:path>
                <a:path w="1312163" h="1011936">
                  <a:moveTo>
                    <a:pt x="723137" y="475488"/>
                  </a:moveTo>
                  <a:lnTo>
                    <a:pt x="705611" y="452628"/>
                  </a:lnTo>
                  <a:lnTo>
                    <a:pt x="682751" y="470154"/>
                  </a:lnTo>
                  <a:lnTo>
                    <a:pt x="700277" y="493013"/>
                  </a:lnTo>
                  <a:lnTo>
                    <a:pt x="723137" y="475488"/>
                  </a:lnTo>
                  <a:close/>
                </a:path>
                <a:path w="1312163" h="1011936">
                  <a:moveTo>
                    <a:pt x="768095" y="440436"/>
                  </a:moveTo>
                  <a:lnTo>
                    <a:pt x="750569" y="417575"/>
                  </a:lnTo>
                  <a:lnTo>
                    <a:pt x="728471" y="435101"/>
                  </a:lnTo>
                  <a:lnTo>
                    <a:pt x="745235" y="457962"/>
                  </a:lnTo>
                  <a:lnTo>
                    <a:pt x="768095" y="440436"/>
                  </a:lnTo>
                  <a:close/>
                </a:path>
                <a:path w="1312163" h="1011936">
                  <a:moveTo>
                    <a:pt x="813815" y="405384"/>
                  </a:moveTo>
                  <a:lnTo>
                    <a:pt x="796289" y="383286"/>
                  </a:lnTo>
                  <a:lnTo>
                    <a:pt x="773430" y="400812"/>
                  </a:lnTo>
                  <a:lnTo>
                    <a:pt x="790956" y="422910"/>
                  </a:lnTo>
                  <a:lnTo>
                    <a:pt x="813815" y="405384"/>
                  </a:lnTo>
                  <a:close/>
                </a:path>
                <a:path w="1312163" h="1011936">
                  <a:moveTo>
                    <a:pt x="858773" y="371094"/>
                  </a:moveTo>
                  <a:lnTo>
                    <a:pt x="841247" y="348234"/>
                  </a:lnTo>
                  <a:lnTo>
                    <a:pt x="818387" y="365760"/>
                  </a:lnTo>
                  <a:lnTo>
                    <a:pt x="835913" y="388620"/>
                  </a:lnTo>
                  <a:lnTo>
                    <a:pt x="858773" y="371094"/>
                  </a:lnTo>
                  <a:close/>
                </a:path>
                <a:path w="1312163" h="1011936">
                  <a:moveTo>
                    <a:pt x="904494" y="336042"/>
                  </a:moveTo>
                  <a:lnTo>
                    <a:pt x="886968" y="313182"/>
                  </a:lnTo>
                  <a:lnTo>
                    <a:pt x="864107" y="330708"/>
                  </a:lnTo>
                  <a:lnTo>
                    <a:pt x="881633" y="353568"/>
                  </a:lnTo>
                  <a:lnTo>
                    <a:pt x="904494" y="336042"/>
                  </a:lnTo>
                  <a:close/>
                </a:path>
                <a:path w="1312163" h="1011936">
                  <a:moveTo>
                    <a:pt x="949451" y="300990"/>
                  </a:moveTo>
                  <a:lnTo>
                    <a:pt x="931925" y="278892"/>
                  </a:lnTo>
                  <a:lnTo>
                    <a:pt x="909065" y="296418"/>
                  </a:lnTo>
                  <a:lnTo>
                    <a:pt x="926592" y="318516"/>
                  </a:lnTo>
                  <a:lnTo>
                    <a:pt x="949451" y="300990"/>
                  </a:lnTo>
                  <a:close/>
                </a:path>
                <a:path w="1312163" h="1011936">
                  <a:moveTo>
                    <a:pt x="995171" y="266700"/>
                  </a:moveTo>
                  <a:lnTo>
                    <a:pt x="977645" y="243840"/>
                  </a:lnTo>
                  <a:lnTo>
                    <a:pt x="954785" y="261366"/>
                  </a:lnTo>
                  <a:lnTo>
                    <a:pt x="972311" y="284225"/>
                  </a:lnTo>
                  <a:lnTo>
                    <a:pt x="995171" y="266700"/>
                  </a:lnTo>
                  <a:close/>
                </a:path>
                <a:path w="1312163" h="1011936">
                  <a:moveTo>
                    <a:pt x="1040130" y="231648"/>
                  </a:moveTo>
                  <a:lnTo>
                    <a:pt x="1022603" y="208787"/>
                  </a:lnTo>
                  <a:lnTo>
                    <a:pt x="999744" y="226313"/>
                  </a:lnTo>
                  <a:lnTo>
                    <a:pt x="1017269" y="249174"/>
                  </a:lnTo>
                  <a:lnTo>
                    <a:pt x="1040130" y="231648"/>
                  </a:lnTo>
                  <a:close/>
                </a:path>
                <a:path w="1312163" h="1011936">
                  <a:moveTo>
                    <a:pt x="1085087" y="196596"/>
                  </a:moveTo>
                  <a:lnTo>
                    <a:pt x="1068323" y="174498"/>
                  </a:lnTo>
                  <a:lnTo>
                    <a:pt x="1045463" y="191262"/>
                  </a:lnTo>
                  <a:lnTo>
                    <a:pt x="1062989" y="214122"/>
                  </a:lnTo>
                  <a:lnTo>
                    <a:pt x="1085087" y="196596"/>
                  </a:lnTo>
                  <a:close/>
                </a:path>
                <a:path w="1312163" h="1011936">
                  <a:moveTo>
                    <a:pt x="1130808" y="162306"/>
                  </a:moveTo>
                  <a:lnTo>
                    <a:pt x="1113282" y="139446"/>
                  </a:lnTo>
                  <a:lnTo>
                    <a:pt x="1090421" y="156972"/>
                  </a:lnTo>
                  <a:lnTo>
                    <a:pt x="1107947" y="179832"/>
                  </a:lnTo>
                  <a:lnTo>
                    <a:pt x="1130808" y="162306"/>
                  </a:lnTo>
                  <a:close/>
                </a:path>
                <a:path w="1312163" h="1011936">
                  <a:moveTo>
                    <a:pt x="1175765" y="127254"/>
                  </a:moveTo>
                  <a:lnTo>
                    <a:pt x="1159001" y="104394"/>
                  </a:lnTo>
                  <a:lnTo>
                    <a:pt x="1136142" y="121920"/>
                  </a:lnTo>
                  <a:lnTo>
                    <a:pt x="1153668" y="144780"/>
                  </a:lnTo>
                  <a:lnTo>
                    <a:pt x="1175765" y="127254"/>
                  </a:lnTo>
                  <a:close/>
                </a:path>
                <a:path w="1312163" h="1011936">
                  <a:moveTo>
                    <a:pt x="1221485" y="92201"/>
                  </a:moveTo>
                  <a:lnTo>
                    <a:pt x="1203959" y="70104"/>
                  </a:lnTo>
                  <a:lnTo>
                    <a:pt x="1181099" y="86868"/>
                  </a:lnTo>
                  <a:lnTo>
                    <a:pt x="1198625" y="109728"/>
                  </a:lnTo>
                  <a:lnTo>
                    <a:pt x="1221485" y="92201"/>
                  </a:lnTo>
                  <a:close/>
                </a:path>
                <a:path w="1312163" h="1011936">
                  <a:moveTo>
                    <a:pt x="1266444" y="57912"/>
                  </a:moveTo>
                  <a:lnTo>
                    <a:pt x="1249680" y="35051"/>
                  </a:lnTo>
                  <a:lnTo>
                    <a:pt x="1226820" y="52578"/>
                  </a:lnTo>
                  <a:lnTo>
                    <a:pt x="1244345" y="74675"/>
                  </a:lnTo>
                  <a:lnTo>
                    <a:pt x="1266444" y="57912"/>
                  </a:lnTo>
                  <a:close/>
                </a:path>
                <a:path w="1312163" h="1011936">
                  <a:moveTo>
                    <a:pt x="1312163" y="22860"/>
                  </a:moveTo>
                  <a:lnTo>
                    <a:pt x="1294637" y="0"/>
                  </a:lnTo>
                  <a:lnTo>
                    <a:pt x="1271777" y="17525"/>
                  </a:lnTo>
                  <a:lnTo>
                    <a:pt x="1289303" y="40386"/>
                  </a:lnTo>
                  <a:lnTo>
                    <a:pt x="1312163" y="22860"/>
                  </a:lnTo>
                  <a:close/>
                </a:path>
                <a:path w="1312163" h="1011936">
                  <a:moveTo>
                    <a:pt x="94487" y="994410"/>
                  </a:moveTo>
                  <a:lnTo>
                    <a:pt x="76778" y="971310"/>
                  </a:lnTo>
                  <a:lnTo>
                    <a:pt x="65531" y="979932"/>
                  </a:lnTo>
                  <a:lnTo>
                    <a:pt x="94487" y="994410"/>
                  </a:lnTo>
                  <a:close/>
                </a:path>
                <a:path w="1312163" h="1011936">
                  <a:moveTo>
                    <a:pt x="88392" y="962406"/>
                  </a:moveTo>
                  <a:lnTo>
                    <a:pt x="70866" y="940308"/>
                  </a:lnTo>
                  <a:lnTo>
                    <a:pt x="59436" y="948690"/>
                  </a:lnTo>
                  <a:lnTo>
                    <a:pt x="48006" y="957072"/>
                  </a:lnTo>
                  <a:lnTo>
                    <a:pt x="0" y="1011936"/>
                  </a:lnTo>
                  <a:lnTo>
                    <a:pt x="94487" y="994410"/>
                  </a:lnTo>
                  <a:lnTo>
                    <a:pt x="65531" y="979932"/>
                  </a:lnTo>
                  <a:lnTo>
                    <a:pt x="76778" y="971310"/>
                  </a:lnTo>
                  <a:lnTo>
                    <a:pt x="88392" y="962406"/>
                  </a:lnTo>
                  <a:close/>
                </a:path>
              </a:pathLst>
            </a:custGeom>
            <a:solidFill>
              <a:srgbClr val="000000"/>
            </a:solidFill>
          </p:spPr>
          <p:txBody>
            <a:bodyPr wrap="square" lIns="0" tIns="0" rIns="0" bIns="0" rtlCol="0">
              <a:noAutofit/>
            </a:bodyPr>
            <a:lstStyle/>
            <a:p>
              <a:endParaRPr/>
            </a:p>
          </p:txBody>
        </p:sp>
        <p:sp>
          <p:nvSpPr>
            <p:cNvPr id="567" name="object 101"/>
            <p:cNvSpPr/>
            <p:nvPr/>
          </p:nvSpPr>
          <p:spPr>
            <a:xfrm>
              <a:off x="5251589" y="3982973"/>
              <a:ext cx="915924" cy="457200"/>
            </a:xfrm>
            <a:custGeom>
              <a:avLst/>
              <a:gdLst/>
              <a:ahLst/>
              <a:cxnLst/>
              <a:rect l="l" t="t" r="r" b="b"/>
              <a:pathLst>
                <a:path w="915924" h="457200">
                  <a:moveTo>
                    <a:pt x="0" y="0"/>
                  </a:moveTo>
                  <a:lnTo>
                    <a:pt x="0" y="457200"/>
                  </a:lnTo>
                  <a:lnTo>
                    <a:pt x="915924" y="457200"/>
                  </a:lnTo>
                  <a:lnTo>
                    <a:pt x="915924" y="0"/>
                  </a:lnTo>
                  <a:lnTo>
                    <a:pt x="0" y="0"/>
                  </a:lnTo>
                  <a:close/>
                </a:path>
              </a:pathLst>
            </a:custGeom>
            <a:ln w="19050">
              <a:solidFill>
                <a:srgbClr val="FF0000"/>
              </a:solidFill>
            </a:ln>
          </p:spPr>
          <p:txBody>
            <a:bodyPr wrap="square" lIns="0" tIns="0" rIns="0" bIns="0" rtlCol="0">
              <a:noAutofit/>
            </a:bodyPr>
            <a:lstStyle/>
            <a:p>
              <a:endParaRPr/>
            </a:p>
          </p:txBody>
        </p:sp>
        <p:sp>
          <p:nvSpPr>
            <p:cNvPr id="568" name="object 102"/>
            <p:cNvSpPr/>
            <p:nvPr/>
          </p:nvSpPr>
          <p:spPr>
            <a:xfrm>
              <a:off x="5283593" y="4213098"/>
              <a:ext cx="348996" cy="206501"/>
            </a:xfrm>
            <a:custGeom>
              <a:avLst/>
              <a:gdLst/>
              <a:ahLst/>
              <a:cxnLst/>
              <a:rect l="l" t="t" r="r" b="b"/>
              <a:pathLst>
                <a:path w="348996" h="206501">
                  <a:moveTo>
                    <a:pt x="0" y="0"/>
                  </a:moveTo>
                  <a:lnTo>
                    <a:pt x="0" y="206501"/>
                  </a:lnTo>
                  <a:lnTo>
                    <a:pt x="348996" y="206501"/>
                  </a:lnTo>
                  <a:lnTo>
                    <a:pt x="348996" y="0"/>
                  </a:lnTo>
                  <a:lnTo>
                    <a:pt x="0" y="0"/>
                  </a:lnTo>
                  <a:close/>
                </a:path>
              </a:pathLst>
            </a:custGeom>
            <a:solidFill>
              <a:srgbClr val="FE7C7F"/>
            </a:solidFill>
          </p:spPr>
          <p:txBody>
            <a:bodyPr wrap="square" lIns="0" tIns="0" rIns="0" bIns="0" rtlCol="0">
              <a:noAutofit/>
            </a:bodyPr>
            <a:lstStyle/>
            <a:p>
              <a:endParaRPr/>
            </a:p>
          </p:txBody>
        </p:sp>
        <p:sp>
          <p:nvSpPr>
            <p:cNvPr id="569" name="object 103"/>
            <p:cNvSpPr/>
            <p:nvPr/>
          </p:nvSpPr>
          <p:spPr>
            <a:xfrm>
              <a:off x="5283593" y="4213098"/>
              <a:ext cx="348996" cy="206501"/>
            </a:xfrm>
            <a:custGeom>
              <a:avLst/>
              <a:gdLst/>
              <a:ahLst/>
              <a:cxnLst/>
              <a:rect l="l" t="t" r="r" b="b"/>
              <a:pathLst>
                <a:path w="348996" h="206501">
                  <a:moveTo>
                    <a:pt x="0" y="0"/>
                  </a:moveTo>
                  <a:lnTo>
                    <a:pt x="0" y="206501"/>
                  </a:lnTo>
                  <a:lnTo>
                    <a:pt x="348996" y="206501"/>
                  </a:lnTo>
                  <a:lnTo>
                    <a:pt x="348996" y="0"/>
                  </a:lnTo>
                  <a:lnTo>
                    <a:pt x="0" y="0"/>
                  </a:lnTo>
                  <a:close/>
                </a:path>
              </a:pathLst>
            </a:custGeom>
            <a:ln w="12700">
              <a:solidFill>
                <a:srgbClr val="000000"/>
              </a:solidFill>
            </a:ln>
          </p:spPr>
          <p:txBody>
            <a:bodyPr wrap="square" lIns="0" tIns="0" rIns="0" bIns="0" rtlCol="0">
              <a:noAutofit/>
            </a:bodyPr>
            <a:lstStyle/>
            <a:p>
              <a:endParaRPr/>
            </a:p>
          </p:txBody>
        </p:sp>
        <p:sp>
          <p:nvSpPr>
            <p:cNvPr id="570" name="object 104"/>
            <p:cNvSpPr/>
            <p:nvPr/>
          </p:nvSpPr>
          <p:spPr>
            <a:xfrm>
              <a:off x="5784989" y="4213097"/>
              <a:ext cx="348996" cy="206502"/>
            </a:xfrm>
            <a:custGeom>
              <a:avLst/>
              <a:gdLst/>
              <a:ahLst/>
              <a:cxnLst/>
              <a:rect l="l" t="t" r="r" b="b"/>
              <a:pathLst>
                <a:path w="348996" h="206502">
                  <a:moveTo>
                    <a:pt x="0" y="0"/>
                  </a:moveTo>
                  <a:lnTo>
                    <a:pt x="0" y="206502"/>
                  </a:lnTo>
                  <a:lnTo>
                    <a:pt x="348996" y="206501"/>
                  </a:lnTo>
                  <a:lnTo>
                    <a:pt x="348996" y="0"/>
                  </a:lnTo>
                  <a:lnTo>
                    <a:pt x="0" y="0"/>
                  </a:lnTo>
                  <a:close/>
                </a:path>
              </a:pathLst>
            </a:custGeom>
            <a:solidFill>
              <a:srgbClr val="FCF000"/>
            </a:solidFill>
          </p:spPr>
          <p:txBody>
            <a:bodyPr wrap="square" lIns="0" tIns="0" rIns="0" bIns="0" rtlCol="0">
              <a:noAutofit/>
            </a:bodyPr>
            <a:lstStyle/>
            <a:p>
              <a:endParaRPr/>
            </a:p>
          </p:txBody>
        </p:sp>
        <p:sp>
          <p:nvSpPr>
            <p:cNvPr id="571" name="object 105"/>
            <p:cNvSpPr/>
            <p:nvPr/>
          </p:nvSpPr>
          <p:spPr>
            <a:xfrm>
              <a:off x="5784989" y="4213097"/>
              <a:ext cx="348996" cy="206502"/>
            </a:xfrm>
            <a:custGeom>
              <a:avLst/>
              <a:gdLst/>
              <a:ahLst/>
              <a:cxnLst/>
              <a:rect l="l" t="t" r="r" b="b"/>
              <a:pathLst>
                <a:path w="348996" h="206502">
                  <a:moveTo>
                    <a:pt x="0" y="0"/>
                  </a:moveTo>
                  <a:lnTo>
                    <a:pt x="0" y="206502"/>
                  </a:lnTo>
                  <a:lnTo>
                    <a:pt x="348996" y="206501"/>
                  </a:lnTo>
                  <a:lnTo>
                    <a:pt x="348996" y="0"/>
                  </a:lnTo>
                  <a:lnTo>
                    <a:pt x="0" y="0"/>
                  </a:lnTo>
                  <a:close/>
                </a:path>
              </a:pathLst>
            </a:custGeom>
            <a:ln w="12700">
              <a:solidFill>
                <a:srgbClr val="000000"/>
              </a:solidFill>
            </a:ln>
          </p:spPr>
          <p:txBody>
            <a:bodyPr wrap="square" lIns="0" tIns="0" rIns="0" bIns="0" rtlCol="0">
              <a:noAutofit/>
            </a:bodyPr>
            <a:lstStyle/>
            <a:p>
              <a:endParaRPr/>
            </a:p>
          </p:txBody>
        </p:sp>
        <p:sp>
          <p:nvSpPr>
            <p:cNvPr id="572" name="object 106"/>
            <p:cNvSpPr/>
            <p:nvPr/>
          </p:nvSpPr>
          <p:spPr>
            <a:xfrm>
              <a:off x="5301119" y="5442965"/>
              <a:ext cx="915924" cy="457200"/>
            </a:xfrm>
            <a:custGeom>
              <a:avLst/>
              <a:gdLst/>
              <a:ahLst/>
              <a:cxnLst/>
              <a:rect l="l" t="t" r="r" b="b"/>
              <a:pathLst>
                <a:path w="915924" h="457200">
                  <a:moveTo>
                    <a:pt x="0" y="0"/>
                  </a:moveTo>
                  <a:lnTo>
                    <a:pt x="0" y="457200"/>
                  </a:lnTo>
                  <a:lnTo>
                    <a:pt x="915924" y="457200"/>
                  </a:lnTo>
                  <a:lnTo>
                    <a:pt x="915924" y="0"/>
                  </a:lnTo>
                  <a:lnTo>
                    <a:pt x="0" y="0"/>
                  </a:lnTo>
                  <a:close/>
                </a:path>
              </a:pathLst>
            </a:custGeom>
            <a:ln w="19049">
              <a:solidFill>
                <a:srgbClr val="FF0000"/>
              </a:solidFill>
            </a:ln>
          </p:spPr>
          <p:txBody>
            <a:bodyPr wrap="square" lIns="0" tIns="0" rIns="0" bIns="0" rtlCol="0">
              <a:noAutofit/>
            </a:bodyPr>
            <a:lstStyle/>
            <a:p>
              <a:endParaRPr/>
            </a:p>
          </p:txBody>
        </p:sp>
        <p:sp>
          <p:nvSpPr>
            <p:cNvPr id="573" name="object 107"/>
            <p:cNvSpPr/>
            <p:nvPr/>
          </p:nvSpPr>
          <p:spPr>
            <a:xfrm>
              <a:off x="5295785" y="5675376"/>
              <a:ext cx="311658" cy="205739"/>
            </a:xfrm>
            <a:custGeom>
              <a:avLst/>
              <a:gdLst/>
              <a:ahLst/>
              <a:cxnLst/>
              <a:rect l="l" t="t" r="r" b="b"/>
              <a:pathLst>
                <a:path w="311658" h="205739">
                  <a:moveTo>
                    <a:pt x="0" y="0"/>
                  </a:moveTo>
                  <a:lnTo>
                    <a:pt x="0" y="205739"/>
                  </a:lnTo>
                  <a:lnTo>
                    <a:pt x="311658" y="205739"/>
                  </a:lnTo>
                  <a:lnTo>
                    <a:pt x="311658" y="0"/>
                  </a:lnTo>
                  <a:lnTo>
                    <a:pt x="0" y="0"/>
                  </a:lnTo>
                  <a:close/>
                </a:path>
              </a:pathLst>
            </a:custGeom>
            <a:solidFill>
              <a:srgbClr val="99FE65"/>
            </a:solidFill>
          </p:spPr>
          <p:txBody>
            <a:bodyPr wrap="square" lIns="0" tIns="0" rIns="0" bIns="0" rtlCol="0">
              <a:noAutofit/>
            </a:bodyPr>
            <a:lstStyle/>
            <a:p>
              <a:endParaRPr/>
            </a:p>
          </p:txBody>
        </p:sp>
        <p:sp>
          <p:nvSpPr>
            <p:cNvPr id="574" name="object 108"/>
            <p:cNvSpPr/>
            <p:nvPr/>
          </p:nvSpPr>
          <p:spPr>
            <a:xfrm>
              <a:off x="5295785" y="5675376"/>
              <a:ext cx="311658" cy="205739"/>
            </a:xfrm>
            <a:custGeom>
              <a:avLst/>
              <a:gdLst/>
              <a:ahLst/>
              <a:cxnLst/>
              <a:rect l="l" t="t" r="r" b="b"/>
              <a:pathLst>
                <a:path w="311658" h="205739">
                  <a:moveTo>
                    <a:pt x="0" y="0"/>
                  </a:moveTo>
                  <a:lnTo>
                    <a:pt x="0" y="205739"/>
                  </a:lnTo>
                  <a:lnTo>
                    <a:pt x="311658" y="205739"/>
                  </a:lnTo>
                  <a:lnTo>
                    <a:pt x="311658" y="0"/>
                  </a:lnTo>
                  <a:lnTo>
                    <a:pt x="0" y="0"/>
                  </a:lnTo>
                  <a:close/>
                </a:path>
              </a:pathLst>
            </a:custGeom>
            <a:ln w="12700">
              <a:solidFill>
                <a:srgbClr val="000000"/>
              </a:solidFill>
            </a:ln>
          </p:spPr>
          <p:txBody>
            <a:bodyPr wrap="square" lIns="0" tIns="0" rIns="0" bIns="0" rtlCol="0">
              <a:noAutofit/>
            </a:bodyPr>
            <a:lstStyle/>
            <a:p>
              <a:endParaRPr/>
            </a:p>
          </p:txBody>
        </p:sp>
        <p:sp>
          <p:nvSpPr>
            <p:cNvPr id="575" name="object 109"/>
            <p:cNvSpPr/>
            <p:nvPr/>
          </p:nvSpPr>
          <p:spPr>
            <a:xfrm>
              <a:off x="5899289" y="5675375"/>
              <a:ext cx="310896" cy="205739"/>
            </a:xfrm>
            <a:custGeom>
              <a:avLst/>
              <a:gdLst/>
              <a:ahLst/>
              <a:cxnLst/>
              <a:rect l="l" t="t" r="r" b="b"/>
              <a:pathLst>
                <a:path w="310896" h="205739">
                  <a:moveTo>
                    <a:pt x="0" y="0"/>
                  </a:moveTo>
                  <a:lnTo>
                    <a:pt x="0" y="205739"/>
                  </a:lnTo>
                  <a:lnTo>
                    <a:pt x="310896" y="205739"/>
                  </a:lnTo>
                  <a:lnTo>
                    <a:pt x="310896" y="0"/>
                  </a:lnTo>
                  <a:lnTo>
                    <a:pt x="0" y="0"/>
                  </a:lnTo>
                  <a:close/>
                </a:path>
              </a:pathLst>
            </a:custGeom>
            <a:solidFill>
              <a:srgbClr val="FECC00"/>
            </a:solidFill>
          </p:spPr>
          <p:txBody>
            <a:bodyPr wrap="square" lIns="0" tIns="0" rIns="0" bIns="0" rtlCol="0">
              <a:noAutofit/>
            </a:bodyPr>
            <a:lstStyle/>
            <a:p>
              <a:endParaRPr/>
            </a:p>
          </p:txBody>
        </p:sp>
        <p:sp>
          <p:nvSpPr>
            <p:cNvPr id="576" name="object 110"/>
            <p:cNvSpPr/>
            <p:nvPr/>
          </p:nvSpPr>
          <p:spPr>
            <a:xfrm>
              <a:off x="5899289" y="5675375"/>
              <a:ext cx="310896" cy="205739"/>
            </a:xfrm>
            <a:custGeom>
              <a:avLst/>
              <a:gdLst/>
              <a:ahLst/>
              <a:cxnLst/>
              <a:rect l="l" t="t" r="r" b="b"/>
              <a:pathLst>
                <a:path w="310896" h="205739">
                  <a:moveTo>
                    <a:pt x="0" y="0"/>
                  </a:moveTo>
                  <a:lnTo>
                    <a:pt x="0" y="205739"/>
                  </a:lnTo>
                  <a:lnTo>
                    <a:pt x="310896" y="205739"/>
                  </a:lnTo>
                  <a:lnTo>
                    <a:pt x="310896" y="0"/>
                  </a:lnTo>
                  <a:lnTo>
                    <a:pt x="0" y="0"/>
                  </a:lnTo>
                  <a:close/>
                </a:path>
              </a:pathLst>
            </a:custGeom>
            <a:ln w="12700">
              <a:solidFill>
                <a:srgbClr val="000000"/>
              </a:solidFill>
            </a:ln>
          </p:spPr>
          <p:txBody>
            <a:bodyPr wrap="square" lIns="0" tIns="0" rIns="0" bIns="0" rtlCol="0">
              <a:noAutofit/>
            </a:bodyPr>
            <a:lstStyle/>
            <a:p>
              <a:endParaRPr/>
            </a:p>
          </p:txBody>
        </p:sp>
        <p:sp>
          <p:nvSpPr>
            <p:cNvPr id="577" name="object 111"/>
            <p:cNvSpPr/>
            <p:nvPr/>
          </p:nvSpPr>
          <p:spPr>
            <a:xfrm>
              <a:off x="5600585" y="5675375"/>
              <a:ext cx="304800" cy="205740"/>
            </a:xfrm>
            <a:custGeom>
              <a:avLst/>
              <a:gdLst/>
              <a:ahLst/>
              <a:cxnLst/>
              <a:rect l="l" t="t" r="r" b="b"/>
              <a:pathLst>
                <a:path w="304800" h="205740">
                  <a:moveTo>
                    <a:pt x="0" y="0"/>
                  </a:moveTo>
                  <a:lnTo>
                    <a:pt x="0" y="205740"/>
                  </a:lnTo>
                  <a:lnTo>
                    <a:pt x="304800" y="205739"/>
                  </a:lnTo>
                  <a:lnTo>
                    <a:pt x="304800" y="0"/>
                  </a:lnTo>
                  <a:lnTo>
                    <a:pt x="0" y="0"/>
                  </a:lnTo>
                  <a:close/>
                </a:path>
              </a:pathLst>
            </a:custGeom>
            <a:solidFill>
              <a:srgbClr val="66CBFE"/>
            </a:solidFill>
          </p:spPr>
          <p:txBody>
            <a:bodyPr wrap="square" lIns="0" tIns="0" rIns="0" bIns="0" rtlCol="0">
              <a:noAutofit/>
            </a:bodyPr>
            <a:lstStyle/>
            <a:p>
              <a:endParaRPr/>
            </a:p>
          </p:txBody>
        </p:sp>
        <p:sp>
          <p:nvSpPr>
            <p:cNvPr id="578" name="object 112"/>
            <p:cNvSpPr/>
            <p:nvPr/>
          </p:nvSpPr>
          <p:spPr>
            <a:xfrm>
              <a:off x="5600585" y="5675375"/>
              <a:ext cx="304800" cy="205740"/>
            </a:xfrm>
            <a:custGeom>
              <a:avLst/>
              <a:gdLst/>
              <a:ahLst/>
              <a:cxnLst/>
              <a:rect l="l" t="t" r="r" b="b"/>
              <a:pathLst>
                <a:path w="304800" h="205740">
                  <a:moveTo>
                    <a:pt x="0" y="0"/>
                  </a:moveTo>
                  <a:lnTo>
                    <a:pt x="0" y="205740"/>
                  </a:lnTo>
                  <a:lnTo>
                    <a:pt x="304800" y="205739"/>
                  </a:lnTo>
                  <a:lnTo>
                    <a:pt x="304800" y="0"/>
                  </a:lnTo>
                  <a:lnTo>
                    <a:pt x="0" y="0"/>
                  </a:lnTo>
                  <a:close/>
                </a:path>
              </a:pathLst>
            </a:custGeom>
            <a:ln w="12700">
              <a:solidFill>
                <a:srgbClr val="000000"/>
              </a:solidFill>
            </a:ln>
          </p:spPr>
          <p:txBody>
            <a:bodyPr wrap="square" lIns="0" tIns="0" rIns="0" bIns="0" rtlCol="0">
              <a:noAutofit/>
            </a:bodyPr>
            <a:lstStyle/>
            <a:p>
              <a:endParaRPr/>
            </a:p>
          </p:txBody>
        </p:sp>
        <p:sp>
          <p:nvSpPr>
            <p:cNvPr id="579" name="object 113"/>
            <p:cNvSpPr/>
            <p:nvPr/>
          </p:nvSpPr>
          <p:spPr>
            <a:xfrm>
              <a:off x="4530737" y="4475226"/>
              <a:ext cx="1312164" cy="1012698"/>
            </a:xfrm>
            <a:custGeom>
              <a:avLst/>
              <a:gdLst/>
              <a:ahLst/>
              <a:cxnLst/>
              <a:rect l="l" t="t" r="r" b="b"/>
              <a:pathLst>
                <a:path w="1312164" h="1012698">
                  <a:moveTo>
                    <a:pt x="48006" y="957834"/>
                  </a:moveTo>
                  <a:lnTo>
                    <a:pt x="59374" y="949118"/>
                  </a:lnTo>
                  <a:lnTo>
                    <a:pt x="41910" y="926591"/>
                  </a:lnTo>
                  <a:lnTo>
                    <a:pt x="0" y="1012698"/>
                  </a:lnTo>
                  <a:lnTo>
                    <a:pt x="48006" y="957834"/>
                  </a:lnTo>
                  <a:close/>
                </a:path>
                <a:path w="1312164" h="1012698">
                  <a:moveTo>
                    <a:pt x="133350" y="928115"/>
                  </a:moveTo>
                  <a:lnTo>
                    <a:pt x="115824" y="905256"/>
                  </a:lnTo>
                  <a:lnTo>
                    <a:pt x="93725" y="922782"/>
                  </a:lnTo>
                  <a:lnTo>
                    <a:pt x="110490" y="945641"/>
                  </a:lnTo>
                  <a:lnTo>
                    <a:pt x="133350" y="928115"/>
                  </a:lnTo>
                  <a:close/>
                </a:path>
                <a:path w="1312164" h="1012698">
                  <a:moveTo>
                    <a:pt x="179070" y="893063"/>
                  </a:moveTo>
                  <a:lnTo>
                    <a:pt x="161544" y="870965"/>
                  </a:lnTo>
                  <a:lnTo>
                    <a:pt x="138684" y="887729"/>
                  </a:lnTo>
                  <a:lnTo>
                    <a:pt x="156210" y="910589"/>
                  </a:lnTo>
                  <a:lnTo>
                    <a:pt x="179070" y="893063"/>
                  </a:lnTo>
                  <a:close/>
                </a:path>
                <a:path w="1312164" h="1012698">
                  <a:moveTo>
                    <a:pt x="224028" y="858774"/>
                  </a:moveTo>
                  <a:lnTo>
                    <a:pt x="206502" y="835913"/>
                  </a:lnTo>
                  <a:lnTo>
                    <a:pt x="184404" y="853439"/>
                  </a:lnTo>
                  <a:lnTo>
                    <a:pt x="201168" y="875538"/>
                  </a:lnTo>
                  <a:lnTo>
                    <a:pt x="224028" y="858774"/>
                  </a:lnTo>
                  <a:close/>
                </a:path>
                <a:path w="1312164" h="1012698">
                  <a:moveTo>
                    <a:pt x="269748" y="823722"/>
                  </a:moveTo>
                  <a:lnTo>
                    <a:pt x="252222" y="800862"/>
                  </a:lnTo>
                  <a:lnTo>
                    <a:pt x="229362" y="818388"/>
                  </a:lnTo>
                  <a:lnTo>
                    <a:pt x="246887" y="841248"/>
                  </a:lnTo>
                  <a:lnTo>
                    <a:pt x="269748" y="823722"/>
                  </a:lnTo>
                  <a:close/>
                </a:path>
                <a:path w="1312164" h="1012698">
                  <a:moveTo>
                    <a:pt x="314706" y="788670"/>
                  </a:moveTo>
                  <a:lnTo>
                    <a:pt x="297180" y="765810"/>
                  </a:lnTo>
                  <a:lnTo>
                    <a:pt x="274320" y="783336"/>
                  </a:lnTo>
                  <a:lnTo>
                    <a:pt x="291846" y="806196"/>
                  </a:lnTo>
                  <a:lnTo>
                    <a:pt x="314706" y="788670"/>
                  </a:lnTo>
                  <a:close/>
                </a:path>
                <a:path w="1312164" h="1012698">
                  <a:moveTo>
                    <a:pt x="360425" y="754379"/>
                  </a:moveTo>
                  <a:lnTo>
                    <a:pt x="342900" y="731520"/>
                  </a:lnTo>
                  <a:lnTo>
                    <a:pt x="320040" y="749046"/>
                  </a:lnTo>
                  <a:lnTo>
                    <a:pt x="337566" y="771144"/>
                  </a:lnTo>
                  <a:lnTo>
                    <a:pt x="360425" y="754379"/>
                  </a:lnTo>
                  <a:close/>
                </a:path>
                <a:path w="1312164" h="1012698">
                  <a:moveTo>
                    <a:pt x="405384" y="719327"/>
                  </a:moveTo>
                  <a:lnTo>
                    <a:pt x="387858" y="696468"/>
                  </a:lnTo>
                  <a:lnTo>
                    <a:pt x="364998" y="713994"/>
                  </a:lnTo>
                  <a:lnTo>
                    <a:pt x="382524" y="736853"/>
                  </a:lnTo>
                  <a:lnTo>
                    <a:pt x="405384" y="719327"/>
                  </a:lnTo>
                  <a:close/>
                </a:path>
                <a:path w="1312164" h="1012698">
                  <a:moveTo>
                    <a:pt x="450342" y="684276"/>
                  </a:moveTo>
                  <a:lnTo>
                    <a:pt x="433578" y="661415"/>
                  </a:lnTo>
                  <a:lnTo>
                    <a:pt x="410718" y="678941"/>
                  </a:lnTo>
                  <a:lnTo>
                    <a:pt x="428244" y="701801"/>
                  </a:lnTo>
                  <a:lnTo>
                    <a:pt x="450342" y="684276"/>
                  </a:lnTo>
                  <a:close/>
                </a:path>
                <a:path w="1312164" h="1012698">
                  <a:moveTo>
                    <a:pt x="496062" y="649224"/>
                  </a:moveTo>
                  <a:lnTo>
                    <a:pt x="478536" y="627126"/>
                  </a:lnTo>
                  <a:lnTo>
                    <a:pt x="455675" y="644651"/>
                  </a:lnTo>
                  <a:lnTo>
                    <a:pt x="473202" y="666750"/>
                  </a:lnTo>
                  <a:lnTo>
                    <a:pt x="496062" y="649224"/>
                  </a:lnTo>
                  <a:close/>
                </a:path>
                <a:path w="1312164" h="1012698">
                  <a:moveTo>
                    <a:pt x="541020" y="614934"/>
                  </a:moveTo>
                  <a:lnTo>
                    <a:pt x="524256" y="592074"/>
                  </a:lnTo>
                  <a:lnTo>
                    <a:pt x="501396" y="609600"/>
                  </a:lnTo>
                  <a:lnTo>
                    <a:pt x="518922" y="632460"/>
                  </a:lnTo>
                  <a:lnTo>
                    <a:pt x="541020" y="614934"/>
                  </a:lnTo>
                  <a:close/>
                </a:path>
                <a:path w="1312164" h="1012698">
                  <a:moveTo>
                    <a:pt x="586740" y="579882"/>
                  </a:moveTo>
                  <a:lnTo>
                    <a:pt x="569214" y="557022"/>
                  </a:lnTo>
                  <a:lnTo>
                    <a:pt x="546354" y="574548"/>
                  </a:lnTo>
                  <a:lnTo>
                    <a:pt x="563880" y="597408"/>
                  </a:lnTo>
                  <a:lnTo>
                    <a:pt x="586740" y="579882"/>
                  </a:lnTo>
                  <a:close/>
                </a:path>
                <a:path w="1312164" h="1012698">
                  <a:moveTo>
                    <a:pt x="631698" y="544829"/>
                  </a:moveTo>
                  <a:lnTo>
                    <a:pt x="614934" y="522732"/>
                  </a:lnTo>
                  <a:lnTo>
                    <a:pt x="592074" y="540258"/>
                  </a:lnTo>
                  <a:lnTo>
                    <a:pt x="609600" y="562356"/>
                  </a:lnTo>
                  <a:lnTo>
                    <a:pt x="631698" y="544829"/>
                  </a:lnTo>
                  <a:close/>
                </a:path>
                <a:path w="1312164" h="1012698">
                  <a:moveTo>
                    <a:pt x="677418" y="510539"/>
                  </a:moveTo>
                  <a:lnTo>
                    <a:pt x="659892" y="487679"/>
                  </a:lnTo>
                  <a:lnTo>
                    <a:pt x="637032" y="505206"/>
                  </a:lnTo>
                  <a:lnTo>
                    <a:pt x="654558" y="528065"/>
                  </a:lnTo>
                  <a:lnTo>
                    <a:pt x="677418" y="510539"/>
                  </a:lnTo>
                  <a:close/>
                </a:path>
                <a:path w="1312164" h="1012698">
                  <a:moveTo>
                    <a:pt x="722376" y="475488"/>
                  </a:moveTo>
                  <a:lnTo>
                    <a:pt x="705612" y="452627"/>
                  </a:lnTo>
                  <a:lnTo>
                    <a:pt x="682752" y="470153"/>
                  </a:lnTo>
                  <a:lnTo>
                    <a:pt x="700278" y="493013"/>
                  </a:lnTo>
                  <a:lnTo>
                    <a:pt x="722376" y="475488"/>
                  </a:lnTo>
                  <a:close/>
                </a:path>
                <a:path w="1312164" h="1012698">
                  <a:moveTo>
                    <a:pt x="768096" y="440436"/>
                  </a:moveTo>
                  <a:lnTo>
                    <a:pt x="750570" y="418338"/>
                  </a:lnTo>
                  <a:lnTo>
                    <a:pt x="727710" y="435101"/>
                  </a:lnTo>
                  <a:lnTo>
                    <a:pt x="745236" y="457962"/>
                  </a:lnTo>
                  <a:lnTo>
                    <a:pt x="768096" y="440436"/>
                  </a:lnTo>
                  <a:close/>
                </a:path>
                <a:path w="1312164" h="1012698">
                  <a:moveTo>
                    <a:pt x="813054" y="406146"/>
                  </a:moveTo>
                  <a:lnTo>
                    <a:pt x="796290" y="383286"/>
                  </a:lnTo>
                  <a:lnTo>
                    <a:pt x="773430" y="400812"/>
                  </a:lnTo>
                  <a:lnTo>
                    <a:pt x="790956" y="423672"/>
                  </a:lnTo>
                  <a:lnTo>
                    <a:pt x="813054" y="406146"/>
                  </a:lnTo>
                  <a:close/>
                </a:path>
                <a:path w="1312164" h="1012698">
                  <a:moveTo>
                    <a:pt x="858774" y="371094"/>
                  </a:moveTo>
                  <a:lnTo>
                    <a:pt x="841248" y="348234"/>
                  </a:lnTo>
                  <a:lnTo>
                    <a:pt x="818388" y="365760"/>
                  </a:lnTo>
                  <a:lnTo>
                    <a:pt x="835914" y="388620"/>
                  </a:lnTo>
                  <a:lnTo>
                    <a:pt x="858774" y="371094"/>
                  </a:lnTo>
                  <a:close/>
                </a:path>
                <a:path w="1312164" h="1012698">
                  <a:moveTo>
                    <a:pt x="903732" y="336041"/>
                  </a:moveTo>
                  <a:lnTo>
                    <a:pt x="886206" y="313944"/>
                  </a:lnTo>
                  <a:lnTo>
                    <a:pt x="864108" y="330708"/>
                  </a:lnTo>
                  <a:lnTo>
                    <a:pt x="881634" y="353568"/>
                  </a:lnTo>
                  <a:lnTo>
                    <a:pt x="903732" y="336041"/>
                  </a:lnTo>
                  <a:close/>
                </a:path>
                <a:path w="1312164" h="1012698">
                  <a:moveTo>
                    <a:pt x="949452" y="301751"/>
                  </a:moveTo>
                  <a:lnTo>
                    <a:pt x="931926" y="278891"/>
                  </a:lnTo>
                  <a:lnTo>
                    <a:pt x="909066" y="296418"/>
                  </a:lnTo>
                  <a:lnTo>
                    <a:pt x="926592" y="318515"/>
                  </a:lnTo>
                  <a:lnTo>
                    <a:pt x="949452" y="301751"/>
                  </a:lnTo>
                  <a:close/>
                </a:path>
                <a:path w="1312164" h="1012698">
                  <a:moveTo>
                    <a:pt x="994410" y="266700"/>
                  </a:moveTo>
                  <a:lnTo>
                    <a:pt x="976884" y="243839"/>
                  </a:lnTo>
                  <a:lnTo>
                    <a:pt x="954786" y="261365"/>
                  </a:lnTo>
                  <a:lnTo>
                    <a:pt x="972312" y="284225"/>
                  </a:lnTo>
                  <a:lnTo>
                    <a:pt x="994410" y="266700"/>
                  </a:lnTo>
                  <a:close/>
                </a:path>
                <a:path w="1312164" h="1012698">
                  <a:moveTo>
                    <a:pt x="1040130" y="231648"/>
                  </a:moveTo>
                  <a:lnTo>
                    <a:pt x="1022604" y="209550"/>
                  </a:lnTo>
                  <a:lnTo>
                    <a:pt x="999744" y="226313"/>
                  </a:lnTo>
                  <a:lnTo>
                    <a:pt x="1017270" y="249174"/>
                  </a:lnTo>
                  <a:lnTo>
                    <a:pt x="1040130" y="231648"/>
                  </a:lnTo>
                  <a:close/>
                </a:path>
                <a:path w="1312164" h="1012698">
                  <a:moveTo>
                    <a:pt x="1085088" y="197358"/>
                  </a:moveTo>
                  <a:lnTo>
                    <a:pt x="1067562" y="174498"/>
                  </a:lnTo>
                  <a:lnTo>
                    <a:pt x="1045464" y="192024"/>
                  </a:lnTo>
                  <a:lnTo>
                    <a:pt x="1062228" y="214122"/>
                  </a:lnTo>
                  <a:lnTo>
                    <a:pt x="1085088" y="197358"/>
                  </a:lnTo>
                  <a:close/>
                </a:path>
                <a:path w="1312164" h="1012698">
                  <a:moveTo>
                    <a:pt x="1130808" y="162306"/>
                  </a:moveTo>
                  <a:lnTo>
                    <a:pt x="1113282" y="139446"/>
                  </a:lnTo>
                  <a:lnTo>
                    <a:pt x="1090422" y="156972"/>
                  </a:lnTo>
                  <a:lnTo>
                    <a:pt x="1107948" y="179832"/>
                  </a:lnTo>
                  <a:lnTo>
                    <a:pt x="1130808" y="162306"/>
                  </a:lnTo>
                  <a:close/>
                </a:path>
                <a:path w="1312164" h="1012698">
                  <a:moveTo>
                    <a:pt x="1175766" y="127253"/>
                  </a:moveTo>
                  <a:lnTo>
                    <a:pt x="1158240" y="104394"/>
                  </a:lnTo>
                  <a:lnTo>
                    <a:pt x="1136142" y="121920"/>
                  </a:lnTo>
                  <a:lnTo>
                    <a:pt x="1152906" y="144779"/>
                  </a:lnTo>
                  <a:lnTo>
                    <a:pt x="1175766" y="127253"/>
                  </a:lnTo>
                  <a:close/>
                </a:path>
                <a:path w="1312164" h="1012698">
                  <a:moveTo>
                    <a:pt x="1221486" y="92963"/>
                  </a:moveTo>
                  <a:lnTo>
                    <a:pt x="1203960" y="70103"/>
                  </a:lnTo>
                  <a:lnTo>
                    <a:pt x="1181100" y="87629"/>
                  </a:lnTo>
                  <a:lnTo>
                    <a:pt x="1198626" y="109727"/>
                  </a:lnTo>
                  <a:lnTo>
                    <a:pt x="1221486" y="92963"/>
                  </a:lnTo>
                  <a:close/>
                </a:path>
                <a:path w="1312164" h="1012698">
                  <a:moveTo>
                    <a:pt x="1266444" y="57912"/>
                  </a:moveTo>
                  <a:lnTo>
                    <a:pt x="1248918" y="35051"/>
                  </a:lnTo>
                  <a:lnTo>
                    <a:pt x="1226820" y="52577"/>
                  </a:lnTo>
                  <a:lnTo>
                    <a:pt x="1243584" y="75437"/>
                  </a:lnTo>
                  <a:lnTo>
                    <a:pt x="1266444" y="57912"/>
                  </a:lnTo>
                  <a:close/>
                </a:path>
                <a:path w="1312164" h="1012698">
                  <a:moveTo>
                    <a:pt x="1312164" y="22860"/>
                  </a:moveTo>
                  <a:lnTo>
                    <a:pt x="1294638" y="0"/>
                  </a:lnTo>
                  <a:lnTo>
                    <a:pt x="1271778" y="17525"/>
                  </a:lnTo>
                  <a:lnTo>
                    <a:pt x="1289304" y="40386"/>
                  </a:lnTo>
                  <a:lnTo>
                    <a:pt x="1312164" y="22860"/>
                  </a:lnTo>
                  <a:close/>
                </a:path>
                <a:path w="1312164" h="1012698">
                  <a:moveTo>
                    <a:pt x="94487" y="994410"/>
                  </a:moveTo>
                  <a:lnTo>
                    <a:pt x="76836" y="971642"/>
                  </a:lnTo>
                  <a:lnTo>
                    <a:pt x="65532" y="979932"/>
                  </a:lnTo>
                  <a:lnTo>
                    <a:pt x="94487" y="994410"/>
                  </a:lnTo>
                  <a:close/>
                </a:path>
                <a:path w="1312164" h="1012698">
                  <a:moveTo>
                    <a:pt x="88392" y="963168"/>
                  </a:moveTo>
                  <a:lnTo>
                    <a:pt x="70866" y="940308"/>
                  </a:lnTo>
                  <a:lnTo>
                    <a:pt x="59374" y="949118"/>
                  </a:lnTo>
                  <a:lnTo>
                    <a:pt x="48006" y="957834"/>
                  </a:lnTo>
                  <a:lnTo>
                    <a:pt x="0" y="1012698"/>
                  </a:lnTo>
                  <a:lnTo>
                    <a:pt x="94487" y="994410"/>
                  </a:lnTo>
                  <a:lnTo>
                    <a:pt x="65532" y="979932"/>
                  </a:lnTo>
                  <a:lnTo>
                    <a:pt x="76836" y="971642"/>
                  </a:lnTo>
                  <a:lnTo>
                    <a:pt x="88392" y="963168"/>
                  </a:lnTo>
                  <a:close/>
                </a:path>
              </a:pathLst>
            </a:custGeom>
            <a:solidFill>
              <a:srgbClr val="000000"/>
            </a:solidFill>
          </p:spPr>
          <p:txBody>
            <a:bodyPr wrap="square" lIns="0" tIns="0" rIns="0" bIns="0" rtlCol="0">
              <a:noAutofit/>
            </a:bodyPr>
            <a:lstStyle/>
            <a:p>
              <a:endParaRPr/>
            </a:p>
          </p:txBody>
        </p:sp>
        <p:sp>
          <p:nvSpPr>
            <p:cNvPr id="580" name="object 114"/>
            <p:cNvSpPr/>
            <p:nvPr/>
          </p:nvSpPr>
          <p:spPr>
            <a:xfrm>
              <a:off x="4448441" y="4443222"/>
              <a:ext cx="85343" cy="1056893"/>
            </a:xfrm>
            <a:custGeom>
              <a:avLst/>
              <a:gdLst/>
              <a:ahLst/>
              <a:cxnLst/>
              <a:rect l="l" t="t" r="r" b="b"/>
              <a:pathLst>
                <a:path w="85343" h="1056893">
                  <a:moveTo>
                    <a:pt x="28193" y="986027"/>
                  </a:moveTo>
                  <a:lnTo>
                    <a:pt x="28193" y="971550"/>
                  </a:lnTo>
                  <a:lnTo>
                    <a:pt x="0" y="971550"/>
                  </a:lnTo>
                  <a:lnTo>
                    <a:pt x="42671" y="1056893"/>
                  </a:lnTo>
                  <a:lnTo>
                    <a:pt x="28193" y="986027"/>
                  </a:lnTo>
                  <a:close/>
                </a:path>
                <a:path w="85343" h="1056893">
                  <a:moveTo>
                    <a:pt x="57149" y="899922"/>
                  </a:moveTo>
                  <a:lnTo>
                    <a:pt x="28193" y="899922"/>
                  </a:lnTo>
                  <a:lnTo>
                    <a:pt x="28193" y="928877"/>
                  </a:lnTo>
                  <a:lnTo>
                    <a:pt x="57149" y="928877"/>
                  </a:lnTo>
                  <a:lnTo>
                    <a:pt x="57149" y="899922"/>
                  </a:lnTo>
                  <a:close/>
                </a:path>
                <a:path w="85343" h="1056893">
                  <a:moveTo>
                    <a:pt x="57149" y="842772"/>
                  </a:moveTo>
                  <a:lnTo>
                    <a:pt x="28193" y="842772"/>
                  </a:lnTo>
                  <a:lnTo>
                    <a:pt x="28193" y="871727"/>
                  </a:lnTo>
                  <a:lnTo>
                    <a:pt x="57149" y="871727"/>
                  </a:lnTo>
                  <a:lnTo>
                    <a:pt x="57149" y="842772"/>
                  </a:lnTo>
                  <a:close/>
                </a:path>
                <a:path w="85343" h="1056893">
                  <a:moveTo>
                    <a:pt x="57149" y="785622"/>
                  </a:moveTo>
                  <a:lnTo>
                    <a:pt x="28193" y="785622"/>
                  </a:lnTo>
                  <a:lnTo>
                    <a:pt x="28193" y="814577"/>
                  </a:lnTo>
                  <a:lnTo>
                    <a:pt x="57149" y="814577"/>
                  </a:lnTo>
                  <a:lnTo>
                    <a:pt x="57149" y="785622"/>
                  </a:lnTo>
                  <a:close/>
                </a:path>
                <a:path w="85343" h="1056893">
                  <a:moveTo>
                    <a:pt x="57149" y="728472"/>
                  </a:moveTo>
                  <a:lnTo>
                    <a:pt x="28193" y="728472"/>
                  </a:lnTo>
                  <a:lnTo>
                    <a:pt x="28193" y="757427"/>
                  </a:lnTo>
                  <a:lnTo>
                    <a:pt x="57149" y="757427"/>
                  </a:lnTo>
                  <a:lnTo>
                    <a:pt x="57149" y="728472"/>
                  </a:lnTo>
                  <a:close/>
                </a:path>
                <a:path w="85343" h="1056893">
                  <a:moveTo>
                    <a:pt x="57149" y="671322"/>
                  </a:moveTo>
                  <a:lnTo>
                    <a:pt x="28193" y="671322"/>
                  </a:lnTo>
                  <a:lnTo>
                    <a:pt x="28193" y="700277"/>
                  </a:lnTo>
                  <a:lnTo>
                    <a:pt x="57149" y="700277"/>
                  </a:lnTo>
                  <a:lnTo>
                    <a:pt x="57149" y="671322"/>
                  </a:lnTo>
                  <a:close/>
                </a:path>
                <a:path w="85343" h="1056893">
                  <a:moveTo>
                    <a:pt x="57149" y="614172"/>
                  </a:moveTo>
                  <a:lnTo>
                    <a:pt x="28193" y="614172"/>
                  </a:lnTo>
                  <a:lnTo>
                    <a:pt x="28193" y="643127"/>
                  </a:lnTo>
                  <a:lnTo>
                    <a:pt x="57149" y="643127"/>
                  </a:lnTo>
                  <a:lnTo>
                    <a:pt x="57149" y="614172"/>
                  </a:lnTo>
                  <a:close/>
                </a:path>
                <a:path w="85343" h="1056893">
                  <a:moveTo>
                    <a:pt x="57149" y="557022"/>
                  </a:moveTo>
                  <a:lnTo>
                    <a:pt x="28193" y="557022"/>
                  </a:lnTo>
                  <a:lnTo>
                    <a:pt x="28193" y="585977"/>
                  </a:lnTo>
                  <a:lnTo>
                    <a:pt x="57149" y="585977"/>
                  </a:lnTo>
                  <a:lnTo>
                    <a:pt x="57149" y="557022"/>
                  </a:lnTo>
                  <a:close/>
                </a:path>
                <a:path w="85343" h="1056893">
                  <a:moveTo>
                    <a:pt x="57149" y="499872"/>
                  </a:moveTo>
                  <a:lnTo>
                    <a:pt x="28193" y="499872"/>
                  </a:lnTo>
                  <a:lnTo>
                    <a:pt x="28193" y="528827"/>
                  </a:lnTo>
                  <a:lnTo>
                    <a:pt x="57149" y="528827"/>
                  </a:lnTo>
                  <a:lnTo>
                    <a:pt x="57149" y="499872"/>
                  </a:lnTo>
                  <a:close/>
                </a:path>
                <a:path w="85343" h="1056893">
                  <a:moveTo>
                    <a:pt x="57149" y="442722"/>
                  </a:moveTo>
                  <a:lnTo>
                    <a:pt x="28193" y="442722"/>
                  </a:lnTo>
                  <a:lnTo>
                    <a:pt x="28193" y="471677"/>
                  </a:lnTo>
                  <a:lnTo>
                    <a:pt x="57149" y="471677"/>
                  </a:lnTo>
                  <a:lnTo>
                    <a:pt x="57149" y="442722"/>
                  </a:lnTo>
                  <a:close/>
                </a:path>
                <a:path w="85343" h="1056893">
                  <a:moveTo>
                    <a:pt x="57149" y="385572"/>
                  </a:moveTo>
                  <a:lnTo>
                    <a:pt x="28193" y="385572"/>
                  </a:lnTo>
                  <a:lnTo>
                    <a:pt x="28193" y="414527"/>
                  </a:lnTo>
                  <a:lnTo>
                    <a:pt x="57149" y="414527"/>
                  </a:lnTo>
                  <a:lnTo>
                    <a:pt x="57149" y="385572"/>
                  </a:lnTo>
                  <a:close/>
                </a:path>
                <a:path w="85343" h="1056893">
                  <a:moveTo>
                    <a:pt x="57149" y="328422"/>
                  </a:moveTo>
                  <a:lnTo>
                    <a:pt x="28193" y="328422"/>
                  </a:lnTo>
                  <a:lnTo>
                    <a:pt x="28193" y="357377"/>
                  </a:lnTo>
                  <a:lnTo>
                    <a:pt x="57149" y="357377"/>
                  </a:lnTo>
                  <a:lnTo>
                    <a:pt x="57149" y="328422"/>
                  </a:lnTo>
                  <a:close/>
                </a:path>
                <a:path w="85343" h="1056893">
                  <a:moveTo>
                    <a:pt x="57149" y="271272"/>
                  </a:moveTo>
                  <a:lnTo>
                    <a:pt x="28193" y="271272"/>
                  </a:lnTo>
                  <a:lnTo>
                    <a:pt x="28193" y="300227"/>
                  </a:lnTo>
                  <a:lnTo>
                    <a:pt x="57149" y="300227"/>
                  </a:lnTo>
                  <a:lnTo>
                    <a:pt x="57149" y="271272"/>
                  </a:lnTo>
                  <a:close/>
                </a:path>
                <a:path w="85343" h="1056893">
                  <a:moveTo>
                    <a:pt x="57149" y="214122"/>
                  </a:moveTo>
                  <a:lnTo>
                    <a:pt x="28193" y="214122"/>
                  </a:lnTo>
                  <a:lnTo>
                    <a:pt x="28193" y="243077"/>
                  </a:lnTo>
                  <a:lnTo>
                    <a:pt x="57149" y="243077"/>
                  </a:lnTo>
                  <a:lnTo>
                    <a:pt x="57149" y="214122"/>
                  </a:lnTo>
                  <a:close/>
                </a:path>
                <a:path w="85343" h="1056893">
                  <a:moveTo>
                    <a:pt x="57149" y="156972"/>
                  </a:moveTo>
                  <a:lnTo>
                    <a:pt x="28193" y="156972"/>
                  </a:lnTo>
                  <a:lnTo>
                    <a:pt x="28193" y="185927"/>
                  </a:lnTo>
                  <a:lnTo>
                    <a:pt x="57149" y="185927"/>
                  </a:lnTo>
                  <a:lnTo>
                    <a:pt x="57149" y="156972"/>
                  </a:lnTo>
                  <a:close/>
                </a:path>
                <a:path w="85343" h="1056893">
                  <a:moveTo>
                    <a:pt x="57149" y="99822"/>
                  </a:moveTo>
                  <a:lnTo>
                    <a:pt x="28193" y="99822"/>
                  </a:lnTo>
                  <a:lnTo>
                    <a:pt x="28193" y="128777"/>
                  </a:lnTo>
                  <a:lnTo>
                    <a:pt x="57149" y="128777"/>
                  </a:lnTo>
                  <a:lnTo>
                    <a:pt x="57149" y="99822"/>
                  </a:lnTo>
                  <a:close/>
                </a:path>
                <a:path w="85343" h="1056893">
                  <a:moveTo>
                    <a:pt x="57149" y="42672"/>
                  </a:moveTo>
                  <a:lnTo>
                    <a:pt x="28193" y="42672"/>
                  </a:lnTo>
                  <a:lnTo>
                    <a:pt x="28193" y="71627"/>
                  </a:lnTo>
                  <a:lnTo>
                    <a:pt x="57149" y="71627"/>
                  </a:lnTo>
                  <a:lnTo>
                    <a:pt x="57149" y="42672"/>
                  </a:lnTo>
                  <a:close/>
                </a:path>
                <a:path w="85343" h="1056893">
                  <a:moveTo>
                    <a:pt x="57149" y="0"/>
                  </a:moveTo>
                  <a:lnTo>
                    <a:pt x="28193" y="0"/>
                  </a:lnTo>
                  <a:lnTo>
                    <a:pt x="28193" y="14477"/>
                  </a:lnTo>
                  <a:lnTo>
                    <a:pt x="57149" y="14477"/>
                  </a:lnTo>
                  <a:lnTo>
                    <a:pt x="57149" y="0"/>
                  </a:lnTo>
                  <a:close/>
                </a:path>
                <a:path w="85343" h="1056893">
                  <a:moveTo>
                    <a:pt x="57149" y="986027"/>
                  </a:moveTo>
                  <a:lnTo>
                    <a:pt x="85343" y="971550"/>
                  </a:lnTo>
                  <a:lnTo>
                    <a:pt x="57149" y="971550"/>
                  </a:lnTo>
                  <a:lnTo>
                    <a:pt x="57149" y="986027"/>
                  </a:lnTo>
                  <a:close/>
                </a:path>
                <a:path w="85343" h="1056893">
                  <a:moveTo>
                    <a:pt x="57149" y="957072"/>
                  </a:moveTo>
                  <a:lnTo>
                    <a:pt x="28193" y="957072"/>
                  </a:lnTo>
                  <a:lnTo>
                    <a:pt x="28193" y="986027"/>
                  </a:lnTo>
                  <a:lnTo>
                    <a:pt x="42671" y="1056893"/>
                  </a:lnTo>
                  <a:lnTo>
                    <a:pt x="85343" y="971550"/>
                  </a:lnTo>
                  <a:lnTo>
                    <a:pt x="57149" y="986027"/>
                  </a:lnTo>
                  <a:lnTo>
                    <a:pt x="57149" y="957072"/>
                  </a:lnTo>
                  <a:close/>
                </a:path>
              </a:pathLst>
            </a:custGeom>
            <a:solidFill>
              <a:srgbClr val="000000"/>
            </a:solidFill>
          </p:spPr>
          <p:txBody>
            <a:bodyPr wrap="square" lIns="0" tIns="0" rIns="0" bIns="0" rtlCol="0">
              <a:noAutofit/>
            </a:bodyPr>
            <a:lstStyle/>
            <a:p>
              <a:endParaRPr/>
            </a:p>
          </p:txBody>
        </p:sp>
        <p:sp>
          <p:nvSpPr>
            <p:cNvPr id="581" name="object 115"/>
            <p:cNvSpPr/>
            <p:nvPr/>
          </p:nvSpPr>
          <p:spPr>
            <a:xfrm>
              <a:off x="4491113" y="540029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82" name="object 116"/>
            <p:cNvSpPr/>
            <p:nvPr/>
          </p:nvSpPr>
          <p:spPr>
            <a:xfrm>
              <a:off x="4491113" y="534314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83" name="object 117"/>
            <p:cNvSpPr/>
            <p:nvPr/>
          </p:nvSpPr>
          <p:spPr>
            <a:xfrm>
              <a:off x="4491113" y="528599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84" name="object 118"/>
            <p:cNvSpPr/>
            <p:nvPr/>
          </p:nvSpPr>
          <p:spPr>
            <a:xfrm>
              <a:off x="4491113" y="522884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85" name="object 119"/>
            <p:cNvSpPr/>
            <p:nvPr/>
          </p:nvSpPr>
          <p:spPr>
            <a:xfrm>
              <a:off x="4491113" y="517169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86" name="object 120"/>
            <p:cNvSpPr/>
            <p:nvPr/>
          </p:nvSpPr>
          <p:spPr>
            <a:xfrm>
              <a:off x="4491113" y="511454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87" name="object 121"/>
            <p:cNvSpPr/>
            <p:nvPr/>
          </p:nvSpPr>
          <p:spPr>
            <a:xfrm>
              <a:off x="4491113" y="505739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88" name="object 122"/>
            <p:cNvSpPr/>
            <p:nvPr/>
          </p:nvSpPr>
          <p:spPr>
            <a:xfrm>
              <a:off x="4491113" y="500024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89" name="object 123"/>
            <p:cNvSpPr/>
            <p:nvPr/>
          </p:nvSpPr>
          <p:spPr>
            <a:xfrm>
              <a:off x="4491113" y="494309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90" name="object 124"/>
            <p:cNvSpPr/>
            <p:nvPr/>
          </p:nvSpPr>
          <p:spPr>
            <a:xfrm>
              <a:off x="4491113" y="488594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91" name="object 125"/>
            <p:cNvSpPr/>
            <p:nvPr/>
          </p:nvSpPr>
          <p:spPr>
            <a:xfrm>
              <a:off x="4491113" y="482879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92" name="object 126"/>
            <p:cNvSpPr/>
            <p:nvPr/>
          </p:nvSpPr>
          <p:spPr>
            <a:xfrm>
              <a:off x="4491113" y="477164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93" name="object 127"/>
            <p:cNvSpPr/>
            <p:nvPr/>
          </p:nvSpPr>
          <p:spPr>
            <a:xfrm>
              <a:off x="4491113" y="471449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94" name="object 128"/>
            <p:cNvSpPr/>
            <p:nvPr/>
          </p:nvSpPr>
          <p:spPr>
            <a:xfrm>
              <a:off x="4491113" y="465734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95" name="object 129"/>
            <p:cNvSpPr/>
            <p:nvPr/>
          </p:nvSpPr>
          <p:spPr>
            <a:xfrm>
              <a:off x="4491113" y="460019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96" name="object 130"/>
            <p:cNvSpPr/>
            <p:nvPr/>
          </p:nvSpPr>
          <p:spPr>
            <a:xfrm>
              <a:off x="4491113" y="454304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97" name="object 131"/>
            <p:cNvSpPr/>
            <p:nvPr/>
          </p:nvSpPr>
          <p:spPr>
            <a:xfrm>
              <a:off x="4491113" y="4485894"/>
              <a:ext cx="0" cy="28955"/>
            </a:xfrm>
            <a:custGeom>
              <a:avLst/>
              <a:gdLst/>
              <a:ahLst/>
              <a:cxnLst/>
              <a:rect l="l" t="t" r="r" b="b"/>
              <a:pathLst>
                <a:path h="28955">
                  <a:moveTo>
                    <a:pt x="0" y="0"/>
                  </a:moveTo>
                  <a:lnTo>
                    <a:pt x="0" y="28955"/>
                  </a:lnTo>
                </a:path>
              </a:pathLst>
            </a:custGeom>
            <a:ln w="30225">
              <a:solidFill>
                <a:srgbClr val="000000"/>
              </a:solidFill>
            </a:ln>
          </p:spPr>
          <p:txBody>
            <a:bodyPr wrap="square" lIns="0" tIns="0" rIns="0" bIns="0" rtlCol="0">
              <a:noAutofit/>
            </a:bodyPr>
            <a:lstStyle/>
            <a:p>
              <a:endParaRPr/>
            </a:p>
          </p:txBody>
        </p:sp>
        <p:sp>
          <p:nvSpPr>
            <p:cNvPr id="598" name="object 132"/>
            <p:cNvSpPr/>
            <p:nvPr/>
          </p:nvSpPr>
          <p:spPr>
            <a:xfrm>
              <a:off x="4491113" y="4443222"/>
              <a:ext cx="0" cy="14477"/>
            </a:xfrm>
            <a:custGeom>
              <a:avLst/>
              <a:gdLst/>
              <a:ahLst/>
              <a:cxnLst/>
              <a:rect l="l" t="t" r="r" b="b"/>
              <a:pathLst>
                <a:path h="14477">
                  <a:moveTo>
                    <a:pt x="0" y="0"/>
                  </a:moveTo>
                  <a:lnTo>
                    <a:pt x="0" y="14477"/>
                  </a:lnTo>
                </a:path>
              </a:pathLst>
            </a:custGeom>
            <a:ln w="30225">
              <a:solidFill>
                <a:srgbClr val="000000"/>
              </a:solidFill>
            </a:ln>
          </p:spPr>
          <p:txBody>
            <a:bodyPr wrap="square" lIns="0" tIns="0" rIns="0" bIns="0" rtlCol="0">
              <a:noAutofit/>
            </a:bodyPr>
            <a:lstStyle/>
            <a:p>
              <a:endParaRPr/>
            </a:p>
          </p:txBody>
        </p:sp>
        <p:sp>
          <p:nvSpPr>
            <p:cNvPr id="599" name="object 133"/>
            <p:cNvSpPr/>
            <p:nvPr/>
          </p:nvSpPr>
          <p:spPr>
            <a:xfrm>
              <a:off x="5714885" y="4409694"/>
              <a:ext cx="86106" cy="1057655"/>
            </a:xfrm>
            <a:custGeom>
              <a:avLst/>
              <a:gdLst/>
              <a:ahLst/>
              <a:cxnLst/>
              <a:rect l="l" t="t" r="r" b="b"/>
              <a:pathLst>
                <a:path w="86106" h="1057655">
                  <a:moveTo>
                    <a:pt x="28956" y="986027"/>
                  </a:moveTo>
                  <a:lnTo>
                    <a:pt x="28955" y="971549"/>
                  </a:lnTo>
                  <a:lnTo>
                    <a:pt x="0" y="971550"/>
                  </a:lnTo>
                  <a:lnTo>
                    <a:pt x="43434" y="1057655"/>
                  </a:lnTo>
                  <a:lnTo>
                    <a:pt x="28956" y="986027"/>
                  </a:lnTo>
                  <a:close/>
                </a:path>
                <a:path w="86106" h="1057655">
                  <a:moveTo>
                    <a:pt x="57150" y="899922"/>
                  </a:moveTo>
                  <a:lnTo>
                    <a:pt x="28956" y="899922"/>
                  </a:lnTo>
                  <a:lnTo>
                    <a:pt x="28956" y="928877"/>
                  </a:lnTo>
                  <a:lnTo>
                    <a:pt x="57150" y="928877"/>
                  </a:lnTo>
                  <a:lnTo>
                    <a:pt x="57150" y="899922"/>
                  </a:lnTo>
                  <a:close/>
                </a:path>
                <a:path w="86106" h="1057655">
                  <a:moveTo>
                    <a:pt x="57150" y="842772"/>
                  </a:moveTo>
                  <a:lnTo>
                    <a:pt x="28956" y="842772"/>
                  </a:lnTo>
                  <a:lnTo>
                    <a:pt x="28956" y="871727"/>
                  </a:lnTo>
                  <a:lnTo>
                    <a:pt x="57150" y="871727"/>
                  </a:lnTo>
                  <a:lnTo>
                    <a:pt x="57150" y="842772"/>
                  </a:lnTo>
                  <a:close/>
                </a:path>
                <a:path w="86106" h="1057655">
                  <a:moveTo>
                    <a:pt x="57150" y="785622"/>
                  </a:moveTo>
                  <a:lnTo>
                    <a:pt x="28956" y="785622"/>
                  </a:lnTo>
                  <a:lnTo>
                    <a:pt x="28956" y="814577"/>
                  </a:lnTo>
                  <a:lnTo>
                    <a:pt x="57150" y="814577"/>
                  </a:lnTo>
                  <a:lnTo>
                    <a:pt x="57150" y="785622"/>
                  </a:lnTo>
                  <a:close/>
                </a:path>
                <a:path w="86106" h="1057655">
                  <a:moveTo>
                    <a:pt x="57150" y="728472"/>
                  </a:moveTo>
                  <a:lnTo>
                    <a:pt x="28956" y="728472"/>
                  </a:lnTo>
                  <a:lnTo>
                    <a:pt x="28956" y="757427"/>
                  </a:lnTo>
                  <a:lnTo>
                    <a:pt x="57150" y="757427"/>
                  </a:lnTo>
                  <a:lnTo>
                    <a:pt x="57150" y="728472"/>
                  </a:lnTo>
                  <a:close/>
                </a:path>
                <a:path w="86106" h="1057655">
                  <a:moveTo>
                    <a:pt x="57150" y="671322"/>
                  </a:moveTo>
                  <a:lnTo>
                    <a:pt x="28956" y="671322"/>
                  </a:lnTo>
                  <a:lnTo>
                    <a:pt x="28956" y="700277"/>
                  </a:lnTo>
                  <a:lnTo>
                    <a:pt x="57150" y="700277"/>
                  </a:lnTo>
                  <a:lnTo>
                    <a:pt x="57150" y="671322"/>
                  </a:lnTo>
                  <a:close/>
                </a:path>
                <a:path w="86106" h="1057655">
                  <a:moveTo>
                    <a:pt x="57150" y="614172"/>
                  </a:moveTo>
                  <a:lnTo>
                    <a:pt x="28956" y="614172"/>
                  </a:lnTo>
                  <a:lnTo>
                    <a:pt x="28956" y="643127"/>
                  </a:lnTo>
                  <a:lnTo>
                    <a:pt x="57150" y="643127"/>
                  </a:lnTo>
                  <a:lnTo>
                    <a:pt x="57150" y="614172"/>
                  </a:lnTo>
                  <a:close/>
                </a:path>
                <a:path w="86106" h="1057655">
                  <a:moveTo>
                    <a:pt x="57150" y="557022"/>
                  </a:moveTo>
                  <a:lnTo>
                    <a:pt x="28956" y="557022"/>
                  </a:lnTo>
                  <a:lnTo>
                    <a:pt x="28956" y="585977"/>
                  </a:lnTo>
                  <a:lnTo>
                    <a:pt x="57150" y="585977"/>
                  </a:lnTo>
                  <a:lnTo>
                    <a:pt x="57150" y="557022"/>
                  </a:lnTo>
                  <a:close/>
                </a:path>
                <a:path w="86106" h="1057655">
                  <a:moveTo>
                    <a:pt x="57150" y="499872"/>
                  </a:moveTo>
                  <a:lnTo>
                    <a:pt x="28956" y="499872"/>
                  </a:lnTo>
                  <a:lnTo>
                    <a:pt x="28956" y="528827"/>
                  </a:lnTo>
                  <a:lnTo>
                    <a:pt x="57150" y="528827"/>
                  </a:lnTo>
                  <a:lnTo>
                    <a:pt x="57150" y="499872"/>
                  </a:lnTo>
                  <a:close/>
                </a:path>
                <a:path w="86106" h="1057655">
                  <a:moveTo>
                    <a:pt x="57150" y="442722"/>
                  </a:moveTo>
                  <a:lnTo>
                    <a:pt x="28956" y="442722"/>
                  </a:lnTo>
                  <a:lnTo>
                    <a:pt x="28956" y="471677"/>
                  </a:lnTo>
                  <a:lnTo>
                    <a:pt x="57150" y="471677"/>
                  </a:lnTo>
                  <a:lnTo>
                    <a:pt x="57150" y="442722"/>
                  </a:lnTo>
                  <a:close/>
                </a:path>
                <a:path w="86106" h="1057655">
                  <a:moveTo>
                    <a:pt x="57150" y="385572"/>
                  </a:moveTo>
                  <a:lnTo>
                    <a:pt x="28956" y="385572"/>
                  </a:lnTo>
                  <a:lnTo>
                    <a:pt x="28956" y="414527"/>
                  </a:lnTo>
                  <a:lnTo>
                    <a:pt x="57150" y="414527"/>
                  </a:lnTo>
                  <a:lnTo>
                    <a:pt x="57150" y="385572"/>
                  </a:lnTo>
                  <a:close/>
                </a:path>
                <a:path w="86106" h="1057655">
                  <a:moveTo>
                    <a:pt x="57150" y="328422"/>
                  </a:moveTo>
                  <a:lnTo>
                    <a:pt x="28956" y="328422"/>
                  </a:lnTo>
                  <a:lnTo>
                    <a:pt x="28956" y="357377"/>
                  </a:lnTo>
                  <a:lnTo>
                    <a:pt x="57150" y="357377"/>
                  </a:lnTo>
                  <a:lnTo>
                    <a:pt x="57150" y="328422"/>
                  </a:lnTo>
                  <a:close/>
                </a:path>
                <a:path w="86106" h="1057655">
                  <a:moveTo>
                    <a:pt x="57150" y="271272"/>
                  </a:moveTo>
                  <a:lnTo>
                    <a:pt x="28956" y="271272"/>
                  </a:lnTo>
                  <a:lnTo>
                    <a:pt x="28956" y="300227"/>
                  </a:lnTo>
                  <a:lnTo>
                    <a:pt x="57150" y="300227"/>
                  </a:lnTo>
                  <a:lnTo>
                    <a:pt x="57150" y="271272"/>
                  </a:lnTo>
                  <a:close/>
                </a:path>
                <a:path w="86106" h="1057655">
                  <a:moveTo>
                    <a:pt x="57150" y="214122"/>
                  </a:moveTo>
                  <a:lnTo>
                    <a:pt x="28956" y="214122"/>
                  </a:lnTo>
                  <a:lnTo>
                    <a:pt x="28956" y="243077"/>
                  </a:lnTo>
                  <a:lnTo>
                    <a:pt x="57150" y="243077"/>
                  </a:lnTo>
                  <a:lnTo>
                    <a:pt x="57150" y="214122"/>
                  </a:lnTo>
                  <a:close/>
                </a:path>
                <a:path w="86106" h="1057655">
                  <a:moveTo>
                    <a:pt x="57150" y="156972"/>
                  </a:moveTo>
                  <a:lnTo>
                    <a:pt x="28956" y="156972"/>
                  </a:lnTo>
                  <a:lnTo>
                    <a:pt x="28956" y="185927"/>
                  </a:lnTo>
                  <a:lnTo>
                    <a:pt x="57150" y="185927"/>
                  </a:lnTo>
                  <a:lnTo>
                    <a:pt x="57150" y="156972"/>
                  </a:lnTo>
                  <a:close/>
                </a:path>
                <a:path w="86106" h="1057655">
                  <a:moveTo>
                    <a:pt x="57150" y="99822"/>
                  </a:moveTo>
                  <a:lnTo>
                    <a:pt x="28956" y="99822"/>
                  </a:lnTo>
                  <a:lnTo>
                    <a:pt x="28956" y="128777"/>
                  </a:lnTo>
                  <a:lnTo>
                    <a:pt x="57150" y="128777"/>
                  </a:lnTo>
                  <a:lnTo>
                    <a:pt x="57150" y="99822"/>
                  </a:lnTo>
                  <a:close/>
                </a:path>
                <a:path w="86106" h="1057655">
                  <a:moveTo>
                    <a:pt x="57150" y="42672"/>
                  </a:moveTo>
                  <a:lnTo>
                    <a:pt x="28956" y="42672"/>
                  </a:lnTo>
                  <a:lnTo>
                    <a:pt x="28956" y="71627"/>
                  </a:lnTo>
                  <a:lnTo>
                    <a:pt x="57150" y="71627"/>
                  </a:lnTo>
                  <a:lnTo>
                    <a:pt x="57150" y="42672"/>
                  </a:lnTo>
                  <a:close/>
                </a:path>
                <a:path w="86106" h="1057655">
                  <a:moveTo>
                    <a:pt x="57150" y="0"/>
                  </a:moveTo>
                  <a:lnTo>
                    <a:pt x="28956" y="0"/>
                  </a:lnTo>
                  <a:lnTo>
                    <a:pt x="28956" y="14477"/>
                  </a:lnTo>
                  <a:lnTo>
                    <a:pt x="57150" y="14477"/>
                  </a:lnTo>
                  <a:lnTo>
                    <a:pt x="57150" y="0"/>
                  </a:lnTo>
                  <a:close/>
                </a:path>
                <a:path w="86106" h="1057655">
                  <a:moveTo>
                    <a:pt x="57150" y="986027"/>
                  </a:moveTo>
                  <a:lnTo>
                    <a:pt x="86106" y="971550"/>
                  </a:lnTo>
                  <a:lnTo>
                    <a:pt x="57149" y="971549"/>
                  </a:lnTo>
                  <a:lnTo>
                    <a:pt x="57150" y="986027"/>
                  </a:lnTo>
                  <a:close/>
                </a:path>
                <a:path w="86106" h="1057655">
                  <a:moveTo>
                    <a:pt x="57150" y="957072"/>
                  </a:moveTo>
                  <a:lnTo>
                    <a:pt x="28956" y="957072"/>
                  </a:lnTo>
                  <a:lnTo>
                    <a:pt x="28956" y="986027"/>
                  </a:lnTo>
                  <a:lnTo>
                    <a:pt x="43434" y="1057655"/>
                  </a:lnTo>
                  <a:lnTo>
                    <a:pt x="86106" y="971550"/>
                  </a:lnTo>
                  <a:lnTo>
                    <a:pt x="57150" y="986027"/>
                  </a:lnTo>
                  <a:lnTo>
                    <a:pt x="57150" y="957072"/>
                  </a:lnTo>
                  <a:close/>
                </a:path>
              </a:pathLst>
            </a:custGeom>
            <a:solidFill>
              <a:srgbClr val="000000"/>
            </a:solidFill>
          </p:spPr>
          <p:txBody>
            <a:bodyPr wrap="square" lIns="0" tIns="0" rIns="0" bIns="0" rtlCol="0">
              <a:noAutofit/>
            </a:bodyPr>
            <a:lstStyle/>
            <a:p>
              <a:endParaRPr/>
            </a:p>
          </p:txBody>
        </p:sp>
        <p:sp>
          <p:nvSpPr>
            <p:cNvPr id="600" name="object 134"/>
            <p:cNvSpPr/>
            <p:nvPr/>
          </p:nvSpPr>
          <p:spPr>
            <a:xfrm>
              <a:off x="5757938" y="536676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01" name="object 135"/>
            <p:cNvSpPr/>
            <p:nvPr/>
          </p:nvSpPr>
          <p:spPr>
            <a:xfrm>
              <a:off x="5757938" y="530961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02" name="object 136"/>
            <p:cNvSpPr/>
            <p:nvPr/>
          </p:nvSpPr>
          <p:spPr>
            <a:xfrm>
              <a:off x="5757938" y="525246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03" name="object 137"/>
            <p:cNvSpPr/>
            <p:nvPr/>
          </p:nvSpPr>
          <p:spPr>
            <a:xfrm>
              <a:off x="5757938" y="519531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04" name="object 138"/>
            <p:cNvSpPr/>
            <p:nvPr/>
          </p:nvSpPr>
          <p:spPr>
            <a:xfrm>
              <a:off x="5757938" y="513816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05" name="object 139"/>
            <p:cNvSpPr/>
            <p:nvPr/>
          </p:nvSpPr>
          <p:spPr>
            <a:xfrm>
              <a:off x="5757938" y="508101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06" name="object 140"/>
            <p:cNvSpPr/>
            <p:nvPr/>
          </p:nvSpPr>
          <p:spPr>
            <a:xfrm>
              <a:off x="5757938" y="502386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07" name="object 141"/>
            <p:cNvSpPr/>
            <p:nvPr/>
          </p:nvSpPr>
          <p:spPr>
            <a:xfrm>
              <a:off x="5757938" y="496671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08" name="object 142"/>
            <p:cNvSpPr/>
            <p:nvPr/>
          </p:nvSpPr>
          <p:spPr>
            <a:xfrm>
              <a:off x="5757938" y="490956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09" name="object 143"/>
            <p:cNvSpPr/>
            <p:nvPr/>
          </p:nvSpPr>
          <p:spPr>
            <a:xfrm>
              <a:off x="5757938" y="485241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10" name="object 144"/>
            <p:cNvSpPr/>
            <p:nvPr/>
          </p:nvSpPr>
          <p:spPr>
            <a:xfrm>
              <a:off x="5757938" y="479526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11" name="object 145"/>
            <p:cNvSpPr/>
            <p:nvPr/>
          </p:nvSpPr>
          <p:spPr>
            <a:xfrm>
              <a:off x="5757938" y="473811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12" name="object 146"/>
            <p:cNvSpPr/>
            <p:nvPr/>
          </p:nvSpPr>
          <p:spPr>
            <a:xfrm>
              <a:off x="5757938" y="468096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13" name="object 147"/>
            <p:cNvSpPr/>
            <p:nvPr/>
          </p:nvSpPr>
          <p:spPr>
            <a:xfrm>
              <a:off x="5757938" y="462381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14" name="object 148"/>
            <p:cNvSpPr/>
            <p:nvPr/>
          </p:nvSpPr>
          <p:spPr>
            <a:xfrm>
              <a:off x="5757938" y="456666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15" name="object 149"/>
            <p:cNvSpPr/>
            <p:nvPr/>
          </p:nvSpPr>
          <p:spPr>
            <a:xfrm>
              <a:off x="5757938" y="450951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16" name="object 150"/>
            <p:cNvSpPr/>
            <p:nvPr/>
          </p:nvSpPr>
          <p:spPr>
            <a:xfrm>
              <a:off x="5757938" y="4452366"/>
              <a:ext cx="0" cy="28955"/>
            </a:xfrm>
            <a:custGeom>
              <a:avLst/>
              <a:gdLst/>
              <a:ahLst/>
              <a:cxnLst/>
              <a:rect l="l" t="t" r="r" b="b"/>
              <a:pathLst>
                <a:path h="28955">
                  <a:moveTo>
                    <a:pt x="0" y="0"/>
                  </a:moveTo>
                  <a:lnTo>
                    <a:pt x="0" y="28955"/>
                  </a:lnTo>
                </a:path>
              </a:pathLst>
            </a:custGeom>
            <a:ln w="29464">
              <a:solidFill>
                <a:srgbClr val="000000"/>
              </a:solidFill>
            </a:ln>
          </p:spPr>
          <p:txBody>
            <a:bodyPr wrap="square" lIns="0" tIns="0" rIns="0" bIns="0" rtlCol="0">
              <a:noAutofit/>
            </a:bodyPr>
            <a:lstStyle/>
            <a:p>
              <a:endParaRPr/>
            </a:p>
          </p:txBody>
        </p:sp>
        <p:sp>
          <p:nvSpPr>
            <p:cNvPr id="617" name="object 151"/>
            <p:cNvSpPr/>
            <p:nvPr/>
          </p:nvSpPr>
          <p:spPr>
            <a:xfrm>
              <a:off x="5757938" y="4409694"/>
              <a:ext cx="0" cy="14477"/>
            </a:xfrm>
            <a:custGeom>
              <a:avLst/>
              <a:gdLst/>
              <a:ahLst/>
              <a:cxnLst/>
              <a:rect l="l" t="t" r="r" b="b"/>
              <a:pathLst>
                <a:path h="14477">
                  <a:moveTo>
                    <a:pt x="0" y="0"/>
                  </a:moveTo>
                  <a:lnTo>
                    <a:pt x="0" y="14477"/>
                  </a:lnTo>
                </a:path>
              </a:pathLst>
            </a:custGeom>
            <a:ln w="29464">
              <a:solidFill>
                <a:srgbClr val="000000"/>
              </a:solidFill>
            </a:ln>
          </p:spPr>
          <p:txBody>
            <a:bodyPr wrap="square" lIns="0" tIns="0" rIns="0" bIns="0" rtlCol="0">
              <a:noAutofit/>
            </a:bodyPr>
            <a:lstStyle/>
            <a:p>
              <a:endParaRPr/>
            </a:p>
          </p:txBody>
        </p:sp>
        <p:sp>
          <p:nvSpPr>
            <p:cNvPr id="618" name="object 152"/>
            <p:cNvSpPr/>
            <p:nvPr/>
          </p:nvSpPr>
          <p:spPr>
            <a:xfrm>
              <a:off x="3209429" y="4401312"/>
              <a:ext cx="1126235" cy="1053084"/>
            </a:xfrm>
            <a:custGeom>
              <a:avLst/>
              <a:gdLst/>
              <a:ahLst/>
              <a:cxnLst/>
              <a:rect l="l" t="t" r="r" b="b"/>
              <a:pathLst>
                <a:path w="1126235" h="1053084">
                  <a:moveTo>
                    <a:pt x="1041653" y="954786"/>
                  </a:moveTo>
                  <a:lnTo>
                    <a:pt x="1021079" y="934974"/>
                  </a:lnTo>
                  <a:lnTo>
                    <a:pt x="1001267" y="956310"/>
                  </a:lnTo>
                  <a:lnTo>
                    <a:pt x="1022603" y="975360"/>
                  </a:lnTo>
                  <a:lnTo>
                    <a:pt x="1041653" y="954786"/>
                  </a:lnTo>
                  <a:close/>
                </a:path>
                <a:path w="1126235" h="1053084">
                  <a:moveTo>
                    <a:pt x="1000505" y="915924"/>
                  </a:moveTo>
                  <a:lnTo>
                    <a:pt x="979169" y="896112"/>
                  </a:lnTo>
                  <a:lnTo>
                    <a:pt x="960119" y="917448"/>
                  </a:lnTo>
                  <a:lnTo>
                    <a:pt x="980693" y="936498"/>
                  </a:lnTo>
                  <a:lnTo>
                    <a:pt x="1000505" y="915924"/>
                  </a:lnTo>
                  <a:close/>
                </a:path>
                <a:path w="1126235" h="1053084">
                  <a:moveTo>
                    <a:pt x="958595" y="877062"/>
                  </a:moveTo>
                  <a:lnTo>
                    <a:pt x="937259" y="857250"/>
                  </a:lnTo>
                  <a:lnTo>
                    <a:pt x="918209" y="877824"/>
                  </a:lnTo>
                  <a:lnTo>
                    <a:pt x="938783" y="897636"/>
                  </a:lnTo>
                  <a:lnTo>
                    <a:pt x="958595" y="877062"/>
                  </a:lnTo>
                  <a:close/>
                </a:path>
                <a:path w="1126235" h="1053084">
                  <a:moveTo>
                    <a:pt x="916685" y="837438"/>
                  </a:moveTo>
                  <a:lnTo>
                    <a:pt x="896111" y="818388"/>
                  </a:lnTo>
                  <a:lnTo>
                    <a:pt x="876299" y="838962"/>
                  </a:lnTo>
                  <a:lnTo>
                    <a:pt x="896873" y="858774"/>
                  </a:lnTo>
                  <a:lnTo>
                    <a:pt x="916685" y="837438"/>
                  </a:lnTo>
                  <a:close/>
                </a:path>
                <a:path w="1126235" h="1053084">
                  <a:moveTo>
                    <a:pt x="874775" y="798576"/>
                  </a:moveTo>
                  <a:lnTo>
                    <a:pt x="854201" y="779526"/>
                  </a:lnTo>
                  <a:lnTo>
                    <a:pt x="834389" y="800100"/>
                  </a:lnTo>
                  <a:lnTo>
                    <a:pt x="855725" y="819912"/>
                  </a:lnTo>
                  <a:lnTo>
                    <a:pt x="874775" y="798576"/>
                  </a:lnTo>
                  <a:close/>
                </a:path>
                <a:path w="1126235" h="1053084">
                  <a:moveTo>
                    <a:pt x="832865" y="759713"/>
                  </a:moveTo>
                  <a:lnTo>
                    <a:pt x="812291" y="739901"/>
                  </a:lnTo>
                  <a:lnTo>
                    <a:pt x="792479" y="761238"/>
                  </a:lnTo>
                  <a:lnTo>
                    <a:pt x="813815" y="780288"/>
                  </a:lnTo>
                  <a:lnTo>
                    <a:pt x="832865" y="759713"/>
                  </a:lnTo>
                  <a:close/>
                </a:path>
                <a:path w="1126235" h="1053084">
                  <a:moveTo>
                    <a:pt x="791717" y="720851"/>
                  </a:moveTo>
                  <a:lnTo>
                    <a:pt x="770381" y="701039"/>
                  </a:lnTo>
                  <a:lnTo>
                    <a:pt x="751331" y="722376"/>
                  </a:lnTo>
                  <a:lnTo>
                    <a:pt x="771905" y="741426"/>
                  </a:lnTo>
                  <a:lnTo>
                    <a:pt x="791717" y="720851"/>
                  </a:lnTo>
                  <a:close/>
                </a:path>
                <a:path w="1126235" h="1053084">
                  <a:moveTo>
                    <a:pt x="749807" y="681989"/>
                  </a:moveTo>
                  <a:lnTo>
                    <a:pt x="728471" y="662177"/>
                  </a:lnTo>
                  <a:lnTo>
                    <a:pt x="709421" y="682751"/>
                  </a:lnTo>
                  <a:lnTo>
                    <a:pt x="729995" y="702563"/>
                  </a:lnTo>
                  <a:lnTo>
                    <a:pt x="749807" y="681989"/>
                  </a:lnTo>
                  <a:close/>
                </a:path>
                <a:path w="1126235" h="1053084">
                  <a:moveTo>
                    <a:pt x="707897" y="642365"/>
                  </a:moveTo>
                  <a:lnTo>
                    <a:pt x="687323" y="623315"/>
                  </a:lnTo>
                  <a:lnTo>
                    <a:pt x="667511" y="643889"/>
                  </a:lnTo>
                  <a:lnTo>
                    <a:pt x="688085" y="663701"/>
                  </a:lnTo>
                  <a:lnTo>
                    <a:pt x="707897" y="642365"/>
                  </a:lnTo>
                  <a:close/>
                </a:path>
                <a:path w="1126235" h="1053084">
                  <a:moveTo>
                    <a:pt x="665987" y="603503"/>
                  </a:moveTo>
                  <a:lnTo>
                    <a:pt x="645413" y="584453"/>
                  </a:lnTo>
                  <a:lnTo>
                    <a:pt x="625601" y="605027"/>
                  </a:lnTo>
                  <a:lnTo>
                    <a:pt x="646937" y="624839"/>
                  </a:lnTo>
                  <a:lnTo>
                    <a:pt x="665987" y="603503"/>
                  </a:lnTo>
                  <a:close/>
                </a:path>
                <a:path w="1126235" h="1053084">
                  <a:moveTo>
                    <a:pt x="624077" y="564641"/>
                  </a:moveTo>
                  <a:lnTo>
                    <a:pt x="603503" y="544829"/>
                  </a:lnTo>
                  <a:lnTo>
                    <a:pt x="583691" y="566165"/>
                  </a:lnTo>
                  <a:lnTo>
                    <a:pt x="605027" y="585215"/>
                  </a:lnTo>
                  <a:lnTo>
                    <a:pt x="624077" y="564641"/>
                  </a:lnTo>
                  <a:close/>
                </a:path>
                <a:path w="1126235" h="1053084">
                  <a:moveTo>
                    <a:pt x="582929" y="525779"/>
                  </a:moveTo>
                  <a:lnTo>
                    <a:pt x="561593" y="505967"/>
                  </a:lnTo>
                  <a:lnTo>
                    <a:pt x="542543" y="527303"/>
                  </a:lnTo>
                  <a:lnTo>
                    <a:pt x="563117" y="546353"/>
                  </a:lnTo>
                  <a:lnTo>
                    <a:pt x="582929" y="525779"/>
                  </a:lnTo>
                  <a:close/>
                </a:path>
                <a:path w="1126235" h="1053084">
                  <a:moveTo>
                    <a:pt x="541019" y="486917"/>
                  </a:moveTo>
                  <a:lnTo>
                    <a:pt x="519683" y="467105"/>
                  </a:lnTo>
                  <a:lnTo>
                    <a:pt x="500633" y="487679"/>
                  </a:lnTo>
                  <a:lnTo>
                    <a:pt x="521207" y="507491"/>
                  </a:lnTo>
                  <a:lnTo>
                    <a:pt x="541019" y="486917"/>
                  </a:lnTo>
                  <a:close/>
                </a:path>
                <a:path w="1126235" h="1053084">
                  <a:moveTo>
                    <a:pt x="499109" y="447293"/>
                  </a:moveTo>
                  <a:lnTo>
                    <a:pt x="478535" y="428243"/>
                  </a:lnTo>
                  <a:lnTo>
                    <a:pt x="458723" y="448817"/>
                  </a:lnTo>
                  <a:lnTo>
                    <a:pt x="479297" y="468629"/>
                  </a:lnTo>
                  <a:lnTo>
                    <a:pt x="499109" y="447293"/>
                  </a:lnTo>
                  <a:close/>
                </a:path>
                <a:path w="1126235" h="1053084">
                  <a:moveTo>
                    <a:pt x="457199" y="408432"/>
                  </a:moveTo>
                  <a:lnTo>
                    <a:pt x="436625" y="389382"/>
                  </a:lnTo>
                  <a:lnTo>
                    <a:pt x="416813" y="409955"/>
                  </a:lnTo>
                  <a:lnTo>
                    <a:pt x="438149" y="429767"/>
                  </a:lnTo>
                  <a:lnTo>
                    <a:pt x="457199" y="408432"/>
                  </a:lnTo>
                  <a:close/>
                </a:path>
                <a:path w="1126235" h="1053084">
                  <a:moveTo>
                    <a:pt x="415289" y="369570"/>
                  </a:moveTo>
                  <a:lnTo>
                    <a:pt x="394715" y="349758"/>
                  </a:lnTo>
                  <a:lnTo>
                    <a:pt x="374903" y="371093"/>
                  </a:lnTo>
                  <a:lnTo>
                    <a:pt x="396239" y="390143"/>
                  </a:lnTo>
                  <a:lnTo>
                    <a:pt x="415289" y="369570"/>
                  </a:lnTo>
                  <a:close/>
                </a:path>
                <a:path w="1126235" h="1053084">
                  <a:moveTo>
                    <a:pt x="374141" y="330708"/>
                  </a:moveTo>
                  <a:lnTo>
                    <a:pt x="352805" y="310896"/>
                  </a:lnTo>
                  <a:lnTo>
                    <a:pt x="333755" y="331470"/>
                  </a:lnTo>
                  <a:lnTo>
                    <a:pt x="354329" y="351282"/>
                  </a:lnTo>
                  <a:lnTo>
                    <a:pt x="374141" y="330708"/>
                  </a:lnTo>
                  <a:close/>
                </a:path>
                <a:path w="1126235" h="1053084">
                  <a:moveTo>
                    <a:pt x="332231" y="291084"/>
                  </a:moveTo>
                  <a:lnTo>
                    <a:pt x="310895" y="272034"/>
                  </a:lnTo>
                  <a:lnTo>
                    <a:pt x="291845" y="292608"/>
                  </a:lnTo>
                  <a:lnTo>
                    <a:pt x="312419" y="312420"/>
                  </a:lnTo>
                  <a:lnTo>
                    <a:pt x="332231" y="291084"/>
                  </a:lnTo>
                  <a:close/>
                </a:path>
                <a:path w="1126235" h="1053084">
                  <a:moveTo>
                    <a:pt x="290321" y="252222"/>
                  </a:moveTo>
                  <a:lnTo>
                    <a:pt x="269747" y="233172"/>
                  </a:lnTo>
                  <a:lnTo>
                    <a:pt x="249935" y="253746"/>
                  </a:lnTo>
                  <a:lnTo>
                    <a:pt x="270509" y="273558"/>
                  </a:lnTo>
                  <a:lnTo>
                    <a:pt x="290321" y="252222"/>
                  </a:lnTo>
                  <a:close/>
                </a:path>
                <a:path w="1126235" h="1053084">
                  <a:moveTo>
                    <a:pt x="248411" y="213360"/>
                  </a:moveTo>
                  <a:lnTo>
                    <a:pt x="227837" y="193548"/>
                  </a:lnTo>
                  <a:lnTo>
                    <a:pt x="208025" y="214884"/>
                  </a:lnTo>
                  <a:lnTo>
                    <a:pt x="229361" y="233934"/>
                  </a:lnTo>
                  <a:lnTo>
                    <a:pt x="248411" y="213360"/>
                  </a:lnTo>
                  <a:close/>
                </a:path>
                <a:path w="1126235" h="1053084">
                  <a:moveTo>
                    <a:pt x="206501" y="174498"/>
                  </a:moveTo>
                  <a:lnTo>
                    <a:pt x="185927" y="154686"/>
                  </a:lnTo>
                  <a:lnTo>
                    <a:pt x="166115" y="176022"/>
                  </a:lnTo>
                  <a:lnTo>
                    <a:pt x="187451" y="195072"/>
                  </a:lnTo>
                  <a:lnTo>
                    <a:pt x="206501" y="174498"/>
                  </a:lnTo>
                  <a:close/>
                </a:path>
                <a:path w="1126235" h="1053084">
                  <a:moveTo>
                    <a:pt x="165353" y="135636"/>
                  </a:moveTo>
                  <a:lnTo>
                    <a:pt x="144017" y="115824"/>
                  </a:lnTo>
                  <a:lnTo>
                    <a:pt x="124967" y="136398"/>
                  </a:lnTo>
                  <a:lnTo>
                    <a:pt x="145541" y="156210"/>
                  </a:lnTo>
                  <a:lnTo>
                    <a:pt x="165353" y="135636"/>
                  </a:lnTo>
                  <a:close/>
                </a:path>
                <a:path w="1126235" h="1053084">
                  <a:moveTo>
                    <a:pt x="123443" y="96012"/>
                  </a:moveTo>
                  <a:lnTo>
                    <a:pt x="102869" y="76962"/>
                  </a:lnTo>
                  <a:lnTo>
                    <a:pt x="83057" y="97536"/>
                  </a:lnTo>
                  <a:lnTo>
                    <a:pt x="103631" y="117348"/>
                  </a:lnTo>
                  <a:lnTo>
                    <a:pt x="123443" y="96012"/>
                  </a:lnTo>
                  <a:close/>
                </a:path>
                <a:path w="1126235" h="1053084">
                  <a:moveTo>
                    <a:pt x="81533" y="57150"/>
                  </a:moveTo>
                  <a:lnTo>
                    <a:pt x="60947" y="38100"/>
                  </a:lnTo>
                  <a:lnTo>
                    <a:pt x="41147" y="58674"/>
                  </a:lnTo>
                  <a:lnTo>
                    <a:pt x="61721" y="78486"/>
                  </a:lnTo>
                  <a:lnTo>
                    <a:pt x="81533" y="57150"/>
                  </a:lnTo>
                  <a:close/>
                </a:path>
                <a:path w="1126235" h="1053084">
                  <a:moveTo>
                    <a:pt x="39623" y="18287"/>
                  </a:moveTo>
                  <a:lnTo>
                    <a:pt x="19811" y="0"/>
                  </a:lnTo>
                  <a:lnTo>
                    <a:pt x="0" y="20574"/>
                  </a:lnTo>
                  <a:lnTo>
                    <a:pt x="20573" y="38862"/>
                  </a:lnTo>
                  <a:lnTo>
                    <a:pt x="39623" y="18287"/>
                  </a:lnTo>
                  <a:close/>
                </a:path>
                <a:path w="1126235" h="1053084">
                  <a:moveTo>
                    <a:pt x="1062989" y="974598"/>
                  </a:moveTo>
                  <a:lnTo>
                    <a:pt x="1043177" y="995172"/>
                  </a:lnTo>
                  <a:lnTo>
                    <a:pt x="1053582" y="1004833"/>
                  </a:lnTo>
                  <a:lnTo>
                    <a:pt x="1064513" y="1014984"/>
                  </a:lnTo>
                  <a:lnTo>
                    <a:pt x="1034033" y="1025651"/>
                  </a:lnTo>
                  <a:lnTo>
                    <a:pt x="1126235" y="1053084"/>
                  </a:lnTo>
                  <a:lnTo>
                    <a:pt x="1083563" y="993648"/>
                  </a:lnTo>
                  <a:lnTo>
                    <a:pt x="1073145" y="984001"/>
                  </a:lnTo>
                  <a:lnTo>
                    <a:pt x="1062989" y="974598"/>
                  </a:lnTo>
                  <a:close/>
                </a:path>
                <a:path w="1126235" h="1053084">
                  <a:moveTo>
                    <a:pt x="1083563" y="993648"/>
                  </a:moveTo>
                  <a:lnTo>
                    <a:pt x="1126235" y="1053084"/>
                  </a:lnTo>
                  <a:lnTo>
                    <a:pt x="1092707" y="963167"/>
                  </a:lnTo>
                  <a:lnTo>
                    <a:pt x="1073145" y="984001"/>
                  </a:lnTo>
                  <a:lnTo>
                    <a:pt x="1083563" y="993648"/>
                  </a:lnTo>
                  <a:close/>
                </a:path>
                <a:path w="1126235" h="1053084">
                  <a:moveTo>
                    <a:pt x="1034033" y="1025651"/>
                  </a:moveTo>
                  <a:lnTo>
                    <a:pt x="1064513" y="1014984"/>
                  </a:lnTo>
                  <a:lnTo>
                    <a:pt x="1053582" y="1004833"/>
                  </a:lnTo>
                  <a:lnTo>
                    <a:pt x="1034033" y="1025651"/>
                  </a:lnTo>
                  <a:close/>
                </a:path>
              </a:pathLst>
            </a:custGeom>
            <a:solidFill>
              <a:srgbClr val="000000"/>
            </a:solidFill>
          </p:spPr>
          <p:txBody>
            <a:bodyPr wrap="square" lIns="0" tIns="0" rIns="0" bIns="0" rtlCol="0">
              <a:noAutofit/>
            </a:bodyPr>
            <a:lstStyle/>
            <a:p>
              <a:endParaRPr/>
            </a:p>
          </p:txBody>
        </p:sp>
        <p:sp>
          <p:nvSpPr>
            <p:cNvPr id="619" name="object 153"/>
            <p:cNvSpPr/>
            <p:nvPr/>
          </p:nvSpPr>
          <p:spPr>
            <a:xfrm>
              <a:off x="4548263" y="4395978"/>
              <a:ext cx="1125474" cy="1053846"/>
            </a:xfrm>
            <a:custGeom>
              <a:avLst/>
              <a:gdLst/>
              <a:ahLst/>
              <a:cxnLst/>
              <a:rect l="l" t="t" r="r" b="b"/>
              <a:pathLst>
                <a:path w="1125474" h="1053846">
                  <a:moveTo>
                    <a:pt x="1041654" y="955548"/>
                  </a:moveTo>
                  <a:lnTo>
                    <a:pt x="1020318" y="935736"/>
                  </a:lnTo>
                  <a:lnTo>
                    <a:pt x="1001268" y="957072"/>
                  </a:lnTo>
                  <a:lnTo>
                    <a:pt x="1021842" y="976122"/>
                  </a:lnTo>
                  <a:lnTo>
                    <a:pt x="1041654" y="955548"/>
                  </a:lnTo>
                  <a:close/>
                </a:path>
                <a:path w="1125474" h="1053846">
                  <a:moveTo>
                    <a:pt x="999744" y="916686"/>
                  </a:moveTo>
                  <a:lnTo>
                    <a:pt x="978408" y="896874"/>
                  </a:lnTo>
                  <a:lnTo>
                    <a:pt x="959358" y="917448"/>
                  </a:lnTo>
                  <a:lnTo>
                    <a:pt x="979932" y="937260"/>
                  </a:lnTo>
                  <a:lnTo>
                    <a:pt x="999744" y="916686"/>
                  </a:lnTo>
                  <a:close/>
                </a:path>
                <a:path w="1125474" h="1053846">
                  <a:moveTo>
                    <a:pt x="957834" y="877062"/>
                  </a:moveTo>
                  <a:lnTo>
                    <a:pt x="937260" y="858012"/>
                  </a:lnTo>
                  <a:lnTo>
                    <a:pt x="917448" y="878586"/>
                  </a:lnTo>
                  <a:lnTo>
                    <a:pt x="938022" y="898398"/>
                  </a:lnTo>
                  <a:lnTo>
                    <a:pt x="957834" y="877062"/>
                  </a:lnTo>
                  <a:close/>
                </a:path>
                <a:path w="1125474" h="1053846">
                  <a:moveTo>
                    <a:pt x="915924" y="838200"/>
                  </a:moveTo>
                  <a:lnTo>
                    <a:pt x="895350" y="819150"/>
                  </a:lnTo>
                  <a:lnTo>
                    <a:pt x="875538" y="839724"/>
                  </a:lnTo>
                  <a:lnTo>
                    <a:pt x="896874" y="859536"/>
                  </a:lnTo>
                  <a:lnTo>
                    <a:pt x="915924" y="838200"/>
                  </a:lnTo>
                  <a:close/>
                </a:path>
                <a:path w="1125474" h="1053846">
                  <a:moveTo>
                    <a:pt x="874014" y="799338"/>
                  </a:moveTo>
                  <a:lnTo>
                    <a:pt x="853440" y="779526"/>
                  </a:lnTo>
                  <a:lnTo>
                    <a:pt x="833628" y="800862"/>
                  </a:lnTo>
                  <a:lnTo>
                    <a:pt x="854964" y="819912"/>
                  </a:lnTo>
                  <a:lnTo>
                    <a:pt x="874014" y="799338"/>
                  </a:lnTo>
                  <a:close/>
                </a:path>
                <a:path w="1125474" h="1053846">
                  <a:moveTo>
                    <a:pt x="832866" y="760476"/>
                  </a:moveTo>
                  <a:lnTo>
                    <a:pt x="811530" y="740663"/>
                  </a:lnTo>
                  <a:lnTo>
                    <a:pt x="792480" y="762000"/>
                  </a:lnTo>
                  <a:lnTo>
                    <a:pt x="813054" y="781050"/>
                  </a:lnTo>
                  <a:lnTo>
                    <a:pt x="832866" y="760476"/>
                  </a:lnTo>
                  <a:close/>
                </a:path>
                <a:path w="1125474" h="1053846">
                  <a:moveTo>
                    <a:pt x="790956" y="721613"/>
                  </a:moveTo>
                  <a:lnTo>
                    <a:pt x="769620" y="701801"/>
                  </a:lnTo>
                  <a:lnTo>
                    <a:pt x="750570" y="722376"/>
                  </a:lnTo>
                  <a:lnTo>
                    <a:pt x="771144" y="742188"/>
                  </a:lnTo>
                  <a:lnTo>
                    <a:pt x="790956" y="721613"/>
                  </a:lnTo>
                  <a:close/>
                </a:path>
                <a:path w="1125474" h="1053846">
                  <a:moveTo>
                    <a:pt x="749046" y="681989"/>
                  </a:moveTo>
                  <a:lnTo>
                    <a:pt x="728472" y="662939"/>
                  </a:lnTo>
                  <a:lnTo>
                    <a:pt x="708660" y="683513"/>
                  </a:lnTo>
                  <a:lnTo>
                    <a:pt x="729234" y="703326"/>
                  </a:lnTo>
                  <a:lnTo>
                    <a:pt x="749046" y="681989"/>
                  </a:lnTo>
                  <a:close/>
                </a:path>
                <a:path w="1125474" h="1053846">
                  <a:moveTo>
                    <a:pt x="707136" y="643127"/>
                  </a:moveTo>
                  <a:lnTo>
                    <a:pt x="686562" y="624077"/>
                  </a:lnTo>
                  <a:lnTo>
                    <a:pt x="666750" y="644651"/>
                  </a:lnTo>
                  <a:lnTo>
                    <a:pt x="688086" y="664463"/>
                  </a:lnTo>
                  <a:lnTo>
                    <a:pt x="707136" y="643127"/>
                  </a:lnTo>
                  <a:close/>
                </a:path>
                <a:path w="1125474" h="1053846">
                  <a:moveTo>
                    <a:pt x="665226" y="604266"/>
                  </a:moveTo>
                  <a:lnTo>
                    <a:pt x="644652" y="584454"/>
                  </a:lnTo>
                  <a:lnTo>
                    <a:pt x="624840" y="605789"/>
                  </a:lnTo>
                  <a:lnTo>
                    <a:pt x="646176" y="624839"/>
                  </a:lnTo>
                  <a:lnTo>
                    <a:pt x="665226" y="604266"/>
                  </a:lnTo>
                  <a:close/>
                </a:path>
                <a:path w="1125474" h="1053846">
                  <a:moveTo>
                    <a:pt x="624078" y="565404"/>
                  </a:moveTo>
                  <a:lnTo>
                    <a:pt x="602742" y="545592"/>
                  </a:lnTo>
                  <a:lnTo>
                    <a:pt x="583692" y="566166"/>
                  </a:lnTo>
                  <a:lnTo>
                    <a:pt x="604266" y="585977"/>
                  </a:lnTo>
                  <a:lnTo>
                    <a:pt x="624078" y="565404"/>
                  </a:lnTo>
                  <a:close/>
                </a:path>
                <a:path w="1125474" h="1053846">
                  <a:moveTo>
                    <a:pt x="582168" y="525780"/>
                  </a:moveTo>
                  <a:lnTo>
                    <a:pt x="560832" y="506730"/>
                  </a:lnTo>
                  <a:lnTo>
                    <a:pt x="541782" y="527304"/>
                  </a:lnTo>
                  <a:lnTo>
                    <a:pt x="562356" y="547116"/>
                  </a:lnTo>
                  <a:lnTo>
                    <a:pt x="582168" y="525780"/>
                  </a:lnTo>
                  <a:close/>
                </a:path>
                <a:path w="1125474" h="1053846">
                  <a:moveTo>
                    <a:pt x="540258" y="486918"/>
                  </a:moveTo>
                  <a:lnTo>
                    <a:pt x="519684" y="467868"/>
                  </a:lnTo>
                  <a:lnTo>
                    <a:pt x="499872" y="488442"/>
                  </a:lnTo>
                  <a:lnTo>
                    <a:pt x="520446" y="508254"/>
                  </a:lnTo>
                  <a:lnTo>
                    <a:pt x="540258" y="486918"/>
                  </a:lnTo>
                  <a:close/>
                </a:path>
                <a:path w="1125474" h="1053846">
                  <a:moveTo>
                    <a:pt x="498348" y="448056"/>
                  </a:moveTo>
                  <a:lnTo>
                    <a:pt x="477774" y="428244"/>
                  </a:lnTo>
                  <a:lnTo>
                    <a:pt x="457962" y="449580"/>
                  </a:lnTo>
                  <a:lnTo>
                    <a:pt x="479298" y="468630"/>
                  </a:lnTo>
                  <a:lnTo>
                    <a:pt x="498348" y="448056"/>
                  </a:lnTo>
                  <a:close/>
                </a:path>
                <a:path w="1125474" h="1053846">
                  <a:moveTo>
                    <a:pt x="457200" y="409194"/>
                  </a:moveTo>
                  <a:lnTo>
                    <a:pt x="435864" y="389382"/>
                  </a:lnTo>
                  <a:lnTo>
                    <a:pt x="416814" y="410718"/>
                  </a:lnTo>
                  <a:lnTo>
                    <a:pt x="437388" y="429768"/>
                  </a:lnTo>
                  <a:lnTo>
                    <a:pt x="457200" y="409194"/>
                  </a:lnTo>
                  <a:close/>
                </a:path>
                <a:path w="1125474" h="1053846">
                  <a:moveTo>
                    <a:pt x="415290" y="370332"/>
                  </a:moveTo>
                  <a:lnTo>
                    <a:pt x="393954" y="350520"/>
                  </a:lnTo>
                  <a:lnTo>
                    <a:pt x="374904" y="371094"/>
                  </a:lnTo>
                  <a:lnTo>
                    <a:pt x="395478" y="390906"/>
                  </a:lnTo>
                  <a:lnTo>
                    <a:pt x="415290" y="370332"/>
                  </a:lnTo>
                  <a:close/>
                </a:path>
                <a:path w="1125474" h="1053846">
                  <a:moveTo>
                    <a:pt x="373380" y="330708"/>
                  </a:moveTo>
                  <a:lnTo>
                    <a:pt x="352806" y="311658"/>
                  </a:lnTo>
                  <a:lnTo>
                    <a:pt x="332994" y="332232"/>
                  </a:lnTo>
                  <a:lnTo>
                    <a:pt x="353568" y="352044"/>
                  </a:lnTo>
                  <a:lnTo>
                    <a:pt x="373380" y="330708"/>
                  </a:lnTo>
                  <a:close/>
                </a:path>
                <a:path w="1125474" h="1053846">
                  <a:moveTo>
                    <a:pt x="331470" y="291846"/>
                  </a:moveTo>
                  <a:lnTo>
                    <a:pt x="310896" y="272796"/>
                  </a:lnTo>
                  <a:lnTo>
                    <a:pt x="291084" y="293370"/>
                  </a:lnTo>
                  <a:lnTo>
                    <a:pt x="312420" y="313182"/>
                  </a:lnTo>
                  <a:lnTo>
                    <a:pt x="331470" y="291846"/>
                  </a:lnTo>
                  <a:close/>
                </a:path>
                <a:path w="1125474" h="1053846">
                  <a:moveTo>
                    <a:pt x="289560" y="252984"/>
                  </a:moveTo>
                  <a:lnTo>
                    <a:pt x="268986" y="233172"/>
                  </a:lnTo>
                  <a:lnTo>
                    <a:pt x="249174" y="254508"/>
                  </a:lnTo>
                  <a:lnTo>
                    <a:pt x="270510" y="273558"/>
                  </a:lnTo>
                  <a:lnTo>
                    <a:pt x="289560" y="252984"/>
                  </a:lnTo>
                  <a:close/>
                </a:path>
                <a:path w="1125474" h="1053846">
                  <a:moveTo>
                    <a:pt x="248412" y="214122"/>
                  </a:moveTo>
                  <a:lnTo>
                    <a:pt x="227076" y="194310"/>
                  </a:lnTo>
                  <a:lnTo>
                    <a:pt x="208026" y="215646"/>
                  </a:lnTo>
                  <a:lnTo>
                    <a:pt x="228600" y="234696"/>
                  </a:lnTo>
                  <a:lnTo>
                    <a:pt x="248412" y="214122"/>
                  </a:lnTo>
                  <a:close/>
                </a:path>
                <a:path w="1125474" h="1053846">
                  <a:moveTo>
                    <a:pt x="206502" y="175260"/>
                  </a:moveTo>
                  <a:lnTo>
                    <a:pt x="185166" y="155448"/>
                  </a:lnTo>
                  <a:lnTo>
                    <a:pt x="166116" y="176022"/>
                  </a:lnTo>
                  <a:lnTo>
                    <a:pt x="186690" y="195834"/>
                  </a:lnTo>
                  <a:lnTo>
                    <a:pt x="206502" y="175260"/>
                  </a:lnTo>
                  <a:close/>
                </a:path>
                <a:path w="1125474" h="1053846">
                  <a:moveTo>
                    <a:pt x="164592" y="135636"/>
                  </a:moveTo>
                  <a:lnTo>
                    <a:pt x="144018" y="116586"/>
                  </a:lnTo>
                  <a:lnTo>
                    <a:pt x="124206" y="137160"/>
                  </a:lnTo>
                  <a:lnTo>
                    <a:pt x="144780" y="156972"/>
                  </a:lnTo>
                  <a:lnTo>
                    <a:pt x="164592" y="135636"/>
                  </a:lnTo>
                  <a:close/>
                </a:path>
                <a:path w="1125474" h="1053846">
                  <a:moveTo>
                    <a:pt x="122682" y="96774"/>
                  </a:moveTo>
                  <a:lnTo>
                    <a:pt x="102108" y="77724"/>
                  </a:lnTo>
                  <a:lnTo>
                    <a:pt x="82296" y="98298"/>
                  </a:lnTo>
                  <a:lnTo>
                    <a:pt x="103632" y="118110"/>
                  </a:lnTo>
                  <a:lnTo>
                    <a:pt x="122682" y="96774"/>
                  </a:lnTo>
                  <a:close/>
                </a:path>
                <a:path w="1125474" h="1053846">
                  <a:moveTo>
                    <a:pt x="80772" y="57912"/>
                  </a:moveTo>
                  <a:lnTo>
                    <a:pt x="60198" y="38100"/>
                  </a:lnTo>
                  <a:lnTo>
                    <a:pt x="40386" y="59436"/>
                  </a:lnTo>
                  <a:lnTo>
                    <a:pt x="61722" y="78486"/>
                  </a:lnTo>
                  <a:lnTo>
                    <a:pt x="80772" y="57912"/>
                  </a:lnTo>
                  <a:close/>
                </a:path>
                <a:path w="1125474" h="1053846">
                  <a:moveTo>
                    <a:pt x="39624" y="19050"/>
                  </a:moveTo>
                  <a:lnTo>
                    <a:pt x="19050" y="0"/>
                  </a:lnTo>
                  <a:lnTo>
                    <a:pt x="0" y="21336"/>
                  </a:lnTo>
                  <a:lnTo>
                    <a:pt x="19812" y="39624"/>
                  </a:lnTo>
                  <a:lnTo>
                    <a:pt x="39624" y="19050"/>
                  </a:lnTo>
                  <a:close/>
                </a:path>
                <a:path w="1125474" h="1053846">
                  <a:moveTo>
                    <a:pt x="1062228" y="974598"/>
                  </a:moveTo>
                  <a:lnTo>
                    <a:pt x="1042416" y="995934"/>
                  </a:lnTo>
                  <a:lnTo>
                    <a:pt x="1053287" y="1005640"/>
                  </a:lnTo>
                  <a:lnTo>
                    <a:pt x="1063752" y="1014984"/>
                  </a:lnTo>
                  <a:lnTo>
                    <a:pt x="1034034" y="1026413"/>
                  </a:lnTo>
                  <a:lnTo>
                    <a:pt x="1125474" y="1053846"/>
                  </a:lnTo>
                  <a:lnTo>
                    <a:pt x="1082802" y="994410"/>
                  </a:lnTo>
                  <a:lnTo>
                    <a:pt x="1072706" y="984688"/>
                  </a:lnTo>
                  <a:lnTo>
                    <a:pt x="1062228" y="974598"/>
                  </a:lnTo>
                  <a:close/>
                </a:path>
                <a:path w="1125474" h="1053846">
                  <a:moveTo>
                    <a:pt x="1082802" y="994410"/>
                  </a:moveTo>
                  <a:lnTo>
                    <a:pt x="1125474" y="1053846"/>
                  </a:lnTo>
                  <a:lnTo>
                    <a:pt x="1091946" y="963930"/>
                  </a:lnTo>
                  <a:lnTo>
                    <a:pt x="1072706" y="984688"/>
                  </a:lnTo>
                  <a:lnTo>
                    <a:pt x="1082802" y="994410"/>
                  </a:lnTo>
                  <a:close/>
                </a:path>
                <a:path w="1125474" h="1053846">
                  <a:moveTo>
                    <a:pt x="1034034" y="1026413"/>
                  </a:moveTo>
                  <a:lnTo>
                    <a:pt x="1063752" y="1014984"/>
                  </a:lnTo>
                  <a:lnTo>
                    <a:pt x="1053287" y="1005640"/>
                  </a:lnTo>
                  <a:lnTo>
                    <a:pt x="1034034" y="1026413"/>
                  </a:lnTo>
                  <a:close/>
                </a:path>
              </a:pathLst>
            </a:custGeom>
            <a:solidFill>
              <a:srgbClr val="000000"/>
            </a:solidFill>
          </p:spPr>
          <p:txBody>
            <a:bodyPr wrap="square" lIns="0" tIns="0" rIns="0" bIns="0" rtlCol="0">
              <a:noAutofit/>
            </a:bodyPr>
            <a:lstStyle/>
            <a:p>
              <a:endParaRPr/>
            </a:p>
          </p:txBody>
        </p:sp>
        <p:sp>
          <p:nvSpPr>
            <p:cNvPr id="620" name="object 154"/>
            <p:cNvSpPr/>
            <p:nvPr/>
          </p:nvSpPr>
          <p:spPr>
            <a:xfrm>
              <a:off x="6585077" y="5449823"/>
              <a:ext cx="915924" cy="457200"/>
            </a:xfrm>
            <a:custGeom>
              <a:avLst/>
              <a:gdLst/>
              <a:ahLst/>
              <a:cxnLst/>
              <a:rect l="l" t="t" r="r" b="b"/>
              <a:pathLst>
                <a:path w="915924" h="457200">
                  <a:moveTo>
                    <a:pt x="0" y="0"/>
                  </a:moveTo>
                  <a:lnTo>
                    <a:pt x="0" y="457200"/>
                  </a:lnTo>
                  <a:lnTo>
                    <a:pt x="915924" y="457200"/>
                  </a:lnTo>
                  <a:lnTo>
                    <a:pt x="915924" y="0"/>
                  </a:lnTo>
                  <a:lnTo>
                    <a:pt x="0" y="0"/>
                  </a:lnTo>
                  <a:close/>
                </a:path>
              </a:pathLst>
            </a:custGeom>
            <a:ln w="19050">
              <a:solidFill>
                <a:srgbClr val="FF0000"/>
              </a:solidFill>
            </a:ln>
          </p:spPr>
          <p:txBody>
            <a:bodyPr wrap="square" lIns="0" tIns="0" rIns="0" bIns="0" rtlCol="0">
              <a:noAutofit/>
            </a:bodyPr>
            <a:lstStyle/>
            <a:p>
              <a:endParaRPr/>
            </a:p>
          </p:txBody>
        </p:sp>
        <p:sp>
          <p:nvSpPr>
            <p:cNvPr id="621" name="object 155"/>
            <p:cNvSpPr/>
            <p:nvPr/>
          </p:nvSpPr>
          <p:spPr>
            <a:xfrm>
              <a:off x="6580517" y="5681471"/>
              <a:ext cx="310896" cy="206501"/>
            </a:xfrm>
            <a:custGeom>
              <a:avLst/>
              <a:gdLst/>
              <a:ahLst/>
              <a:cxnLst/>
              <a:rect l="l" t="t" r="r" b="b"/>
              <a:pathLst>
                <a:path w="310896" h="206501">
                  <a:moveTo>
                    <a:pt x="0" y="0"/>
                  </a:moveTo>
                  <a:lnTo>
                    <a:pt x="0" y="206501"/>
                  </a:lnTo>
                  <a:lnTo>
                    <a:pt x="310896" y="206501"/>
                  </a:lnTo>
                  <a:lnTo>
                    <a:pt x="310896" y="0"/>
                  </a:lnTo>
                  <a:lnTo>
                    <a:pt x="0" y="0"/>
                  </a:lnTo>
                  <a:close/>
                </a:path>
              </a:pathLst>
            </a:custGeom>
            <a:solidFill>
              <a:srgbClr val="99FE65"/>
            </a:solidFill>
          </p:spPr>
          <p:txBody>
            <a:bodyPr wrap="square" lIns="0" tIns="0" rIns="0" bIns="0" rtlCol="0">
              <a:noAutofit/>
            </a:bodyPr>
            <a:lstStyle/>
            <a:p>
              <a:endParaRPr/>
            </a:p>
          </p:txBody>
        </p:sp>
        <p:sp>
          <p:nvSpPr>
            <p:cNvPr id="622" name="object 156"/>
            <p:cNvSpPr/>
            <p:nvPr/>
          </p:nvSpPr>
          <p:spPr>
            <a:xfrm>
              <a:off x="6580517" y="5681471"/>
              <a:ext cx="310896" cy="206501"/>
            </a:xfrm>
            <a:custGeom>
              <a:avLst/>
              <a:gdLst/>
              <a:ahLst/>
              <a:cxnLst/>
              <a:rect l="l" t="t" r="r" b="b"/>
              <a:pathLst>
                <a:path w="310896" h="206501">
                  <a:moveTo>
                    <a:pt x="0" y="0"/>
                  </a:moveTo>
                  <a:lnTo>
                    <a:pt x="0" y="206501"/>
                  </a:lnTo>
                  <a:lnTo>
                    <a:pt x="310896" y="206501"/>
                  </a:lnTo>
                  <a:lnTo>
                    <a:pt x="310896" y="0"/>
                  </a:lnTo>
                  <a:lnTo>
                    <a:pt x="0" y="0"/>
                  </a:lnTo>
                  <a:close/>
                </a:path>
              </a:pathLst>
            </a:custGeom>
            <a:ln w="12700">
              <a:solidFill>
                <a:srgbClr val="000000"/>
              </a:solidFill>
            </a:ln>
          </p:spPr>
          <p:txBody>
            <a:bodyPr wrap="square" lIns="0" tIns="0" rIns="0" bIns="0" rtlCol="0">
              <a:noAutofit/>
            </a:bodyPr>
            <a:lstStyle/>
            <a:p>
              <a:endParaRPr/>
            </a:p>
          </p:txBody>
        </p:sp>
        <p:sp>
          <p:nvSpPr>
            <p:cNvPr id="623" name="object 157"/>
            <p:cNvSpPr/>
            <p:nvPr/>
          </p:nvSpPr>
          <p:spPr>
            <a:xfrm>
              <a:off x="7183247" y="5681471"/>
              <a:ext cx="311657" cy="206501"/>
            </a:xfrm>
            <a:custGeom>
              <a:avLst/>
              <a:gdLst/>
              <a:ahLst/>
              <a:cxnLst/>
              <a:rect l="l" t="t" r="r" b="b"/>
              <a:pathLst>
                <a:path w="311657" h="206501">
                  <a:moveTo>
                    <a:pt x="0" y="0"/>
                  </a:moveTo>
                  <a:lnTo>
                    <a:pt x="0" y="206501"/>
                  </a:lnTo>
                  <a:lnTo>
                    <a:pt x="311657" y="206501"/>
                  </a:lnTo>
                  <a:lnTo>
                    <a:pt x="311657" y="0"/>
                  </a:lnTo>
                  <a:lnTo>
                    <a:pt x="0" y="0"/>
                  </a:lnTo>
                  <a:close/>
                </a:path>
              </a:pathLst>
            </a:custGeom>
            <a:solidFill>
              <a:srgbClr val="FECC00"/>
            </a:solidFill>
          </p:spPr>
          <p:txBody>
            <a:bodyPr wrap="square" lIns="0" tIns="0" rIns="0" bIns="0" rtlCol="0">
              <a:noAutofit/>
            </a:bodyPr>
            <a:lstStyle/>
            <a:p>
              <a:endParaRPr/>
            </a:p>
          </p:txBody>
        </p:sp>
        <p:sp>
          <p:nvSpPr>
            <p:cNvPr id="624" name="object 158"/>
            <p:cNvSpPr/>
            <p:nvPr/>
          </p:nvSpPr>
          <p:spPr>
            <a:xfrm>
              <a:off x="7183247" y="5681471"/>
              <a:ext cx="311657" cy="206501"/>
            </a:xfrm>
            <a:custGeom>
              <a:avLst/>
              <a:gdLst/>
              <a:ahLst/>
              <a:cxnLst/>
              <a:rect l="l" t="t" r="r" b="b"/>
              <a:pathLst>
                <a:path w="311657" h="206501">
                  <a:moveTo>
                    <a:pt x="0" y="0"/>
                  </a:moveTo>
                  <a:lnTo>
                    <a:pt x="0" y="206501"/>
                  </a:lnTo>
                  <a:lnTo>
                    <a:pt x="311657" y="206501"/>
                  </a:lnTo>
                  <a:lnTo>
                    <a:pt x="311657" y="0"/>
                  </a:lnTo>
                  <a:lnTo>
                    <a:pt x="0" y="0"/>
                  </a:lnTo>
                  <a:close/>
                </a:path>
              </a:pathLst>
            </a:custGeom>
            <a:ln w="12700">
              <a:solidFill>
                <a:srgbClr val="000000"/>
              </a:solidFill>
            </a:ln>
          </p:spPr>
          <p:txBody>
            <a:bodyPr wrap="square" lIns="0" tIns="0" rIns="0" bIns="0" rtlCol="0">
              <a:noAutofit/>
            </a:bodyPr>
            <a:lstStyle/>
            <a:p>
              <a:endParaRPr/>
            </a:p>
          </p:txBody>
        </p:sp>
        <p:sp>
          <p:nvSpPr>
            <p:cNvPr id="625" name="object 159"/>
            <p:cNvSpPr/>
            <p:nvPr/>
          </p:nvSpPr>
          <p:spPr>
            <a:xfrm>
              <a:off x="6885317" y="5681471"/>
              <a:ext cx="304800" cy="206501"/>
            </a:xfrm>
            <a:custGeom>
              <a:avLst/>
              <a:gdLst/>
              <a:ahLst/>
              <a:cxnLst/>
              <a:rect l="l" t="t" r="r" b="b"/>
              <a:pathLst>
                <a:path w="304800" h="206501">
                  <a:moveTo>
                    <a:pt x="0" y="0"/>
                  </a:moveTo>
                  <a:lnTo>
                    <a:pt x="0" y="206501"/>
                  </a:lnTo>
                  <a:lnTo>
                    <a:pt x="304800" y="206501"/>
                  </a:lnTo>
                  <a:lnTo>
                    <a:pt x="304800" y="0"/>
                  </a:lnTo>
                  <a:lnTo>
                    <a:pt x="0" y="0"/>
                  </a:lnTo>
                  <a:close/>
                </a:path>
              </a:pathLst>
            </a:custGeom>
            <a:solidFill>
              <a:srgbClr val="66CBFE"/>
            </a:solidFill>
          </p:spPr>
          <p:txBody>
            <a:bodyPr wrap="square" lIns="0" tIns="0" rIns="0" bIns="0" rtlCol="0">
              <a:noAutofit/>
            </a:bodyPr>
            <a:lstStyle/>
            <a:p>
              <a:endParaRPr/>
            </a:p>
          </p:txBody>
        </p:sp>
        <p:sp>
          <p:nvSpPr>
            <p:cNvPr id="626" name="object 160"/>
            <p:cNvSpPr/>
            <p:nvPr/>
          </p:nvSpPr>
          <p:spPr>
            <a:xfrm>
              <a:off x="6885317" y="5681471"/>
              <a:ext cx="304800" cy="206501"/>
            </a:xfrm>
            <a:custGeom>
              <a:avLst/>
              <a:gdLst/>
              <a:ahLst/>
              <a:cxnLst/>
              <a:rect l="l" t="t" r="r" b="b"/>
              <a:pathLst>
                <a:path w="304800" h="206501">
                  <a:moveTo>
                    <a:pt x="0" y="0"/>
                  </a:moveTo>
                  <a:lnTo>
                    <a:pt x="0" y="206501"/>
                  </a:lnTo>
                  <a:lnTo>
                    <a:pt x="304800" y="206501"/>
                  </a:lnTo>
                  <a:lnTo>
                    <a:pt x="304800" y="0"/>
                  </a:lnTo>
                  <a:lnTo>
                    <a:pt x="0" y="0"/>
                  </a:lnTo>
                  <a:close/>
                </a:path>
              </a:pathLst>
            </a:custGeom>
            <a:ln w="12700">
              <a:solidFill>
                <a:srgbClr val="000000"/>
              </a:solidFill>
            </a:ln>
          </p:spPr>
          <p:txBody>
            <a:bodyPr wrap="square" lIns="0" tIns="0" rIns="0" bIns="0" rtlCol="0">
              <a:noAutofit/>
            </a:bodyPr>
            <a:lstStyle/>
            <a:p>
              <a:endParaRPr/>
            </a:p>
          </p:txBody>
        </p:sp>
        <p:sp>
          <p:nvSpPr>
            <p:cNvPr id="627" name="object 161"/>
            <p:cNvSpPr/>
            <p:nvPr/>
          </p:nvSpPr>
          <p:spPr>
            <a:xfrm>
              <a:off x="6085979" y="4405883"/>
              <a:ext cx="1126235" cy="1053083"/>
            </a:xfrm>
            <a:custGeom>
              <a:avLst/>
              <a:gdLst/>
              <a:ahLst/>
              <a:cxnLst/>
              <a:rect l="l" t="t" r="r" b="b"/>
              <a:pathLst>
                <a:path w="1126235" h="1053083">
                  <a:moveTo>
                    <a:pt x="1041641" y="954786"/>
                  </a:moveTo>
                  <a:lnTo>
                    <a:pt x="1021067" y="935736"/>
                  </a:lnTo>
                  <a:lnTo>
                    <a:pt x="1001268" y="956310"/>
                  </a:lnTo>
                  <a:lnTo>
                    <a:pt x="1022591" y="976121"/>
                  </a:lnTo>
                  <a:lnTo>
                    <a:pt x="1041641" y="954786"/>
                  </a:lnTo>
                  <a:close/>
                </a:path>
                <a:path w="1126235" h="1053083">
                  <a:moveTo>
                    <a:pt x="1000493" y="915924"/>
                  </a:moveTo>
                  <a:lnTo>
                    <a:pt x="979157" y="896112"/>
                  </a:lnTo>
                  <a:lnTo>
                    <a:pt x="960107" y="917448"/>
                  </a:lnTo>
                  <a:lnTo>
                    <a:pt x="980681" y="936498"/>
                  </a:lnTo>
                  <a:lnTo>
                    <a:pt x="1000493" y="915924"/>
                  </a:lnTo>
                  <a:close/>
                </a:path>
                <a:path w="1126235" h="1053083">
                  <a:moveTo>
                    <a:pt x="958583" y="877062"/>
                  </a:moveTo>
                  <a:lnTo>
                    <a:pt x="937247" y="857250"/>
                  </a:lnTo>
                  <a:lnTo>
                    <a:pt x="918197" y="878586"/>
                  </a:lnTo>
                  <a:lnTo>
                    <a:pt x="938771" y="897636"/>
                  </a:lnTo>
                  <a:lnTo>
                    <a:pt x="958583" y="877062"/>
                  </a:lnTo>
                  <a:close/>
                </a:path>
                <a:path w="1126235" h="1053083">
                  <a:moveTo>
                    <a:pt x="916685" y="838200"/>
                  </a:moveTo>
                  <a:lnTo>
                    <a:pt x="896111" y="818388"/>
                  </a:lnTo>
                  <a:lnTo>
                    <a:pt x="876300" y="838962"/>
                  </a:lnTo>
                  <a:lnTo>
                    <a:pt x="896874" y="858774"/>
                  </a:lnTo>
                  <a:lnTo>
                    <a:pt x="916685" y="838200"/>
                  </a:lnTo>
                  <a:close/>
                </a:path>
                <a:path w="1126235" h="1053083">
                  <a:moveTo>
                    <a:pt x="874776" y="798576"/>
                  </a:moveTo>
                  <a:lnTo>
                    <a:pt x="854201" y="779526"/>
                  </a:lnTo>
                  <a:lnTo>
                    <a:pt x="834389" y="800100"/>
                  </a:lnTo>
                  <a:lnTo>
                    <a:pt x="855726" y="819912"/>
                  </a:lnTo>
                  <a:lnTo>
                    <a:pt x="874776" y="798576"/>
                  </a:lnTo>
                  <a:close/>
                </a:path>
                <a:path w="1126235" h="1053083">
                  <a:moveTo>
                    <a:pt x="832866" y="759713"/>
                  </a:moveTo>
                  <a:lnTo>
                    <a:pt x="812292" y="740663"/>
                  </a:lnTo>
                  <a:lnTo>
                    <a:pt x="792467" y="761238"/>
                  </a:lnTo>
                  <a:lnTo>
                    <a:pt x="813816" y="781050"/>
                  </a:lnTo>
                  <a:lnTo>
                    <a:pt x="832866" y="759713"/>
                  </a:lnTo>
                  <a:close/>
                </a:path>
                <a:path w="1126235" h="1053083">
                  <a:moveTo>
                    <a:pt x="791718" y="720851"/>
                  </a:moveTo>
                  <a:lnTo>
                    <a:pt x="770369" y="701039"/>
                  </a:lnTo>
                  <a:lnTo>
                    <a:pt x="751319" y="722376"/>
                  </a:lnTo>
                  <a:lnTo>
                    <a:pt x="771893" y="741426"/>
                  </a:lnTo>
                  <a:lnTo>
                    <a:pt x="791718" y="720851"/>
                  </a:lnTo>
                  <a:close/>
                </a:path>
                <a:path w="1126235" h="1053083">
                  <a:moveTo>
                    <a:pt x="749795" y="681989"/>
                  </a:moveTo>
                  <a:lnTo>
                    <a:pt x="728459" y="662177"/>
                  </a:lnTo>
                  <a:lnTo>
                    <a:pt x="709409" y="683513"/>
                  </a:lnTo>
                  <a:lnTo>
                    <a:pt x="729983" y="702563"/>
                  </a:lnTo>
                  <a:lnTo>
                    <a:pt x="749795" y="681989"/>
                  </a:lnTo>
                  <a:close/>
                </a:path>
                <a:path w="1126235" h="1053083">
                  <a:moveTo>
                    <a:pt x="707898" y="643127"/>
                  </a:moveTo>
                  <a:lnTo>
                    <a:pt x="687324" y="623315"/>
                  </a:lnTo>
                  <a:lnTo>
                    <a:pt x="667511" y="643889"/>
                  </a:lnTo>
                  <a:lnTo>
                    <a:pt x="688085" y="663701"/>
                  </a:lnTo>
                  <a:lnTo>
                    <a:pt x="707898" y="643127"/>
                  </a:lnTo>
                  <a:close/>
                </a:path>
                <a:path w="1126235" h="1053083">
                  <a:moveTo>
                    <a:pt x="665987" y="603503"/>
                  </a:moveTo>
                  <a:lnTo>
                    <a:pt x="645413" y="584453"/>
                  </a:lnTo>
                  <a:lnTo>
                    <a:pt x="625601" y="605027"/>
                  </a:lnTo>
                  <a:lnTo>
                    <a:pt x="646937" y="624839"/>
                  </a:lnTo>
                  <a:lnTo>
                    <a:pt x="665987" y="603503"/>
                  </a:lnTo>
                  <a:close/>
                </a:path>
                <a:path w="1126235" h="1053083">
                  <a:moveTo>
                    <a:pt x="624077" y="564641"/>
                  </a:moveTo>
                  <a:lnTo>
                    <a:pt x="603491" y="545591"/>
                  </a:lnTo>
                  <a:lnTo>
                    <a:pt x="583692" y="566165"/>
                  </a:lnTo>
                  <a:lnTo>
                    <a:pt x="605027" y="585977"/>
                  </a:lnTo>
                  <a:lnTo>
                    <a:pt x="624077" y="564641"/>
                  </a:lnTo>
                  <a:close/>
                </a:path>
                <a:path w="1126235" h="1053083">
                  <a:moveTo>
                    <a:pt x="582917" y="525779"/>
                  </a:moveTo>
                  <a:lnTo>
                    <a:pt x="561581" y="505967"/>
                  </a:lnTo>
                  <a:lnTo>
                    <a:pt x="542531" y="527303"/>
                  </a:lnTo>
                  <a:lnTo>
                    <a:pt x="563105" y="546353"/>
                  </a:lnTo>
                  <a:lnTo>
                    <a:pt x="582917" y="525779"/>
                  </a:lnTo>
                  <a:close/>
                </a:path>
                <a:path w="1126235" h="1053083">
                  <a:moveTo>
                    <a:pt x="541007" y="486917"/>
                  </a:moveTo>
                  <a:lnTo>
                    <a:pt x="519671" y="467105"/>
                  </a:lnTo>
                  <a:lnTo>
                    <a:pt x="500621" y="488441"/>
                  </a:lnTo>
                  <a:lnTo>
                    <a:pt x="521195" y="507491"/>
                  </a:lnTo>
                  <a:lnTo>
                    <a:pt x="541007" y="486917"/>
                  </a:lnTo>
                  <a:close/>
                </a:path>
                <a:path w="1126235" h="1053083">
                  <a:moveTo>
                    <a:pt x="499097" y="448055"/>
                  </a:moveTo>
                  <a:lnTo>
                    <a:pt x="478535" y="428243"/>
                  </a:lnTo>
                  <a:lnTo>
                    <a:pt x="458724" y="448817"/>
                  </a:lnTo>
                  <a:lnTo>
                    <a:pt x="479298" y="468629"/>
                  </a:lnTo>
                  <a:lnTo>
                    <a:pt x="499097" y="448055"/>
                  </a:lnTo>
                  <a:close/>
                </a:path>
                <a:path w="1126235" h="1053083">
                  <a:moveTo>
                    <a:pt x="457200" y="408431"/>
                  </a:moveTo>
                  <a:lnTo>
                    <a:pt x="436625" y="389381"/>
                  </a:lnTo>
                  <a:lnTo>
                    <a:pt x="416813" y="409955"/>
                  </a:lnTo>
                  <a:lnTo>
                    <a:pt x="438150" y="429767"/>
                  </a:lnTo>
                  <a:lnTo>
                    <a:pt x="457200" y="408431"/>
                  </a:lnTo>
                  <a:close/>
                </a:path>
                <a:path w="1126235" h="1053083">
                  <a:moveTo>
                    <a:pt x="415277" y="369569"/>
                  </a:moveTo>
                  <a:lnTo>
                    <a:pt x="394703" y="350519"/>
                  </a:lnTo>
                  <a:lnTo>
                    <a:pt x="374891" y="371093"/>
                  </a:lnTo>
                  <a:lnTo>
                    <a:pt x="396227" y="390905"/>
                  </a:lnTo>
                  <a:lnTo>
                    <a:pt x="415277" y="369569"/>
                  </a:lnTo>
                  <a:close/>
                </a:path>
                <a:path w="1126235" h="1053083">
                  <a:moveTo>
                    <a:pt x="374141" y="330707"/>
                  </a:moveTo>
                  <a:lnTo>
                    <a:pt x="352805" y="310895"/>
                  </a:lnTo>
                  <a:lnTo>
                    <a:pt x="333755" y="332231"/>
                  </a:lnTo>
                  <a:lnTo>
                    <a:pt x="354329" y="351281"/>
                  </a:lnTo>
                  <a:lnTo>
                    <a:pt x="374141" y="330707"/>
                  </a:lnTo>
                  <a:close/>
                </a:path>
                <a:path w="1126235" h="1053083">
                  <a:moveTo>
                    <a:pt x="332219" y="291845"/>
                  </a:moveTo>
                  <a:lnTo>
                    <a:pt x="310883" y="272033"/>
                  </a:lnTo>
                  <a:lnTo>
                    <a:pt x="291833" y="293369"/>
                  </a:lnTo>
                  <a:lnTo>
                    <a:pt x="312407" y="312419"/>
                  </a:lnTo>
                  <a:lnTo>
                    <a:pt x="332219" y="291845"/>
                  </a:lnTo>
                  <a:close/>
                </a:path>
                <a:path w="1126235" h="1053083">
                  <a:moveTo>
                    <a:pt x="290309" y="252983"/>
                  </a:moveTo>
                  <a:lnTo>
                    <a:pt x="269748" y="233171"/>
                  </a:lnTo>
                  <a:lnTo>
                    <a:pt x="249936" y="253745"/>
                  </a:lnTo>
                  <a:lnTo>
                    <a:pt x="270497" y="273557"/>
                  </a:lnTo>
                  <a:lnTo>
                    <a:pt x="290309" y="252983"/>
                  </a:lnTo>
                  <a:close/>
                </a:path>
                <a:path w="1126235" h="1053083">
                  <a:moveTo>
                    <a:pt x="248412" y="213360"/>
                  </a:moveTo>
                  <a:lnTo>
                    <a:pt x="227837" y="194310"/>
                  </a:lnTo>
                  <a:lnTo>
                    <a:pt x="208025" y="214883"/>
                  </a:lnTo>
                  <a:lnTo>
                    <a:pt x="229362" y="234695"/>
                  </a:lnTo>
                  <a:lnTo>
                    <a:pt x="248412" y="213360"/>
                  </a:lnTo>
                  <a:close/>
                </a:path>
                <a:path w="1126235" h="1053083">
                  <a:moveTo>
                    <a:pt x="206501" y="174498"/>
                  </a:moveTo>
                  <a:lnTo>
                    <a:pt x="185915" y="154686"/>
                  </a:lnTo>
                  <a:lnTo>
                    <a:pt x="166103" y="176021"/>
                  </a:lnTo>
                  <a:lnTo>
                    <a:pt x="187439" y="195071"/>
                  </a:lnTo>
                  <a:lnTo>
                    <a:pt x="206501" y="174498"/>
                  </a:lnTo>
                  <a:close/>
                </a:path>
                <a:path w="1126235" h="1053083">
                  <a:moveTo>
                    <a:pt x="165341" y="135636"/>
                  </a:moveTo>
                  <a:lnTo>
                    <a:pt x="144017" y="115824"/>
                  </a:lnTo>
                  <a:lnTo>
                    <a:pt x="124967" y="137160"/>
                  </a:lnTo>
                  <a:lnTo>
                    <a:pt x="145541" y="156210"/>
                  </a:lnTo>
                  <a:lnTo>
                    <a:pt x="165341" y="135636"/>
                  </a:lnTo>
                  <a:close/>
                </a:path>
                <a:path w="1126235" h="1053083">
                  <a:moveTo>
                    <a:pt x="123443" y="96774"/>
                  </a:moveTo>
                  <a:lnTo>
                    <a:pt x="102869" y="76962"/>
                  </a:lnTo>
                  <a:lnTo>
                    <a:pt x="83057" y="97536"/>
                  </a:lnTo>
                  <a:lnTo>
                    <a:pt x="103631" y="117348"/>
                  </a:lnTo>
                  <a:lnTo>
                    <a:pt x="123443" y="96774"/>
                  </a:lnTo>
                  <a:close/>
                </a:path>
                <a:path w="1126235" h="1053083">
                  <a:moveTo>
                    <a:pt x="81533" y="57150"/>
                  </a:moveTo>
                  <a:lnTo>
                    <a:pt x="60960" y="38100"/>
                  </a:lnTo>
                  <a:lnTo>
                    <a:pt x="41148" y="58674"/>
                  </a:lnTo>
                  <a:lnTo>
                    <a:pt x="61722" y="78486"/>
                  </a:lnTo>
                  <a:lnTo>
                    <a:pt x="81533" y="57150"/>
                  </a:lnTo>
                  <a:close/>
                </a:path>
                <a:path w="1126235" h="1053083">
                  <a:moveTo>
                    <a:pt x="39624" y="18287"/>
                  </a:moveTo>
                  <a:lnTo>
                    <a:pt x="19812" y="0"/>
                  </a:lnTo>
                  <a:lnTo>
                    <a:pt x="0" y="20574"/>
                  </a:lnTo>
                  <a:lnTo>
                    <a:pt x="20574" y="39624"/>
                  </a:lnTo>
                  <a:lnTo>
                    <a:pt x="39624" y="18287"/>
                  </a:lnTo>
                  <a:close/>
                </a:path>
                <a:path w="1126235" h="1053083">
                  <a:moveTo>
                    <a:pt x="1062989" y="974598"/>
                  </a:moveTo>
                  <a:lnTo>
                    <a:pt x="1043177" y="995171"/>
                  </a:lnTo>
                  <a:lnTo>
                    <a:pt x="1053829" y="1005062"/>
                  </a:lnTo>
                  <a:lnTo>
                    <a:pt x="1064513" y="1014983"/>
                  </a:lnTo>
                  <a:lnTo>
                    <a:pt x="1034021" y="1026413"/>
                  </a:lnTo>
                  <a:lnTo>
                    <a:pt x="1126235" y="1053083"/>
                  </a:lnTo>
                  <a:lnTo>
                    <a:pt x="1083563" y="994410"/>
                  </a:lnTo>
                  <a:lnTo>
                    <a:pt x="1073078" y="984313"/>
                  </a:lnTo>
                  <a:lnTo>
                    <a:pt x="1062989" y="974598"/>
                  </a:lnTo>
                  <a:close/>
                </a:path>
                <a:path w="1126235" h="1053083">
                  <a:moveTo>
                    <a:pt x="1083563" y="994410"/>
                  </a:moveTo>
                  <a:lnTo>
                    <a:pt x="1126235" y="1053083"/>
                  </a:lnTo>
                  <a:lnTo>
                    <a:pt x="1092695" y="963167"/>
                  </a:lnTo>
                  <a:lnTo>
                    <a:pt x="1073078" y="984313"/>
                  </a:lnTo>
                  <a:lnTo>
                    <a:pt x="1083563" y="994410"/>
                  </a:lnTo>
                  <a:close/>
                </a:path>
                <a:path w="1126235" h="1053083">
                  <a:moveTo>
                    <a:pt x="1034021" y="1026413"/>
                  </a:moveTo>
                  <a:lnTo>
                    <a:pt x="1064513" y="1014983"/>
                  </a:lnTo>
                  <a:lnTo>
                    <a:pt x="1053829" y="1005062"/>
                  </a:lnTo>
                  <a:lnTo>
                    <a:pt x="1034021" y="1026413"/>
                  </a:lnTo>
                  <a:close/>
                </a:path>
              </a:pathLst>
            </a:custGeom>
            <a:solidFill>
              <a:srgbClr val="000000"/>
            </a:solidFill>
          </p:spPr>
          <p:txBody>
            <a:bodyPr wrap="square" lIns="0" tIns="0" rIns="0" bIns="0" rtlCol="0">
              <a:noAutofit/>
            </a:bodyPr>
            <a:lstStyle/>
            <a:p>
              <a:endParaRPr/>
            </a:p>
          </p:txBody>
        </p:sp>
        <p:sp>
          <p:nvSpPr>
            <p:cNvPr id="628" name="object 162"/>
            <p:cNvSpPr/>
            <p:nvPr/>
          </p:nvSpPr>
          <p:spPr>
            <a:xfrm>
              <a:off x="3251327" y="4412742"/>
              <a:ext cx="2238006" cy="1009650"/>
            </a:xfrm>
            <a:custGeom>
              <a:avLst/>
              <a:gdLst/>
              <a:ahLst/>
              <a:cxnLst/>
              <a:rect l="l" t="t" r="r" b="b"/>
              <a:pathLst>
                <a:path w="2238006" h="1009650">
                  <a:moveTo>
                    <a:pt x="2126754" y="939546"/>
                  </a:moveTo>
                  <a:lnTo>
                    <a:pt x="2100846" y="928116"/>
                  </a:lnTo>
                  <a:lnTo>
                    <a:pt x="2088654" y="954024"/>
                  </a:lnTo>
                  <a:lnTo>
                    <a:pt x="2115324" y="966216"/>
                  </a:lnTo>
                  <a:lnTo>
                    <a:pt x="2126754" y="939546"/>
                  </a:lnTo>
                  <a:close/>
                </a:path>
                <a:path w="2238006" h="1009650">
                  <a:moveTo>
                    <a:pt x="2074176" y="916686"/>
                  </a:moveTo>
                  <a:lnTo>
                    <a:pt x="2048268" y="905256"/>
                  </a:lnTo>
                  <a:lnTo>
                    <a:pt x="2036838" y="931163"/>
                  </a:lnTo>
                  <a:lnTo>
                    <a:pt x="2062746" y="942594"/>
                  </a:lnTo>
                  <a:lnTo>
                    <a:pt x="2074176" y="916686"/>
                  </a:lnTo>
                  <a:close/>
                </a:path>
                <a:path w="2238006" h="1009650">
                  <a:moveTo>
                    <a:pt x="2022360" y="893826"/>
                  </a:moveTo>
                  <a:lnTo>
                    <a:pt x="1996452" y="881634"/>
                  </a:lnTo>
                  <a:lnTo>
                    <a:pt x="1984260" y="908304"/>
                  </a:lnTo>
                  <a:lnTo>
                    <a:pt x="2010930" y="919734"/>
                  </a:lnTo>
                  <a:lnTo>
                    <a:pt x="2022360" y="893826"/>
                  </a:lnTo>
                  <a:close/>
                </a:path>
                <a:path w="2238006" h="1009650">
                  <a:moveTo>
                    <a:pt x="1969782" y="870204"/>
                  </a:moveTo>
                  <a:lnTo>
                    <a:pt x="1943874" y="858774"/>
                  </a:lnTo>
                  <a:lnTo>
                    <a:pt x="1932444" y="884682"/>
                  </a:lnTo>
                  <a:lnTo>
                    <a:pt x="1958352" y="896112"/>
                  </a:lnTo>
                  <a:lnTo>
                    <a:pt x="1969782" y="870204"/>
                  </a:lnTo>
                  <a:close/>
                </a:path>
                <a:path w="2238006" h="1009650">
                  <a:moveTo>
                    <a:pt x="1917966" y="847344"/>
                  </a:moveTo>
                  <a:lnTo>
                    <a:pt x="1891296" y="835152"/>
                  </a:lnTo>
                  <a:lnTo>
                    <a:pt x="1879866" y="861822"/>
                  </a:lnTo>
                  <a:lnTo>
                    <a:pt x="1905774" y="873252"/>
                  </a:lnTo>
                  <a:lnTo>
                    <a:pt x="1917966" y="847344"/>
                  </a:lnTo>
                  <a:close/>
                </a:path>
                <a:path w="2238006" h="1009650">
                  <a:moveTo>
                    <a:pt x="1865388" y="823722"/>
                  </a:moveTo>
                  <a:lnTo>
                    <a:pt x="1839480" y="812292"/>
                  </a:lnTo>
                  <a:lnTo>
                    <a:pt x="1828050" y="838200"/>
                  </a:lnTo>
                  <a:lnTo>
                    <a:pt x="1853958" y="849630"/>
                  </a:lnTo>
                  <a:lnTo>
                    <a:pt x="1865388" y="823722"/>
                  </a:lnTo>
                  <a:close/>
                </a:path>
                <a:path w="2238006" h="1009650">
                  <a:moveTo>
                    <a:pt x="1813572" y="800862"/>
                  </a:moveTo>
                  <a:lnTo>
                    <a:pt x="1786902" y="789432"/>
                  </a:lnTo>
                  <a:lnTo>
                    <a:pt x="1775472" y="815340"/>
                  </a:lnTo>
                  <a:lnTo>
                    <a:pt x="1801380" y="826770"/>
                  </a:lnTo>
                  <a:lnTo>
                    <a:pt x="1813572" y="800862"/>
                  </a:lnTo>
                  <a:close/>
                </a:path>
                <a:path w="2238006" h="1009650">
                  <a:moveTo>
                    <a:pt x="1760994" y="777240"/>
                  </a:moveTo>
                  <a:lnTo>
                    <a:pt x="1735086" y="765810"/>
                  </a:lnTo>
                  <a:lnTo>
                    <a:pt x="1723656" y="791718"/>
                  </a:lnTo>
                  <a:lnTo>
                    <a:pt x="1749564" y="803910"/>
                  </a:lnTo>
                  <a:lnTo>
                    <a:pt x="1760994" y="777240"/>
                  </a:lnTo>
                  <a:close/>
                </a:path>
                <a:path w="2238006" h="1009650">
                  <a:moveTo>
                    <a:pt x="1709178" y="754380"/>
                  </a:moveTo>
                  <a:lnTo>
                    <a:pt x="1682508" y="742950"/>
                  </a:lnTo>
                  <a:lnTo>
                    <a:pt x="1671078" y="768858"/>
                  </a:lnTo>
                  <a:lnTo>
                    <a:pt x="1696986" y="780288"/>
                  </a:lnTo>
                  <a:lnTo>
                    <a:pt x="1709178" y="754380"/>
                  </a:lnTo>
                  <a:close/>
                </a:path>
                <a:path w="2238006" h="1009650">
                  <a:moveTo>
                    <a:pt x="1656600" y="730758"/>
                  </a:moveTo>
                  <a:lnTo>
                    <a:pt x="1630692" y="719328"/>
                  </a:lnTo>
                  <a:lnTo>
                    <a:pt x="1618500" y="745236"/>
                  </a:lnTo>
                  <a:lnTo>
                    <a:pt x="1645170" y="757428"/>
                  </a:lnTo>
                  <a:lnTo>
                    <a:pt x="1656600" y="730758"/>
                  </a:lnTo>
                  <a:close/>
                </a:path>
                <a:path w="2238006" h="1009650">
                  <a:moveTo>
                    <a:pt x="1604022" y="707898"/>
                  </a:moveTo>
                  <a:lnTo>
                    <a:pt x="1578114" y="696468"/>
                  </a:lnTo>
                  <a:lnTo>
                    <a:pt x="1566684" y="722376"/>
                  </a:lnTo>
                  <a:lnTo>
                    <a:pt x="1592592" y="733806"/>
                  </a:lnTo>
                  <a:lnTo>
                    <a:pt x="1604022" y="707898"/>
                  </a:lnTo>
                  <a:close/>
                </a:path>
                <a:path w="2238006" h="1009650">
                  <a:moveTo>
                    <a:pt x="1552206" y="684276"/>
                  </a:moveTo>
                  <a:lnTo>
                    <a:pt x="1526298" y="672846"/>
                  </a:lnTo>
                  <a:lnTo>
                    <a:pt x="1514106" y="699516"/>
                  </a:lnTo>
                  <a:lnTo>
                    <a:pt x="1540776" y="710946"/>
                  </a:lnTo>
                  <a:lnTo>
                    <a:pt x="1552206" y="684276"/>
                  </a:lnTo>
                  <a:close/>
                </a:path>
                <a:path w="2238006" h="1009650">
                  <a:moveTo>
                    <a:pt x="1499628" y="661416"/>
                  </a:moveTo>
                  <a:lnTo>
                    <a:pt x="1473720" y="649986"/>
                  </a:lnTo>
                  <a:lnTo>
                    <a:pt x="1462290" y="675894"/>
                  </a:lnTo>
                  <a:lnTo>
                    <a:pt x="1488198" y="687324"/>
                  </a:lnTo>
                  <a:lnTo>
                    <a:pt x="1499628" y="661416"/>
                  </a:lnTo>
                  <a:close/>
                </a:path>
                <a:path w="2238006" h="1009650">
                  <a:moveTo>
                    <a:pt x="1447812" y="638556"/>
                  </a:moveTo>
                  <a:lnTo>
                    <a:pt x="1421904" y="626363"/>
                  </a:lnTo>
                  <a:lnTo>
                    <a:pt x="1409712" y="653034"/>
                  </a:lnTo>
                  <a:lnTo>
                    <a:pt x="1436382" y="664463"/>
                  </a:lnTo>
                  <a:lnTo>
                    <a:pt x="1447812" y="638556"/>
                  </a:lnTo>
                  <a:close/>
                </a:path>
                <a:path w="2238006" h="1009650">
                  <a:moveTo>
                    <a:pt x="1395234" y="614934"/>
                  </a:moveTo>
                  <a:lnTo>
                    <a:pt x="1369326" y="603504"/>
                  </a:lnTo>
                  <a:lnTo>
                    <a:pt x="1357896" y="629412"/>
                  </a:lnTo>
                  <a:lnTo>
                    <a:pt x="1383804" y="640842"/>
                  </a:lnTo>
                  <a:lnTo>
                    <a:pt x="1395234" y="614934"/>
                  </a:lnTo>
                  <a:close/>
                </a:path>
                <a:path w="2238006" h="1009650">
                  <a:moveTo>
                    <a:pt x="1343418" y="592074"/>
                  </a:moveTo>
                  <a:lnTo>
                    <a:pt x="1316748" y="579882"/>
                  </a:lnTo>
                  <a:lnTo>
                    <a:pt x="1305318" y="606552"/>
                  </a:lnTo>
                  <a:lnTo>
                    <a:pt x="1331988" y="617982"/>
                  </a:lnTo>
                  <a:lnTo>
                    <a:pt x="1343418" y="592074"/>
                  </a:lnTo>
                  <a:close/>
                </a:path>
                <a:path w="2238006" h="1009650">
                  <a:moveTo>
                    <a:pt x="1290840" y="568452"/>
                  </a:moveTo>
                  <a:lnTo>
                    <a:pt x="1264932" y="557022"/>
                  </a:lnTo>
                  <a:lnTo>
                    <a:pt x="1253502" y="582930"/>
                  </a:lnTo>
                  <a:lnTo>
                    <a:pt x="1279410" y="595122"/>
                  </a:lnTo>
                  <a:lnTo>
                    <a:pt x="1290840" y="568452"/>
                  </a:lnTo>
                  <a:close/>
                </a:path>
                <a:path w="2238006" h="1009650">
                  <a:moveTo>
                    <a:pt x="1239024" y="545592"/>
                  </a:moveTo>
                  <a:lnTo>
                    <a:pt x="1212354" y="534162"/>
                  </a:lnTo>
                  <a:lnTo>
                    <a:pt x="1200924" y="560070"/>
                  </a:lnTo>
                  <a:lnTo>
                    <a:pt x="1226832" y="571500"/>
                  </a:lnTo>
                  <a:lnTo>
                    <a:pt x="1239024" y="545592"/>
                  </a:lnTo>
                  <a:close/>
                </a:path>
                <a:path w="2238006" h="1009650">
                  <a:moveTo>
                    <a:pt x="1186446" y="521970"/>
                  </a:moveTo>
                  <a:lnTo>
                    <a:pt x="1160538" y="510540"/>
                  </a:lnTo>
                  <a:lnTo>
                    <a:pt x="1149108" y="536448"/>
                  </a:lnTo>
                  <a:lnTo>
                    <a:pt x="1175016" y="548640"/>
                  </a:lnTo>
                  <a:lnTo>
                    <a:pt x="1186446" y="521970"/>
                  </a:lnTo>
                  <a:close/>
                </a:path>
                <a:path w="2238006" h="1009650">
                  <a:moveTo>
                    <a:pt x="1134630" y="499110"/>
                  </a:moveTo>
                  <a:lnTo>
                    <a:pt x="1107960" y="487680"/>
                  </a:lnTo>
                  <a:lnTo>
                    <a:pt x="1096530" y="513588"/>
                  </a:lnTo>
                  <a:lnTo>
                    <a:pt x="1122438" y="525018"/>
                  </a:lnTo>
                  <a:lnTo>
                    <a:pt x="1134630" y="499110"/>
                  </a:lnTo>
                  <a:close/>
                </a:path>
                <a:path w="2238006" h="1009650">
                  <a:moveTo>
                    <a:pt x="1082052" y="475488"/>
                  </a:moveTo>
                  <a:lnTo>
                    <a:pt x="1056144" y="464058"/>
                  </a:lnTo>
                  <a:lnTo>
                    <a:pt x="1044714" y="490728"/>
                  </a:lnTo>
                  <a:lnTo>
                    <a:pt x="1070622" y="502158"/>
                  </a:lnTo>
                  <a:lnTo>
                    <a:pt x="1082052" y="475488"/>
                  </a:lnTo>
                  <a:close/>
                </a:path>
                <a:path w="2238006" h="1009650">
                  <a:moveTo>
                    <a:pt x="1029474" y="452628"/>
                  </a:moveTo>
                  <a:lnTo>
                    <a:pt x="1003566" y="441198"/>
                  </a:lnTo>
                  <a:lnTo>
                    <a:pt x="992136" y="467106"/>
                  </a:lnTo>
                  <a:lnTo>
                    <a:pt x="1018044" y="478536"/>
                  </a:lnTo>
                  <a:lnTo>
                    <a:pt x="1029474" y="452628"/>
                  </a:lnTo>
                  <a:close/>
                </a:path>
                <a:path w="2238006" h="1009650">
                  <a:moveTo>
                    <a:pt x="977658" y="429768"/>
                  </a:moveTo>
                  <a:lnTo>
                    <a:pt x="951750" y="417575"/>
                  </a:lnTo>
                  <a:lnTo>
                    <a:pt x="939558" y="444246"/>
                  </a:lnTo>
                  <a:lnTo>
                    <a:pt x="966228" y="455675"/>
                  </a:lnTo>
                  <a:lnTo>
                    <a:pt x="977658" y="429768"/>
                  </a:lnTo>
                  <a:close/>
                </a:path>
                <a:path w="2238006" h="1009650">
                  <a:moveTo>
                    <a:pt x="925080" y="406146"/>
                  </a:moveTo>
                  <a:lnTo>
                    <a:pt x="899172" y="394716"/>
                  </a:lnTo>
                  <a:lnTo>
                    <a:pt x="887742" y="420624"/>
                  </a:lnTo>
                  <a:lnTo>
                    <a:pt x="913650" y="432054"/>
                  </a:lnTo>
                  <a:lnTo>
                    <a:pt x="925080" y="406146"/>
                  </a:lnTo>
                  <a:close/>
                </a:path>
                <a:path w="2238006" h="1009650">
                  <a:moveTo>
                    <a:pt x="873264" y="383286"/>
                  </a:moveTo>
                  <a:lnTo>
                    <a:pt x="847356" y="371094"/>
                  </a:lnTo>
                  <a:lnTo>
                    <a:pt x="835164" y="397763"/>
                  </a:lnTo>
                  <a:lnTo>
                    <a:pt x="861834" y="409194"/>
                  </a:lnTo>
                  <a:lnTo>
                    <a:pt x="873264" y="383286"/>
                  </a:lnTo>
                  <a:close/>
                </a:path>
                <a:path w="2238006" h="1009650">
                  <a:moveTo>
                    <a:pt x="820686" y="359663"/>
                  </a:moveTo>
                  <a:lnTo>
                    <a:pt x="794778" y="348234"/>
                  </a:lnTo>
                  <a:lnTo>
                    <a:pt x="783348" y="374142"/>
                  </a:lnTo>
                  <a:lnTo>
                    <a:pt x="809256" y="386334"/>
                  </a:lnTo>
                  <a:lnTo>
                    <a:pt x="820686" y="359663"/>
                  </a:lnTo>
                  <a:close/>
                </a:path>
                <a:path w="2238006" h="1009650">
                  <a:moveTo>
                    <a:pt x="768870" y="336804"/>
                  </a:moveTo>
                  <a:lnTo>
                    <a:pt x="742200" y="325374"/>
                  </a:lnTo>
                  <a:lnTo>
                    <a:pt x="730770" y="351282"/>
                  </a:lnTo>
                  <a:lnTo>
                    <a:pt x="757440" y="362712"/>
                  </a:lnTo>
                  <a:lnTo>
                    <a:pt x="768870" y="336804"/>
                  </a:lnTo>
                  <a:close/>
                </a:path>
                <a:path w="2238006" h="1009650">
                  <a:moveTo>
                    <a:pt x="716292" y="313182"/>
                  </a:moveTo>
                  <a:lnTo>
                    <a:pt x="690384" y="301752"/>
                  </a:lnTo>
                  <a:lnTo>
                    <a:pt x="678954" y="327660"/>
                  </a:lnTo>
                  <a:lnTo>
                    <a:pt x="704862" y="339852"/>
                  </a:lnTo>
                  <a:lnTo>
                    <a:pt x="716292" y="313182"/>
                  </a:lnTo>
                  <a:close/>
                </a:path>
                <a:path w="2238006" h="1009650">
                  <a:moveTo>
                    <a:pt x="664476" y="290322"/>
                  </a:moveTo>
                  <a:lnTo>
                    <a:pt x="637806" y="278892"/>
                  </a:lnTo>
                  <a:lnTo>
                    <a:pt x="626376" y="304800"/>
                  </a:lnTo>
                  <a:lnTo>
                    <a:pt x="652284" y="316230"/>
                  </a:lnTo>
                  <a:lnTo>
                    <a:pt x="664476" y="290322"/>
                  </a:lnTo>
                  <a:close/>
                </a:path>
                <a:path w="2238006" h="1009650">
                  <a:moveTo>
                    <a:pt x="611898" y="266700"/>
                  </a:moveTo>
                  <a:lnTo>
                    <a:pt x="585990" y="255270"/>
                  </a:lnTo>
                  <a:lnTo>
                    <a:pt x="574560" y="281178"/>
                  </a:lnTo>
                  <a:lnTo>
                    <a:pt x="600468" y="293370"/>
                  </a:lnTo>
                  <a:lnTo>
                    <a:pt x="611898" y="266700"/>
                  </a:lnTo>
                  <a:close/>
                </a:path>
                <a:path w="2238006" h="1009650">
                  <a:moveTo>
                    <a:pt x="560082" y="243840"/>
                  </a:moveTo>
                  <a:lnTo>
                    <a:pt x="533412" y="232410"/>
                  </a:lnTo>
                  <a:lnTo>
                    <a:pt x="521982" y="258318"/>
                  </a:lnTo>
                  <a:lnTo>
                    <a:pt x="547890" y="269748"/>
                  </a:lnTo>
                  <a:lnTo>
                    <a:pt x="560082" y="243840"/>
                  </a:lnTo>
                  <a:close/>
                </a:path>
                <a:path w="2238006" h="1009650">
                  <a:moveTo>
                    <a:pt x="507504" y="220980"/>
                  </a:moveTo>
                  <a:lnTo>
                    <a:pt x="481596" y="208787"/>
                  </a:lnTo>
                  <a:lnTo>
                    <a:pt x="470166" y="235458"/>
                  </a:lnTo>
                  <a:lnTo>
                    <a:pt x="496074" y="246887"/>
                  </a:lnTo>
                  <a:lnTo>
                    <a:pt x="507504" y="220980"/>
                  </a:lnTo>
                  <a:close/>
                </a:path>
                <a:path w="2238006" h="1009650">
                  <a:moveTo>
                    <a:pt x="455688" y="197358"/>
                  </a:moveTo>
                  <a:lnTo>
                    <a:pt x="429018" y="185928"/>
                  </a:lnTo>
                  <a:lnTo>
                    <a:pt x="417588" y="211836"/>
                  </a:lnTo>
                  <a:lnTo>
                    <a:pt x="443496" y="223266"/>
                  </a:lnTo>
                  <a:lnTo>
                    <a:pt x="455688" y="197358"/>
                  </a:lnTo>
                  <a:close/>
                </a:path>
                <a:path w="2238006" h="1009650">
                  <a:moveTo>
                    <a:pt x="403110" y="174498"/>
                  </a:moveTo>
                  <a:lnTo>
                    <a:pt x="377202" y="162306"/>
                  </a:lnTo>
                  <a:lnTo>
                    <a:pt x="365010" y="188975"/>
                  </a:lnTo>
                  <a:lnTo>
                    <a:pt x="391680" y="200406"/>
                  </a:lnTo>
                  <a:lnTo>
                    <a:pt x="403110" y="174498"/>
                  </a:lnTo>
                  <a:close/>
                </a:path>
                <a:path w="2238006" h="1009650">
                  <a:moveTo>
                    <a:pt x="350532" y="150875"/>
                  </a:moveTo>
                  <a:lnTo>
                    <a:pt x="324624" y="139446"/>
                  </a:lnTo>
                  <a:lnTo>
                    <a:pt x="313194" y="165354"/>
                  </a:lnTo>
                  <a:lnTo>
                    <a:pt x="339102" y="176784"/>
                  </a:lnTo>
                  <a:lnTo>
                    <a:pt x="350532" y="150875"/>
                  </a:lnTo>
                  <a:close/>
                </a:path>
                <a:path w="2238006" h="1009650">
                  <a:moveTo>
                    <a:pt x="298716" y="128016"/>
                  </a:moveTo>
                  <a:lnTo>
                    <a:pt x="272808" y="116586"/>
                  </a:lnTo>
                  <a:lnTo>
                    <a:pt x="260616" y="142494"/>
                  </a:lnTo>
                  <a:lnTo>
                    <a:pt x="287286" y="153924"/>
                  </a:lnTo>
                  <a:lnTo>
                    <a:pt x="298716" y="128016"/>
                  </a:lnTo>
                  <a:close/>
                </a:path>
                <a:path w="2238006" h="1009650">
                  <a:moveTo>
                    <a:pt x="246138" y="104394"/>
                  </a:moveTo>
                  <a:lnTo>
                    <a:pt x="220230" y="92963"/>
                  </a:lnTo>
                  <a:lnTo>
                    <a:pt x="208800" y="118872"/>
                  </a:lnTo>
                  <a:lnTo>
                    <a:pt x="234708" y="131063"/>
                  </a:lnTo>
                  <a:lnTo>
                    <a:pt x="246138" y="104394"/>
                  </a:lnTo>
                  <a:close/>
                </a:path>
                <a:path w="2238006" h="1009650">
                  <a:moveTo>
                    <a:pt x="194322" y="81534"/>
                  </a:moveTo>
                  <a:lnTo>
                    <a:pt x="168414" y="70104"/>
                  </a:lnTo>
                  <a:lnTo>
                    <a:pt x="156222" y="96012"/>
                  </a:lnTo>
                  <a:lnTo>
                    <a:pt x="182892" y="107442"/>
                  </a:lnTo>
                  <a:lnTo>
                    <a:pt x="194322" y="81534"/>
                  </a:lnTo>
                  <a:close/>
                </a:path>
                <a:path w="2238006" h="1009650">
                  <a:moveTo>
                    <a:pt x="141744" y="57912"/>
                  </a:moveTo>
                  <a:lnTo>
                    <a:pt x="115836" y="46482"/>
                  </a:lnTo>
                  <a:lnTo>
                    <a:pt x="104406" y="72390"/>
                  </a:lnTo>
                  <a:lnTo>
                    <a:pt x="130314" y="84582"/>
                  </a:lnTo>
                  <a:lnTo>
                    <a:pt x="141744" y="57912"/>
                  </a:lnTo>
                  <a:close/>
                </a:path>
                <a:path w="2238006" h="1009650">
                  <a:moveTo>
                    <a:pt x="89928" y="35052"/>
                  </a:moveTo>
                  <a:lnTo>
                    <a:pt x="63258" y="23622"/>
                  </a:lnTo>
                  <a:lnTo>
                    <a:pt x="51828" y="49530"/>
                  </a:lnTo>
                  <a:lnTo>
                    <a:pt x="78498" y="60960"/>
                  </a:lnTo>
                  <a:lnTo>
                    <a:pt x="89928" y="35052"/>
                  </a:lnTo>
                  <a:close/>
                </a:path>
                <a:path w="2238006" h="1009650">
                  <a:moveTo>
                    <a:pt x="37350" y="12192"/>
                  </a:moveTo>
                  <a:lnTo>
                    <a:pt x="11442" y="0"/>
                  </a:lnTo>
                  <a:lnTo>
                    <a:pt x="0" y="26670"/>
                  </a:lnTo>
                  <a:lnTo>
                    <a:pt x="25920" y="38100"/>
                  </a:lnTo>
                  <a:lnTo>
                    <a:pt x="37350" y="12192"/>
                  </a:lnTo>
                  <a:close/>
                </a:path>
                <a:path w="2238006" h="1009650">
                  <a:moveTo>
                    <a:pt x="2152662" y="951738"/>
                  </a:moveTo>
                  <a:lnTo>
                    <a:pt x="2141232" y="977646"/>
                  </a:lnTo>
                  <a:lnTo>
                    <a:pt x="2154233" y="983381"/>
                  </a:lnTo>
                  <a:lnTo>
                    <a:pt x="2167140" y="989076"/>
                  </a:lnTo>
                  <a:lnTo>
                    <a:pt x="2142756" y="1009650"/>
                  </a:lnTo>
                  <a:lnTo>
                    <a:pt x="2238006" y="1005078"/>
                  </a:lnTo>
                  <a:lnTo>
                    <a:pt x="2178570" y="963168"/>
                  </a:lnTo>
                  <a:lnTo>
                    <a:pt x="2165570" y="957432"/>
                  </a:lnTo>
                  <a:lnTo>
                    <a:pt x="2152662" y="951738"/>
                  </a:lnTo>
                  <a:close/>
                </a:path>
                <a:path w="2238006" h="1009650">
                  <a:moveTo>
                    <a:pt x="2178570" y="963168"/>
                  </a:moveTo>
                  <a:lnTo>
                    <a:pt x="2238006" y="1005078"/>
                  </a:lnTo>
                  <a:lnTo>
                    <a:pt x="2177046" y="931163"/>
                  </a:lnTo>
                  <a:lnTo>
                    <a:pt x="2165570" y="957432"/>
                  </a:lnTo>
                  <a:lnTo>
                    <a:pt x="2178570" y="963168"/>
                  </a:lnTo>
                  <a:close/>
                </a:path>
                <a:path w="2238006" h="1009650">
                  <a:moveTo>
                    <a:pt x="2142756" y="1009650"/>
                  </a:moveTo>
                  <a:lnTo>
                    <a:pt x="2167140" y="989076"/>
                  </a:lnTo>
                  <a:lnTo>
                    <a:pt x="2154233" y="983381"/>
                  </a:lnTo>
                  <a:lnTo>
                    <a:pt x="2142756" y="1009650"/>
                  </a:lnTo>
                  <a:close/>
                </a:path>
              </a:pathLst>
            </a:custGeom>
            <a:solidFill>
              <a:srgbClr val="000000"/>
            </a:solidFill>
          </p:spPr>
          <p:txBody>
            <a:bodyPr wrap="square" lIns="0" tIns="0" rIns="0" bIns="0" rtlCol="0">
              <a:noAutofit/>
            </a:bodyPr>
            <a:lstStyle/>
            <a:p>
              <a:endParaRPr/>
            </a:p>
          </p:txBody>
        </p:sp>
        <p:sp>
          <p:nvSpPr>
            <p:cNvPr id="629" name="object 163"/>
            <p:cNvSpPr/>
            <p:nvPr/>
          </p:nvSpPr>
          <p:spPr>
            <a:xfrm>
              <a:off x="4760861" y="4437126"/>
              <a:ext cx="2238755" cy="1008887"/>
            </a:xfrm>
            <a:custGeom>
              <a:avLst/>
              <a:gdLst/>
              <a:ahLst/>
              <a:cxnLst/>
              <a:rect l="l" t="t" r="r" b="b"/>
              <a:pathLst>
                <a:path w="2238755" h="1008887">
                  <a:moveTo>
                    <a:pt x="2126742" y="939545"/>
                  </a:moveTo>
                  <a:lnTo>
                    <a:pt x="2100834" y="927353"/>
                  </a:lnTo>
                  <a:lnTo>
                    <a:pt x="2089403" y="954023"/>
                  </a:lnTo>
                  <a:lnTo>
                    <a:pt x="2115299" y="965453"/>
                  </a:lnTo>
                  <a:lnTo>
                    <a:pt x="2126742" y="939545"/>
                  </a:lnTo>
                  <a:close/>
                </a:path>
                <a:path w="2238755" h="1008887">
                  <a:moveTo>
                    <a:pt x="2074913" y="915923"/>
                  </a:moveTo>
                  <a:lnTo>
                    <a:pt x="2048255" y="904493"/>
                  </a:lnTo>
                  <a:lnTo>
                    <a:pt x="2036813" y="930401"/>
                  </a:lnTo>
                  <a:lnTo>
                    <a:pt x="2062734" y="941831"/>
                  </a:lnTo>
                  <a:lnTo>
                    <a:pt x="2074913" y="915923"/>
                  </a:lnTo>
                  <a:close/>
                </a:path>
                <a:path w="2238755" h="1008887">
                  <a:moveTo>
                    <a:pt x="2022335" y="893063"/>
                  </a:moveTo>
                  <a:lnTo>
                    <a:pt x="1996427" y="881633"/>
                  </a:lnTo>
                  <a:lnTo>
                    <a:pt x="1985010" y="907541"/>
                  </a:lnTo>
                  <a:lnTo>
                    <a:pt x="2010918" y="918971"/>
                  </a:lnTo>
                  <a:lnTo>
                    <a:pt x="2022335" y="893063"/>
                  </a:lnTo>
                  <a:close/>
                </a:path>
                <a:path w="2238755" h="1008887">
                  <a:moveTo>
                    <a:pt x="1969770" y="869441"/>
                  </a:moveTo>
                  <a:lnTo>
                    <a:pt x="1943849" y="858011"/>
                  </a:lnTo>
                  <a:lnTo>
                    <a:pt x="1932431" y="883919"/>
                  </a:lnTo>
                  <a:lnTo>
                    <a:pt x="1958327" y="896111"/>
                  </a:lnTo>
                  <a:lnTo>
                    <a:pt x="1969770" y="869441"/>
                  </a:lnTo>
                  <a:close/>
                </a:path>
                <a:path w="2238755" h="1008887">
                  <a:moveTo>
                    <a:pt x="1917953" y="846581"/>
                  </a:moveTo>
                  <a:lnTo>
                    <a:pt x="1892046" y="835151"/>
                  </a:lnTo>
                  <a:lnTo>
                    <a:pt x="1879853" y="861059"/>
                  </a:lnTo>
                  <a:lnTo>
                    <a:pt x="1906511" y="872489"/>
                  </a:lnTo>
                  <a:lnTo>
                    <a:pt x="1917953" y="846581"/>
                  </a:lnTo>
                  <a:close/>
                </a:path>
                <a:path w="2238755" h="1008887">
                  <a:moveTo>
                    <a:pt x="1865363" y="822959"/>
                  </a:moveTo>
                  <a:lnTo>
                    <a:pt x="1839468" y="811529"/>
                  </a:lnTo>
                  <a:lnTo>
                    <a:pt x="1828025" y="837437"/>
                  </a:lnTo>
                  <a:lnTo>
                    <a:pt x="1853946" y="849629"/>
                  </a:lnTo>
                  <a:lnTo>
                    <a:pt x="1865363" y="822959"/>
                  </a:lnTo>
                  <a:close/>
                </a:path>
                <a:path w="2238755" h="1008887">
                  <a:moveTo>
                    <a:pt x="1813560" y="800099"/>
                  </a:moveTo>
                  <a:lnTo>
                    <a:pt x="1787639" y="788669"/>
                  </a:lnTo>
                  <a:lnTo>
                    <a:pt x="1775460" y="814577"/>
                  </a:lnTo>
                  <a:lnTo>
                    <a:pt x="1802129" y="826007"/>
                  </a:lnTo>
                  <a:lnTo>
                    <a:pt x="1813560" y="800099"/>
                  </a:lnTo>
                  <a:close/>
                </a:path>
                <a:path w="2238755" h="1008887">
                  <a:moveTo>
                    <a:pt x="1760981" y="777239"/>
                  </a:moveTo>
                  <a:lnTo>
                    <a:pt x="1735074" y="765047"/>
                  </a:lnTo>
                  <a:lnTo>
                    <a:pt x="1723644" y="791717"/>
                  </a:lnTo>
                  <a:lnTo>
                    <a:pt x="1749539" y="803147"/>
                  </a:lnTo>
                  <a:lnTo>
                    <a:pt x="1760981" y="777239"/>
                  </a:lnTo>
                  <a:close/>
                </a:path>
                <a:path w="2238755" h="1008887">
                  <a:moveTo>
                    <a:pt x="1709166" y="753617"/>
                  </a:moveTo>
                  <a:lnTo>
                    <a:pt x="1683245" y="742187"/>
                  </a:lnTo>
                  <a:lnTo>
                    <a:pt x="1671066" y="768095"/>
                  </a:lnTo>
                  <a:lnTo>
                    <a:pt x="1697736" y="779525"/>
                  </a:lnTo>
                  <a:lnTo>
                    <a:pt x="1709166" y="753617"/>
                  </a:lnTo>
                  <a:close/>
                </a:path>
                <a:path w="2238755" h="1008887">
                  <a:moveTo>
                    <a:pt x="1656575" y="730757"/>
                  </a:moveTo>
                  <a:lnTo>
                    <a:pt x="1630680" y="718565"/>
                  </a:lnTo>
                  <a:lnTo>
                    <a:pt x="1619237" y="745235"/>
                  </a:lnTo>
                  <a:lnTo>
                    <a:pt x="1645145" y="756665"/>
                  </a:lnTo>
                  <a:lnTo>
                    <a:pt x="1656575" y="730757"/>
                  </a:lnTo>
                  <a:close/>
                </a:path>
                <a:path w="2238755" h="1008887">
                  <a:moveTo>
                    <a:pt x="1604759" y="707135"/>
                  </a:moveTo>
                  <a:lnTo>
                    <a:pt x="1578089" y="695705"/>
                  </a:lnTo>
                  <a:lnTo>
                    <a:pt x="1566659" y="721613"/>
                  </a:lnTo>
                  <a:lnTo>
                    <a:pt x="1592580" y="733043"/>
                  </a:lnTo>
                  <a:lnTo>
                    <a:pt x="1604759" y="707135"/>
                  </a:lnTo>
                  <a:close/>
                </a:path>
                <a:path w="2238755" h="1008887">
                  <a:moveTo>
                    <a:pt x="1552194" y="684275"/>
                  </a:moveTo>
                  <a:lnTo>
                    <a:pt x="1526286" y="672845"/>
                  </a:lnTo>
                  <a:lnTo>
                    <a:pt x="1514856" y="698753"/>
                  </a:lnTo>
                  <a:lnTo>
                    <a:pt x="1540751" y="710183"/>
                  </a:lnTo>
                  <a:lnTo>
                    <a:pt x="1552194" y="684275"/>
                  </a:lnTo>
                  <a:close/>
                </a:path>
                <a:path w="2238755" h="1008887">
                  <a:moveTo>
                    <a:pt x="1500365" y="660653"/>
                  </a:moveTo>
                  <a:lnTo>
                    <a:pt x="1473708" y="649223"/>
                  </a:lnTo>
                  <a:lnTo>
                    <a:pt x="1462278" y="675131"/>
                  </a:lnTo>
                  <a:lnTo>
                    <a:pt x="1488186" y="687323"/>
                  </a:lnTo>
                  <a:lnTo>
                    <a:pt x="1500365" y="660653"/>
                  </a:lnTo>
                  <a:close/>
                </a:path>
                <a:path w="2238755" h="1008887">
                  <a:moveTo>
                    <a:pt x="1447800" y="637793"/>
                  </a:moveTo>
                  <a:lnTo>
                    <a:pt x="1421892" y="626363"/>
                  </a:lnTo>
                  <a:lnTo>
                    <a:pt x="1410462" y="652271"/>
                  </a:lnTo>
                  <a:lnTo>
                    <a:pt x="1436370" y="663701"/>
                  </a:lnTo>
                  <a:lnTo>
                    <a:pt x="1447800" y="637793"/>
                  </a:lnTo>
                  <a:close/>
                </a:path>
                <a:path w="2238755" h="1008887">
                  <a:moveTo>
                    <a:pt x="1395984" y="614171"/>
                  </a:moveTo>
                  <a:lnTo>
                    <a:pt x="1369314" y="602741"/>
                  </a:lnTo>
                  <a:lnTo>
                    <a:pt x="1357884" y="628649"/>
                  </a:lnTo>
                  <a:lnTo>
                    <a:pt x="1383792" y="640841"/>
                  </a:lnTo>
                  <a:lnTo>
                    <a:pt x="1395984" y="614171"/>
                  </a:lnTo>
                  <a:close/>
                </a:path>
                <a:path w="2238755" h="1008887">
                  <a:moveTo>
                    <a:pt x="1343406" y="591311"/>
                  </a:moveTo>
                  <a:lnTo>
                    <a:pt x="1317498" y="579881"/>
                  </a:lnTo>
                  <a:lnTo>
                    <a:pt x="1305306" y="605789"/>
                  </a:lnTo>
                  <a:lnTo>
                    <a:pt x="1331976" y="617219"/>
                  </a:lnTo>
                  <a:lnTo>
                    <a:pt x="1343406" y="591311"/>
                  </a:lnTo>
                  <a:close/>
                </a:path>
                <a:path w="2238755" h="1008887">
                  <a:moveTo>
                    <a:pt x="1290828" y="568451"/>
                  </a:moveTo>
                  <a:lnTo>
                    <a:pt x="1264920" y="556259"/>
                  </a:lnTo>
                  <a:lnTo>
                    <a:pt x="1253490" y="582929"/>
                  </a:lnTo>
                  <a:lnTo>
                    <a:pt x="1279398" y="594359"/>
                  </a:lnTo>
                  <a:lnTo>
                    <a:pt x="1290828" y="568451"/>
                  </a:lnTo>
                  <a:close/>
                </a:path>
                <a:path w="2238755" h="1008887">
                  <a:moveTo>
                    <a:pt x="1239012" y="544829"/>
                  </a:moveTo>
                  <a:lnTo>
                    <a:pt x="1213104" y="533399"/>
                  </a:lnTo>
                  <a:lnTo>
                    <a:pt x="1200912" y="559307"/>
                  </a:lnTo>
                  <a:lnTo>
                    <a:pt x="1227582" y="570737"/>
                  </a:lnTo>
                  <a:lnTo>
                    <a:pt x="1239012" y="544829"/>
                  </a:lnTo>
                  <a:close/>
                </a:path>
                <a:path w="2238755" h="1008887">
                  <a:moveTo>
                    <a:pt x="1186434" y="521969"/>
                  </a:moveTo>
                  <a:lnTo>
                    <a:pt x="1160526" y="509777"/>
                  </a:lnTo>
                  <a:lnTo>
                    <a:pt x="1149096" y="536447"/>
                  </a:lnTo>
                  <a:lnTo>
                    <a:pt x="1175004" y="547877"/>
                  </a:lnTo>
                  <a:lnTo>
                    <a:pt x="1186434" y="521969"/>
                  </a:lnTo>
                  <a:close/>
                </a:path>
                <a:path w="2238755" h="1008887">
                  <a:moveTo>
                    <a:pt x="1134618" y="498347"/>
                  </a:moveTo>
                  <a:lnTo>
                    <a:pt x="1108710" y="486918"/>
                  </a:lnTo>
                  <a:lnTo>
                    <a:pt x="1096518" y="512825"/>
                  </a:lnTo>
                  <a:lnTo>
                    <a:pt x="1123188" y="524256"/>
                  </a:lnTo>
                  <a:lnTo>
                    <a:pt x="1134618" y="498347"/>
                  </a:lnTo>
                  <a:close/>
                </a:path>
                <a:path w="2238755" h="1008887">
                  <a:moveTo>
                    <a:pt x="1082040" y="475488"/>
                  </a:moveTo>
                  <a:lnTo>
                    <a:pt x="1056132" y="463296"/>
                  </a:lnTo>
                  <a:lnTo>
                    <a:pt x="1044701" y="489965"/>
                  </a:lnTo>
                  <a:lnTo>
                    <a:pt x="1070610" y="501396"/>
                  </a:lnTo>
                  <a:lnTo>
                    <a:pt x="1082040" y="475488"/>
                  </a:lnTo>
                  <a:close/>
                </a:path>
                <a:path w="2238755" h="1008887">
                  <a:moveTo>
                    <a:pt x="1030224" y="451865"/>
                  </a:moveTo>
                  <a:lnTo>
                    <a:pt x="1003554" y="440436"/>
                  </a:lnTo>
                  <a:lnTo>
                    <a:pt x="992124" y="466344"/>
                  </a:lnTo>
                  <a:lnTo>
                    <a:pt x="1018794" y="478536"/>
                  </a:lnTo>
                  <a:lnTo>
                    <a:pt x="1030224" y="451865"/>
                  </a:lnTo>
                  <a:close/>
                </a:path>
                <a:path w="2238755" h="1008887">
                  <a:moveTo>
                    <a:pt x="977646" y="429006"/>
                  </a:moveTo>
                  <a:lnTo>
                    <a:pt x="951738" y="417575"/>
                  </a:lnTo>
                  <a:lnTo>
                    <a:pt x="940308" y="443484"/>
                  </a:lnTo>
                  <a:lnTo>
                    <a:pt x="966216" y="454913"/>
                  </a:lnTo>
                  <a:lnTo>
                    <a:pt x="977646" y="429006"/>
                  </a:lnTo>
                  <a:close/>
                </a:path>
                <a:path w="2238755" h="1008887">
                  <a:moveTo>
                    <a:pt x="925830" y="405384"/>
                  </a:moveTo>
                  <a:lnTo>
                    <a:pt x="899160" y="393953"/>
                  </a:lnTo>
                  <a:lnTo>
                    <a:pt x="887730" y="419862"/>
                  </a:lnTo>
                  <a:lnTo>
                    <a:pt x="913638" y="432053"/>
                  </a:lnTo>
                  <a:lnTo>
                    <a:pt x="925830" y="405384"/>
                  </a:lnTo>
                  <a:close/>
                </a:path>
                <a:path w="2238755" h="1008887">
                  <a:moveTo>
                    <a:pt x="873251" y="382524"/>
                  </a:moveTo>
                  <a:lnTo>
                    <a:pt x="847344" y="371094"/>
                  </a:lnTo>
                  <a:lnTo>
                    <a:pt x="835913" y="397001"/>
                  </a:lnTo>
                  <a:lnTo>
                    <a:pt x="861822" y="408432"/>
                  </a:lnTo>
                  <a:lnTo>
                    <a:pt x="873251" y="382524"/>
                  </a:lnTo>
                  <a:close/>
                </a:path>
                <a:path w="2238755" h="1008887">
                  <a:moveTo>
                    <a:pt x="821436" y="358901"/>
                  </a:moveTo>
                  <a:lnTo>
                    <a:pt x="794766" y="347472"/>
                  </a:lnTo>
                  <a:lnTo>
                    <a:pt x="783336" y="374141"/>
                  </a:lnTo>
                  <a:lnTo>
                    <a:pt x="809244" y="385572"/>
                  </a:lnTo>
                  <a:lnTo>
                    <a:pt x="821436" y="358901"/>
                  </a:lnTo>
                  <a:close/>
                </a:path>
                <a:path w="2238755" h="1008887">
                  <a:moveTo>
                    <a:pt x="768858" y="336041"/>
                  </a:moveTo>
                  <a:lnTo>
                    <a:pt x="742950" y="324612"/>
                  </a:lnTo>
                  <a:lnTo>
                    <a:pt x="731520" y="350520"/>
                  </a:lnTo>
                  <a:lnTo>
                    <a:pt x="757428" y="361950"/>
                  </a:lnTo>
                  <a:lnTo>
                    <a:pt x="768858" y="336041"/>
                  </a:lnTo>
                  <a:close/>
                </a:path>
                <a:path w="2238755" h="1008887">
                  <a:moveTo>
                    <a:pt x="716280" y="313182"/>
                  </a:moveTo>
                  <a:lnTo>
                    <a:pt x="690372" y="300989"/>
                  </a:lnTo>
                  <a:lnTo>
                    <a:pt x="678942" y="327660"/>
                  </a:lnTo>
                  <a:lnTo>
                    <a:pt x="704850" y="339089"/>
                  </a:lnTo>
                  <a:lnTo>
                    <a:pt x="716280" y="313182"/>
                  </a:lnTo>
                  <a:close/>
                </a:path>
                <a:path w="2238755" h="1008887">
                  <a:moveTo>
                    <a:pt x="664463" y="289560"/>
                  </a:moveTo>
                  <a:lnTo>
                    <a:pt x="638556" y="278129"/>
                  </a:lnTo>
                  <a:lnTo>
                    <a:pt x="626363" y="304038"/>
                  </a:lnTo>
                  <a:lnTo>
                    <a:pt x="653034" y="315468"/>
                  </a:lnTo>
                  <a:lnTo>
                    <a:pt x="664463" y="289560"/>
                  </a:lnTo>
                  <a:close/>
                </a:path>
                <a:path w="2238755" h="1008887">
                  <a:moveTo>
                    <a:pt x="611886" y="266700"/>
                  </a:moveTo>
                  <a:lnTo>
                    <a:pt x="585978" y="254508"/>
                  </a:lnTo>
                  <a:lnTo>
                    <a:pt x="574548" y="281177"/>
                  </a:lnTo>
                  <a:lnTo>
                    <a:pt x="600456" y="292608"/>
                  </a:lnTo>
                  <a:lnTo>
                    <a:pt x="611886" y="266700"/>
                  </a:lnTo>
                  <a:close/>
                </a:path>
                <a:path w="2238755" h="1008887">
                  <a:moveTo>
                    <a:pt x="560070" y="243077"/>
                  </a:moveTo>
                  <a:lnTo>
                    <a:pt x="534162" y="231648"/>
                  </a:lnTo>
                  <a:lnTo>
                    <a:pt x="521970" y="257556"/>
                  </a:lnTo>
                  <a:lnTo>
                    <a:pt x="548640" y="269748"/>
                  </a:lnTo>
                  <a:lnTo>
                    <a:pt x="560070" y="243077"/>
                  </a:lnTo>
                  <a:close/>
                </a:path>
                <a:path w="2238755" h="1008887">
                  <a:moveTo>
                    <a:pt x="507492" y="220218"/>
                  </a:moveTo>
                  <a:lnTo>
                    <a:pt x="481584" y="208787"/>
                  </a:lnTo>
                  <a:lnTo>
                    <a:pt x="470154" y="234696"/>
                  </a:lnTo>
                  <a:lnTo>
                    <a:pt x="496062" y="246125"/>
                  </a:lnTo>
                  <a:lnTo>
                    <a:pt x="507492" y="220218"/>
                  </a:lnTo>
                  <a:close/>
                </a:path>
                <a:path w="2238755" h="1008887">
                  <a:moveTo>
                    <a:pt x="455675" y="196596"/>
                  </a:moveTo>
                  <a:lnTo>
                    <a:pt x="429006" y="185165"/>
                  </a:lnTo>
                  <a:lnTo>
                    <a:pt x="417575" y="211074"/>
                  </a:lnTo>
                  <a:lnTo>
                    <a:pt x="444246" y="223265"/>
                  </a:lnTo>
                  <a:lnTo>
                    <a:pt x="455675" y="196596"/>
                  </a:lnTo>
                  <a:close/>
                </a:path>
                <a:path w="2238755" h="1008887">
                  <a:moveTo>
                    <a:pt x="403098" y="173736"/>
                  </a:moveTo>
                  <a:lnTo>
                    <a:pt x="377190" y="162306"/>
                  </a:lnTo>
                  <a:lnTo>
                    <a:pt x="365760" y="188213"/>
                  </a:lnTo>
                  <a:lnTo>
                    <a:pt x="391668" y="199644"/>
                  </a:lnTo>
                  <a:lnTo>
                    <a:pt x="403098" y="173736"/>
                  </a:lnTo>
                  <a:close/>
                </a:path>
                <a:path w="2238755" h="1008887">
                  <a:moveTo>
                    <a:pt x="351282" y="150113"/>
                  </a:moveTo>
                  <a:lnTo>
                    <a:pt x="324612" y="138684"/>
                  </a:lnTo>
                  <a:lnTo>
                    <a:pt x="313182" y="165353"/>
                  </a:lnTo>
                  <a:lnTo>
                    <a:pt x="339090" y="176784"/>
                  </a:lnTo>
                  <a:lnTo>
                    <a:pt x="351282" y="150113"/>
                  </a:lnTo>
                  <a:close/>
                </a:path>
                <a:path w="2238755" h="1008887">
                  <a:moveTo>
                    <a:pt x="298704" y="127253"/>
                  </a:moveTo>
                  <a:lnTo>
                    <a:pt x="272796" y="115824"/>
                  </a:lnTo>
                  <a:lnTo>
                    <a:pt x="261366" y="141732"/>
                  </a:lnTo>
                  <a:lnTo>
                    <a:pt x="287274" y="153162"/>
                  </a:lnTo>
                  <a:lnTo>
                    <a:pt x="298704" y="127253"/>
                  </a:lnTo>
                  <a:close/>
                </a:path>
                <a:path w="2238755" h="1008887">
                  <a:moveTo>
                    <a:pt x="246887" y="104394"/>
                  </a:moveTo>
                  <a:lnTo>
                    <a:pt x="220218" y="92201"/>
                  </a:lnTo>
                  <a:lnTo>
                    <a:pt x="208787" y="118872"/>
                  </a:lnTo>
                  <a:lnTo>
                    <a:pt x="234696" y="130301"/>
                  </a:lnTo>
                  <a:lnTo>
                    <a:pt x="246887" y="104394"/>
                  </a:lnTo>
                  <a:close/>
                </a:path>
                <a:path w="2238755" h="1008887">
                  <a:moveTo>
                    <a:pt x="194310" y="80772"/>
                  </a:moveTo>
                  <a:lnTo>
                    <a:pt x="168401" y="69341"/>
                  </a:lnTo>
                  <a:lnTo>
                    <a:pt x="156972" y="95250"/>
                  </a:lnTo>
                  <a:lnTo>
                    <a:pt x="182880" y="106679"/>
                  </a:lnTo>
                  <a:lnTo>
                    <a:pt x="194310" y="80772"/>
                  </a:lnTo>
                  <a:close/>
                </a:path>
                <a:path w="2238755" h="1008887">
                  <a:moveTo>
                    <a:pt x="142494" y="57912"/>
                  </a:moveTo>
                  <a:lnTo>
                    <a:pt x="115824" y="45720"/>
                  </a:lnTo>
                  <a:lnTo>
                    <a:pt x="104394" y="72389"/>
                  </a:lnTo>
                  <a:lnTo>
                    <a:pt x="130301" y="83820"/>
                  </a:lnTo>
                  <a:lnTo>
                    <a:pt x="142494" y="57912"/>
                  </a:lnTo>
                  <a:close/>
                </a:path>
                <a:path w="2238755" h="1008887">
                  <a:moveTo>
                    <a:pt x="89916" y="34289"/>
                  </a:moveTo>
                  <a:lnTo>
                    <a:pt x="64008" y="22860"/>
                  </a:lnTo>
                  <a:lnTo>
                    <a:pt x="51816" y="48768"/>
                  </a:lnTo>
                  <a:lnTo>
                    <a:pt x="78486" y="60960"/>
                  </a:lnTo>
                  <a:lnTo>
                    <a:pt x="89916" y="34289"/>
                  </a:lnTo>
                  <a:close/>
                </a:path>
                <a:path w="2238755" h="1008887">
                  <a:moveTo>
                    <a:pt x="37337" y="11429"/>
                  </a:moveTo>
                  <a:lnTo>
                    <a:pt x="11430" y="0"/>
                  </a:lnTo>
                  <a:lnTo>
                    <a:pt x="0" y="25908"/>
                  </a:lnTo>
                  <a:lnTo>
                    <a:pt x="25908" y="37337"/>
                  </a:lnTo>
                  <a:lnTo>
                    <a:pt x="37337" y="11429"/>
                  </a:lnTo>
                  <a:close/>
                </a:path>
                <a:path w="2238755" h="1008887">
                  <a:moveTo>
                    <a:pt x="2152637" y="950975"/>
                  </a:moveTo>
                  <a:lnTo>
                    <a:pt x="2141220" y="976883"/>
                  </a:lnTo>
                  <a:lnTo>
                    <a:pt x="2154432" y="982715"/>
                  </a:lnTo>
                  <a:lnTo>
                    <a:pt x="2167115" y="988313"/>
                  </a:lnTo>
                  <a:lnTo>
                    <a:pt x="2142744" y="1008887"/>
                  </a:lnTo>
                  <a:lnTo>
                    <a:pt x="2238755" y="1004315"/>
                  </a:lnTo>
                  <a:lnTo>
                    <a:pt x="2179320" y="962405"/>
                  </a:lnTo>
                  <a:lnTo>
                    <a:pt x="2166042" y="956718"/>
                  </a:lnTo>
                  <a:lnTo>
                    <a:pt x="2152637" y="950975"/>
                  </a:lnTo>
                  <a:close/>
                </a:path>
                <a:path w="2238755" h="1008887">
                  <a:moveTo>
                    <a:pt x="2179320" y="962405"/>
                  </a:moveTo>
                  <a:lnTo>
                    <a:pt x="2238755" y="1004315"/>
                  </a:lnTo>
                  <a:lnTo>
                    <a:pt x="2177796" y="930401"/>
                  </a:lnTo>
                  <a:lnTo>
                    <a:pt x="2166042" y="956718"/>
                  </a:lnTo>
                  <a:lnTo>
                    <a:pt x="2179320" y="962405"/>
                  </a:lnTo>
                  <a:close/>
                </a:path>
                <a:path w="2238755" h="1008887">
                  <a:moveTo>
                    <a:pt x="2142744" y="1008887"/>
                  </a:moveTo>
                  <a:lnTo>
                    <a:pt x="2167115" y="988313"/>
                  </a:lnTo>
                  <a:lnTo>
                    <a:pt x="2154432" y="982715"/>
                  </a:lnTo>
                  <a:lnTo>
                    <a:pt x="2142744" y="1008887"/>
                  </a:lnTo>
                  <a:close/>
                </a:path>
              </a:pathLst>
            </a:custGeom>
            <a:solidFill>
              <a:srgbClr val="000000"/>
            </a:solidFill>
          </p:spPr>
          <p:txBody>
            <a:bodyPr wrap="square" lIns="0" tIns="0" rIns="0" bIns="0" rtlCol="0">
              <a:noAutofit/>
            </a:bodyPr>
            <a:lstStyle/>
            <a:p>
              <a:endParaRPr/>
            </a:p>
          </p:txBody>
        </p:sp>
        <p:sp>
          <p:nvSpPr>
            <p:cNvPr id="630" name="object 164"/>
            <p:cNvSpPr/>
            <p:nvPr/>
          </p:nvSpPr>
          <p:spPr>
            <a:xfrm>
              <a:off x="3375545" y="4383786"/>
              <a:ext cx="3426701" cy="1056893"/>
            </a:xfrm>
            <a:custGeom>
              <a:avLst/>
              <a:gdLst/>
              <a:ahLst/>
              <a:cxnLst/>
              <a:rect l="l" t="t" r="r" b="b"/>
              <a:pathLst>
                <a:path w="3426701" h="1056893">
                  <a:moveTo>
                    <a:pt x="3307829" y="989837"/>
                  </a:moveTo>
                  <a:lnTo>
                    <a:pt x="3280410" y="981455"/>
                  </a:lnTo>
                  <a:lnTo>
                    <a:pt x="3272015" y="1008887"/>
                  </a:lnTo>
                  <a:lnTo>
                    <a:pt x="3299460" y="1017269"/>
                  </a:lnTo>
                  <a:lnTo>
                    <a:pt x="3307829" y="989837"/>
                  </a:lnTo>
                  <a:close/>
                </a:path>
                <a:path w="3426701" h="1056893">
                  <a:moveTo>
                    <a:pt x="3252965" y="973073"/>
                  </a:moveTo>
                  <a:lnTo>
                    <a:pt x="3225545" y="965453"/>
                  </a:lnTo>
                  <a:lnTo>
                    <a:pt x="3217926" y="992885"/>
                  </a:lnTo>
                  <a:lnTo>
                    <a:pt x="3245358" y="1000505"/>
                  </a:lnTo>
                  <a:lnTo>
                    <a:pt x="3252965" y="973073"/>
                  </a:lnTo>
                  <a:close/>
                </a:path>
                <a:path w="3426701" h="1056893">
                  <a:moveTo>
                    <a:pt x="3198101" y="957071"/>
                  </a:moveTo>
                  <a:lnTo>
                    <a:pt x="3171431" y="948689"/>
                  </a:lnTo>
                  <a:lnTo>
                    <a:pt x="3163062" y="976121"/>
                  </a:lnTo>
                  <a:lnTo>
                    <a:pt x="3190481" y="984503"/>
                  </a:lnTo>
                  <a:lnTo>
                    <a:pt x="3198101" y="957071"/>
                  </a:lnTo>
                  <a:close/>
                </a:path>
                <a:path w="3426701" h="1056893">
                  <a:moveTo>
                    <a:pt x="3144012" y="940307"/>
                  </a:moveTo>
                  <a:lnTo>
                    <a:pt x="3116567" y="931925"/>
                  </a:lnTo>
                  <a:lnTo>
                    <a:pt x="3108198" y="959357"/>
                  </a:lnTo>
                  <a:lnTo>
                    <a:pt x="3135617" y="967739"/>
                  </a:lnTo>
                  <a:lnTo>
                    <a:pt x="3144012" y="940307"/>
                  </a:lnTo>
                  <a:close/>
                </a:path>
                <a:path w="3426701" h="1056893">
                  <a:moveTo>
                    <a:pt x="3089148" y="924305"/>
                  </a:moveTo>
                  <a:lnTo>
                    <a:pt x="3061703" y="915923"/>
                  </a:lnTo>
                  <a:lnTo>
                    <a:pt x="3053334" y="943355"/>
                  </a:lnTo>
                  <a:lnTo>
                    <a:pt x="3080753" y="951737"/>
                  </a:lnTo>
                  <a:lnTo>
                    <a:pt x="3089148" y="924305"/>
                  </a:lnTo>
                  <a:close/>
                </a:path>
                <a:path w="3426701" h="1056893">
                  <a:moveTo>
                    <a:pt x="3034284" y="907541"/>
                  </a:moveTo>
                  <a:lnTo>
                    <a:pt x="3006852" y="899159"/>
                  </a:lnTo>
                  <a:lnTo>
                    <a:pt x="2998470" y="926591"/>
                  </a:lnTo>
                  <a:lnTo>
                    <a:pt x="3025902" y="934973"/>
                  </a:lnTo>
                  <a:lnTo>
                    <a:pt x="3034284" y="907541"/>
                  </a:lnTo>
                  <a:close/>
                </a:path>
                <a:path w="3426701" h="1056893">
                  <a:moveTo>
                    <a:pt x="2979420" y="891539"/>
                  </a:moveTo>
                  <a:lnTo>
                    <a:pt x="2951975" y="883157"/>
                  </a:lnTo>
                  <a:lnTo>
                    <a:pt x="2943593" y="910589"/>
                  </a:lnTo>
                  <a:lnTo>
                    <a:pt x="2971025" y="918209"/>
                  </a:lnTo>
                  <a:lnTo>
                    <a:pt x="2979420" y="891539"/>
                  </a:lnTo>
                  <a:close/>
                </a:path>
                <a:path w="3426701" h="1056893">
                  <a:moveTo>
                    <a:pt x="2924543" y="874775"/>
                  </a:moveTo>
                  <a:lnTo>
                    <a:pt x="2897111" y="866393"/>
                  </a:lnTo>
                  <a:lnTo>
                    <a:pt x="2889491" y="893825"/>
                  </a:lnTo>
                  <a:lnTo>
                    <a:pt x="2916936" y="902207"/>
                  </a:lnTo>
                  <a:lnTo>
                    <a:pt x="2924543" y="874775"/>
                  </a:lnTo>
                  <a:close/>
                </a:path>
                <a:path w="3426701" h="1056893">
                  <a:moveTo>
                    <a:pt x="2869679" y="858011"/>
                  </a:moveTo>
                  <a:lnTo>
                    <a:pt x="2843022" y="850391"/>
                  </a:lnTo>
                  <a:lnTo>
                    <a:pt x="2834640" y="877823"/>
                  </a:lnTo>
                  <a:lnTo>
                    <a:pt x="2862072" y="885443"/>
                  </a:lnTo>
                  <a:lnTo>
                    <a:pt x="2869679" y="858011"/>
                  </a:lnTo>
                  <a:close/>
                </a:path>
                <a:path w="3426701" h="1056893">
                  <a:moveTo>
                    <a:pt x="2815590" y="842009"/>
                  </a:moveTo>
                  <a:lnTo>
                    <a:pt x="2788158" y="833627"/>
                  </a:lnTo>
                  <a:lnTo>
                    <a:pt x="2779776" y="861059"/>
                  </a:lnTo>
                  <a:lnTo>
                    <a:pt x="2807208" y="869441"/>
                  </a:lnTo>
                  <a:lnTo>
                    <a:pt x="2815590" y="842009"/>
                  </a:lnTo>
                  <a:close/>
                </a:path>
                <a:path w="3426701" h="1056893">
                  <a:moveTo>
                    <a:pt x="2760726" y="825245"/>
                  </a:moveTo>
                  <a:lnTo>
                    <a:pt x="2733294" y="817625"/>
                  </a:lnTo>
                  <a:lnTo>
                    <a:pt x="2724912" y="844295"/>
                  </a:lnTo>
                  <a:lnTo>
                    <a:pt x="2752344" y="852677"/>
                  </a:lnTo>
                  <a:lnTo>
                    <a:pt x="2760726" y="825245"/>
                  </a:lnTo>
                  <a:close/>
                </a:path>
                <a:path w="3426701" h="1056893">
                  <a:moveTo>
                    <a:pt x="2705862" y="809243"/>
                  </a:moveTo>
                  <a:lnTo>
                    <a:pt x="2678429" y="800861"/>
                  </a:lnTo>
                  <a:lnTo>
                    <a:pt x="2670048" y="828293"/>
                  </a:lnTo>
                  <a:lnTo>
                    <a:pt x="2697479" y="836675"/>
                  </a:lnTo>
                  <a:lnTo>
                    <a:pt x="2705862" y="809243"/>
                  </a:lnTo>
                  <a:close/>
                </a:path>
                <a:path w="3426701" h="1056893">
                  <a:moveTo>
                    <a:pt x="2650998" y="792479"/>
                  </a:moveTo>
                  <a:lnTo>
                    <a:pt x="2623566" y="784097"/>
                  </a:lnTo>
                  <a:lnTo>
                    <a:pt x="2615184" y="811529"/>
                  </a:lnTo>
                  <a:lnTo>
                    <a:pt x="2642616" y="819911"/>
                  </a:lnTo>
                  <a:lnTo>
                    <a:pt x="2650998" y="792479"/>
                  </a:lnTo>
                  <a:close/>
                </a:path>
                <a:path w="3426701" h="1056893">
                  <a:moveTo>
                    <a:pt x="2596134" y="776477"/>
                  </a:moveTo>
                  <a:lnTo>
                    <a:pt x="2568702" y="768095"/>
                  </a:lnTo>
                  <a:lnTo>
                    <a:pt x="2561082" y="795527"/>
                  </a:lnTo>
                  <a:lnTo>
                    <a:pt x="2588514" y="803909"/>
                  </a:lnTo>
                  <a:lnTo>
                    <a:pt x="2596134" y="776477"/>
                  </a:lnTo>
                  <a:close/>
                </a:path>
                <a:path w="3426701" h="1056893">
                  <a:moveTo>
                    <a:pt x="2541270" y="759713"/>
                  </a:moveTo>
                  <a:lnTo>
                    <a:pt x="2514600" y="751331"/>
                  </a:lnTo>
                  <a:lnTo>
                    <a:pt x="2506217" y="778763"/>
                  </a:lnTo>
                  <a:lnTo>
                    <a:pt x="2533650" y="787145"/>
                  </a:lnTo>
                  <a:lnTo>
                    <a:pt x="2541270" y="759713"/>
                  </a:lnTo>
                  <a:close/>
                </a:path>
                <a:path w="3426701" h="1056893">
                  <a:moveTo>
                    <a:pt x="2487167" y="743712"/>
                  </a:moveTo>
                  <a:lnTo>
                    <a:pt x="2459736" y="735329"/>
                  </a:lnTo>
                  <a:lnTo>
                    <a:pt x="2451354" y="762762"/>
                  </a:lnTo>
                  <a:lnTo>
                    <a:pt x="2478786" y="770381"/>
                  </a:lnTo>
                  <a:lnTo>
                    <a:pt x="2487167" y="743712"/>
                  </a:lnTo>
                  <a:close/>
                </a:path>
                <a:path w="3426701" h="1056893">
                  <a:moveTo>
                    <a:pt x="2432304" y="726948"/>
                  </a:moveTo>
                  <a:lnTo>
                    <a:pt x="2404872" y="718565"/>
                  </a:lnTo>
                  <a:lnTo>
                    <a:pt x="2396490" y="745998"/>
                  </a:lnTo>
                  <a:lnTo>
                    <a:pt x="2423922" y="754379"/>
                  </a:lnTo>
                  <a:lnTo>
                    <a:pt x="2432304" y="726948"/>
                  </a:lnTo>
                  <a:close/>
                </a:path>
                <a:path w="3426701" h="1056893">
                  <a:moveTo>
                    <a:pt x="2377440" y="710184"/>
                  </a:moveTo>
                  <a:lnTo>
                    <a:pt x="2350008" y="702563"/>
                  </a:lnTo>
                  <a:lnTo>
                    <a:pt x="2341626" y="729996"/>
                  </a:lnTo>
                  <a:lnTo>
                    <a:pt x="2369058" y="737615"/>
                  </a:lnTo>
                  <a:lnTo>
                    <a:pt x="2377440" y="710184"/>
                  </a:lnTo>
                  <a:close/>
                </a:path>
                <a:path w="3426701" h="1056893">
                  <a:moveTo>
                    <a:pt x="2322576" y="694181"/>
                  </a:moveTo>
                  <a:lnTo>
                    <a:pt x="2295144" y="685800"/>
                  </a:lnTo>
                  <a:lnTo>
                    <a:pt x="2286762" y="713231"/>
                  </a:lnTo>
                  <a:lnTo>
                    <a:pt x="2314194" y="721613"/>
                  </a:lnTo>
                  <a:lnTo>
                    <a:pt x="2322576" y="694181"/>
                  </a:lnTo>
                  <a:close/>
                </a:path>
                <a:path w="3426701" h="1056893">
                  <a:moveTo>
                    <a:pt x="2267712" y="677417"/>
                  </a:moveTo>
                  <a:lnTo>
                    <a:pt x="2240279" y="669798"/>
                  </a:lnTo>
                  <a:lnTo>
                    <a:pt x="2232660" y="696467"/>
                  </a:lnTo>
                  <a:lnTo>
                    <a:pt x="2259329" y="704850"/>
                  </a:lnTo>
                  <a:lnTo>
                    <a:pt x="2267712" y="677417"/>
                  </a:lnTo>
                  <a:close/>
                </a:path>
                <a:path w="3426701" h="1056893">
                  <a:moveTo>
                    <a:pt x="2212848" y="661415"/>
                  </a:moveTo>
                  <a:lnTo>
                    <a:pt x="2186178" y="653034"/>
                  </a:lnTo>
                  <a:lnTo>
                    <a:pt x="2177796" y="680465"/>
                  </a:lnTo>
                  <a:lnTo>
                    <a:pt x="2205228" y="688848"/>
                  </a:lnTo>
                  <a:lnTo>
                    <a:pt x="2212848" y="661415"/>
                  </a:lnTo>
                  <a:close/>
                </a:path>
                <a:path w="3426701" h="1056893">
                  <a:moveTo>
                    <a:pt x="2158746" y="644651"/>
                  </a:moveTo>
                  <a:lnTo>
                    <a:pt x="2131314" y="636269"/>
                  </a:lnTo>
                  <a:lnTo>
                    <a:pt x="2122932" y="663701"/>
                  </a:lnTo>
                  <a:lnTo>
                    <a:pt x="2150364" y="672084"/>
                  </a:lnTo>
                  <a:lnTo>
                    <a:pt x="2158746" y="644651"/>
                  </a:lnTo>
                  <a:close/>
                </a:path>
                <a:path w="3426701" h="1056893">
                  <a:moveTo>
                    <a:pt x="2103882" y="628650"/>
                  </a:moveTo>
                  <a:lnTo>
                    <a:pt x="2076450" y="620267"/>
                  </a:lnTo>
                  <a:lnTo>
                    <a:pt x="2068067" y="647700"/>
                  </a:lnTo>
                  <a:lnTo>
                    <a:pt x="2095500" y="656081"/>
                  </a:lnTo>
                  <a:lnTo>
                    <a:pt x="2103882" y="628650"/>
                  </a:lnTo>
                  <a:close/>
                </a:path>
                <a:path w="3426701" h="1056893">
                  <a:moveTo>
                    <a:pt x="2049017" y="611886"/>
                  </a:moveTo>
                  <a:lnTo>
                    <a:pt x="2021586" y="603503"/>
                  </a:lnTo>
                  <a:lnTo>
                    <a:pt x="2013203" y="630936"/>
                  </a:lnTo>
                  <a:lnTo>
                    <a:pt x="2040636" y="639317"/>
                  </a:lnTo>
                  <a:lnTo>
                    <a:pt x="2049017" y="611886"/>
                  </a:lnTo>
                  <a:close/>
                </a:path>
                <a:path w="3426701" h="1056893">
                  <a:moveTo>
                    <a:pt x="1994153" y="595884"/>
                  </a:moveTo>
                  <a:lnTo>
                    <a:pt x="1966722" y="587501"/>
                  </a:lnTo>
                  <a:lnTo>
                    <a:pt x="1958339" y="614934"/>
                  </a:lnTo>
                  <a:lnTo>
                    <a:pt x="1985772" y="622553"/>
                  </a:lnTo>
                  <a:lnTo>
                    <a:pt x="1994153" y="595884"/>
                  </a:lnTo>
                  <a:close/>
                </a:path>
                <a:path w="3426701" h="1056893">
                  <a:moveTo>
                    <a:pt x="1939289" y="579119"/>
                  </a:moveTo>
                  <a:lnTo>
                    <a:pt x="1911858" y="570738"/>
                  </a:lnTo>
                  <a:lnTo>
                    <a:pt x="1904238" y="598169"/>
                  </a:lnTo>
                  <a:lnTo>
                    <a:pt x="1930908" y="606551"/>
                  </a:lnTo>
                  <a:lnTo>
                    <a:pt x="1939289" y="579119"/>
                  </a:lnTo>
                  <a:close/>
                </a:path>
                <a:path w="3426701" h="1056893">
                  <a:moveTo>
                    <a:pt x="1884426" y="562355"/>
                  </a:moveTo>
                  <a:lnTo>
                    <a:pt x="1857756" y="554736"/>
                  </a:lnTo>
                  <a:lnTo>
                    <a:pt x="1849374" y="582167"/>
                  </a:lnTo>
                  <a:lnTo>
                    <a:pt x="1876806" y="589788"/>
                  </a:lnTo>
                  <a:lnTo>
                    <a:pt x="1884426" y="562355"/>
                  </a:lnTo>
                  <a:close/>
                </a:path>
                <a:path w="3426701" h="1056893">
                  <a:moveTo>
                    <a:pt x="1830324" y="546353"/>
                  </a:moveTo>
                  <a:lnTo>
                    <a:pt x="1802891" y="537972"/>
                  </a:lnTo>
                  <a:lnTo>
                    <a:pt x="1794510" y="565403"/>
                  </a:lnTo>
                  <a:lnTo>
                    <a:pt x="1821941" y="573786"/>
                  </a:lnTo>
                  <a:lnTo>
                    <a:pt x="1830324" y="546353"/>
                  </a:lnTo>
                  <a:close/>
                </a:path>
                <a:path w="3426701" h="1056893">
                  <a:moveTo>
                    <a:pt x="1775460" y="529589"/>
                  </a:moveTo>
                  <a:lnTo>
                    <a:pt x="1748027" y="521969"/>
                  </a:lnTo>
                  <a:lnTo>
                    <a:pt x="1739646" y="548639"/>
                  </a:lnTo>
                  <a:lnTo>
                    <a:pt x="1767077" y="557022"/>
                  </a:lnTo>
                  <a:lnTo>
                    <a:pt x="1775460" y="529589"/>
                  </a:lnTo>
                  <a:close/>
                </a:path>
                <a:path w="3426701" h="1056893">
                  <a:moveTo>
                    <a:pt x="1720596" y="513588"/>
                  </a:moveTo>
                  <a:lnTo>
                    <a:pt x="1693164" y="505205"/>
                  </a:lnTo>
                  <a:lnTo>
                    <a:pt x="1684782" y="532638"/>
                  </a:lnTo>
                  <a:lnTo>
                    <a:pt x="1712214" y="541019"/>
                  </a:lnTo>
                  <a:lnTo>
                    <a:pt x="1720596" y="513588"/>
                  </a:lnTo>
                  <a:close/>
                </a:path>
                <a:path w="3426701" h="1056893">
                  <a:moveTo>
                    <a:pt x="1665732" y="496824"/>
                  </a:moveTo>
                  <a:lnTo>
                    <a:pt x="1638300" y="488441"/>
                  </a:lnTo>
                  <a:lnTo>
                    <a:pt x="1629917" y="515874"/>
                  </a:lnTo>
                  <a:lnTo>
                    <a:pt x="1657350" y="524255"/>
                  </a:lnTo>
                  <a:lnTo>
                    <a:pt x="1665732" y="496824"/>
                  </a:lnTo>
                  <a:close/>
                </a:path>
                <a:path w="3426701" h="1056893">
                  <a:moveTo>
                    <a:pt x="1610867" y="480822"/>
                  </a:moveTo>
                  <a:lnTo>
                    <a:pt x="1583436" y="472439"/>
                  </a:lnTo>
                  <a:lnTo>
                    <a:pt x="1575815" y="499872"/>
                  </a:lnTo>
                  <a:lnTo>
                    <a:pt x="1602486" y="508253"/>
                  </a:lnTo>
                  <a:lnTo>
                    <a:pt x="1610867" y="480822"/>
                  </a:lnTo>
                  <a:close/>
                </a:path>
                <a:path w="3426701" h="1056893">
                  <a:moveTo>
                    <a:pt x="1556003" y="464058"/>
                  </a:moveTo>
                  <a:lnTo>
                    <a:pt x="1529334" y="455675"/>
                  </a:lnTo>
                  <a:lnTo>
                    <a:pt x="1520952" y="483108"/>
                  </a:lnTo>
                  <a:lnTo>
                    <a:pt x="1548384" y="491489"/>
                  </a:lnTo>
                  <a:lnTo>
                    <a:pt x="1556003" y="464058"/>
                  </a:lnTo>
                  <a:close/>
                </a:path>
                <a:path w="3426701" h="1056893">
                  <a:moveTo>
                    <a:pt x="1501902" y="448055"/>
                  </a:moveTo>
                  <a:lnTo>
                    <a:pt x="1474470" y="439674"/>
                  </a:lnTo>
                  <a:lnTo>
                    <a:pt x="1466088" y="467105"/>
                  </a:lnTo>
                  <a:lnTo>
                    <a:pt x="1493520" y="474725"/>
                  </a:lnTo>
                  <a:lnTo>
                    <a:pt x="1501902" y="448055"/>
                  </a:lnTo>
                  <a:close/>
                </a:path>
                <a:path w="3426701" h="1056893">
                  <a:moveTo>
                    <a:pt x="1447038" y="431291"/>
                  </a:moveTo>
                  <a:lnTo>
                    <a:pt x="1419606" y="422910"/>
                  </a:lnTo>
                  <a:lnTo>
                    <a:pt x="1411224" y="450341"/>
                  </a:lnTo>
                  <a:lnTo>
                    <a:pt x="1438656" y="458724"/>
                  </a:lnTo>
                  <a:lnTo>
                    <a:pt x="1447038" y="431291"/>
                  </a:lnTo>
                  <a:close/>
                </a:path>
                <a:path w="3426701" h="1056893">
                  <a:moveTo>
                    <a:pt x="1392174" y="414527"/>
                  </a:moveTo>
                  <a:lnTo>
                    <a:pt x="1364741" y="406908"/>
                  </a:lnTo>
                  <a:lnTo>
                    <a:pt x="1356360" y="434339"/>
                  </a:lnTo>
                  <a:lnTo>
                    <a:pt x="1383791" y="441960"/>
                  </a:lnTo>
                  <a:lnTo>
                    <a:pt x="1392174" y="414527"/>
                  </a:lnTo>
                  <a:close/>
                </a:path>
                <a:path w="3426701" h="1056893">
                  <a:moveTo>
                    <a:pt x="1337310" y="398525"/>
                  </a:moveTo>
                  <a:lnTo>
                    <a:pt x="1309877" y="390143"/>
                  </a:lnTo>
                  <a:lnTo>
                    <a:pt x="1301496" y="417575"/>
                  </a:lnTo>
                  <a:lnTo>
                    <a:pt x="1328927" y="425958"/>
                  </a:lnTo>
                  <a:lnTo>
                    <a:pt x="1337310" y="398525"/>
                  </a:lnTo>
                  <a:close/>
                </a:path>
                <a:path w="3426701" h="1056893">
                  <a:moveTo>
                    <a:pt x="1282446" y="381762"/>
                  </a:moveTo>
                  <a:lnTo>
                    <a:pt x="1255014" y="374141"/>
                  </a:lnTo>
                  <a:lnTo>
                    <a:pt x="1247394" y="400812"/>
                  </a:lnTo>
                  <a:lnTo>
                    <a:pt x="1274064" y="409193"/>
                  </a:lnTo>
                  <a:lnTo>
                    <a:pt x="1282446" y="381762"/>
                  </a:lnTo>
                  <a:close/>
                </a:path>
                <a:path w="3426701" h="1056893">
                  <a:moveTo>
                    <a:pt x="1227582" y="365760"/>
                  </a:moveTo>
                  <a:lnTo>
                    <a:pt x="1200150" y="357377"/>
                  </a:lnTo>
                  <a:lnTo>
                    <a:pt x="1192529" y="384810"/>
                  </a:lnTo>
                  <a:lnTo>
                    <a:pt x="1219962" y="393191"/>
                  </a:lnTo>
                  <a:lnTo>
                    <a:pt x="1227582" y="365760"/>
                  </a:lnTo>
                  <a:close/>
                </a:path>
                <a:path w="3426701" h="1056893">
                  <a:moveTo>
                    <a:pt x="1173479" y="348996"/>
                  </a:moveTo>
                  <a:lnTo>
                    <a:pt x="1146048" y="340613"/>
                  </a:lnTo>
                  <a:lnTo>
                    <a:pt x="1137665" y="368046"/>
                  </a:lnTo>
                  <a:lnTo>
                    <a:pt x="1165098" y="376427"/>
                  </a:lnTo>
                  <a:lnTo>
                    <a:pt x="1173479" y="348996"/>
                  </a:lnTo>
                  <a:close/>
                </a:path>
                <a:path w="3426701" h="1056893">
                  <a:moveTo>
                    <a:pt x="1118615" y="332993"/>
                  </a:moveTo>
                  <a:lnTo>
                    <a:pt x="1091184" y="324612"/>
                  </a:lnTo>
                  <a:lnTo>
                    <a:pt x="1082802" y="352043"/>
                  </a:lnTo>
                  <a:lnTo>
                    <a:pt x="1110234" y="360425"/>
                  </a:lnTo>
                  <a:lnTo>
                    <a:pt x="1118615" y="332993"/>
                  </a:lnTo>
                  <a:close/>
                </a:path>
                <a:path w="3426701" h="1056893">
                  <a:moveTo>
                    <a:pt x="1063752" y="316229"/>
                  </a:moveTo>
                  <a:lnTo>
                    <a:pt x="1036320" y="307848"/>
                  </a:lnTo>
                  <a:lnTo>
                    <a:pt x="1027938" y="335279"/>
                  </a:lnTo>
                  <a:lnTo>
                    <a:pt x="1055370" y="343662"/>
                  </a:lnTo>
                  <a:lnTo>
                    <a:pt x="1063752" y="316229"/>
                  </a:lnTo>
                  <a:close/>
                </a:path>
                <a:path w="3426701" h="1056893">
                  <a:moveTo>
                    <a:pt x="1008888" y="300227"/>
                  </a:moveTo>
                  <a:lnTo>
                    <a:pt x="981456" y="291846"/>
                  </a:lnTo>
                  <a:lnTo>
                    <a:pt x="973074" y="319277"/>
                  </a:lnTo>
                  <a:lnTo>
                    <a:pt x="1000506" y="326898"/>
                  </a:lnTo>
                  <a:lnTo>
                    <a:pt x="1008888" y="300227"/>
                  </a:lnTo>
                  <a:close/>
                </a:path>
                <a:path w="3426701" h="1056893">
                  <a:moveTo>
                    <a:pt x="954024" y="283463"/>
                  </a:moveTo>
                  <a:lnTo>
                    <a:pt x="926591" y="275081"/>
                  </a:lnTo>
                  <a:lnTo>
                    <a:pt x="918972" y="302513"/>
                  </a:lnTo>
                  <a:lnTo>
                    <a:pt x="945641" y="310896"/>
                  </a:lnTo>
                  <a:lnTo>
                    <a:pt x="954024" y="283463"/>
                  </a:lnTo>
                  <a:close/>
                </a:path>
                <a:path w="3426701" h="1056893">
                  <a:moveTo>
                    <a:pt x="899160" y="266700"/>
                  </a:moveTo>
                  <a:lnTo>
                    <a:pt x="871727" y="259079"/>
                  </a:lnTo>
                  <a:lnTo>
                    <a:pt x="864108" y="286512"/>
                  </a:lnTo>
                  <a:lnTo>
                    <a:pt x="891539" y="294131"/>
                  </a:lnTo>
                  <a:lnTo>
                    <a:pt x="899160" y="266700"/>
                  </a:lnTo>
                  <a:close/>
                </a:path>
                <a:path w="3426701" h="1056893">
                  <a:moveTo>
                    <a:pt x="845058" y="250698"/>
                  </a:moveTo>
                  <a:lnTo>
                    <a:pt x="817626" y="242315"/>
                  </a:lnTo>
                  <a:lnTo>
                    <a:pt x="809244" y="269748"/>
                  </a:lnTo>
                  <a:lnTo>
                    <a:pt x="836676" y="278129"/>
                  </a:lnTo>
                  <a:lnTo>
                    <a:pt x="845058" y="250698"/>
                  </a:lnTo>
                  <a:close/>
                </a:path>
                <a:path w="3426701" h="1056893">
                  <a:moveTo>
                    <a:pt x="790194" y="233934"/>
                  </a:moveTo>
                  <a:lnTo>
                    <a:pt x="762762" y="226313"/>
                  </a:lnTo>
                  <a:lnTo>
                    <a:pt x="754379" y="252984"/>
                  </a:lnTo>
                  <a:lnTo>
                    <a:pt x="781812" y="261365"/>
                  </a:lnTo>
                  <a:lnTo>
                    <a:pt x="790194" y="233934"/>
                  </a:lnTo>
                  <a:close/>
                </a:path>
                <a:path w="3426701" h="1056893">
                  <a:moveTo>
                    <a:pt x="735329" y="217931"/>
                  </a:moveTo>
                  <a:lnTo>
                    <a:pt x="707898" y="209550"/>
                  </a:lnTo>
                  <a:lnTo>
                    <a:pt x="699515" y="236981"/>
                  </a:lnTo>
                  <a:lnTo>
                    <a:pt x="726948" y="245363"/>
                  </a:lnTo>
                  <a:lnTo>
                    <a:pt x="735329" y="217931"/>
                  </a:lnTo>
                  <a:close/>
                </a:path>
                <a:path w="3426701" h="1056893">
                  <a:moveTo>
                    <a:pt x="680465" y="201167"/>
                  </a:moveTo>
                  <a:lnTo>
                    <a:pt x="653034" y="192786"/>
                  </a:lnTo>
                  <a:lnTo>
                    <a:pt x="644651" y="220217"/>
                  </a:lnTo>
                  <a:lnTo>
                    <a:pt x="672084" y="228600"/>
                  </a:lnTo>
                  <a:lnTo>
                    <a:pt x="680465" y="201167"/>
                  </a:lnTo>
                  <a:close/>
                </a:path>
                <a:path w="3426701" h="1056893">
                  <a:moveTo>
                    <a:pt x="625601" y="185165"/>
                  </a:moveTo>
                  <a:lnTo>
                    <a:pt x="598170" y="176784"/>
                  </a:lnTo>
                  <a:lnTo>
                    <a:pt x="590550" y="204215"/>
                  </a:lnTo>
                  <a:lnTo>
                    <a:pt x="617220" y="212598"/>
                  </a:lnTo>
                  <a:lnTo>
                    <a:pt x="625601" y="185165"/>
                  </a:lnTo>
                  <a:close/>
                </a:path>
                <a:path w="3426701" h="1056893">
                  <a:moveTo>
                    <a:pt x="570738" y="168401"/>
                  </a:moveTo>
                  <a:lnTo>
                    <a:pt x="543306" y="160019"/>
                  </a:lnTo>
                  <a:lnTo>
                    <a:pt x="535686" y="187451"/>
                  </a:lnTo>
                  <a:lnTo>
                    <a:pt x="563117" y="195834"/>
                  </a:lnTo>
                  <a:lnTo>
                    <a:pt x="570738" y="168401"/>
                  </a:lnTo>
                  <a:close/>
                </a:path>
                <a:path w="3426701" h="1056893">
                  <a:moveTo>
                    <a:pt x="516636" y="152400"/>
                  </a:moveTo>
                  <a:lnTo>
                    <a:pt x="489203" y="144017"/>
                  </a:lnTo>
                  <a:lnTo>
                    <a:pt x="480822" y="171450"/>
                  </a:lnTo>
                  <a:lnTo>
                    <a:pt x="508253" y="179069"/>
                  </a:lnTo>
                  <a:lnTo>
                    <a:pt x="516636" y="152400"/>
                  </a:lnTo>
                  <a:close/>
                </a:path>
                <a:path w="3426701" h="1056893">
                  <a:moveTo>
                    <a:pt x="461772" y="135636"/>
                  </a:moveTo>
                  <a:lnTo>
                    <a:pt x="434339" y="127253"/>
                  </a:lnTo>
                  <a:lnTo>
                    <a:pt x="425958" y="154686"/>
                  </a:lnTo>
                  <a:lnTo>
                    <a:pt x="453389" y="163067"/>
                  </a:lnTo>
                  <a:lnTo>
                    <a:pt x="461772" y="135636"/>
                  </a:lnTo>
                  <a:close/>
                </a:path>
                <a:path w="3426701" h="1056893">
                  <a:moveTo>
                    <a:pt x="406908" y="118872"/>
                  </a:moveTo>
                  <a:lnTo>
                    <a:pt x="379475" y="111251"/>
                  </a:lnTo>
                  <a:lnTo>
                    <a:pt x="371094" y="138684"/>
                  </a:lnTo>
                  <a:lnTo>
                    <a:pt x="398525" y="146303"/>
                  </a:lnTo>
                  <a:lnTo>
                    <a:pt x="406908" y="118872"/>
                  </a:lnTo>
                  <a:close/>
                </a:path>
                <a:path w="3426701" h="1056893">
                  <a:moveTo>
                    <a:pt x="352044" y="102869"/>
                  </a:moveTo>
                  <a:lnTo>
                    <a:pt x="324612" y="94487"/>
                  </a:lnTo>
                  <a:lnTo>
                    <a:pt x="316229" y="121919"/>
                  </a:lnTo>
                  <a:lnTo>
                    <a:pt x="343662" y="130301"/>
                  </a:lnTo>
                  <a:lnTo>
                    <a:pt x="352044" y="102869"/>
                  </a:lnTo>
                  <a:close/>
                </a:path>
                <a:path w="3426701" h="1056893">
                  <a:moveTo>
                    <a:pt x="297179" y="86105"/>
                  </a:moveTo>
                  <a:lnTo>
                    <a:pt x="269748" y="77724"/>
                  </a:lnTo>
                  <a:lnTo>
                    <a:pt x="262127" y="105155"/>
                  </a:lnTo>
                  <a:lnTo>
                    <a:pt x="288798" y="113537"/>
                  </a:lnTo>
                  <a:lnTo>
                    <a:pt x="297179" y="86105"/>
                  </a:lnTo>
                  <a:close/>
                </a:path>
                <a:path w="3426701" h="1056893">
                  <a:moveTo>
                    <a:pt x="242315" y="70103"/>
                  </a:moveTo>
                  <a:lnTo>
                    <a:pt x="214884" y="61722"/>
                  </a:lnTo>
                  <a:lnTo>
                    <a:pt x="207263" y="89153"/>
                  </a:lnTo>
                  <a:lnTo>
                    <a:pt x="234696" y="97536"/>
                  </a:lnTo>
                  <a:lnTo>
                    <a:pt x="242315" y="70103"/>
                  </a:lnTo>
                  <a:close/>
                </a:path>
                <a:path w="3426701" h="1056893">
                  <a:moveTo>
                    <a:pt x="188213" y="53339"/>
                  </a:moveTo>
                  <a:lnTo>
                    <a:pt x="160782" y="44958"/>
                  </a:lnTo>
                  <a:lnTo>
                    <a:pt x="152400" y="72389"/>
                  </a:lnTo>
                  <a:lnTo>
                    <a:pt x="179832" y="80772"/>
                  </a:lnTo>
                  <a:lnTo>
                    <a:pt x="188213" y="53339"/>
                  </a:lnTo>
                  <a:close/>
                </a:path>
                <a:path w="3426701" h="1056893">
                  <a:moveTo>
                    <a:pt x="133350" y="37337"/>
                  </a:moveTo>
                  <a:lnTo>
                    <a:pt x="105917" y="28955"/>
                  </a:lnTo>
                  <a:lnTo>
                    <a:pt x="97536" y="56387"/>
                  </a:lnTo>
                  <a:lnTo>
                    <a:pt x="124967" y="64769"/>
                  </a:lnTo>
                  <a:lnTo>
                    <a:pt x="133350" y="37337"/>
                  </a:lnTo>
                  <a:close/>
                </a:path>
                <a:path w="3426701" h="1056893">
                  <a:moveTo>
                    <a:pt x="78486" y="20574"/>
                  </a:moveTo>
                  <a:lnTo>
                    <a:pt x="51053" y="12191"/>
                  </a:lnTo>
                  <a:lnTo>
                    <a:pt x="42672" y="39624"/>
                  </a:lnTo>
                  <a:lnTo>
                    <a:pt x="70103" y="48005"/>
                  </a:lnTo>
                  <a:lnTo>
                    <a:pt x="78486" y="20574"/>
                  </a:lnTo>
                  <a:close/>
                </a:path>
                <a:path w="3426701" h="1056893">
                  <a:moveTo>
                    <a:pt x="23622" y="3810"/>
                  </a:moveTo>
                  <a:lnTo>
                    <a:pt x="8382" y="0"/>
                  </a:lnTo>
                  <a:lnTo>
                    <a:pt x="0" y="26669"/>
                  </a:lnTo>
                  <a:lnTo>
                    <a:pt x="15239" y="31241"/>
                  </a:lnTo>
                  <a:lnTo>
                    <a:pt x="23622" y="3810"/>
                  </a:lnTo>
                  <a:close/>
                </a:path>
                <a:path w="3426701" h="1056893">
                  <a:moveTo>
                    <a:pt x="3335273" y="998219"/>
                  </a:moveTo>
                  <a:lnTo>
                    <a:pt x="3326879" y="1025651"/>
                  </a:lnTo>
                  <a:lnTo>
                    <a:pt x="3340607" y="1029463"/>
                  </a:lnTo>
                  <a:lnTo>
                    <a:pt x="3354323" y="1033271"/>
                  </a:lnTo>
                  <a:lnTo>
                    <a:pt x="3332226" y="1056893"/>
                  </a:lnTo>
                  <a:lnTo>
                    <a:pt x="3426701" y="1040129"/>
                  </a:lnTo>
                  <a:lnTo>
                    <a:pt x="3362693" y="1005839"/>
                  </a:lnTo>
                  <a:lnTo>
                    <a:pt x="3348989" y="1002031"/>
                  </a:lnTo>
                  <a:lnTo>
                    <a:pt x="3335273" y="998219"/>
                  </a:lnTo>
                  <a:close/>
                </a:path>
                <a:path w="3426701" h="1056893">
                  <a:moveTo>
                    <a:pt x="3362693" y="1005839"/>
                  </a:moveTo>
                  <a:lnTo>
                    <a:pt x="3426701" y="1040129"/>
                  </a:lnTo>
                  <a:lnTo>
                    <a:pt x="3357371" y="974597"/>
                  </a:lnTo>
                  <a:lnTo>
                    <a:pt x="3348989" y="1002031"/>
                  </a:lnTo>
                  <a:lnTo>
                    <a:pt x="3362693" y="1005839"/>
                  </a:lnTo>
                  <a:close/>
                </a:path>
                <a:path w="3426701" h="1056893">
                  <a:moveTo>
                    <a:pt x="3332226" y="1056893"/>
                  </a:moveTo>
                  <a:lnTo>
                    <a:pt x="3354323" y="1033271"/>
                  </a:lnTo>
                  <a:lnTo>
                    <a:pt x="3340607" y="1029463"/>
                  </a:lnTo>
                  <a:lnTo>
                    <a:pt x="3332226" y="1056893"/>
                  </a:lnTo>
                  <a:close/>
                </a:path>
              </a:pathLst>
            </a:custGeom>
            <a:solidFill>
              <a:srgbClr val="000000"/>
            </a:solidFill>
          </p:spPr>
          <p:txBody>
            <a:bodyPr wrap="square" lIns="0" tIns="0" rIns="0" bIns="0" rtlCol="0">
              <a:noAutofit/>
            </a:bodyPr>
            <a:lstStyle/>
            <a:p>
              <a:endParaRPr/>
            </a:p>
          </p:txBody>
        </p:sp>
        <p:sp>
          <p:nvSpPr>
            <p:cNvPr id="631" name="object 165"/>
            <p:cNvSpPr/>
            <p:nvPr/>
          </p:nvSpPr>
          <p:spPr>
            <a:xfrm>
              <a:off x="2083193" y="4385310"/>
              <a:ext cx="2326385" cy="1032510"/>
            </a:xfrm>
            <a:custGeom>
              <a:avLst/>
              <a:gdLst/>
              <a:ahLst/>
              <a:cxnLst/>
              <a:rect l="l" t="t" r="r" b="b"/>
              <a:pathLst>
                <a:path w="2326385" h="1032510">
                  <a:moveTo>
                    <a:pt x="201930" y="954786"/>
                  </a:moveTo>
                  <a:lnTo>
                    <a:pt x="190500" y="928877"/>
                  </a:lnTo>
                  <a:lnTo>
                    <a:pt x="163830" y="940307"/>
                  </a:lnTo>
                  <a:lnTo>
                    <a:pt x="175259" y="966215"/>
                  </a:lnTo>
                  <a:lnTo>
                    <a:pt x="201930" y="954786"/>
                  </a:lnTo>
                  <a:close/>
                </a:path>
                <a:path w="2326385" h="1032510">
                  <a:moveTo>
                    <a:pt x="254507" y="931926"/>
                  </a:moveTo>
                  <a:lnTo>
                    <a:pt x="243077" y="906017"/>
                  </a:lnTo>
                  <a:lnTo>
                    <a:pt x="216407" y="917448"/>
                  </a:lnTo>
                  <a:lnTo>
                    <a:pt x="227837" y="943355"/>
                  </a:lnTo>
                  <a:lnTo>
                    <a:pt x="254507" y="931926"/>
                  </a:lnTo>
                  <a:close/>
                </a:path>
                <a:path w="2326385" h="1032510">
                  <a:moveTo>
                    <a:pt x="306324" y="909065"/>
                  </a:moveTo>
                  <a:lnTo>
                    <a:pt x="294894" y="883157"/>
                  </a:lnTo>
                  <a:lnTo>
                    <a:pt x="268986" y="894588"/>
                  </a:lnTo>
                  <a:lnTo>
                    <a:pt x="280415" y="920495"/>
                  </a:lnTo>
                  <a:lnTo>
                    <a:pt x="306324" y="909065"/>
                  </a:lnTo>
                  <a:close/>
                </a:path>
                <a:path w="2326385" h="1032510">
                  <a:moveTo>
                    <a:pt x="358901" y="886205"/>
                  </a:moveTo>
                  <a:lnTo>
                    <a:pt x="347471" y="860298"/>
                  </a:lnTo>
                  <a:lnTo>
                    <a:pt x="321563" y="871727"/>
                  </a:lnTo>
                  <a:lnTo>
                    <a:pt x="332994" y="897636"/>
                  </a:lnTo>
                  <a:lnTo>
                    <a:pt x="358901" y="886205"/>
                  </a:lnTo>
                  <a:close/>
                </a:path>
                <a:path w="2326385" h="1032510">
                  <a:moveTo>
                    <a:pt x="411480" y="863345"/>
                  </a:moveTo>
                  <a:lnTo>
                    <a:pt x="400050" y="837438"/>
                  </a:lnTo>
                  <a:lnTo>
                    <a:pt x="373380" y="848867"/>
                  </a:lnTo>
                  <a:lnTo>
                    <a:pt x="384809" y="874776"/>
                  </a:lnTo>
                  <a:lnTo>
                    <a:pt x="411480" y="863345"/>
                  </a:lnTo>
                  <a:close/>
                </a:path>
                <a:path w="2326385" h="1032510">
                  <a:moveTo>
                    <a:pt x="463295" y="840486"/>
                  </a:moveTo>
                  <a:lnTo>
                    <a:pt x="451865" y="814577"/>
                  </a:lnTo>
                  <a:lnTo>
                    <a:pt x="425957" y="826007"/>
                  </a:lnTo>
                  <a:lnTo>
                    <a:pt x="437388" y="851915"/>
                  </a:lnTo>
                  <a:lnTo>
                    <a:pt x="463295" y="840486"/>
                  </a:lnTo>
                  <a:close/>
                </a:path>
                <a:path w="2326385" h="1032510">
                  <a:moveTo>
                    <a:pt x="515874" y="817626"/>
                  </a:moveTo>
                  <a:lnTo>
                    <a:pt x="504444" y="791717"/>
                  </a:lnTo>
                  <a:lnTo>
                    <a:pt x="478536" y="803148"/>
                  </a:lnTo>
                  <a:lnTo>
                    <a:pt x="489965" y="829055"/>
                  </a:lnTo>
                  <a:lnTo>
                    <a:pt x="515874" y="817626"/>
                  </a:lnTo>
                  <a:close/>
                </a:path>
                <a:path w="2326385" h="1032510">
                  <a:moveTo>
                    <a:pt x="568451" y="794765"/>
                  </a:moveTo>
                  <a:lnTo>
                    <a:pt x="557021" y="768857"/>
                  </a:lnTo>
                  <a:lnTo>
                    <a:pt x="531113" y="780288"/>
                  </a:lnTo>
                  <a:lnTo>
                    <a:pt x="542544" y="806195"/>
                  </a:lnTo>
                  <a:lnTo>
                    <a:pt x="568451" y="794765"/>
                  </a:lnTo>
                  <a:close/>
                </a:path>
                <a:path w="2326385" h="1032510">
                  <a:moveTo>
                    <a:pt x="621030" y="771905"/>
                  </a:moveTo>
                  <a:lnTo>
                    <a:pt x="609600" y="745998"/>
                  </a:lnTo>
                  <a:lnTo>
                    <a:pt x="582930" y="757427"/>
                  </a:lnTo>
                  <a:lnTo>
                    <a:pt x="594359" y="783336"/>
                  </a:lnTo>
                  <a:lnTo>
                    <a:pt x="621030" y="771905"/>
                  </a:lnTo>
                  <a:close/>
                </a:path>
                <a:path w="2326385" h="1032510">
                  <a:moveTo>
                    <a:pt x="672845" y="749045"/>
                  </a:moveTo>
                  <a:lnTo>
                    <a:pt x="661415" y="723138"/>
                  </a:lnTo>
                  <a:lnTo>
                    <a:pt x="635507" y="734567"/>
                  </a:lnTo>
                  <a:lnTo>
                    <a:pt x="646938" y="760476"/>
                  </a:lnTo>
                  <a:lnTo>
                    <a:pt x="672845" y="749045"/>
                  </a:lnTo>
                  <a:close/>
                </a:path>
                <a:path w="2326385" h="1032510">
                  <a:moveTo>
                    <a:pt x="725424" y="726186"/>
                  </a:moveTo>
                  <a:lnTo>
                    <a:pt x="713994" y="700277"/>
                  </a:lnTo>
                  <a:lnTo>
                    <a:pt x="688086" y="711707"/>
                  </a:lnTo>
                  <a:lnTo>
                    <a:pt x="699515" y="737615"/>
                  </a:lnTo>
                  <a:lnTo>
                    <a:pt x="725424" y="726186"/>
                  </a:lnTo>
                  <a:close/>
                </a:path>
                <a:path w="2326385" h="1032510">
                  <a:moveTo>
                    <a:pt x="778001" y="703326"/>
                  </a:moveTo>
                  <a:lnTo>
                    <a:pt x="766571" y="677417"/>
                  </a:lnTo>
                  <a:lnTo>
                    <a:pt x="739901" y="688848"/>
                  </a:lnTo>
                  <a:lnTo>
                    <a:pt x="751332" y="714755"/>
                  </a:lnTo>
                  <a:lnTo>
                    <a:pt x="778001" y="703326"/>
                  </a:lnTo>
                  <a:close/>
                </a:path>
                <a:path w="2326385" h="1032510">
                  <a:moveTo>
                    <a:pt x="830580" y="680465"/>
                  </a:moveTo>
                  <a:lnTo>
                    <a:pt x="819150" y="654557"/>
                  </a:lnTo>
                  <a:lnTo>
                    <a:pt x="792480" y="665988"/>
                  </a:lnTo>
                  <a:lnTo>
                    <a:pt x="803909" y="691895"/>
                  </a:lnTo>
                  <a:lnTo>
                    <a:pt x="830580" y="680465"/>
                  </a:lnTo>
                  <a:close/>
                </a:path>
                <a:path w="2326385" h="1032510">
                  <a:moveTo>
                    <a:pt x="882395" y="657605"/>
                  </a:moveTo>
                  <a:lnTo>
                    <a:pt x="870965" y="631698"/>
                  </a:lnTo>
                  <a:lnTo>
                    <a:pt x="845057" y="643127"/>
                  </a:lnTo>
                  <a:lnTo>
                    <a:pt x="856488" y="669036"/>
                  </a:lnTo>
                  <a:lnTo>
                    <a:pt x="882395" y="657605"/>
                  </a:lnTo>
                  <a:close/>
                </a:path>
                <a:path w="2326385" h="1032510">
                  <a:moveTo>
                    <a:pt x="934974" y="634745"/>
                  </a:moveTo>
                  <a:lnTo>
                    <a:pt x="923544" y="608076"/>
                  </a:lnTo>
                  <a:lnTo>
                    <a:pt x="897636" y="619505"/>
                  </a:lnTo>
                  <a:lnTo>
                    <a:pt x="909065" y="646176"/>
                  </a:lnTo>
                  <a:lnTo>
                    <a:pt x="934974" y="634745"/>
                  </a:lnTo>
                  <a:close/>
                </a:path>
                <a:path w="2326385" h="1032510">
                  <a:moveTo>
                    <a:pt x="987551" y="611886"/>
                  </a:moveTo>
                  <a:lnTo>
                    <a:pt x="976121" y="585215"/>
                  </a:lnTo>
                  <a:lnTo>
                    <a:pt x="949451" y="596645"/>
                  </a:lnTo>
                  <a:lnTo>
                    <a:pt x="960882" y="623315"/>
                  </a:lnTo>
                  <a:lnTo>
                    <a:pt x="987551" y="611886"/>
                  </a:lnTo>
                  <a:close/>
                </a:path>
                <a:path w="2326385" h="1032510">
                  <a:moveTo>
                    <a:pt x="1039368" y="589026"/>
                  </a:moveTo>
                  <a:lnTo>
                    <a:pt x="1027938" y="562355"/>
                  </a:lnTo>
                  <a:lnTo>
                    <a:pt x="1002030" y="573786"/>
                  </a:lnTo>
                  <a:lnTo>
                    <a:pt x="1013459" y="600455"/>
                  </a:lnTo>
                  <a:lnTo>
                    <a:pt x="1039368" y="589026"/>
                  </a:lnTo>
                  <a:close/>
                </a:path>
                <a:path w="2326385" h="1032510">
                  <a:moveTo>
                    <a:pt x="1091945" y="566165"/>
                  </a:moveTo>
                  <a:lnTo>
                    <a:pt x="1080515" y="539495"/>
                  </a:lnTo>
                  <a:lnTo>
                    <a:pt x="1054608" y="550926"/>
                  </a:lnTo>
                  <a:lnTo>
                    <a:pt x="1066038" y="577595"/>
                  </a:lnTo>
                  <a:lnTo>
                    <a:pt x="1091945" y="566165"/>
                  </a:lnTo>
                  <a:close/>
                </a:path>
                <a:path w="2326385" h="1032510">
                  <a:moveTo>
                    <a:pt x="1144524" y="543305"/>
                  </a:moveTo>
                  <a:lnTo>
                    <a:pt x="1133094" y="516636"/>
                  </a:lnTo>
                  <a:lnTo>
                    <a:pt x="1106424" y="528065"/>
                  </a:lnTo>
                  <a:lnTo>
                    <a:pt x="1117853" y="554736"/>
                  </a:lnTo>
                  <a:lnTo>
                    <a:pt x="1144524" y="543305"/>
                  </a:lnTo>
                  <a:close/>
                </a:path>
                <a:path w="2326385" h="1032510">
                  <a:moveTo>
                    <a:pt x="1197101" y="520445"/>
                  </a:moveTo>
                  <a:lnTo>
                    <a:pt x="1185671" y="493775"/>
                  </a:lnTo>
                  <a:lnTo>
                    <a:pt x="1159002" y="505205"/>
                  </a:lnTo>
                  <a:lnTo>
                    <a:pt x="1170431" y="531876"/>
                  </a:lnTo>
                  <a:lnTo>
                    <a:pt x="1197101" y="520445"/>
                  </a:lnTo>
                  <a:close/>
                </a:path>
                <a:path w="2326385" h="1032510">
                  <a:moveTo>
                    <a:pt x="1248917" y="497586"/>
                  </a:moveTo>
                  <a:lnTo>
                    <a:pt x="1237487" y="470915"/>
                  </a:lnTo>
                  <a:lnTo>
                    <a:pt x="1211579" y="482345"/>
                  </a:lnTo>
                  <a:lnTo>
                    <a:pt x="1223009" y="509015"/>
                  </a:lnTo>
                  <a:lnTo>
                    <a:pt x="1248917" y="497586"/>
                  </a:lnTo>
                  <a:close/>
                </a:path>
                <a:path w="2326385" h="1032510">
                  <a:moveTo>
                    <a:pt x="1301495" y="474725"/>
                  </a:moveTo>
                  <a:lnTo>
                    <a:pt x="1290065" y="448055"/>
                  </a:lnTo>
                  <a:lnTo>
                    <a:pt x="1264158" y="459486"/>
                  </a:lnTo>
                  <a:lnTo>
                    <a:pt x="1275587" y="486155"/>
                  </a:lnTo>
                  <a:lnTo>
                    <a:pt x="1301495" y="474725"/>
                  </a:lnTo>
                  <a:close/>
                </a:path>
                <a:path w="2326385" h="1032510">
                  <a:moveTo>
                    <a:pt x="1354073" y="451865"/>
                  </a:moveTo>
                  <a:lnTo>
                    <a:pt x="1342643" y="425195"/>
                  </a:lnTo>
                  <a:lnTo>
                    <a:pt x="1315973" y="436625"/>
                  </a:lnTo>
                  <a:lnTo>
                    <a:pt x="1327403" y="463295"/>
                  </a:lnTo>
                  <a:lnTo>
                    <a:pt x="1354073" y="451865"/>
                  </a:lnTo>
                  <a:close/>
                </a:path>
                <a:path w="2326385" h="1032510">
                  <a:moveTo>
                    <a:pt x="1405889" y="428243"/>
                  </a:moveTo>
                  <a:lnTo>
                    <a:pt x="1394459" y="402336"/>
                  </a:lnTo>
                  <a:lnTo>
                    <a:pt x="1368551" y="413765"/>
                  </a:lnTo>
                  <a:lnTo>
                    <a:pt x="1379981" y="440436"/>
                  </a:lnTo>
                  <a:lnTo>
                    <a:pt x="1405889" y="428243"/>
                  </a:lnTo>
                  <a:close/>
                </a:path>
                <a:path w="2326385" h="1032510">
                  <a:moveTo>
                    <a:pt x="1458467" y="405384"/>
                  </a:moveTo>
                  <a:lnTo>
                    <a:pt x="1447037" y="379475"/>
                  </a:lnTo>
                  <a:lnTo>
                    <a:pt x="1421129" y="390905"/>
                  </a:lnTo>
                  <a:lnTo>
                    <a:pt x="1432559" y="416813"/>
                  </a:lnTo>
                  <a:lnTo>
                    <a:pt x="1458467" y="405384"/>
                  </a:lnTo>
                  <a:close/>
                </a:path>
                <a:path w="2326385" h="1032510">
                  <a:moveTo>
                    <a:pt x="1511045" y="382524"/>
                  </a:moveTo>
                  <a:lnTo>
                    <a:pt x="1499615" y="356615"/>
                  </a:lnTo>
                  <a:lnTo>
                    <a:pt x="1473708" y="368045"/>
                  </a:lnTo>
                  <a:lnTo>
                    <a:pt x="1485137" y="393953"/>
                  </a:lnTo>
                  <a:lnTo>
                    <a:pt x="1511045" y="382524"/>
                  </a:lnTo>
                  <a:close/>
                </a:path>
                <a:path w="2326385" h="1032510">
                  <a:moveTo>
                    <a:pt x="1563623" y="359663"/>
                  </a:moveTo>
                  <a:lnTo>
                    <a:pt x="1552193" y="333755"/>
                  </a:lnTo>
                  <a:lnTo>
                    <a:pt x="1525523" y="345186"/>
                  </a:lnTo>
                  <a:lnTo>
                    <a:pt x="1536953" y="371093"/>
                  </a:lnTo>
                  <a:lnTo>
                    <a:pt x="1563623" y="359663"/>
                  </a:lnTo>
                  <a:close/>
                </a:path>
                <a:path w="2326385" h="1032510">
                  <a:moveTo>
                    <a:pt x="1615439" y="336803"/>
                  </a:moveTo>
                  <a:lnTo>
                    <a:pt x="1604009" y="310895"/>
                  </a:lnTo>
                  <a:lnTo>
                    <a:pt x="1578101" y="322325"/>
                  </a:lnTo>
                  <a:lnTo>
                    <a:pt x="1589531" y="348234"/>
                  </a:lnTo>
                  <a:lnTo>
                    <a:pt x="1615439" y="336803"/>
                  </a:lnTo>
                  <a:close/>
                </a:path>
                <a:path w="2326385" h="1032510">
                  <a:moveTo>
                    <a:pt x="1668017" y="313943"/>
                  </a:moveTo>
                  <a:lnTo>
                    <a:pt x="1656587" y="288036"/>
                  </a:lnTo>
                  <a:lnTo>
                    <a:pt x="1630679" y="299465"/>
                  </a:lnTo>
                  <a:lnTo>
                    <a:pt x="1642109" y="325374"/>
                  </a:lnTo>
                  <a:lnTo>
                    <a:pt x="1668017" y="313943"/>
                  </a:lnTo>
                  <a:close/>
                </a:path>
                <a:path w="2326385" h="1032510">
                  <a:moveTo>
                    <a:pt x="1720595" y="291084"/>
                  </a:moveTo>
                  <a:lnTo>
                    <a:pt x="1709165" y="265175"/>
                  </a:lnTo>
                  <a:lnTo>
                    <a:pt x="1682495" y="276605"/>
                  </a:lnTo>
                  <a:lnTo>
                    <a:pt x="1693925" y="302513"/>
                  </a:lnTo>
                  <a:lnTo>
                    <a:pt x="1720595" y="291084"/>
                  </a:lnTo>
                  <a:close/>
                </a:path>
                <a:path w="2326385" h="1032510">
                  <a:moveTo>
                    <a:pt x="1773173" y="268224"/>
                  </a:moveTo>
                  <a:lnTo>
                    <a:pt x="1761743" y="242315"/>
                  </a:lnTo>
                  <a:lnTo>
                    <a:pt x="1735073" y="253745"/>
                  </a:lnTo>
                  <a:lnTo>
                    <a:pt x="1746503" y="279653"/>
                  </a:lnTo>
                  <a:lnTo>
                    <a:pt x="1773173" y="268224"/>
                  </a:lnTo>
                  <a:close/>
                </a:path>
                <a:path w="2326385" h="1032510">
                  <a:moveTo>
                    <a:pt x="1824989" y="245363"/>
                  </a:moveTo>
                  <a:lnTo>
                    <a:pt x="1813559" y="219455"/>
                  </a:lnTo>
                  <a:lnTo>
                    <a:pt x="1787651" y="230886"/>
                  </a:lnTo>
                  <a:lnTo>
                    <a:pt x="1799081" y="256793"/>
                  </a:lnTo>
                  <a:lnTo>
                    <a:pt x="1824989" y="245363"/>
                  </a:lnTo>
                  <a:close/>
                </a:path>
                <a:path w="2326385" h="1032510">
                  <a:moveTo>
                    <a:pt x="1877567" y="222503"/>
                  </a:moveTo>
                  <a:lnTo>
                    <a:pt x="1866137" y="196595"/>
                  </a:lnTo>
                  <a:lnTo>
                    <a:pt x="1840229" y="208025"/>
                  </a:lnTo>
                  <a:lnTo>
                    <a:pt x="1851659" y="233934"/>
                  </a:lnTo>
                  <a:lnTo>
                    <a:pt x="1877567" y="222503"/>
                  </a:lnTo>
                  <a:close/>
                </a:path>
                <a:path w="2326385" h="1032510">
                  <a:moveTo>
                    <a:pt x="1930145" y="199643"/>
                  </a:moveTo>
                  <a:lnTo>
                    <a:pt x="1918715" y="173736"/>
                  </a:lnTo>
                  <a:lnTo>
                    <a:pt x="1892045" y="185165"/>
                  </a:lnTo>
                  <a:lnTo>
                    <a:pt x="1903475" y="211074"/>
                  </a:lnTo>
                  <a:lnTo>
                    <a:pt x="1930145" y="199643"/>
                  </a:lnTo>
                  <a:close/>
                </a:path>
                <a:path w="2326385" h="1032510">
                  <a:moveTo>
                    <a:pt x="1981961" y="176784"/>
                  </a:moveTo>
                  <a:lnTo>
                    <a:pt x="1970531" y="150875"/>
                  </a:lnTo>
                  <a:lnTo>
                    <a:pt x="1944623" y="162305"/>
                  </a:lnTo>
                  <a:lnTo>
                    <a:pt x="1956053" y="188213"/>
                  </a:lnTo>
                  <a:lnTo>
                    <a:pt x="1981961" y="176784"/>
                  </a:lnTo>
                  <a:close/>
                </a:path>
                <a:path w="2326385" h="1032510">
                  <a:moveTo>
                    <a:pt x="2034539" y="153924"/>
                  </a:moveTo>
                  <a:lnTo>
                    <a:pt x="2023109" y="128015"/>
                  </a:lnTo>
                  <a:lnTo>
                    <a:pt x="1997201" y="139445"/>
                  </a:lnTo>
                  <a:lnTo>
                    <a:pt x="2008631" y="165353"/>
                  </a:lnTo>
                  <a:lnTo>
                    <a:pt x="2034539" y="153924"/>
                  </a:lnTo>
                  <a:close/>
                </a:path>
                <a:path w="2326385" h="1032510">
                  <a:moveTo>
                    <a:pt x="2087117" y="131063"/>
                  </a:moveTo>
                  <a:lnTo>
                    <a:pt x="2075687" y="105155"/>
                  </a:lnTo>
                  <a:lnTo>
                    <a:pt x="2049017" y="116586"/>
                  </a:lnTo>
                  <a:lnTo>
                    <a:pt x="2061209" y="142493"/>
                  </a:lnTo>
                  <a:lnTo>
                    <a:pt x="2087117" y="131063"/>
                  </a:lnTo>
                  <a:close/>
                </a:path>
                <a:path w="2326385" h="1032510">
                  <a:moveTo>
                    <a:pt x="2139696" y="108203"/>
                  </a:moveTo>
                  <a:lnTo>
                    <a:pt x="2128265" y="82295"/>
                  </a:lnTo>
                  <a:lnTo>
                    <a:pt x="2101596" y="93725"/>
                  </a:lnTo>
                  <a:lnTo>
                    <a:pt x="2113025" y="119634"/>
                  </a:lnTo>
                  <a:lnTo>
                    <a:pt x="2139696" y="108203"/>
                  </a:lnTo>
                  <a:close/>
                </a:path>
                <a:path w="2326385" h="1032510">
                  <a:moveTo>
                    <a:pt x="2191511" y="85343"/>
                  </a:moveTo>
                  <a:lnTo>
                    <a:pt x="2180081" y="59436"/>
                  </a:lnTo>
                  <a:lnTo>
                    <a:pt x="2154173" y="70865"/>
                  </a:lnTo>
                  <a:lnTo>
                    <a:pt x="2165603" y="96774"/>
                  </a:lnTo>
                  <a:lnTo>
                    <a:pt x="2191511" y="85343"/>
                  </a:lnTo>
                  <a:close/>
                </a:path>
                <a:path w="2326385" h="1032510">
                  <a:moveTo>
                    <a:pt x="2244089" y="62484"/>
                  </a:moveTo>
                  <a:lnTo>
                    <a:pt x="2232660" y="36575"/>
                  </a:lnTo>
                  <a:lnTo>
                    <a:pt x="2206751" y="48005"/>
                  </a:lnTo>
                  <a:lnTo>
                    <a:pt x="2218181" y="73913"/>
                  </a:lnTo>
                  <a:lnTo>
                    <a:pt x="2244089" y="62484"/>
                  </a:lnTo>
                  <a:close/>
                </a:path>
                <a:path w="2326385" h="1032510">
                  <a:moveTo>
                    <a:pt x="2296667" y="39624"/>
                  </a:moveTo>
                  <a:lnTo>
                    <a:pt x="2285237" y="13715"/>
                  </a:lnTo>
                  <a:lnTo>
                    <a:pt x="2258567" y="25145"/>
                  </a:lnTo>
                  <a:lnTo>
                    <a:pt x="2269997" y="51053"/>
                  </a:lnTo>
                  <a:lnTo>
                    <a:pt x="2296667" y="39624"/>
                  </a:lnTo>
                  <a:close/>
                </a:path>
                <a:path w="2326385" h="1032510">
                  <a:moveTo>
                    <a:pt x="2326385" y="26669"/>
                  </a:moveTo>
                  <a:lnTo>
                    <a:pt x="2314955" y="0"/>
                  </a:lnTo>
                  <a:lnTo>
                    <a:pt x="2311146" y="1524"/>
                  </a:lnTo>
                  <a:lnTo>
                    <a:pt x="2322575" y="28193"/>
                  </a:lnTo>
                  <a:lnTo>
                    <a:pt x="2326385" y="26669"/>
                  </a:lnTo>
                  <a:close/>
                </a:path>
                <a:path w="2326385" h="1032510">
                  <a:moveTo>
                    <a:pt x="96774" y="1000505"/>
                  </a:moveTo>
                  <a:lnTo>
                    <a:pt x="85343" y="974598"/>
                  </a:lnTo>
                  <a:lnTo>
                    <a:pt x="72436" y="980292"/>
                  </a:lnTo>
                  <a:lnTo>
                    <a:pt x="59436" y="986027"/>
                  </a:lnTo>
                  <a:lnTo>
                    <a:pt x="0" y="1027938"/>
                  </a:lnTo>
                  <a:lnTo>
                    <a:pt x="95250" y="1032510"/>
                  </a:lnTo>
                  <a:lnTo>
                    <a:pt x="70865" y="1011936"/>
                  </a:lnTo>
                  <a:lnTo>
                    <a:pt x="83773" y="1006241"/>
                  </a:lnTo>
                  <a:lnTo>
                    <a:pt x="96774" y="1000505"/>
                  </a:lnTo>
                  <a:close/>
                </a:path>
                <a:path w="2326385" h="1032510">
                  <a:moveTo>
                    <a:pt x="59436" y="986027"/>
                  </a:moveTo>
                  <a:lnTo>
                    <a:pt x="72436" y="980292"/>
                  </a:lnTo>
                  <a:lnTo>
                    <a:pt x="60959" y="954024"/>
                  </a:lnTo>
                  <a:lnTo>
                    <a:pt x="0" y="1027938"/>
                  </a:lnTo>
                  <a:lnTo>
                    <a:pt x="59436" y="986027"/>
                  </a:lnTo>
                  <a:close/>
                </a:path>
                <a:path w="2326385" h="1032510">
                  <a:moveTo>
                    <a:pt x="70865" y="1011936"/>
                  </a:moveTo>
                  <a:lnTo>
                    <a:pt x="95250" y="1032510"/>
                  </a:lnTo>
                  <a:lnTo>
                    <a:pt x="83773" y="1006241"/>
                  </a:lnTo>
                  <a:lnTo>
                    <a:pt x="70865" y="1011936"/>
                  </a:lnTo>
                  <a:close/>
                </a:path>
                <a:path w="2326385" h="1032510">
                  <a:moveTo>
                    <a:pt x="149351" y="977645"/>
                  </a:moveTo>
                  <a:lnTo>
                    <a:pt x="137921" y="951738"/>
                  </a:lnTo>
                  <a:lnTo>
                    <a:pt x="112013" y="963167"/>
                  </a:lnTo>
                  <a:lnTo>
                    <a:pt x="123443" y="989076"/>
                  </a:lnTo>
                  <a:lnTo>
                    <a:pt x="149351" y="977645"/>
                  </a:lnTo>
                  <a:close/>
                </a:path>
              </a:pathLst>
            </a:custGeom>
            <a:solidFill>
              <a:srgbClr val="000000"/>
            </a:solidFill>
          </p:spPr>
          <p:txBody>
            <a:bodyPr wrap="square" lIns="0" tIns="0" rIns="0" bIns="0" rtlCol="0">
              <a:noAutofit/>
            </a:bodyPr>
            <a:lstStyle/>
            <a:p>
              <a:endParaRPr/>
            </a:p>
          </p:txBody>
        </p:sp>
        <p:sp>
          <p:nvSpPr>
            <p:cNvPr id="632" name="object 166"/>
            <p:cNvSpPr/>
            <p:nvPr/>
          </p:nvSpPr>
          <p:spPr>
            <a:xfrm>
              <a:off x="3264293" y="4452366"/>
              <a:ext cx="2326386" cy="1032510"/>
            </a:xfrm>
            <a:custGeom>
              <a:avLst/>
              <a:gdLst/>
              <a:ahLst/>
              <a:cxnLst/>
              <a:rect l="l" t="t" r="r" b="b"/>
              <a:pathLst>
                <a:path w="2326386" h="1032510">
                  <a:moveTo>
                    <a:pt x="201929" y="954786"/>
                  </a:moveTo>
                  <a:lnTo>
                    <a:pt x="190500" y="928116"/>
                  </a:lnTo>
                  <a:lnTo>
                    <a:pt x="163829" y="940308"/>
                  </a:lnTo>
                  <a:lnTo>
                    <a:pt x="175260" y="966216"/>
                  </a:lnTo>
                  <a:lnTo>
                    <a:pt x="201929" y="954786"/>
                  </a:lnTo>
                  <a:close/>
                </a:path>
                <a:path w="2326386" h="1032510">
                  <a:moveTo>
                    <a:pt x="254508" y="931926"/>
                  </a:moveTo>
                  <a:lnTo>
                    <a:pt x="243077" y="905256"/>
                  </a:lnTo>
                  <a:lnTo>
                    <a:pt x="216408" y="916686"/>
                  </a:lnTo>
                  <a:lnTo>
                    <a:pt x="227837" y="943356"/>
                  </a:lnTo>
                  <a:lnTo>
                    <a:pt x="254508" y="931926"/>
                  </a:lnTo>
                  <a:close/>
                </a:path>
                <a:path w="2326386" h="1032510">
                  <a:moveTo>
                    <a:pt x="306324" y="909066"/>
                  </a:moveTo>
                  <a:lnTo>
                    <a:pt x="294893" y="882396"/>
                  </a:lnTo>
                  <a:lnTo>
                    <a:pt x="268986" y="893826"/>
                  </a:lnTo>
                  <a:lnTo>
                    <a:pt x="280415" y="920496"/>
                  </a:lnTo>
                  <a:lnTo>
                    <a:pt x="306324" y="909066"/>
                  </a:lnTo>
                  <a:close/>
                </a:path>
                <a:path w="2326386" h="1032510">
                  <a:moveTo>
                    <a:pt x="358901" y="886206"/>
                  </a:moveTo>
                  <a:lnTo>
                    <a:pt x="347472" y="859536"/>
                  </a:lnTo>
                  <a:lnTo>
                    <a:pt x="321563" y="870966"/>
                  </a:lnTo>
                  <a:lnTo>
                    <a:pt x="332993" y="897636"/>
                  </a:lnTo>
                  <a:lnTo>
                    <a:pt x="358901" y="886206"/>
                  </a:lnTo>
                  <a:close/>
                </a:path>
                <a:path w="2326386" h="1032510">
                  <a:moveTo>
                    <a:pt x="411479" y="863346"/>
                  </a:moveTo>
                  <a:lnTo>
                    <a:pt x="400050" y="836676"/>
                  </a:lnTo>
                  <a:lnTo>
                    <a:pt x="373379" y="848106"/>
                  </a:lnTo>
                  <a:lnTo>
                    <a:pt x="384810" y="874776"/>
                  </a:lnTo>
                  <a:lnTo>
                    <a:pt x="411479" y="863346"/>
                  </a:lnTo>
                  <a:close/>
                </a:path>
                <a:path w="2326386" h="1032510">
                  <a:moveTo>
                    <a:pt x="463296" y="840486"/>
                  </a:moveTo>
                  <a:lnTo>
                    <a:pt x="451865" y="813816"/>
                  </a:lnTo>
                  <a:lnTo>
                    <a:pt x="425958" y="825246"/>
                  </a:lnTo>
                  <a:lnTo>
                    <a:pt x="437388" y="851916"/>
                  </a:lnTo>
                  <a:lnTo>
                    <a:pt x="463296" y="840486"/>
                  </a:lnTo>
                  <a:close/>
                </a:path>
                <a:path w="2326386" h="1032510">
                  <a:moveTo>
                    <a:pt x="515874" y="817626"/>
                  </a:moveTo>
                  <a:lnTo>
                    <a:pt x="504443" y="790956"/>
                  </a:lnTo>
                  <a:lnTo>
                    <a:pt x="478536" y="802386"/>
                  </a:lnTo>
                  <a:lnTo>
                    <a:pt x="489965" y="829056"/>
                  </a:lnTo>
                  <a:lnTo>
                    <a:pt x="515874" y="817626"/>
                  </a:lnTo>
                  <a:close/>
                </a:path>
                <a:path w="2326386" h="1032510">
                  <a:moveTo>
                    <a:pt x="568451" y="794766"/>
                  </a:moveTo>
                  <a:lnTo>
                    <a:pt x="557022" y="768096"/>
                  </a:lnTo>
                  <a:lnTo>
                    <a:pt x="531113" y="779526"/>
                  </a:lnTo>
                  <a:lnTo>
                    <a:pt x="542543" y="806196"/>
                  </a:lnTo>
                  <a:lnTo>
                    <a:pt x="568451" y="794766"/>
                  </a:lnTo>
                  <a:close/>
                </a:path>
                <a:path w="2326386" h="1032510">
                  <a:moveTo>
                    <a:pt x="621029" y="771906"/>
                  </a:moveTo>
                  <a:lnTo>
                    <a:pt x="609600" y="745236"/>
                  </a:lnTo>
                  <a:lnTo>
                    <a:pt x="582929" y="756666"/>
                  </a:lnTo>
                  <a:lnTo>
                    <a:pt x="594360" y="783336"/>
                  </a:lnTo>
                  <a:lnTo>
                    <a:pt x="621029" y="771906"/>
                  </a:lnTo>
                  <a:close/>
                </a:path>
                <a:path w="2326386" h="1032510">
                  <a:moveTo>
                    <a:pt x="672846" y="749046"/>
                  </a:moveTo>
                  <a:lnTo>
                    <a:pt x="661415" y="722376"/>
                  </a:lnTo>
                  <a:lnTo>
                    <a:pt x="635508" y="733806"/>
                  </a:lnTo>
                  <a:lnTo>
                    <a:pt x="646938" y="760476"/>
                  </a:lnTo>
                  <a:lnTo>
                    <a:pt x="672846" y="749046"/>
                  </a:lnTo>
                  <a:close/>
                </a:path>
                <a:path w="2326386" h="1032510">
                  <a:moveTo>
                    <a:pt x="725424" y="725424"/>
                  </a:moveTo>
                  <a:lnTo>
                    <a:pt x="713993" y="699516"/>
                  </a:lnTo>
                  <a:lnTo>
                    <a:pt x="688086" y="710946"/>
                  </a:lnTo>
                  <a:lnTo>
                    <a:pt x="699515" y="736854"/>
                  </a:lnTo>
                  <a:lnTo>
                    <a:pt x="725424" y="725424"/>
                  </a:lnTo>
                  <a:close/>
                </a:path>
                <a:path w="2326386" h="1032510">
                  <a:moveTo>
                    <a:pt x="778001" y="702563"/>
                  </a:moveTo>
                  <a:lnTo>
                    <a:pt x="766572" y="676656"/>
                  </a:lnTo>
                  <a:lnTo>
                    <a:pt x="739901" y="688086"/>
                  </a:lnTo>
                  <a:lnTo>
                    <a:pt x="751331" y="713994"/>
                  </a:lnTo>
                  <a:lnTo>
                    <a:pt x="778001" y="702563"/>
                  </a:lnTo>
                  <a:close/>
                </a:path>
                <a:path w="2326386" h="1032510">
                  <a:moveTo>
                    <a:pt x="830579" y="679704"/>
                  </a:moveTo>
                  <a:lnTo>
                    <a:pt x="819150" y="653796"/>
                  </a:lnTo>
                  <a:lnTo>
                    <a:pt x="792479" y="665226"/>
                  </a:lnTo>
                  <a:lnTo>
                    <a:pt x="803910" y="691134"/>
                  </a:lnTo>
                  <a:lnTo>
                    <a:pt x="830579" y="679704"/>
                  </a:lnTo>
                  <a:close/>
                </a:path>
                <a:path w="2326386" h="1032510">
                  <a:moveTo>
                    <a:pt x="882396" y="656844"/>
                  </a:moveTo>
                  <a:lnTo>
                    <a:pt x="870965" y="630936"/>
                  </a:lnTo>
                  <a:lnTo>
                    <a:pt x="845058" y="642366"/>
                  </a:lnTo>
                  <a:lnTo>
                    <a:pt x="856488" y="668274"/>
                  </a:lnTo>
                  <a:lnTo>
                    <a:pt x="882396" y="656844"/>
                  </a:lnTo>
                  <a:close/>
                </a:path>
                <a:path w="2326386" h="1032510">
                  <a:moveTo>
                    <a:pt x="934974" y="633984"/>
                  </a:moveTo>
                  <a:lnTo>
                    <a:pt x="923543" y="608076"/>
                  </a:lnTo>
                  <a:lnTo>
                    <a:pt x="897636" y="619506"/>
                  </a:lnTo>
                  <a:lnTo>
                    <a:pt x="909065" y="645413"/>
                  </a:lnTo>
                  <a:lnTo>
                    <a:pt x="934974" y="633984"/>
                  </a:lnTo>
                  <a:close/>
                </a:path>
                <a:path w="2326386" h="1032510">
                  <a:moveTo>
                    <a:pt x="987551" y="611124"/>
                  </a:moveTo>
                  <a:lnTo>
                    <a:pt x="976122" y="585216"/>
                  </a:lnTo>
                  <a:lnTo>
                    <a:pt x="949451" y="596646"/>
                  </a:lnTo>
                  <a:lnTo>
                    <a:pt x="960881" y="622554"/>
                  </a:lnTo>
                  <a:lnTo>
                    <a:pt x="987551" y="611124"/>
                  </a:lnTo>
                  <a:close/>
                </a:path>
                <a:path w="2326386" h="1032510">
                  <a:moveTo>
                    <a:pt x="1039367" y="588263"/>
                  </a:moveTo>
                  <a:lnTo>
                    <a:pt x="1027938" y="562356"/>
                  </a:lnTo>
                  <a:lnTo>
                    <a:pt x="1002029" y="573786"/>
                  </a:lnTo>
                  <a:lnTo>
                    <a:pt x="1013460" y="599694"/>
                  </a:lnTo>
                  <a:lnTo>
                    <a:pt x="1039367" y="588263"/>
                  </a:lnTo>
                  <a:close/>
                </a:path>
                <a:path w="2326386" h="1032510">
                  <a:moveTo>
                    <a:pt x="1091946" y="565404"/>
                  </a:moveTo>
                  <a:lnTo>
                    <a:pt x="1080515" y="539496"/>
                  </a:lnTo>
                  <a:lnTo>
                    <a:pt x="1054608" y="550926"/>
                  </a:lnTo>
                  <a:lnTo>
                    <a:pt x="1066038" y="576834"/>
                  </a:lnTo>
                  <a:lnTo>
                    <a:pt x="1091946" y="565404"/>
                  </a:lnTo>
                  <a:close/>
                </a:path>
                <a:path w="2326386" h="1032510">
                  <a:moveTo>
                    <a:pt x="1144524" y="542544"/>
                  </a:moveTo>
                  <a:lnTo>
                    <a:pt x="1133093" y="516636"/>
                  </a:lnTo>
                  <a:lnTo>
                    <a:pt x="1106424" y="528066"/>
                  </a:lnTo>
                  <a:lnTo>
                    <a:pt x="1117853" y="553974"/>
                  </a:lnTo>
                  <a:lnTo>
                    <a:pt x="1144524" y="542544"/>
                  </a:lnTo>
                  <a:close/>
                </a:path>
                <a:path w="2326386" h="1032510">
                  <a:moveTo>
                    <a:pt x="1197102" y="519684"/>
                  </a:moveTo>
                  <a:lnTo>
                    <a:pt x="1185672" y="493775"/>
                  </a:lnTo>
                  <a:lnTo>
                    <a:pt x="1159002" y="505206"/>
                  </a:lnTo>
                  <a:lnTo>
                    <a:pt x="1170431" y="531113"/>
                  </a:lnTo>
                  <a:lnTo>
                    <a:pt x="1197102" y="519684"/>
                  </a:lnTo>
                  <a:close/>
                </a:path>
                <a:path w="2326386" h="1032510">
                  <a:moveTo>
                    <a:pt x="1248917" y="496824"/>
                  </a:moveTo>
                  <a:lnTo>
                    <a:pt x="1237488" y="470916"/>
                  </a:lnTo>
                  <a:lnTo>
                    <a:pt x="1211579" y="482346"/>
                  </a:lnTo>
                  <a:lnTo>
                    <a:pt x="1223010" y="508254"/>
                  </a:lnTo>
                  <a:lnTo>
                    <a:pt x="1248917" y="496824"/>
                  </a:lnTo>
                  <a:close/>
                </a:path>
                <a:path w="2326386" h="1032510">
                  <a:moveTo>
                    <a:pt x="1301496" y="473963"/>
                  </a:moveTo>
                  <a:lnTo>
                    <a:pt x="1290065" y="448056"/>
                  </a:lnTo>
                  <a:lnTo>
                    <a:pt x="1264158" y="459486"/>
                  </a:lnTo>
                  <a:lnTo>
                    <a:pt x="1275588" y="485394"/>
                  </a:lnTo>
                  <a:lnTo>
                    <a:pt x="1301496" y="473963"/>
                  </a:lnTo>
                  <a:close/>
                </a:path>
                <a:path w="2326386" h="1032510">
                  <a:moveTo>
                    <a:pt x="1354074" y="451104"/>
                  </a:moveTo>
                  <a:lnTo>
                    <a:pt x="1342643" y="425196"/>
                  </a:lnTo>
                  <a:lnTo>
                    <a:pt x="1315974" y="436625"/>
                  </a:lnTo>
                  <a:lnTo>
                    <a:pt x="1327403" y="462534"/>
                  </a:lnTo>
                  <a:lnTo>
                    <a:pt x="1354074" y="451104"/>
                  </a:lnTo>
                  <a:close/>
                </a:path>
                <a:path w="2326386" h="1032510">
                  <a:moveTo>
                    <a:pt x="1405889" y="428244"/>
                  </a:moveTo>
                  <a:lnTo>
                    <a:pt x="1394460" y="402336"/>
                  </a:lnTo>
                  <a:lnTo>
                    <a:pt x="1368552" y="413766"/>
                  </a:lnTo>
                  <a:lnTo>
                    <a:pt x="1379981" y="439674"/>
                  </a:lnTo>
                  <a:lnTo>
                    <a:pt x="1405889" y="428244"/>
                  </a:lnTo>
                  <a:close/>
                </a:path>
                <a:path w="2326386" h="1032510">
                  <a:moveTo>
                    <a:pt x="1458467" y="405384"/>
                  </a:moveTo>
                  <a:lnTo>
                    <a:pt x="1447038" y="379475"/>
                  </a:lnTo>
                  <a:lnTo>
                    <a:pt x="1421129" y="390906"/>
                  </a:lnTo>
                  <a:lnTo>
                    <a:pt x="1432560" y="416813"/>
                  </a:lnTo>
                  <a:lnTo>
                    <a:pt x="1458467" y="405384"/>
                  </a:lnTo>
                  <a:close/>
                </a:path>
                <a:path w="2326386" h="1032510">
                  <a:moveTo>
                    <a:pt x="1511046" y="382524"/>
                  </a:moveTo>
                  <a:lnTo>
                    <a:pt x="1499615" y="356616"/>
                  </a:lnTo>
                  <a:lnTo>
                    <a:pt x="1473708" y="368046"/>
                  </a:lnTo>
                  <a:lnTo>
                    <a:pt x="1485138" y="393954"/>
                  </a:lnTo>
                  <a:lnTo>
                    <a:pt x="1511046" y="382524"/>
                  </a:lnTo>
                  <a:close/>
                </a:path>
                <a:path w="2326386" h="1032510">
                  <a:moveTo>
                    <a:pt x="1563624" y="359663"/>
                  </a:moveTo>
                  <a:lnTo>
                    <a:pt x="1552193" y="333756"/>
                  </a:lnTo>
                  <a:lnTo>
                    <a:pt x="1525524" y="345186"/>
                  </a:lnTo>
                  <a:lnTo>
                    <a:pt x="1536953" y="371094"/>
                  </a:lnTo>
                  <a:lnTo>
                    <a:pt x="1563624" y="359663"/>
                  </a:lnTo>
                  <a:close/>
                </a:path>
                <a:path w="2326386" h="1032510">
                  <a:moveTo>
                    <a:pt x="1615439" y="336804"/>
                  </a:moveTo>
                  <a:lnTo>
                    <a:pt x="1604010" y="310134"/>
                  </a:lnTo>
                  <a:lnTo>
                    <a:pt x="1578102" y="322325"/>
                  </a:lnTo>
                  <a:lnTo>
                    <a:pt x="1589531" y="348234"/>
                  </a:lnTo>
                  <a:lnTo>
                    <a:pt x="1615439" y="336804"/>
                  </a:lnTo>
                  <a:close/>
                </a:path>
                <a:path w="2326386" h="1032510">
                  <a:moveTo>
                    <a:pt x="1668017" y="313944"/>
                  </a:moveTo>
                  <a:lnTo>
                    <a:pt x="1656588" y="287274"/>
                  </a:lnTo>
                  <a:lnTo>
                    <a:pt x="1630679" y="298704"/>
                  </a:lnTo>
                  <a:lnTo>
                    <a:pt x="1642110" y="325374"/>
                  </a:lnTo>
                  <a:lnTo>
                    <a:pt x="1668017" y="313944"/>
                  </a:lnTo>
                  <a:close/>
                </a:path>
                <a:path w="2326386" h="1032510">
                  <a:moveTo>
                    <a:pt x="1720596" y="291084"/>
                  </a:moveTo>
                  <a:lnTo>
                    <a:pt x="1709165" y="264413"/>
                  </a:lnTo>
                  <a:lnTo>
                    <a:pt x="1682496" y="275844"/>
                  </a:lnTo>
                  <a:lnTo>
                    <a:pt x="1693926" y="302513"/>
                  </a:lnTo>
                  <a:lnTo>
                    <a:pt x="1720596" y="291084"/>
                  </a:lnTo>
                  <a:close/>
                </a:path>
                <a:path w="2326386" h="1032510">
                  <a:moveTo>
                    <a:pt x="1773174" y="268224"/>
                  </a:moveTo>
                  <a:lnTo>
                    <a:pt x="1761743" y="241554"/>
                  </a:lnTo>
                  <a:lnTo>
                    <a:pt x="1735074" y="252984"/>
                  </a:lnTo>
                  <a:lnTo>
                    <a:pt x="1746503" y="279654"/>
                  </a:lnTo>
                  <a:lnTo>
                    <a:pt x="1773174" y="268224"/>
                  </a:lnTo>
                  <a:close/>
                </a:path>
                <a:path w="2326386" h="1032510">
                  <a:moveTo>
                    <a:pt x="1824989" y="245363"/>
                  </a:moveTo>
                  <a:lnTo>
                    <a:pt x="1813560" y="218694"/>
                  </a:lnTo>
                  <a:lnTo>
                    <a:pt x="1787652" y="230124"/>
                  </a:lnTo>
                  <a:lnTo>
                    <a:pt x="1799081" y="256794"/>
                  </a:lnTo>
                  <a:lnTo>
                    <a:pt x="1824989" y="245363"/>
                  </a:lnTo>
                  <a:close/>
                </a:path>
                <a:path w="2326386" h="1032510">
                  <a:moveTo>
                    <a:pt x="1877567" y="222504"/>
                  </a:moveTo>
                  <a:lnTo>
                    <a:pt x="1866138" y="195834"/>
                  </a:lnTo>
                  <a:lnTo>
                    <a:pt x="1840229" y="207263"/>
                  </a:lnTo>
                  <a:lnTo>
                    <a:pt x="1851660" y="233934"/>
                  </a:lnTo>
                  <a:lnTo>
                    <a:pt x="1877567" y="222504"/>
                  </a:lnTo>
                  <a:close/>
                </a:path>
                <a:path w="2326386" h="1032510">
                  <a:moveTo>
                    <a:pt x="1930146" y="199644"/>
                  </a:moveTo>
                  <a:lnTo>
                    <a:pt x="1918715" y="172974"/>
                  </a:lnTo>
                  <a:lnTo>
                    <a:pt x="1892046" y="184404"/>
                  </a:lnTo>
                  <a:lnTo>
                    <a:pt x="1903476" y="211074"/>
                  </a:lnTo>
                  <a:lnTo>
                    <a:pt x="1930146" y="199644"/>
                  </a:lnTo>
                  <a:close/>
                </a:path>
                <a:path w="2326386" h="1032510">
                  <a:moveTo>
                    <a:pt x="1981962" y="176784"/>
                  </a:moveTo>
                  <a:lnTo>
                    <a:pt x="1970531" y="150113"/>
                  </a:lnTo>
                  <a:lnTo>
                    <a:pt x="1944624" y="161544"/>
                  </a:lnTo>
                  <a:lnTo>
                    <a:pt x="1956053" y="188213"/>
                  </a:lnTo>
                  <a:lnTo>
                    <a:pt x="1981962" y="176784"/>
                  </a:lnTo>
                  <a:close/>
                </a:path>
                <a:path w="2326386" h="1032510">
                  <a:moveTo>
                    <a:pt x="2034539" y="153924"/>
                  </a:moveTo>
                  <a:lnTo>
                    <a:pt x="2023110" y="127254"/>
                  </a:lnTo>
                  <a:lnTo>
                    <a:pt x="1997202" y="138684"/>
                  </a:lnTo>
                  <a:lnTo>
                    <a:pt x="2008631" y="165354"/>
                  </a:lnTo>
                  <a:lnTo>
                    <a:pt x="2034539" y="153924"/>
                  </a:lnTo>
                  <a:close/>
                </a:path>
                <a:path w="2326386" h="1032510">
                  <a:moveTo>
                    <a:pt x="2087117" y="131063"/>
                  </a:moveTo>
                  <a:lnTo>
                    <a:pt x="2075688" y="104394"/>
                  </a:lnTo>
                  <a:lnTo>
                    <a:pt x="2049017" y="115824"/>
                  </a:lnTo>
                  <a:lnTo>
                    <a:pt x="2061210" y="142494"/>
                  </a:lnTo>
                  <a:lnTo>
                    <a:pt x="2087117" y="131063"/>
                  </a:lnTo>
                  <a:close/>
                </a:path>
                <a:path w="2326386" h="1032510">
                  <a:moveTo>
                    <a:pt x="2139696" y="107442"/>
                  </a:moveTo>
                  <a:lnTo>
                    <a:pt x="2128266" y="81534"/>
                  </a:lnTo>
                  <a:lnTo>
                    <a:pt x="2101596" y="92963"/>
                  </a:lnTo>
                  <a:lnTo>
                    <a:pt x="2113026" y="119634"/>
                  </a:lnTo>
                  <a:lnTo>
                    <a:pt x="2139696" y="107442"/>
                  </a:lnTo>
                  <a:close/>
                </a:path>
                <a:path w="2326386" h="1032510">
                  <a:moveTo>
                    <a:pt x="2191512" y="84582"/>
                  </a:moveTo>
                  <a:lnTo>
                    <a:pt x="2180081" y="58674"/>
                  </a:lnTo>
                  <a:lnTo>
                    <a:pt x="2154174" y="70104"/>
                  </a:lnTo>
                  <a:lnTo>
                    <a:pt x="2165604" y="96012"/>
                  </a:lnTo>
                  <a:lnTo>
                    <a:pt x="2191512" y="84582"/>
                  </a:lnTo>
                  <a:close/>
                </a:path>
                <a:path w="2326386" h="1032510">
                  <a:moveTo>
                    <a:pt x="2244090" y="61722"/>
                  </a:moveTo>
                  <a:lnTo>
                    <a:pt x="2232660" y="35813"/>
                  </a:lnTo>
                  <a:lnTo>
                    <a:pt x="2206752" y="47244"/>
                  </a:lnTo>
                  <a:lnTo>
                    <a:pt x="2218181" y="73151"/>
                  </a:lnTo>
                  <a:lnTo>
                    <a:pt x="2244090" y="61722"/>
                  </a:lnTo>
                  <a:close/>
                </a:path>
                <a:path w="2326386" h="1032510">
                  <a:moveTo>
                    <a:pt x="2296667" y="38862"/>
                  </a:moveTo>
                  <a:lnTo>
                    <a:pt x="2285238" y="12954"/>
                  </a:lnTo>
                  <a:lnTo>
                    <a:pt x="2258567" y="24384"/>
                  </a:lnTo>
                  <a:lnTo>
                    <a:pt x="2269998" y="50292"/>
                  </a:lnTo>
                  <a:lnTo>
                    <a:pt x="2296667" y="38862"/>
                  </a:lnTo>
                  <a:close/>
                </a:path>
                <a:path w="2326386" h="1032510">
                  <a:moveTo>
                    <a:pt x="2326386" y="25908"/>
                  </a:moveTo>
                  <a:lnTo>
                    <a:pt x="2314955" y="0"/>
                  </a:lnTo>
                  <a:lnTo>
                    <a:pt x="2311146" y="1524"/>
                  </a:lnTo>
                  <a:lnTo>
                    <a:pt x="2322576" y="27432"/>
                  </a:lnTo>
                  <a:lnTo>
                    <a:pt x="2326386" y="25908"/>
                  </a:lnTo>
                  <a:close/>
                </a:path>
                <a:path w="2326386" h="1032510">
                  <a:moveTo>
                    <a:pt x="96774" y="1000506"/>
                  </a:moveTo>
                  <a:lnTo>
                    <a:pt x="85343" y="974598"/>
                  </a:lnTo>
                  <a:lnTo>
                    <a:pt x="72436" y="980292"/>
                  </a:lnTo>
                  <a:lnTo>
                    <a:pt x="59436" y="986028"/>
                  </a:lnTo>
                  <a:lnTo>
                    <a:pt x="0" y="1027176"/>
                  </a:lnTo>
                  <a:lnTo>
                    <a:pt x="95250" y="1032510"/>
                  </a:lnTo>
                  <a:lnTo>
                    <a:pt x="70865" y="1011936"/>
                  </a:lnTo>
                  <a:lnTo>
                    <a:pt x="83773" y="1006241"/>
                  </a:lnTo>
                  <a:lnTo>
                    <a:pt x="96774" y="1000506"/>
                  </a:lnTo>
                  <a:close/>
                </a:path>
                <a:path w="2326386" h="1032510">
                  <a:moveTo>
                    <a:pt x="59436" y="986028"/>
                  </a:moveTo>
                  <a:lnTo>
                    <a:pt x="72436" y="980292"/>
                  </a:lnTo>
                  <a:lnTo>
                    <a:pt x="60960" y="954024"/>
                  </a:lnTo>
                  <a:lnTo>
                    <a:pt x="0" y="1027176"/>
                  </a:lnTo>
                  <a:lnTo>
                    <a:pt x="59436" y="986028"/>
                  </a:lnTo>
                  <a:close/>
                </a:path>
                <a:path w="2326386" h="1032510">
                  <a:moveTo>
                    <a:pt x="70865" y="1011936"/>
                  </a:moveTo>
                  <a:lnTo>
                    <a:pt x="95250" y="1032510"/>
                  </a:lnTo>
                  <a:lnTo>
                    <a:pt x="83773" y="1006241"/>
                  </a:lnTo>
                  <a:lnTo>
                    <a:pt x="70865" y="1011936"/>
                  </a:lnTo>
                  <a:close/>
                </a:path>
                <a:path w="2326386" h="1032510">
                  <a:moveTo>
                    <a:pt x="149351" y="977646"/>
                  </a:moveTo>
                  <a:lnTo>
                    <a:pt x="137922" y="951738"/>
                  </a:lnTo>
                  <a:lnTo>
                    <a:pt x="112013" y="963168"/>
                  </a:lnTo>
                  <a:lnTo>
                    <a:pt x="123443" y="989076"/>
                  </a:lnTo>
                  <a:lnTo>
                    <a:pt x="149351" y="977646"/>
                  </a:lnTo>
                  <a:close/>
                </a:path>
              </a:pathLst>
            </a:custGeom>
            <a:solidFill>
              <a:srgbClr val="000000"/>
            </a:solidFill>
          </p:spPr>
          <p:txBody>
            <a:bodyPr wrap="square" lIns="0" tIns="0" rIns="0" bIns="0" rtlCol="0">
              <a:noAutofit/>
            </a:bodyPr>
            <a:lstStyle/>
            <a:p>
              <a:endParaRPr/>
            </a:p>
          </p:txBody>
        </p:sp>
        <p:sp>
          <p:nvSpPr>
            <p:cNvPr id="633" name="object 167"/>
            <p:cNvSpPr/>
            <p:nvPr/>
          </p:nvSpPr>
          <p:spPr>
            <a:xfrm>
              <a:off x="2298839" y="4374642"/>
              <a:ext cx="3435857" cy="1070610"/>
            </a:xfrm>
            <a:custGeom>
              <a:avLst/>
              <a:gdLst/>
              <a:ahLst/>
              <a:cxnLst/>
              <a:rect l="l" t="t" r="r" b="b"/>
              <a:pathLst>
                <a:path w="3435857" h="1070610">
                  <a:moveTo>
                    <a:pt x="209550" y="1005840"/>
                  </a:moveTo>
                  <a:lnTo>
                    <a:pt x="201168" y="978408"/>
                  </a:lnTo>
                  <a:lnTo>
                    <a:pt x="173736" y="986790"/>
                  </a:lnTo>
                  <a:lnTo>
                    <a:pt x="182118" y="1014222"/>
                  </a:lnTo>
                  <a:lnTo>
                    <a:pt x="209550" y="1005840"/>
                  </a:lnTo>
                  <a:close/>
                </a:path>
                <a:path w="3435857" h="1070610">
                  <a:moveTo>
                    <a:pt x="263651" y="989076"/>
                  </a:moveTo>
                  <a:lnTo>
                    <a:pt x="255269" y="961644"/>
                  </a:lnTo>
                  <a:lnTo>
                    <a:pt x="228600" y="970026"/>
                  </a:lnTo>
                  <a:lnTo>
                    <a:pt x="236219" y="997458"/>
                  </a:lnTo>
                  <a:lnTo>
                    <a:pt x="263651" y="989076"/>
                  </a:lnTo>
                  <a:close/>
                </a:path>
                <a:path w="3435857" h="1070610">
                  <a:moveTo>
                    <a:pt x="318516" y="972312"/>
                  </a:moveTo>
                  <a:lnTo>
                    <a:pt x="310134" y="945642"/>
                  </a:lnTo>
                  <a:lnTo>
                    <a:pt x="282701" y="953262"/>
                  </a:lnTo>
                  <a:lnTo>
                    <a:pt x="291084" y="980694"/>
                  </a:lnTo>
                  <a:lnTo>
                    <a:pt x="318516" y="972312"/>
                  </a:lnTo>
                  <a:close/>
                </a:path>
                <a:path w="3435857" h="1070610">
                  <a:moveTo>
                    <a:pt x="373380" y="956310"/>
                  </a:moveTo>
                  <a:lnTo>
                    <a:pt x="364998" y="928878"/>
                  </a:lnTo>
                  <a:lnTo>
                    <a:pt x="337566" y="937260"/>
                  </a:lnTo>
                  <a:lnTo>
                    <a:pt x="345948" y="964692"/>
                  </a:lnTo>
                  <a:lnTo>
                    <a:pt x="373380" y="956310"/>
                  </a:lnTo>
                  <a:close/>
                </a:path>
                <a:path w="3435857" h="1070610">
                  <a:moveTo>
                    <a:pt x="428244" y="939546"/>
                  </a:moveTo>
                  <a:lnTo>
                    <a:pt x="419862" y="912113"/>
                  </a:lnTo>
                  <a:lnTo>
                    <a:pt x="392430" y="920496"/>
                  </a:lnTo>
                  <a:lnTo>
                    <a:pt x="400812" y="947928"/>
                  </a:lnTo>
                  <a:lnTo>
                    <a:pt x="428244" y="939546"/>
                  </a:lnTo>
                  <a:close/>
                </a:path>
                <a:path w="3435857" h="1070610">
                  <a:moveTo>
                    <a:pt x="482346" y="922782"/>
                  </a:moveTo>
                  <a:lnTo>
                    <a:pt x="474725" y="895350"/>
                  </a:lnTo>
                  <a:lnTo>
                    <a:pt x="447294" y="903732"/>
                  </a:lnTo>
                  <a:lnTo>
                    <a:pt x="455675" y="931163"/>
                  </a:lnTo>
                  <a:lnTo>
                    <a:pt x="482346" y="922782"/>
                  </a:lnTo>
                  <a:close/>
                </a:path>
                <a:path w="3435857" h="1070610">
                  <a:moveTo>
                    <a:pt x="537210" y="906018"/>
                  </a:moveTo>
                  <a:lnTo>
                    <a:pt x="528828" y="878586"/>
                  </a:lnTo>
                  <a:lnTo>
                    <a:pt x="501396" y="886968"/>
                  </a:lnTo>
                  <a:lnTo>
                    <a:pt x="509778" y="914400"/>
                  </a:lnTo>
                  <a:lnTo>
                    <a:pt x="537210" y="906018"/>
                  </a:lnTo>
                  <a:close/>
                </a:path>
                <a:path w="3435857" h="1070610">
                  <a:moveTo>
                    <a:pt x="592074" y="890016"/>
                  </a:moveTo>
                  <a:lnTo>
                    <a:pt x="583692" y="862584"/>
                  </a:lnTo>
                  <a:lnTo>
                    <a:pt x="556260" y="870966"/>
                  </a:lnTo>
                  <a:lnTo>
                    <a:pt x="564642" y="897636"/>
                  </a:lnTo>
                  <a:lnTo>
                    <a:pt x="592074" y="890016"/>
                  </a:lnTo>
                  <a:close/>
                </a:path>
                <a:path w="3435857" h="1070610">
                  <a:moveTo>
                    <a:pt x="646938" y="873252"/>
                  </a:moveTo>
                  <a:lnTo>
                    <a:pt x="638556" y="845820"/>
                  </a:lnTo>
                  <a:lnTo>
                    <a:pt x="611124" y="854202"/>
                  </a:lnTo>
                  <a:lnTo>
                    <a:pt x="619506" y="881634"/>
                  </a:lnTo>
                  <a:lnTo>
                    <a:pt x="646938" y="873252"/>
                  </a:lnTo>
                  <a:close/>
                </a:path>
                <a:path w="3435857" h="1070610">
                  <a:moveTo>
                    <a:pt x="701040" y="856488"/>
                  </a:moveTo>
                  <a:lnTo>
                    <a:pt x="693419" y="829056"/>
                  </a:lnTo>
                  <a:lnTo>
                    <a:pt x="665988" y="837438"/>
                  </a:lnTo>
                  <a:lnTo>
                    <a:pt x="674369" y="864870"/>
                  </a:lnTo>
                  <a:lnTo>
                    <a:pt x="701040" y="856488"/>
                  </a:lnTo>
                  <a:close/>
                </a:path>
                <a:path w="3435857" h="1070610">
                  <a:moveTo>
                    <a:pt x="755904" y="839724"/>
                  </a:moveTo>
                  <a:lnTo>
                    <a:pt x="747522" y="812292"/>
                  </a:lnTo>
                  <a:lnTo>
                    <a:pt x="720090" y="820674"/>
                  </a:lnTo>
                  <a:lnTo>
                    <a:pt x="728472" y="848106"/>
                  </a:lnTo>
                  <a:lnTo>
                    <a:pt x="755904" y="839724"/>
                  </a:lnTo>
                  <a:close/>
                </a:path>
                <a:path w="3435857" h="1070610">
                  <a:moveTo>
                    <a:pt x="810768" y="822960"/>
                  </a:moveTo>
                  <a:lnTo>
                    <a:pt x="802386" y="796290"/>
                  </a:lnTo>
                  <a:lnTo>
                    <a:pt x="774954" y="803910"/>
                  </a:lnTo>
                  <a:lnTo>
                    <a:pt x="783336" y="831342"/>
                  </a:lnTo>
                  <a:lnTo>
                    <a:pt x="810768" y="822960"/>
                  </a:lnTo>
                  <a:close/>
                </a:path>
                <a:path w="3435857" h="1070610">
                  <a:moveTo>
                    <a:pt x="865632" y="806958"/>
                  </a:moveTo>
                  <a:lnTo>
                    <a:pt x="857250" y="779526"/>
                  </a:lnTo>
                  <a:lnTo>
                    <a:pt x="829818" y="787908"/>
                  </a:lnTo>
                  <a:lnTo>
                    <a:pt x="838200" y="815340"/>
                  </a:lnTo>
                  <a:lnTo>
                    <a:pt x="865632" y="806958"/>
                  </a:lnTo>
                  <a:close/>
                </a:path>
                <a:path w="3435857" h="1070610">
                  <a:moveTo>
                    <a:pt x="920496" y="790194"/>
                  </a:moveTo>
                  <a:lnTo>
                    <a:pt x="912113" y="762762"/>
                  </a:lnTo>
                  <a:lnTo>
                    <a:pt x="884682" y="771144"/>
                  </a:lnTo>
                  <a:lnTo>
                    <a:pt x="893063" y="798576"/>
                  </a:lnTo>
                  <a:lnTo>
                    <a:pt x="920496" y="790194"/>
                  </a:lnTo>
                  <a:close/>
                </a:path>
                <a:path w="3435857" h="1070610">
                  <a:moveTo>
                    <a:pt x="974597" y="773430"/>
                  </a:moveTo>
                  <a:lnTo>
                    <a:pt x="966215" y="745998"/>
                  </a:lnTo>
                  <a:lnTo>
                    <a:pt x="939546" y="754380"/>
                  </a:lnTo>
                  <a:lnTo>
                    <a:pt x="947166" y="781812"/>
                  </a:lnTo>
                  <a:lnTo>
                    <a:pt x="974597" y="773430"/>
                  </a:lnTo>
                  <a:close/>
                </a:path>
                <a:path w="3435857" h="1070610">
                  <a:moveTo>
                    <a:pt x="1029462" y="756666"/>
                  </a:moveTo>
                  <a:lnTo>
                    <a:pt x="1021079" y="729234"/>
                  </a:lnTo>
                  <a:lnTo>
                    <a:pt x="993647" y="737616"/>
                  </a:lnTo>
                  <a:lnTo>
                    <a:pt x="1002029" y="765048"/>
                  </a:lnTo>
                  <a:lnTo>
                    <a:pt x="1029462" y="756666"/>
                  </a:lnTo>
                  <a:close/>
                </a:path>
                <a:path w="3435857" h="1070610">
                  <a:moveTo>
                    <a:pt x="1084326" y="740663"/>
                  </a:moveTo>
                  <a:lnTo>
                    <a:pt x="1075943" y="713232"/>
                  </a:lnTo>
                  <a:lnTo>
                    <a:pt x="1048512" y="721613"/>
                  </a:lnTo>
                  <a:lnTo>
                    <a:pt x="1056893" y="748284"/>
                  </a:lnTo>
                  <a:lnTo>
                    <a:pt x="1084326" y="740663"/>
                  </a:lnTo>
                  <a:close/>
                </a:path>
                <a:path w="3435857" h="1070610">
                  <a:moveTo>
                    <a:pt x="1139189" y="723900"/>
                  </a:moveTo>
                  <a:lnTo>
                    <a:pt x="1130807" y="696468"/>
                  </a:lnTo>
                  <a:lnTo>
                    <a:pt x="1103376" y="704850"/>
                  </a:lnTo>
                  <a:lnTo>
                    <a:pt x="1111757" y="732282"/>
                  </a:lnTo>
                  <a:lnTo>
                    <a:pt x="1139189" y="723900"/>
                  </a:lnTo>
                  <a:close/>
                </a:path>
                <a:path w="3435857" h="1070610">
                  <a:moveTo>
                    <a:pt x="1193291" y="707136"/>
                  </a:moveTo>
                  <a:lnTo>
                    <a:pt x="1185671" y="679704"/>
                  </a:lnTo>
                  <a:lnTo>
                    <a:pt x="1158239" y="688086"/>
                  </a:lnTo>
                  <a:lnTo>
                    <a:pt x="1166621" y="715518"/>
                  </a:lnTo>
                  <a:lnTo>
                    <a:pt x="1193291" y="707136"/>
                  </a:lnTo>
                  <a:close/>
                </a:path>
                <a:path w="3435857" h="1070610">
                  <a:moveTo>
                    <a:pt x="1248155" y="690372"/>
                  </a:moveTo>
                  <a:lnTo>
                    <a:pt x="1239773" y="662940"/>
                  </a:lnTo>
                  <a:lnTo>
                    <a:pt x="1212341" y="671322"/>
                  </a:lnTo>
                  <a:lnTo>
                    <a:pt x="1220723" y="698754"/>
                  </a:lnTo>
                  <a:lnTo>
                    <a:pt x="1248155" y="690372"/>
                  </a:lnTo>
                  <a:close/>
                </a:path>
                <a:path w="3435857" h="1070610">
                  <a:moveTo>
                    <a:pt x="1303019" y="674370"/>
                  </a:moveTo>
                  <a:lnTo>
                    <a:pt x="1294638" y="646938"/>
                  </a:lnTo>
                  <a:lnTo>
                    <a:pt x="1267205" y="655320"/>
                  </a:lnTo>
                  <a:lnTo>
                    <a:pt x="1275588" y="681990"/>
                  </a:lnTo>
                  <a:lnTo>
                    <a:pt x="1303019" y="674370"/>
                  </a:lnTo>
                  <a:close/>
                </a:path>
                <a:path w="3435857" h="1070610">
                  <a:moveTo>
                    <a:pt x="1357883" y="657606"/>
                  </a:moveTo>
                  <a:lnTo>
                    <a:pt x="1349502" y="630174"/>
                  </a:lnTo>
                  <a:lnTo>
                    <a:pt x="1322069" y="638556"/>
                  </a:lnTo>
                  <a:lnTo>
                    <a:pt x="1330452" y="665988"/>
                  </a:lnTo>
                  <a:lnTo>
                    <a:pt x="1357883" y="657606"/>
                  </a:lnTo>
                  <a:close/>
                </a:path>
                <a:path w="3435857" h="1070610">
                  <a:moveTo>
                    <a:pt x="1412747" y="640842"/>
                  </a:moveTo>
                  <a:lnTo>
                    <a:pt x="1404365" y="613410"/>
                  </a:lnTo>
                  <a:lnTo>
                    <a:pt x="1376933" y="621792"/>
                  </a:lnTo>
                  <a:lnTo>
                    <a:pt x="1385315" y="649224"/>
                  </a:lnTo>
                  <a:lnTo>
                    <a:pt x="1412747" y="640842"/>
                  </a:lnTo>
                  <a:close/>
                </a:path>
                <a:path w="3435857" h="1070610">
                  <a:moveTo>
                    <a:pt x="1466850" y="624078"/>
                  </a:moveTo>
                  <a:lnTo>
                    <a:pt x="1458467" y="596646"/>
                  </a:lnTo>
                  <a:lnTo>
                    <a:pt x="1431797" y="605028"/>
                  </a:lnTo>
                  <a:lnTo>
                    <a:pt x="1439417" y="632460"/>
                  </a:lnTo>
                  <a:lnTo>
                    <a:pt x="1466850" y="624078"/>
                  </a:lnTo>
                  <a:close/>
                </a:path>
                <a:path w="3435857" h="1070610">
                  <a:moveTo>
                    <a:pt x="1521714" y="607313"/>
                  </a:moveTo>
                  <a:lnTo>
                    <a:pt x="1513331" y="580644"/>
                  </a:lnTo>
                  <a:lnTo>
                    <a:pt x="1485900" y="588263"/>
                  </a:lnTo>
                  <a:lnTo>
                    <a:pt x="1494281" y="615696"/>
                  </a:lnTo>
                  <a:lnTo>
                    <a:pt x="1521714" y="607313"/>
                  </a:lnTo>
                  <a:close/>
                </a:path>
                <a:path w="3435857" h="1070610">
                  <a:moveTo>
                    <a:pt x="1576577" y="591312"/>
                  </a:moveTo>
                  <a:lnTo>
                    <a:pt x="1568195" y="563880"/>
                  </a:lnTo>
                  <a:lnTo>
                    <a:pt x="1540764" y="572262"/>
                  </a:lnTo>
                  <a:lnTo>
                    <a:pt x="1549145" y="599694"/>
                  </a:lnTo>
                  <a:lnTo>
                    <a:pt x="1576577" y="591312"/>
                  </a:lnTo>
                  <a:close/>
                </a:path>
                <a:path w="3435857" h="1070610">
                  <a:moveTo>
                    <a:pt x="1631441" y="574548"/>
                  </a:moveTo>
                  <a:lnTo>
                    <a:pt x="1623059" y="547116"/>
                  </a:lnTo>
                  <a:lnTo>
                    <a:pt x="1595627" y="555498"/>
                  </a:lnTo>
                  <a:lnTo>
                    <a:pt x="1604009" y="582930"/>
                  </a:lnTo>
                  <a:lnTo>
                    <a:pt x="1631441" y="574548"/>
                  </a:lnTo>
                  <a:close/>
                </a:path>
                <a:path w="3435857" h="1070610">
                  <a:moveTo>
                    <a:pt x="1685543" y="557784"/>
                  </a:moveTo>
                  <a:lnTo>
                    <a:pt x="1677162" y="530352"/>
                  </a:lnTo>
                  <a:lnTo>
                    <a:pt x="1650491" y="538734"/>
                  </a:lnTo>
                  <a:lnTo>
                    <a:pt x="1658112" y="566166"/>
                  </a:lnTo>
                  <a:lnTo>
                    <a:pt x="1685543" y="557784"/>
                  </a:lnTo>
                  <a:close/>
                </a:path>
                <a:path w="3435857" h="1070610">
                  <a:moveTo>
                    <a:pt x="1740407" y="541020"/>
                  </a:moveTo>
                  <a:lnTo>
                    <a:pt x="1732026" y="513588"/>
                  </a:lnTo>
                  <a:lnTo>
                    <a:pt x="1704593" y="521970"/>
                  </a:lnTo>
                  <a:lnTo>
                    <a:pt x="1712976" y="549402"/>
                  </a:lnTo>
                  <a:lnTo>
                    <a:pt x="1740407" y="541020"/>
                  </a:lnTo>
                  <a:close/>
                </a:path>
                <a:path w="3435857" h="1070610">
                  <a:moveTo>
                    <a:pt x="1795271" y="525018"/>
                  </a:moveTo>
                  <a:lnTo>
                    <a:pt x="1786889" y="497586"/>
                  </a:lnTo>
                  <a:lnTo>
                    <a:pt x="1759457" y="505968"/>
                  </a:lnTo>
                  <a:lnTo>
                    <a:pt x="1767839" y="532638"/>
                  </a:lnTo>
                  <a:lnTo>
                    <a:pt x="1795271" y="525018"/>
                  </a:lnTo>
                  <a:close/>
                </a:path>
                <a:path w="3435857" h="1070610">
                  <a:moveTo>
                    <a:pt x="1850135" y="508254"/>
                  </a:moveTo>
                  <a:lnTo>
                    <a:pt x="1841753" y="480822"/>
                  </a:lnTo>
                  <a:lnTo>
                    <a:pt x="1814321" y="489204"/>
                  </a:lnTo>
                  <a:lnTo>
                    <a:pt x="1822703" y="516636"/>
                  </a:lnTo>
                  <a:lnTo>
                    <a:pt x="1850135" y="508254"/>
                  </a:lnTo>
                  <a:close/>
                </a:path>
                <a:path w="3435857" h="1070610">
                  <a:moveTo>
                    <a:pt x="1904238" y="491490"/>
                  </a:moveTo>
                  <a:lnTo>
                    <a:pt x="1896617" y="464058"/>
                  </a:lnTo>
                  <a:lnTo>
                    <a:pt x="1869185" y="472440"/>
                  </a:lnTo>
                  <a:lnTo>
                    <a:pt x="1877567" y="499872"/>
                  </a:lnTo>
                  <a:lnTo>
                    <a:pt x="1904238" y="491490"/>
                  </a:lnTo>
                  <a:close/>
                </a:path>
                <a:path w="3435857" h="1070610">
                  <a:moveTo>
                    <a:pt x="1959102" y="474725"/>
                  </a:moveTo>
                  <a:lnTo>
                    <a:pt x="1950719" y="447294"/>
                  </a:lnTo>
                  <a:lnTo>
                    <a:pt x="1923288" y="455675"/>
                  </a:lnTo>
                  <a:lnTo>
                    <a:pt x="1931669" y="483108"/>
                  </a:lnTo>
                  <a:lnTo>
                    <a:pt x="1959102" y="474725"/>
                  </a:lnTo>
                  <a:close/>
                </a:path>
                <a:path w="3435857" h="1070610">
                  <a:moveTo>
                    <a:pt x="2013965" y="458724"/>
                  </a:moveTo>
                  <a:lnTo>
                    <a:pt x="2005583" y="431292"/>
                  </a:lnTo>
                  <a:lnTo>
                    <a:pt x="1978152" y="439674"/>
                  </a:lnTo>
                  <a:lnTo>
                    <a:pt x="1986533" y="466344"/>
                  </a:lnTo>
                  <a:lnTo>
                    <a:pt x="2013965" y="458724"/>
                  </a:lnTo>
                  <a:close/>
                </a:path>
                <a:path w="3435857" h="1070610">
                  <a:moveTo>
                    <a:pt x="2068829" y="441960"/>
                  </a:moveTo>
                  <a:lnTo>
                    <a:pt x="2060447" y="414528"/>
                  </a:lnTo>
                  <a:lnTo>
                    <a:pt x="2033015" y="422910"/>
                  </a:lnTo>
                  <a:lnTo>
                    <a:pt x="2041397" y="450342"/>
                  </a:lnTo>
                  <a:lnTo>
                    <a:pt x="2068829" y="441960"/>
                  </a:lnTo>
                  <a:close/>
                </a:path>
                <a:path w="3435857" h="1070610">
                  <a:moveTo>
                    <a:pt x="2123693" y="425196"/>
                  </a:moveTo>
                  <a:lnTo>
                    <a:pt x="2115312" y="397763"/>
                  </a:lnTo>
                  <a:lnTo>
                    <a:pt x="2087879" y="406146"/>
                  </a:lnTo>
                  <a:lnTo>
                    <a:pt x="2096262" y="433578"/>
                  </a:lnTo>
                  <a:lnTo>
                    <a:pt x="2123693" y="425196"/>
                  </a:lnTo>
                  <a:close/>
                </a:path>
                <a:path w="3435857" h="1070610">
                  <a:moveTo>
                    <a:pt x="2177795" y="408432"/>
                  </a:moveTo>
                  <a:lnTo>
                    <a:pt x="2169414" y="381000"/>
                  </a:lnTo>
                  <a:lnTo>
                    <a:pt x="2142743" y="389382"/>
                  </a:lnTo>
                  <a:lnTo>
                    <a:pt x="2150364" y="416813"/>
                  </a:lnTo>
                  <a:lnTo>
                    <a:pt x="2177795" y="408432"/>
                  </a:lnTo>
                  <a:close/>
                </a:path>
                <a:path w="3435857" h="1070610">
                  <a:moveTo>
                    <a:pt x="2232659" y="391668"/>
                  </a:moveTo>
                  <a:lnTo>
                    <a:pt x="2224278" y="364998"/>
                  </a:lnTo>
                  <a:lnTo>
                    <a:pt x="2196845" y="372618"/>
                  </a:lnTo>
                  <a:lnTo>
                    <a:pt x="2205228" y="400050"/>
                  </a:lnTo>
                  <a:lnTo>
                    <a:pt x="2232659" y="391668"/>
                  </a:lnTo>
                  <a:close/>
                </a:path>
                <a:path w="3435857" h="1070610">
                  <a:moveTo>
                    <a:pt x="2287523" y="375666"/>
                  </a:moveTo>
                  <a:lnTo>
                    <a:pt x="2279141" y="348234"/>
                  </a:lnTo>
                  <a:lnTo>
                    <a:pt x="2251709" y="356616"/>
                  </a:lnTo>
                  <a:lnTo>
                    <a:pt x="2260091" y="384048"/>
                  </a:lnTo>
                  <a:lnTo>
                    <a:pt x="2287523" y="375666"/>
                  </a:lnTo>
                  <a:close/>
                </a:path>
                <a:path w="3435857" h="1070610">
                  <a:moveTo>
                    <a:pt x="2342388" y="358902"/>
                  </a:moveTo>
                  <a:lnTo>
                    <a:pt x="2334005" y="331470"/>
                  </a:lnTo>
                  <a:lnTo>
                    <a:pt x="2306573" y="339852"/>
                  </a:lnTo>
                  <a:lnTo>
                    <a:pt x="2314955" y="367284"/>
                  </a:lnTo>
                  <a:lnTo>
                    <a:pt x="2342388" y="358902"/>
                  </a:lnTo>
                  <a:close/>
                </a:path>
                <a:path w="3435857" h="1070610">
                  <a:moveTo>
                    <a:pt x="2396490" y="342138"/>
                  </a:moveTo>
                  <a:lnTo>
                    <a:pt x="2388869" y="314706"/>
                  </a:lnTo>
                  <a:lnTo>
                    <a:pt x="2361438" y="323088"/>
                  </a:lnTo>
                  <a:lnTo>
                    <a:pt x="2369819" y="350520"/>
                  </a:lnTo>
                  <a:lnTo>
                    <a:pt x="2396490" y="342138"/>
                  </a:lnTo>
                  <a:close/>
                </a:path>
                <a:path w="3435857" h="1070610">
                  <a:moveTo>
                    <a:pt x="2451354" y="325374"/>
                  </a:moveTo>
                  <a:lnTo>
                    <a:pt x="2442971" y="297942"/>
                  </a:lnTo>
                  <a:lnTo>
                    <a:pt x="2415540" y="306324"/>
                  </a:lnTo>
                  <a:lnTo>
                    <a:pt x="2423921" y="333756"/>
                  </a:lnTo>
                  <a:lnTo>
                    <a:pt x="2451354" y="325374"/>
                  </a:lnTo>
                  <a:close/>
                </a:path>
                <a:path w="3435857" h="1070610">
                  <a:moveTo>
                    <a:pt x="2506217" y="309372"/>
                  </a:moveTo>
                  <a:lnTo>
                    <a:pt x="2497835" y="281940"/>
                  </a:lnTo>
                  <a:lnTo>
                    <a:pt x="2470404" y="290322"/>
                  </a:lnTo>
                  <a:lnTo>
                    <a:pt x="2478785" y="316992"/>
                  </a:lnTo>
                  <a:lnTo>
                    <a:pt x="2506217" y="309372"/>
                  </a:lnTo>
                  <a:close/>
                </a:path>
                <a:path w="3435857" h="1070610">
                  <a:moveTo>
                    <a:pt x="2561081" y="292608"/>
                  </a:moveTo>
                  <a:lnTo>
                    <a:pt x="2552700" y="265175"/>
                  </a:lnTo>
                  <a:lnTo>
                    <a:pt x="2525267" y="273558"/>
                  </a:lnTo>
                  <a:lnTo>
                    <a:pt x="2533650" y="300990"/>
                  </a:lnTo>
                  <a:lnTo>
                    <a:pt x="2561081" y="292608"/>
                  </a:lnTo>
                  <a:close/>
                </a:path>
                <a:path w="3435857" h="1070610">
                  <a:moveTo>
                    <a:pt x="2615183" y="275844"/>
                  </a:moveTo>
                  <a:lnTo>
                    <a:pt x="2607564" y="248412"/>
                  </a:lnTo>
                  <a:lnTo>
                    <a:pt x="2580131" y="256794"/>
                  </a:lnTo>
                  <a:lnTo>
                    <a:pt x="2588514" y="284225"/>
                  </a:lnTo>
                  <a:lnTo>
                    <a:pt x="2615183" y="275844"/>
                  </a:lnTo>
                  <a:close/>
                </a:path>
                <a:path w="3435857" h="1070610">
                  <a:moveTo>
                    <a:pt x="2670047" y="259080"/>
                  </a:moveTo>
                  <a:lnTo>
                    <a:pt x="2661666" y="231648"/>
                  </a:lnTo>
                  <a:lnTo>
                    <a:pt x="2634233" y="240030"/>
                  </a:lnTo>
                  <a:lnTo>
                    <a:pt x="2642616" y="267462"/>
                  </a:lnTo>
                  <a:lnTo>
                    <a:pt x="2670047" y="259080"/>
                  </a:lnTo>
                  <a:close/>
                </a:path>
                <a:path w="3435857" h="1070610">
                  <a:moveTo>
                    <a:pt x="2724912" y="243078"/>
                  </a:moveTo>
                  <a:lnTo>
                    <a:pt x="2716529" y="215646"/>
                  </a:lnTo>
                  <a:lnTo>
                    <a:pt x="2689097" y="224028"/>
                  </a:lnTo>
                  <a:lnTo>
                    <a:pt x="2697479" y="250698"/>
                  </a:lnTo>
                  <a:lnTo>
                    <a:pt x="2724912" y="243078"/>
                  </a:lnTo>
                  <a:close/>
                </a:path>
                <a:path w="3435857" h="1070610">
                  <a:moveTo>
                    <a:pt x="2779776" y="226313"/>
                  </a:moveTo>
                  <a:lnTo>
                    <a:pt x="2771393" y="198882"/>
                  </a:lnTo>
                  <a:lnTo>
                    <a:pt x="2743962" y="207263"/>
                  </a:lnTo>
                  <a:lnTo>
                    <a:pt x="2752343" y="234696"/>
                  </a:lnTo>
                  <a:lnTo>
                    <a:pt x="2779776" y="226313"/>
                  </a:lnTo>
                  <a:close/>
                </a:path>
                <a:path w="3435857" h="1070610">
                  <a:moveTo>
                    <a:pt x="2834640" y="209550"/>
                  </a:moveTo>
                  <a:lnTo>
                    <a:pt x="2826257" y="182118"/>
                  </a:lnTo>
                  <a:lnTo>
                    <a:pt x="2798826" y="190500"/>
                  </a:lnTo>
                  <a:lnTo>
                    <a:pt x="2807207" y="217932"/>
                  </a:lnTo>
                  <a:lnTo>
                    <a:pt x="2834640" y="209550"/>
                  </a:lnTo>
                  <a:close/>
                </a:path>
                <a:path w="3435857" h="1070610">
                  <a:moveTo>
                    <a:pt x="2888741" y="192786"/>
                  </a:moveTo>
                  <a:lnTo>
                    <a:pt x="2880359" y="165354"/>
                  </a:lnTo>
                  <a:lnTo>
                    <a:pt x="2853690" y="173736"/>
                  </a:lnTo>
                  <a:lnTo>
                    <a:pt x="2861309" y="201168"/>
                  </a:lnTo>
                  <a:lnTo>
                    <a:pt x="2888741" y="192786"/>
                  </a:lnTo>
                  <a:close/>
                </a:path>
                <a:path w="3435857" h="1070610">
                  <a:moveTo>
                    <a:pt x="2943605" y="176022"/>
                  </a:moveTo>
                  <a:lnTo>
                    <a:pt x="2935223" y="149352"/>
                  </a:lnTo>
                  <a:lnTo>
                    <a:pt x="2907791" y="156972"/>
                  </a:lnTo>
                  <a:lnTo>
                    <a:pt x="2916173" y="184404"/>
                  </a:lnTo>
                  <a:lnTo>
                    <a:pt x="2943605" y="176022"/>
                  </a:lnTo>
                  <a:close/>
                </a:path>
                <a:path w="3435857" h="1070610">
                  <a:moveTo>
                    <a:pt x="2998469" y="160020"/>
                  </a:moveTo>
                  <a:lnTo>
                    <a:pt x="2990088" y="132587"/>
                  </a:lnTo>
                  <a:lnTo>
                    <a:pt x="2962655" y="140970"/>
                  </a:lnTo>
                  <a:lnTo>
                    <a:pt x="2971038" y="168402"/>
                  </a:lnTo>
                  <a:lnTo>
                    <a:pt x="2998469" y="160020"/>
                  </a:lnTo>
                  <a:close/>
                </a:path>
                <a:path w="3435857" h="1070610">
                  <a:moveTo>
                    <a:pt x="3053333" y="143256"/>
                  </a:moveTo>
                  <a:lnTo>
                    <a:pt x="3044952" y="115824"/>
                  </a:lnTo>
                  <a:lnTo>
                    <a:pt x="3017519" y="124206"/>
                  </a:lnTo>
                  <a:lnTo>
                    <a:pt x="3025902" y="151637"/>
                  </a:lnTo>
                  <a:lnTo>
                    <a:pt x="3053333" y="143256"/>
                  </a:lnTo>
                  <a:close/>
                </a:path>
                <a:path w="3435857" h="1070610">
                  <a:moveTo>
                    <a:pt x="3107435" y="126492"/>
                  </a:moveTo>
                  <a:lnTo>
                    <a:pt x="3099816" y="99060"/>
                  </a:lnTo>
                  <a:lnTo>
                    <a:pt x="3072383" y="107442"/>
                  </a:lnTo>
                  <a:lnTo>
                    <a:pt x="3080766" y="134874"/>
                  </a:lnTo>
                  <a:lnTo>
                    <a:pt x="3107435" y="126492"/>
                  </a:lnTo>
                  <a:close/>
                </a:path>
                <a:path w="3435857" h="1070610">
                  <a:moveTo>
                    <a:pt x="3162300" y="109728"/>
                  </a:moveTo>
                  <a:lnTo>
                    <a:pt x="3153917" y="82296"/>
                  </a:lnTo>
                  <a:lnTo>
                    <a:pt x="3126485" y="90678"/>
                  </a:lnTo>
                  <a:lnTo>
                    <a:pt x="3134867" y="118110"/>
                  </a:lnTo>
                  <a:lnTo>
                    <a:pt x="3162300" y="109728"/>
                  </a:lnTo>
                  <a:close/>
                </a:path>
                <a:path w="3435857" h="1070610">
                  <a:moveTo>
                    <a:pt x="3217164" y="93725"/>
                  </a:moveTo>
                  <a:lnTo>
                    <a:pt x="3208781" y="66294"/>
                  </a:lnTo>
                  <a:lnTo>
                    <a:pt x="3181350" y="74675"/>
                  </a:lnTo>
                  <a:lnTo>
                    <a:pt x="3189731" y="101346"/>
                  </a:lnTo>
                  <a:lnTo>
                    <a:pt x="3217164" y="93725"/>
                  </a:lnTo>
                  <a:close/>
                </a:path>
                <a:path w="3435857" h="1070610">
                  <a:moveTo>
                    <a:pt x="3272028" y="76962"/>
                  </a:moveTo>
                  <a:lnTo>
                    <a:pt x="3263645" y="49530"/>
                  </a:lnTo>
                  <a:lnTo>
                    <a:pt x="3236214" y="57912"/>
                  </a:lnTo>
                  <a:lnTo>
                    <a:pt x="3244595" y="85344"/>
                  </a:lnTo>
                  <a:lnTo>
                    <a:pt x="3272028" y="76962"/>
                  </a:lnTo>
                  <a:close/>
                </a:path>
                <a:path w="3435857" h="1070610">
                  <a:moveTo>
                    <a:pt x="3326129" y="60198"/>
                  </a:moveTo>
                  <a:lnTo>
                    <a:pt x="3318509" y="32766"/>
                  </a:lnTo>
                  <a:lnTo>
                    <a:pt x="3291078" y="41148"/>
                  </a:lnTo>
                  <a:lnTo>
                    <a:pt x="3299459" y="68580"/>
                  </a:lnTo>
                  <a:lnTo>
                    <a:pt x="3326129" y="60198"/>
                  </a:lnTo>
                  <a:close/>
                </a:path>
                <a:path w="3435857" h="1070610">
                  <a:moveTo>
                    <a:pt x="3380993" y="43434"/>
                  </a:moveTo>
                  <a:lnTo>
                    <a:pt x="3372612" y="16002"/>
                  </a:lnTo>
                  <a:lnTo>
                    <a:pt x="3345941" y="24384"/>
                  </a:lnTo>
                  <a:lnTo>
                    <a:pt x="3353562" y="51816"/>
                  </a:lnTo>
                  <a:lnTo>
                    <a:pt x="3380993" y="43434"/>
                  </a:lnTo>
                  <a:close/>
                </a:path>
                <a:path w="3435857" h="1070610">
                  <a:moveTo>
                    <a:pt x="3435857" y="27432"/>
                  </a:moveTo>
                  <a:lnTo>
                    <a:pt x="3427476" y="0"/>
                  </a:lnTo>
                  <a:lnTo>
                    <a:pt x="3400043" y="8382"/>
                  </a:lnTo>
                  <a:lnTo>
                    <a:pt x="3408426" y="35052"/>
                  </a:lnTo>
                  <a:lnTo>
                    <a:pt x="3435857" y="27432"/>
                  </a:lnTo>
                  <a:close/>
                </a:path>
                <a:path w="3435857" h="1070610">
                  <a:moveTo>
                    <a:pt x="99822" y="1038606"/>
                  </a:moveTo>
                  <a:lnTo>
                    <a:pt x="91440" y="1011936"/>
                  </a:lnTo>
                  <a:lnTo>
                    <a:pt x="77724" y="1015746"/>
                  </a:lnTo>
                  <a:lnTo>
                    <a:pt x="64007" y="1019556"/>
                  </a:lnTo>
                  <a:lnTo>
                    <a:pt x="0" y="1054608"/>
                  </a:lnTo>
                  <a:lnTo>
                    <a:pt x="94487" y="1070610"/>
                  </a:lnTo>
                  <a:lnTo>
                    <a:pt x="72390" y="1046988"/>
                  </a:lnTo>
                  <a:lnTo>
                    <a:pt x="85999" y="1042829"/>
                  </a:lnTo>
                  <a:lnTo>
                    <a:pt x="99822" y="1038606"/>
                  </a:lnTo>
                  <a:close/>
                </a:path>
                <a:path w="3435857" h="1070610">
                  <a:moveTo>
                    <a:pt x="64007" y="1019556"/>
                  </a:moveTo>
                  <a:lnTo>
                    <a:pt x="77724" y="1015746"/>
                  </a:lnTo>
                  <a:lnTo>
                    <a:pt x="69342" y="988313"/>
                  </a:lnTo>
                  <a:lnTo>
                    <a:pt x="0" y="1054608"/>
                  </a:lnTo>
                  <a:lnTo>
                    <a:pt x="64007" y="1019556"/>
                  </a:lnTo>
                  <a:close/>
                </a:path>
                <a:path w="3435857" h="1070610">
                  <a:moveTo>
                    <a:pt x="72390" y="1046988"/>
                  </a:moveTo>
                  <a:lnTo>
                    <a:pt x="94487" y="1070610"/>
                  </a:lnTo>
                  <a:lnTo>
                    <a:pt x="85999" y="1042829"/>
                  </a:lnTo>
                  <a:lnTo>
                    <a:pt x="72390" y="1046988"/>
                  </a:lnTo>
                  <a:close/>
                </a:path>
                <a:path w="3435857" h="1070610">
                  <a:moveTo>
                    <a:pt x="154686" y="1022604"/>
                  </a:moveTo>
                  <a:lnTo>
                    <a:pt x="146304" y="995172"/>
                  </a:lnTo>
                  <a:lnTo>
                    <a:pt x="118872" y="1003554"/>
                  </a:lnTo>
                  <a:lnTo>
                    <a:pt x="127254" y="1030986"/>
                  </a:lnTo>
                  <a:lnTo>
                    <a:pt x="154686" y="1022604"/>
                  </a:lnTo>
                  <a:close/>
                </a:path>
              </a:pathLst>
            </a:custGeom>
            <a:solidFill>
              <a:srgbClr val="000000"/>
            </a:solidFill>
          </p:spPr>
          <p:txBody>
            <a:bodyPr wrap="square" lIns="0" tIns="0" rIns="0" bIns="0" rtlCol="0">
              <a:noAutofit/>
            </a:bodyPr>
            <a:lstStyle/>
            <a:p>
              <a:endParaRPr/>
            </a:p>
          </p:txBody>
        </p:sp>
        <p:sp>
          <p:nvSpPr>
            <p:cNvPr id="634" name="object 47"/>
            <p:cNvSpPr txBox="1"/>
            <p:nvPr/>
          </p:nvSpPr>
          <p:spPr>
            <a:xfrm>
              <a:off x="1235335" y="1805652"/>
              <a:ext cx="179423" cy="644134"/>
            </a:xfrm>
            <a:prstGeom prst="rect">
              <a:avLst/>
            </a:prstGeom>
          </p:spPr>
          <p:txBody>
            <a:bodyPr wrap="square" lIns="0" tIns="0" rIns="0" bIns="0" rtlCol="0">
              <a:noAutofit/>
            </a:bodyPr>
            <a:lstStyle/>
            <a:p>
              <a:pPr marL="12700">
                <a:lnSpc>
                  <a:spcPts val="2115"/>
                </a:lnSpc>
                <a:spcBef>
                  <a:spcPts val="105"/>
                </a:spcBef>
              </a:pPr>
              <a:r>
                <a:rPr sz="2000" dirty="0">
                  <a:solidFill>
                    <a:srgbClr val="FE4500"/>
                  </a:solidFill>
                  <a:latin typeface="PMingLiU"/>
                  <a:cs typeface="PMingLiU"/>
                </a:rPr>
                <a:t></a:t>
              </a:r>
              <a:endParaRPr sz="2000">
                <a:latin typeface="PMingLiU"/>
                <a:cs typeface="PMingLiU"/>
              </a:endParaRPr>
            </a:p>
            <a:p>
              <a:pPr marL="12700">
                <a:lnSpc>
                  <a:spcPct val="109378"/>
                </a:lnSpc>
                <a:spcBef>
                  <a:spcPts val="139"/>
                </a:spcBef>
              </a:pPr>
              <a:r>
                <a:rPr sz="2000" dirty="0">
                  <a:solidFill>
                    <a:srgbClr val="FE4500"/>
                  </a:solidFill>
                  <a:latin typeface="PMingLiU"/>
                  <a:cs typeface="PMingLiU"/>
                </a:rPr>
                <a:t></a:t>
              </a:r>
              <a:endParaRPr sz="2000">
                <a:latin typeface="PMingLiU"/>
                <a:cs typeface="PMingLiU"/>
              </a:endParaRPr>
            </a:p>
          </p:txBody>
        </p:sp>
        <p:sp>
          <p:nvSpPr>
            <p:cNvPr id="635" name="object 46"/>
            <p:cNvSpPr txBox="1"/>
            <p:nvPr/>
          </p:nvSpPr>
          <p:spPr>
            <a:xfrm>
              <a:off x="1616334" y="1805557"/>
              <a:ext cx="7333642" cy="948933"/>
            </a:xfrm>
            <a:prstGeom prst="rect">
              <a:avLst/>
            </a:prstGeom>
          </p:spPr>
          <p:txBody>
            <a:bodyPr wrap="square" lIns="0" tIns="0" rIns="0" bIns="0" rtlCol="0">
              <a:noAutofit/>
            </a:bodyPr>
            <a:lstStyle/>
            <a:p>
              <a:pPr marL="12700" marR="31111">
                <a:lnSpc>
                  <a:spcPts val="2145"/>
                </a:lnSpc>
                <a:spcBef>
                  <a:spcPts val="107"/>
                </a:spcBef>
              </a:pPr>
              <a:r>
                <a:rPr sz="2000" dirty="0">
                  <a:solidFill>
                    <a:srgbClr val="003257"/>
                  </a:solidFill>
                  <a:latin typeface="Arial"/>
                  <a:cs typeface="Arial"/>
                </a:rPr>
                <a:t>M:N</a:t>
              </a:r>
              <a:r>
                <a:rPr sz="2000" spc="-36" dirty="0">
                  <a:solidFill>
                    <a:srgbClr val="003257"/>
                  </a:solidFill>
                  <a:latin typeface="Arial"/>
                  <a:cs typeface="Arial"/>
                </a:rPr>
                <a:t> </a:t>
              </a:r>
              <a:r>
                <a:rPr sz="2000" dirty="0">
                  <a:solidFill>
                    <a:srgbClr val="003257"/>
                  </a:solidFill>
                  <a:latin typeface="Arial"/>
                  <a:cs typeface="Arial"/>
                </a:rPr>
                <a:t>relations</a:t>
              </a:r>
              <a:r>
                <a:rPr sz="2000" spc="-65" dirty="0">
                  <a:solidFill>
                    <a:srgbClr val="003257"/>
                  </a:solidFill>
                  <a:latin typeface="Arial"/>
                  <a:cs typeface="Arial"/>
                </a:rPr>
                <a:t> </a:t>
              </a:r>
              <a:r>
                <a:rPr sz="2000" dirty="0">
                  <a:solidFill>
                    <a:srgbClr val="003257"/>
                  </a:solidFill>
                  <a:latin typeface="Arial"/>
                  <a:cs typeface="Arial"/>
                </a:rPr>
                <a:t>for</a:t>
              </a:r>
              <a:r>
                <a:rPr sz="2000" spc="-23" dirty="0">
                  <a:solidFill>
                    <a:srgbClr val="003257"/>
                  </a:solidFill>
                  <a:latin typeface="Arial"/>
                  <a:cs typeface="Arial"/>
                </a:rPr>
                <a:t> </a:t>
              </a:r>
              <a:r>
                <a:rPr sz="2000" dirty="0">
                  <a:solidFill>
                    <a:srgbClr val="003257"/>
                  </a:solidFill>
                  <a:latin typeface="Arial"/>
                  <a:cs typeface="Arial"/>
                </a:rPr>
                <a:t>MSC-S</a:t>
              </a:r>
              <a:r>
                <a:rPr sz="2000" spc="-64" dirty="0">
                  <a:solidFill>
                    <a:srgbClr val="003257"/>
                  </a:solidFill>
                  <a:latin typeface="Arial"/>
                  <a:cs typeface="Arial"/>
                </a:rPr>
                <a:t> </a:t>
              </a:r>
              <a:r>
                <a:rPr sz="2000" dirty="0">
                  <a:solidFill>
                    <a:srgbClr val="003257"/>
                  </a:solidFill>
                  <a:latin typeface="Arial"/>
                  <a:cs typeface="Arial"/>
                </a:rPr>
                <a:t>and</a:t>
              </a:r>
              <a:r>
                <a:rPr sz="2000" spc="-33" dirty="0">
                  <a:solidFill>
                    <a:srgbClr val="003257"/>
                  </a:solidFill>
                  <a:latin typeface="Arial"/>
                  <a:cs typeface="Arial"/>
                </a:rPr>
                <a:t> </a:t>
              </a:r>
              <a:r>
                <a:rPr sz="2000" dirty="0">
                  <a:solidFill>
                    <a:srgbClr val="003257"/>
                  </a:solidFill>
                  <a:latin typeface="Arial"/>
                  <a:cs typeface="Arial"/>
                </a:rPr>
                <a:t>MGW</a:t>
              </a:r>
              <a:endParaRPr sz="2000" dirty="0">
                <a:latin typeface="Arial"/>
                <a:cs typeface="Arial"/>
              </a:endParaRPr>
            </a:p>
            <a:p>
              <a:pPr marL="12700">
                <a:lnSpc>
                  <a:spcPct val="100041"/>
                </a:lnSpc>
                <a:spcBef>
                  <a:spcPts val="466"/>
                </a:spcBef>
              </a:pPr>
              <a:r>
                <a:rPr sz="2000" dirty="0">
                  <a:solidFill>
                    <a:srgbClr val="003257"/>
                  </a:solidFill>
                  <a:latin typeface="Arial"/>
                  <a:cs typeface="Arial"/>
                </a:rPr>
                <a:t>Optimal</a:t>
              </a:r>
              <a:r>
                <a:rPr sz="2000" spc="-68" dirty="0">
                  <a:solidFill>
                    <a:srgbClr val="003257"/>
                  </a:solidFill>
                  <a:latin typeface="Arial"/>
                  <a:cs typeface="Arial"/>
                </a:rPr>
                <a:t> </a:t>
              </a:r>
              <a:r>
                <a:rPr sz="2000" dirty="0">
                  <a:solidFill>
                    <a:srgbClr val="003257"/>
                  </a:solidFill>
                  <a:latin typeface="Arial"/>
                  <a:cs typeface="Arial"/>
                </a:rPr>
                <a:t>and</a:t>
              </a:r>
              <a:r>
                <a:rPr sz="2000" spc="-33" dirty="0">
                  <a:solidFill>
                    <a:srgbClr val="003257"/>
                  </a:solidFill>
                  <a:latin typeface="Arial"/>
                  <a:cs typeface="Arial"/>
                </a:rPr>
                <a:t> </a:t>
              </a:r>
              <a:r>
                <a:rPr sz="2000" dirty="0">
                  <a:solidFill>
                    <a:srgbClr val="003257"/>
                  </a:solidFill>
                  <a:latin typeface="Arial"/>
                  <a:cs typeface="Arial"/>
                </a:rPr>
                <a:t>efficient</a:t>
              </a:r>
              <a:r>
                <a:rPr sz="2000" spc="-68" dirty="0">
                  <a:solidFill>
                    <a:srgbClr val="003257"/>
                  </a:solidFill>
                  <a:latin typeface="Arial"/>
                  <a:cs typeface="Arial"/>
                </a:rPr>
                <a:t> </a:t>
              </a:r>
              <a:r>
                <a:rPr sz="2000" dirty="0">
                  <a:solidFill>
                    <a:srgbClr val="003257"/>
                  </a:solidFill>
                  <a:latin typeface="Arial"/>
                  <a:cs typeface="Arial"/>
                </a:rPr>
                <a:t>investments</a:t>
              </a:r>
              <a:r>
                <a:rPr sz="2000" spc="-106" dirty="0">
                  <a:solidFill>
                    <a:srgbClr val="003257"/>
                  </a:solidFill>
                  <a:latin typeface="Arial"/>
                  <a:cs typeface="Arial"/>
                </a:rPr>
                <a:t> </a:t>
              </a:r>
              <a:r>
                <a:rPr sz="2000" dirty="0">
                  <a:solidFill>
                    <a:srgbClr val="003257"/>
                  </a:solidFill>
                  <a:latin typeface="Arial"/>
                  <a:cs typeface="Arial"/>
                </a:rPr>
                <a:t>(CAPEX)</a:t>
              </a:r>
              <a:r>
                <a:rPr sz="2000" spc="-80" dirty="0">
                  <a:solidFill>
                    <a:srgbClr val="003257"/>
                  </a:solidFill>
                  <a:latin typeface="Arial"/>
                  <a:cs typeface="Arial"/>
                </a:rPr>
                <a:t> </a:t>
              </a:r>
              <a:r>
                <a:rPr sz="2000" dirty="0">
                  <a:solidFill>
                    <a:srgbClr val="003257"/>
                  </a:solidFill>
                  <a:latin typeface="Arial"/>
                  <a:cs typeface="Arial"/>
                </a:rPr>
                <a:t>due</a:t>
              </a:r>
              <a:r>
                <a:rPr sz="2000" spc="-33" dirty="0">
                  <a:solidFill>
                    <a:srgbClr val="003257"/>
                  </a:solidFill>
                  <a:latin typeface="Arial"/>
                  <a:cs typeface="Arial"/>
                </a:rPr>
                <a:t> </a:t>
              </a:r>
              <a:r>
                <a:rPr sz="2000" dirty="0">
                  <a:solidFill>
                    <a:srgbClr val="003257"/>
                  </a:solidFill>
                  <a:latin typeface="Arial"/>
                  <a:cs typeface="Arial"/>
                </a:rPr>
                <a:t>to independence the</a:t>
              </a:r>
              <a:r>
                <a:rPr sz="2000" spc="-27" dirty="0">
                  <a:solidFill>
                    <a:srgbClr val="003257"/>
                  </a:solidFill>
                  <a:latin typeface="Arial"/>
                  <a:cs typeface="Arial"/>
                </a:rPr>
                <a:t> </a:t>
              </a:r>
              <a:r>
                <a:rPr sz="2000" dirty="0">
                  <a:solidFill>
                    <a:srgbClr val="003257"/>
                  </a:solidFill>
                  <a:latin typeface="Arial"/>
                  <a:cs typeface="Arial"/>
                </a:rPr>
                <a:t>layers</a:t>
              </a:r>
              <a:r>
                <a:rPr sz="2000" spc="-53" dirty="0">
                  <a:solidFill>
                    <a:srgbClr val="003257"/>
                  </a:solidFill>
                  <a:latin typeface="Arial"/>
                  <a:cs typeface="Arial"/>
                </a:rPr>
                <a:t> </a:t>
              </a:r>
              <a:r>
                <a:rPr sz="2000" dirty="0">
                  <a:solidFill>
                    <a:srgbClr val="003257"/>
                  </a:solidFill>
                  <a:latin typeface="Arial"/>
                  <a:cs typeface="Arial"/>
                </a:rPr>
                <a:t>from</a:t>
              </a:r>
              <a:r>
                <a:rPr sz="2000" spc="-39" dirty="0">
                  <a:solidFill>
                    <a:srgbClr val="003257"/>
                  </a:solidFill>
                  <a:latin typeface="Arial"/>
                  <a:cs typeface="Arial"/>
                </a:rPr>
                <a:t> </a:t>
              </a:r>
              <a:r>
                <a:rPr sz="2000" dirty="0">
                  <a:solidFill>
                    <a:srgbClr val="003257"/>
                  </a:solidFill>
                  <a:latin typeface="Arial"/>
                  <a:cs typeface="Arial"/>
                </a:rPr>
                <a:t>each</a:t>
              </a:r>
              <a:r>
                <a:rPr sz="2000" spc="-43" dirty="0">
                  <a:solidFill>
                    <a:srgbClr val="003257"/>
                  </a:solidFill>
                  <a:latin typeface="Arial"/>
                  <a:cs typeface="Arial"/>
                </a:rPr>
                <a:t> </a:t>
              </a:r>
              <a:r>
                <a:rPr sz="2000" dirty="0">
                  <a:solidFill>
                    <a:srgbClr val="003257"/>
                  </a:solidFill>
                  <a:latin typeface="Arial"/>
                  <a:cs typeface="Arial"/>
                </a:rPr>
                <a:t>other</a:t>
              </a:r>
              <a:endParaRPr sz="2000" dirty="0">
                <a:latin typeface="Arial"/>
                <a:cs typeface="Arial"/>
              </a:endParaRPr>
            </a:p>
          </p:txBody>
        </p:sp>
        <p:sp>
          <p:nvSpPr>
            <p:cNvPr id="636" name="object 45"/>
            <p:cNvSpPr txBox="1"/>
            <p:nvPr/>
          </p:nvSpPr>
          <p:spPr>
            <a:xfrm>
              <a:off x="8964159" y="2170546"/>
              <a:ext cx="275035" cy="279145"/>
            </a:xfrm>
            <a:prstGeom prst="rect">
              <a:avLst/>
            </a:prstGeom>
          </p:spPr>
          <p:txBody>
            <a:bodyPr wrap="square" lIns="0" tIns="0" rIns="0" bIns="0" rtlCol="0">
              <a:noAutofit/>
            </a:bodyPr>
            <a:lstStyle/>
            <a:p>
              <a:pPr marL="12700">
                <a:lnSpc>
                  <a:spcPts val="2145"/>
                </a:lnSpc>
                <a:spcBef>
                  <a:spcPts val="107"/>
                </a:spcBef>
              </a:pPr>
              <a:r>
                <a:rPr sz="2000" dirty="0">
                  <a:solidFill>
                    <a:srgbClr val="003257"/>
                  </a:solidFill>
                  <a:latin typeface="Arial"/>
                  <a:cs typeface="Arial"/>
                </a:rPr>
                <a:t>of</a:t>
              </a:r>
              <a:endParaRPr sz="2000" dirty="0">
                <a:latin typeface="Arial"/>
                <a:cs typeface="Arial"/>
              </a:endParaRPr>
            </a:p>
          </p:txBody>
        </p:sp>
        <p:sp>
          <p:nvSpPr>
            <p:cNvPr id="637" name="object 44"/>
            <p:cNvSpPr txBox="1"/>
            <p:nvPr/>
          </p:nvSpPr>
          <p:spPr>
            <a:xfrm>
              <a:off x="1992763" y="2802056"/>
              <a:ext cx="186791" cy="555751"/>
            </a:xfrm>
            <a:prstGeom prst="rect">
              <a:avLst/>
            </a:prstGeom>
          </p:spPr>
          <p:txBody>
            <a:bodyPr wrap="square" lIns="0" tIns="0" rIns="0" bIns="0" rtlCol="0">
              <a:noAutofit/>
            </a:bodyPr>
            <a:lstStyle/>
            <a:p>
              <a:pPr marL="12700">
                <a:lnSpc>
                  <a:spcPts val="1939"/>
                </a:lnSpc>
                <a:spcBef>
                  <a:spcPts val="97"/>
                </a:spcBef>
              </a:pPr>
              <a:r>
                <a:rPr dirty="0">
                  <a:solidFill>
                    <a:srgbClr val="FE4500"/>
                  </a:solidFill>
                  <a:latin typeface="Arial"/>
                  <a:cs typeface="Arial"/>
                </a:rPr>
                <a:t>–</a:t>
              </a:r>
              <a:endParaRPr>
                <a:latin typeface="Arial"/>
                <a:cs typeface="Arial"/>
              </a:endParaRPr>
            </a:p>
            <a:p>
              <a:pPr marL="12700">
                <a:lnSpc>
                  <a:spcPct val="95825"/>
                </a:lnSpc>
                <a:spcBef>
                  <a:spcPts val="208"/>
                </a:spcBef>
              </a:pPr>
              <a:r>
                <a:rPr dirty="0">
                  <a:solidFill>
                    <a:srgbClr val="FE4500"/>
                  </a:solidFill>
                  <a:latin typeface="Arial"/>
                  <a:cs typeface="Arial"/>
                </a:rPr>
                <a:t>–</a:t>
              </a:r>
              <a:endParaRPr>
                <a:latin typeface="Arial"/>
                <a:cs typeface="Arial"/>
              </a:endParaRPr>
            </a:p>
          </p:txBody>
        </p:sp>
        <p:sp>
          <p:nvSpPr>
            <p:cNvPr id="638" name="object 43"/>
            <p:cNvSpPr txBox="1"/>
            <p:nvPr/>
          </p:nvSpPr>
          <p:spPr>
            <a:xfrm>
              <a:off x="2382914" y="2802056"/>
              <a:ext cx="4998044" cy="555752"/>
            </a:xfrm>
            <a:prstGeom prst="rect">
              <a:avLst/>
            </a:prstGeom>
          </p:spPr>
          <p:txBody>
            <a:bodyPr wrap="square" lIns="0" tIns="0" rIns="0" bIns="0" rtlCol="0">
              <a:noAutofit/>
            </a:bodyPr>
            <a:lstStyle/>
            <a:p>
              <a:pPr marL="12700" marR="34290">
                <a:lnSpc>
                  <a:spcPts val="1939"/>
                </a:lnSpc>
                <a:spcBef>
                  <a:spcPts val="97"/>
                </a:spcBef>
              </a:pPr>
              <a:r>
                <a:rPr dirty="0">
                  <a:solidFill>
                    <a:srgbClr val="003257"/>
                  </a:solidFill>
                  <a:latin typeface="Arial"/>
                  <a:cs typeface="Arial"/>
                </a:rPr>
                <a:t>Resource dimensioning for Servers or for MGws</a:t>
              </a:r>
              <a:endParaRPr>
                <a:latin typeface="Arial"/>
                <a:cs typeface="Arial"/>
              </a:endParaRPr>
            </a:p>
            <a:p>
              <a:pPr marL="12700">
                <a:lnSpc>
                  <a:spcPct val="95825"/>
                </a:lnSpc>
                <a:spcBef>
                  <a:spcPts val="208"/>
                </a:spcBef>
              </a:pPr>
              <a:r>
                <a:rPr dirty="0">
                  <a:solidFill>
                    <a:srgbClr val="003257"/>
                  </a:solidFill>
                  <a:latin typeface="Arial"/>
                  <a:cs typeface="Arial"/>
                </a:rPr>
                <a:t>Choice of transport technologies (TDM, ATM, IP)</a:t>
              </a:r>
              <a:endParaRPr>
                <a:latin typeface="Arial"/>
                <a:cs typeface="Arial"/>
              </a:endParaRPr>
            </a:p>
          </p:txBody>
        </p:sp>
        <p:sp>
          <p:nvSpPr>
            <p:cNvPr id="639" name="object 39"/>
            <p:cNvSpPr txBox="1"/>
            <p:nvPr/>
          </p:nvSpPr>
          <p:spPr>
            <a:xfrm>
              <a:off x="6585077" y="5449823"/>
              <a:ext cx="915924" cy="231648"/>
            </a:xfrm>
            <a:prstGeom prst="rect">
              <a:avLst/>
            </a:prstGeom>
          </p:spPr>
          <p:txBody>
            <a:bodyPr wrap="square" lIns="0" tIns="0" rIns="0" bIns="0" rtlCol="0">
              <a:noAutofit/>
            </a:bodyPr>
            <a:lstStyle/>
            <a:p>
              <a:pPr marL="262134">
                <a:lnSpc>
                  <a:spcPts val="1355"/>
                </a:lnSpc>
                <a:spcBef>
                  <a:spcPts val="537"/>
                </a:spcBef>
              </a:pPr>
              <a:r>
                <a:rPr b="1" spc="4" baseline="-2415" dirty="0">
                  <a:solidFill>
                    <a:srgbClr val="003257"/>
                  </a:solidFill>
                  <a:latin typeface="Arial"/>
                  <a:cs typeface="Arial"/>
                </a:rPr>
                <a:t>MGW</a:t>
              </a:r>
              <a:endParaRPr sz="1200">
                <a:latin typeface="Arial"/>
                <a:cs typeface="Arial"/>
              </a:endParaRPr>
            </a:p>
          </p:txBody>
        </p:sp>
        <p:sp>
          <p:nvSpPr>
            <p:cNvPr id="640" name="object 38"/>
            <p:cNvSpPr txBox="1"/>
            <p:nvPr/>
          </p:nvSpPr>
          <p:spPr>
            <a:xfrm>
              <a:off x="6585077" y="5681471"/>
              <a:ext cx="303288" cy="225551"/>
            </a:xfrm>
            <a:prstGeom prst="rect">
              <a:avLst/>
            </a:prstGeom>
          </p:spPr>
          <p:txBody>
            <a:bodyPr wrap="square" lIns="0" tIns="0" rIns="0" bIns="0" rtlCol="0">
              <a:noAutofit/>
            </a:bodyPr>
            <a:lstStyle/>
            <a:p>
              <a:pPr marL="30486">
                <a:lnSpc>
                  <a:spcPct val="95825"/>
                </a:lnSpc>
                <a:spcBef>
                  <a:spcPts val="295"/>
                </a:spcBef>
              </a:pPr>
              <a:r>
                <a:rPr sz="900" dirty="0">
                  <a:latin typeface="Arial"/>
                  <a:cs typeface="Arial"/>
                </a:rPr>
                <a:t>A</a:t>
              </a:r>
              <a:r>
                <a:rPr sz="900" spc="9" dirty="0">
                  <a:latin typeface="Arial"/>
                  <a:cs typeface="Arial"/>
                </a:rPr>
                <a:t>T</a:t>
              </a:r>
              <a:r>
                <a:rPr sz="900" dirty="0">
                  <a:latin typeface="Arial"/>
                  <a:cs typeface="Arial"/>
                </a:rPr>
                <a:t>M</a:t>
              </a:r>
              <a:endParaRPr sz="900">
                <a:latin typeface="Arial"/>
                <a:cs typeface="Arial"/>
              </a:endParaRPr>
            </a:p>
          </p:txBody>
        </p:sp>
        <p:sp>
          <p:nvSpPr>
            <p:cNvPr id="641" name="object 37"/>
            <p:cNvSpPr txBox="1"/>
            <p:nvPr/>
          </p:nvSpPr>
          <p:spPr>
            <a:xfrm>
              <a:off x="6888365" y="5681471"/>
              <a:ext cx="298316" cy="225551"/>
            </a:xfrm>
            <a:prstGeom prst="rect">
              <a:avLst/>
            </a:prstGeom>
          </p:spPr>
          <p:txBody>
            <a:bodyPr wrap="square" lIns="0" tIns="0" rIns="0" bIns="0" rtlCol="0">
              <a:noAutofit/>
            </a:bodyPr>
            <a:lstStyle/>
            <a:p>
              <a:pPr marL="95243">
                <a:lnSpc>
                  <a:spcPct val="95825"/>
                </a:lnSpc>
                <a:spcBef>
                  <a:spcPts val="295"/>
                </a:spcBef>
              </a:pPr>
              <a:r>
                <a:rPr sz="900" dirty="0">
                  <a:latin typeface="Arial"/>
                  <a:cs typeface="Arial"/>
                </a:rPr>
                <a:t>IP</a:t>
              </a:r>
              <a:endParaRPr sz="900">
                <a:latin typeface="Arial"/>
                <a:cs typeface="Arial"/>
              </a:endParaRPr>
            </a:p>
          </p:txBody>
        </p:sp>
        <p:sp>
          <p:nvSpPr>
            <p:cNvPr id="642" name="object 36"/>
            <p:cNvSpPr txBox="1"/>
            <p:nvPr/>
          </p:nvSpPr>
          <p:spPr>
            <a:xfrm>
              <a:off x="7186682" y="5681471"/>
              <a:ext cx="314318" cy="225551"/>
            </a:xfrm>
            <a:prstGeom prst="rect">
              <a:avLst/>
            </a:prstGeom>
          </p:spPr>
          <p:txBody>
            <a:bodyPr wrap="square" lIns="0" tIns="0" rIns="0" bIns="0" rtlCol="0">
              <a:noAutofit/>
            </a:bodyPr>
            <a:lstStyle/>
            <a:p>
              <a:pPr marL="28575">
                <a:lnSpc>
                  <a:spcPct val="95825"/>
                </a:lnSpc>
                <a:spcBef>
                  <a:spcPts val="295"/>
                </a:spcBef>
              </a:pPr>
              <a:r>
                <a:rPr sz="900" spc="9" dirty="0">
                  <a:latin typeface="Arial"/>
                  <a:cs typeface="Arial"/>
                </a:rPr>
                <a:t>T</a:t>
              </a:r>
              <a:r>
                <a:rPr sz="900" dirty="0">
                  <a:latin typeface="Arial"/>
                  <a:cs typeface="Arial"/>
                </a:rPr>
                <a:t>DM</a:t>
              </a:r>
              <a:endParaRPr sz="900">
                <a:latin typeface="Arial"/>
                <a:cs typeface="Arial"/>
              </a:endParaRPr>
            </a:p>
          </p:txBody>
        </p:sp>
        <p:sp>
          <p:nvSpPr>
            <p:cNvPr id="643" name="object 35"/>
            <p:cNvSpPr txBox="1"/>
            <p:nvPr/>
          </p:nvSpPr>
          <p:spPr>
            <a:xfrm>
              <a:off x="5301119" y="5442965"/>
              <a:ext cx="915923" cy="232410"/>
            </a:xfrm>
            <a:prstGeom prst="rect">
              <a:avLst/>
            </a:prstGeom>
          </p:spPr>
          <p:txBody>
            <a:bodyPr wrap="square" lIns="0" tIns="0" rIns="0" bIns="0" rtlCol="0">
              <a:noAutofit/>
            </a:bodyPr>
            <a:lstStyle/>
            <a:p>
              <a:pPr marL="261359">
                <a:lnSpc>
                  <a:spcPts val="1355"/>
                </a:lnSpc>
                <a:spcBef>
                  <a:spcPts val="542"/>
                </a:spcBef>
              </a:pPr>
              <a:r>
                <a:rPr b="1" spc="4" baseline="-2415" dirty="0">
                  <a:solidFill>
                    <a:srgbClr val="003257"/>
                  </a:solidFill>
                  <a:latin typeface="Arial"/>
                  <a:cs typeface="Arial"/>
                </a:rPr>
                <a:t>MGW</a:t>
              </a:r>
              <a:endParaRPr sz="1200">
                <a:latin typeface="Arial"/>
                <a:cs typeface="Arial"/>
              </a:endParaRPr>
            </a:p>
          </p:txBody>
        </p:sp>
        <p:sp>
          <p:nvSpPr>
            <p:cNvPr id="644" name="object 34"/>
            <p:cNvSpPr txBox="1"/>
            <p:nvPr/>
          </p:nvSpPr>
          <p:spPr>
            <a:xfrm>
              <a:off x="5301119" y="5675376"/>
              <a:ext cx="302894" cy="224789"/>
            </a:xfrm>
            <a:prstGeom prst="rect">
              <a:avLst/>
            </a:prstGeom>
          </p:spPr>
          <p:txBody>
            <a:bodyPr wrap="square" lIns="0" tIns="0" rIns="0" bIns="0" rtlCol="0">
              <a:noAutofit/>
            </a:bodyPr>
            <a:lstStyle/>
            <a:p>
              <a:pPr marL="29711">
                <a:lnSpc>
                  <a:spcPct val="95825"/>
                </a:lnSpc>
                <a:spcBef>
                  <a:spcPts val="295"/>
                </a:spcBef>
              </a:pPr>
              <a:r>
                <a:rPr sz="900" dirty="0">
                  <a:latin typeface="Arial"/>
                  <a:cs typeface="Arial"/>
                </a:rPr>
                <a:t>A</a:t>
              </a:r>
              <a:r>
                <a:rPr sz="900" spc="9" dirty="0">
                  <a:latin typeface="Arial"/>
                  <a:cs typeface="Arial"/>
                </a:rPr>
                <a:t>T</a:t>
              </a:r>
              <a:r>
                <a:rPr sz="900" dirty="0">
                  <a:latin typeface="Arial"/>
                  <a:cs typeface="Arial"/>
                </a:rPr>
                <a:t>M</a:t>
              </a:r>
              <a:endParaRPr sz="900">
                <a:latin typeface="Arial"/>
                <a:cs typeface="Arial"/>
              </a:endParaRPr>
            </a:p>
          </p:txBody>
        </p:sp>
        <p:sp>
          <p:nvSpPr>
            <p:cNvPr id="645" name="object 33"/>
            <p:cNvSpPr txBox="1"/>
            <p:nvPr/>
          </p:nvSpPr>
          <p:spPr>
            <a:xfrm>
              <a:off x="5604014" y="5675376"/>
              <a:ext cx="298323" cy="224789"/>
            </a:xfrm>
            <a:prstGeom prst="rect">
              <a:avLst/>
            </a:prstGeom>
          </p:spPr>
          <p:txBody>
            <a:bodyPr wrap="square" lIns="0" tIns="0" rIns="0" bIns="0" rtlCol="0">
              <a:noAutofit/>
            </a:bodyPr>
            <a:lstStyle/>
            <a:p>
              <a:pPr marL="95624">
                <a:lnSpc>
                  <a:spcPct val="95825"/>
                </a:lnSpc>
                <a:spcBef>
                  <a:spcPts val="295"/>
                </a:spcBef>
              </a:pPr>
              <a:r>
                <a:rPr sz="900" dirty="0">
                  <a:latin typeface="Arial"/>
                  <a:cs typeface="Arial"/>
                </a:rPr>
                <a:t>IP</a:t>
              </a:r>
              <a:endParaRPr sz="900">
                <a:latin typeface="Arial"/>
                <a:cs typeface="Arial"/>
              </a:endParaRPr>
            </a:p>
          </p:txBody>
        </p:sp>
        <p:sp>
          <p:nvSpPr>
            <p:cNvPr id="646" name="object 32"/>
            <p:cNvSpPr txBox="1"/>
            <p:nvPr/>
          </p:nvSpPr>
          <p:spPr>
            <a:xfrm>
              <a:off x="5902337" y="5675376"/>
              <a:ext cx="307848" cy="224789"/>
            </a:xfrm>
            <a:prstGeom prst="rect">
              <a:avLst/>
            </a:prstGeom>
          </p:spPr>
          <p:txBody>
            <a:bodyPr wrap="square" lIns="0" tIns="0" rIns="0" bIns="0" rtlCol="0">
              <a:noAutofit/>
            </a:bodyPr>
            <a:lstStyle/>
            <a:p>
              <a:pPr marL="28949">
                <a:lnSpc>
                  <a:spcPct val="95825"/>
                </a:lnSpc>
                <a:spcBef>
                  <a:spcPts val="295"/>
                </a:spcBef>
              </a:pPr>
              <a:r>
                <a:rPr sz="900" spc="9" dirty="0">
                  <a:latin typeface="Arial"/>
                  <a:cs typeface="Arial"/>
                </a:rPr>
                <a:t>T</a:t>
              </a:r>
              <a:r>
                <a:rPr sz="900" dirty="0">
                  <a:latin typeface="Arial"/>
                  <a:cs typeface="Arial"/>
                </a:rPr>
                <a:t>DM</a:t>
              </a:r>
              <a:endParaRPr sz="900">
                <a:latin typeface="Arial"/>
                <a:cs typeface="Arial"/>
              </a:endParaRPr>
            </a:p>
          </p:txBody>
        </p:sp>
        <p:sp>
          <p:nvSpPr>
            <p:cNvPr id="647" name="object 31"/>
            <p:cNvSpPr txBox="1"/>
            <p:nvPr/>
          </p:nvSpPr>
          <p:spPr>
            <a:xfrm>
              <a:off x="4045343" y="5465826"/>
              <a:ext cx="915924" cy="231648"/>
            </a:xfrm>
            <a:prstGeom prst="rect">
              <a:avLst/>
            </a:prstGeom>
          </p:spPr>
          <p:txBody>
            <a:bodyPr wrap="square" lIns="0" tIns="0" rIns="0" bIns="0" rtlCol="0">
              <a:noAutofit/>
            </a:bodyPr>
            <a:lstStyle/>
            <a:p>
              <a:pPr marL="261359">
                <a:lnSpc>
                  <a:spcPts val="1355"/>
                </a:lnSpc>
                <a:spcBef>
                  <a:spcPts val="537"/>
                </a:spcBef>
              </a:pPr>
              <a:r>
                <a:rPr b="1" spc="4" baseline="-2415" dirty="0">
                  <a:solidFill>
                    <a:srgbClr val="003257"/>
                  </a:solidFill>
                  <a:latin typeface="Arial"/>
                  <a:cs typeface="Arial"/>
                </a:rPr>
                <a:t>MGW</a:t>
              </a:r>
              <a:endParaRPr sz="1200">
                <a:latin typeface="Arial"/>
                <a:cs typeface="Arial"/>
              </a:endParaRPr>
            </a:p>
          </p:txBody>
        </p:sp>
        <p:sp>
          <p:nvSpPr>
            <p:cNvPr id="648" name="object 30"/>
            <p:cNvSpPr txBox="1"/>
            <p:nvPr/>
          </p:nvSpPr>
          <p:spPr>
            <a:xfrm>
              <a:off x="4045343" y="5697474"/>
              <a:ext cx="302894" cy="225551"/>
            </a:xfrm>
            <a:prstGeom prst="rect">
              <a:avLst/>
            </a:prstGeom>
          </p:spPr>
          <p:txBody>
            <a:bodyPr wrap="square" lIns="0" tIns="0" rIns="0" bIns="0" rtlCol="0">
              <a:noAutofit/>
            </a:bodyPr>
            <a:lstStyle/>
            <a:p>
              <a:pPr marL="29711">
                <a:lnSpc>
                  <a:spcPct val="95825"/>
                </a:lnSpc>
                <a:spcBef>
                  <a:spcPts val="295"/>
                </a:spcBef>
              </a:pPr>
              <a:r>
                <a:rPr sz="900" dirty="0">
                  <a:latin typeface="Arial"/>
                  <a:cs typeface="Arial"/>
                </a:rPr>
                <a:t>A</a:t>
              </a:r>
              <a:r>
                <a:rPr sz="900" spc="9" dirty="0">
                  <a:latin typeface="Arial"/>
                  <a:cs typeface="Arial"/>
                </a:rPr>
                <a:t>T</a:t>
              </a:r>
              <a:r>
                <a:rPr sz="900" dirty="0">
                  <a:latin typeface="Arial"/>
                  <a:cs typeface="Arial"/>
                </a:rPr>
                <a:t>M</a:t>
              </a:r>
              <a:endParaRPr sz="900">
                <a:latin typeface="Arial"/>
                <a:cs typeface="Arial"/>
              </a:endParaRPr>
            </a:p>
          </p:txBody>
        </p:sp>
        <p:sp>
          <p:nvSpPr>
            <p:cNvPr id="649" name="object 29"/>
            <p:cNvSpPr txBox="1"/>
            <p:nvPr/>
          </p:nvSpPr>
          <p:spPr>
            <a:xfrm>
              <a:off x="4348238" y="5697474"/>
              <a:ext cx="298322" cy="225551"/>
            </a:xfrm>
            <a:prstGeom prst="rect">
              <a:avLst/>
            </a:prstGeom>
          </p:spPr>
          <p:txBody>
            <a:bodyPr wrap="square" lIns="0" tIns="0" rIns="0" bIns="0" rtlCol="0">
              <a:noAutofit/>
            </a:bodyPr>
            <a:lstStyle/>
            <a:p>
              <a:pPr marL="95624">
                <a:lnSpc>
                  <a:spcPct val="95825"/>
                </a:lnSpc>
                <a:spcBef>
                  <a:spcPts val="295"/>
                </a:spcBef>
              </a:pPr>
              <a:r>
                <a:rPr sz="900" dirty="0">
                  <a:latin typeface="Arial"/>
                  <a:cs typeface="Arial"/>
                </a:rPr>
                <a:t>IP</a:t>
              </a:r>
              <a:endParaRPr sz="900">
                <a:latin typeface="Arial"/>
                <a:cs typeface="Arial"/>
              </a:endParaRPr>
            </a:p>
          </p:txBody>
        </p:sp>
        <p:sp>
          <p:nvSpPr>
            <p:cNvPr id="650" name="object 28"/>
            <p:cNvSpPr txBox="1"/>
            <p:nvPr/>
          </p:nvSpPr>
          <p:spPr>
            <a:xfrm>
              <a:off x="4646561" y="5697474"/>
              <a:ext cx="314706" cy="225551"/>
            </a:xfrm>
            <a:prstGeom prst="rect">
              <a:avLst/>
            </a:prstGeom>
          </p:spPr>
          <p:txBody>
            <a:bodyPr wrap="square" lIns="0" tIns="0" rIns="0" bIns="0" rtlCol="0">
              <a:noAutofit/>
            </a:bodyPr>
            <a:lstStyle/>
            <a:p>
              <a:pPr marL="28949">
                <a:lnSpc>
                  <a:spcPct val="95825"/>
                </a:lnSpc>
                <a:spcBef>
                  <a:spcPts val="295"/>
                </a:spcBef>
              </a:pPr>
              <a:r>
                <a:rPr sz="900" spc="9" dirty="0">
                  <a:latin typeface="Arial"/>
                  <a:cs typeface="Arial"/>
                </a:rPr>
                <a:t>T</a:t>
              </a:r>
              <a:r>
                <a:rPr sz="900" dirty="0">
                  <a:latin typeface="Arial"/>
                  <a:cs typeface="Arial"/>
                </a:rPr>
                <a:t>DM</a:t>
              </a:r>
              <a:endParaRPr sz="900">
                <a:latin typeface="Arial"/>
                <a:cs typeface="Arial"/>
              </a:endParaRPr>
            </a:p>
          </p:txBody>
        </p:sp>
        <p:sp>
          <p:nvSpPr>
            <p:cNvPr id="651" name="object 27"/>
            <p:cNvSpPr txBox="1"/>
            <p:nvPr/>
          </p:nvSpPr>
          <p:spPr>
            <a:xfrm>
              <a:off x="2710319" y="5494020"/>
              <a:ext cx="915924" cy="231647"/>
            </a:xfrm>
            <a:prstGeom prst="rect">
              <a:avLst/>
            </a:prstGeom>
          </p:spPr>
          <p:txBody>
            <a:bodyPr wrap="square" lIns="0" tIns="0" rIns="0" bIns="0" rtlCol="0">
              <a:noAutofit/>
            </a:bodyPr>
            <a:lstStyle/>
            <a:p>
              <a:pPr marL="261359">
                <a:lnSpc>
                  <a:spcPts val="1350"/>
                </a:lnSpc>
                <a:spcBef>
                  <a:spcPts val="542"/>
                </a:spcBef>
              </a:pPr>
              <a:r>
                <a:rPr b="1" spc="4" baseline="-2415" dirty="0">
                  <a:solidFill>
                    <a:srgbClr val="003257"/>
                  </a:solidFill>
                  <a:latin typeface="Arial"/>
                  <a:cs typeface="Arial"/>
                </a:rPr>
                <a:t>MGW</a:t>
              </a:r>
              <a:endParaRPr sz="1200">
                <a:latin typeface="Arial"/>
                <a:cs typeface="Arial"/>
              </a:endParaRPr>
            </a:p>
          </p:txBody>
        </p:sp>
        <p:sp>
          <p:nvSpPr>
            <p:cNvPr id="652" name="object 26"/>
            <p:cNvSpPr txBox="1"/>
            <p:nvPr/>
          </p:nvSpPr>
          <p:spPr>
            <a:xfrm>
              <a:off x="2710319" y="5725668"/>
              <a:ext cx="302894" cy="217614"/>
            </a:xfrm>
            <a:prstGeom prst="rect">
              <a:avLst/>
            </a:prstGeom>
          </p:spPr>
          <p:txBody>
            <a:bodyPr wrap="square" lIns="0" tIns="0" rIns="0" bIns="0" rtlCol="0">
              <a:noAutofit/>
            </a:bodyPr>
            <a:lstStyle/>
            <a:p>
              <a:pPr marL="29711">
                <a:lnSpc>
                  <a:spcPct val="95825"/>
                </a:lnSpc>
                <a:spcBef>
                  <a:spcPts val="295"/>
                </a:spcBef>
              </a:pPr>
              <a:r>
                <a:rPr sz="900" dirty="0">
                  <a:latin typeface="Arial"/>
                  <a:cs typeface="Arial"/>
                </a:rPr>
                <a:t>A</a:t>
              </a:r>
              <a:r>
                <a:rPr sz="900" spc="9" dirty="0">
                  <a:latin typeface="Arial"/>
                  <a:cs typeface="Arial"/>
                </a:rPr>
                <a:t>T</a:t>
              </a:r>
              <a:r>
                <a:rPr sz="900" dirty="0">
                  <a:latin typeface="Arial"/>
                  <a:cs typeface="Arial"/>
                </a:rPr>
                <a:t>M</a:t>
              </a:r>
              <a:endParaRPr sz="900">
                <a:latin typeface="Arial"/>
                <a:cs typeface="Arial"/>
              </a:endParaRPr>
            </a:p>
          </p:txBody>
        </p:sp>
        <p:sp>
          <p:nvSpPr>
            <p:cNvPr id="653" name="object 25"/>
            <p:cNvSpPr txBox="1"/>
            <p:nvPr/>
          </p:nvSpPr>
          <p:spPr>
            <a:xfrm>
              <a:off x="3013214" y="5725668"/>
              <a:ext cx="298323" cy="217614"/>
            </a:xfrm>
            <a:prstGeom prst="rect">
              <a:avLst/>
            </a:prstGeom>
          </p:spPr>
          <p:txBody>
            <a:bodyPr wrap="square" lIns="0" tIns="0" rIns="0" bIns="0" rtlCol="0">
              <a:noAutofit/>
            </a:bodyPr>
            <a:lstStyle/>
            <a:p>
              <a:pPr marL="95624">
                <a:lnSpc>
                  <a:spcPct val="95825"/>
                </a:lnSpc>
                <a:spcBef>
                  <a:spcPts val="295"/>
                </a:spcBef>
              </a:pPr>
              <a:r>
                <a:rPr sz="900" dirty="0">
                  <a:latin typeface="Arial"/>
                  <a:cs typeface="Arial"/>
                </a:rPr>
                <a:t>IP</a:t>
              </a:r>
              <a:endParaRPr sz="900">
                <a:latin typeface="Arial"/>
                <a:cs typeface="Arial"/>
              </a:endParaRPr>
            </a:p>
          </p:txBody>
        </p:sp>
        <p:sp>
          <p:nvSpPr>
            <p:cNvPr id="654" name="object 24"/>
            <p:cNvSpPr txBox="1"/>
            <p:nvPr/>
          </p:nvSpPr>
          <p:spPr>
            <a:xfrm>
              <a:off x="3311537" y="5725668"/>
              <a:ext cx="314706" cy="217614"/>
            </a:xfrm>
            <a:prstGeom prst="rect">
              <a:avLst/>
            </a:prstGeom>
          </p:spPr>
          <p:txBody>
            <a:bodyPr wrap="square" lIns="0" tIns="0" rIns="0" bIns="0" rtlCol="0">
              <a:noAutofit/>
            </a:bodyPr>
            <a:lstStyle/>
            <a:p>
              <a:pPr marL="28949">
                <a:lnSpc>
                  <a:spcPct val="95825"/>
                </a:lnSpc>
                <a:spcBef>
                  <a:spcPts val="295"/>
                </a:spcBef>
              </a:pPr>
              <a:r>
                <a:rPr sz="900" spc="9" dirty="0">
                  <a:latin typeface="Arial"/>
                  <a:cs typeface="Arial"/>
                </a:rPr>
                <a:t>T</a:t>
              </a:r>
              <a:r>
                <a:rPr sz="900" dirty="0">
                  <a:latin typeface="Arial"/>
                  <a:cs typeface="Arial"/>
                </a:rPr>
                <a:t>DM</a:t>
              </a:r>
              <a:endParaRPr sz="900">
                <a:latin typeface="Arial"/>
                <a:cs typeface="Arial"/>
              </a:endParaRPr>
            </a:p>
          </p:txBody>
        </p:sp>
        <p:sp>
          <p:nvSpPr>
            <p:cNvPr id="655" name="object 23"/>
            <p:cNvSpPr txBox="1"/>
            <p:nvPr/>
          </p:nvSpPr>
          <p:spPr>
            <a:xfrm>
              <a:off x="1440065" y="5457444"/>
              <a:ext cx="915924" cy="231647"/>
            </a:xfrm>
            <a:prstGeom prst="rect">
              <a:avLst/>
            </a:prstGeom>
          </p:spPr>
          <p:txBody>
            <a:bodyPr wrap="square" lIns="0" tIns="0" rIns="0" bIns="0" rtlCol="0">
              <a:noAutofit/>
            </a:bodyPr>
            <a:lstStyle/>
            <a:p>
              <a:pPr marL="262121">
                <a:lnSpc>
                  <a:spcPts val="1350"/>
                </a:lnSpc>
                <a:spcBef>
                  <a:spcPts val="542"/>
                </a:spcBef>
              </a:pPr>
              <a:r>
                <a:rPr b="1" spc="4" baseline="-2415" dirty="0">
                  <a:solidFill>
                    <a:srgbClr val="003257"/>
                  </a:solidFill>
                  <a:latin typeface="Arial"/>
                  <a:cs typeface="Arial"/>
                </a:rPr>
                <a:t>MGW</a:t>
              </a:r>
              <a:endParaRPr sz="1200">
                <a:latin typeface="Arial"/>
                <a:cs typeface="Arial"/>
              </a:endParaRPr>
            </a:p>
          </p:txBody>
        </p:sp>
        <p:sp>
          <p:nvSpPr>
            <p:cNvPr id="656" name="object 22"/>
            <p:cNvSpPr txBox="1"/>
            <p:nvPr/>
          </p:nvSpPr>
          <p:spPr>
            <a:xfrm>
              <a:off x="1440065" y="5689092"/>
              <a:ext cx="303275" cy="225552"/>
            </a:xfrm>
            <a:prstGeom prst="rect">
              <a:avLst/>
            </a:prstGeom>
          </p:spPr>
          <p:txBody>
            <a:bodyPr wrap="square" lIns="0" tIns="0" rIns="0" bIns="0" rtlCol="0">
              <a:noAutofit/>
            </a:bodyPr>
            <a:lstStyle/>
            <a:p>
              <a:pPr marL="30474">
                <a:lnSpc>
                  <a:spcPct val="95825"/>
                </a:lnSpc>
                <a:spcBef>
                  <a:spcPts val="295"/>
                </a:spcBef>
              </a:pPr>
              <a:r>
                <a:rPr sz="900" dirty="0">
                  <a:latin typeface="Arial"/>
                  <a:cs typeface="Arial"/>
                </a:rPr>
                <a:t>A</a:t>
              </a:r>
              <a:r>
                <a:rPr sz="900" spc="9" dirty="0">
                  <a:latin typeface="Arial"/>
                  <a:cs typeface="Arial"/>
                </a:rPr>
                <a:t>T</a:t>
              </a:r>
              <a:r>
                <a:rPr sz="900" dirty="0">
                  <a:latin typeface="Arial"/>
                  <a:cs typeface="Arial"/>
                </a:rPr>
                <a:t>M</a:t>
              </a:r>
              <a:endParaRPr sz="900">
                <a:latin typeface="Arial"/>
                <a:cs typeface="Arial"/>
              </a:endParaRPr>
            </a:p>
          </p:txBody>
        </p:sp>
        <p:sp>
          <p:nvSpPr>
            <p:cNvPr id="657" name="object 21"/>
            <p:cNvSpPr txBox="1"/>
            <p:nvPr/>
          </p:nvSpPr>
          <p:spPr>
            <a:xfrm>
              <a:off x="1743341" y="5689092"/>
              <a:ext cx="298323" cy="225552"/>
            </a:xfrm>
            <a:prstGeom prst="rect">
              <a:avLst/>
            </a:prstGeom>
          </p:spPr>
          <p:txBody>
            <a:bodyPr wrap="square" lIns="0" tIns="0" rIns="0" bIns="0" rtlCol="0">
              <a:noAutofit/>
            </a:bodyPr>
            <a:lstStyle/>
            <a:p>
              <a:pPr marL="95243">
                <a:lnSpc>
                  <a:spcPct val="95825"/>
                </a:lnSpc>
                <a:spcBef>
                  <a:spcPts val="295"/>
                </a:spcBef>
              </a:pPr>
              <a:r>
                <a:rPr sz="900" dirty="0">
                  <a:latin typeface="Arial"/>
                  <a:cs typeface="Arial"/>
                </a:rPr>
                <a:t>IP</a:t>
              </a:r>
              <a:endParaRPr sz="900">
                <a:latin typeface="Arial"/>
                <a:cs typeface="Arial"/>
              </a:endParaRPr>
            </a:p>
          </p:txBody>
        </p:sp>
        <p:sp>
          <p:nvSpPr>
            <p:cNvPr id="658" name="object 20"/>
            <p:cNvSpPr txBox="1"/>
            <p:nvPr/>
          </p:nvSpPr>
          <p:spPr>
            <a:xfrm>
              <a:off x="2041664" y="5689092"/>
              <a:ext cx="314325" cy="225552"/>
            </a:xfrm>
            <a:prstGeom prst="rect">
              <a:avLst/>
            </a:prstGeom>
          </p:spPr>
          <p:txBody>
            <a:bodyPr wrap="square" lIns="0" tIns="0" rIns="0" bIns="0" rtlCol="0">
              <a:noAutofit/>
            </a:bodyPr>
            <a:lstStyle/>
            <a:p>
              <a:pPr marL="28568">
                <a:lnSpc>
                  <a:spcPct val="95825"/>
                </a:lnSpc>
                <a:spcBef>
                  <a:spcPts val="295"/>
                </a:spcBef>
              </a:pPr>
              <a:r>
                <a:rPr sz="900" spc="9" dirty="0">
                  <a:latin typeface="Arial"/>
                  <a:cs typeface="Arial"/>
                </a:rPr>
                <a:t>T</a:t>
              </a:r>
              <a:r>
                <a:rPr sz="900" dirty="0">
                  <a:latin typeface="Arial"/>
                  <a:cs typeface="Arial"/>
                </a:rPr>
                <a:t>DM</a:t>
              </a:r>
              <a:endParaRPr sz="900">
                <a:latin typeface="Arial"/>
                <a:cs typeface="Arial"/>
              </a:endParaRPr>
            </a:p>
          </p:txBody>
        </p:sp>
        <p:sp>
          <p:nvSpPr>
            <p:cNvPr id="659" name="object 19"/>
            <p:cNvSpPr txBox="1"/>
            <p:nvPr/>
          </p:nvSpPr>
          <p:spPr>
            <a:xfrm>
              <a:off x="5251589" y="3982974"/>
              <a:ext cx="915924" cy="230124"/>
            </a:xfrm>
            <a:prstGeom prst="rect">
              <a:avLst/>
            </a:prstGeom>
          </p:spPr>
          <p:txBody>
            <a:bodyPr wrap="square" lIns="0" tIns="0" rIns="0" bIns="0" rtlCol="0">
              <a:noAutofit/>
            </a:bodyPr>
            <a:lstStyle/>
            <a:p>
              <a:pPr marL="41141">
                <a:lnSpc>
                  <a:spcPts val="1340"/>
                </a:lnSpc>
                <a:spcBef>
                  <a:spcPts val="537"/>
                </a:spcBef>
              </a:pPr>
              <a:r>
                <a:rPr b="1" baseline="-2415" dirty="0">
                  <a:solidFill>
                    <a:srgbClr val="003257"/>
                  </a:solidFill>
                  <a:latin typeface="Arial"/>
                  <a:cs typeface="Arial"/>
                </a:rPr>
                <a:t>MSC s</a:t>
              </a:r>
              <a:r>
                <a:rPr b="1" spc="-4" baseline="-2415" dirty="0">
                  <a:solidFill>
                    <a:srgbClr val="003257"/>
                  </a:solidFill>
                  <a:latin typeface="Arial"/>
                  <a:cs typeface="Arial"/>
                </a:rPr>
                <a:t>er</a:t>
              </a:r>
              <a:r>
                <a:rPr b="1" baseline="-2415" dirty="0">
                  <a:solidFill>
                    <a:srgbClr val="003257"/>
                  </a:solidFill>
                  <a:latin typeface="Arial"/>
                  <a:cs typeface="Arial"/>
                </a:rPr>
                <a:t>v</a:t>
              </a:r>
              <a:r>
                <a:rPr b="1" spc="-4" baseline="-2415" dirty="0">
                  <a:solidFill>
                    <a:srgbClr val="003257"/>
                  </a:solidFill>
                  <a:latin typeface="Arial"/>
                  <a:cs typeface="Arial"/>
                </a:rPr>
                <a:t>e</a:t>
              </a:r>
              <a:r>
                <a:rPr b="1" baseline="-2415" dirty="0">
                  <a:solidFill>
                    <a:srgbClr val="003257"/>
                  </a:solidFill>
                  <a:latin typeface="Arial"/>
                  <a:cs typeface="Arial"/>
                </a:rPr>
                <a:t>r</a:t>
              </a:r>
              <a:endParaRPr sz="1200">
                <a:latin typeface="Arial"/>
                <a:cs typeface="Arial"/>
              </a:endParaRPr>
            </a:p>
          </p:txBody>
        </p:sp>
        <p:sp>
          <p:nvSpPr>
            <p:cNvPr id="660" name="object 18"/>
            <p:cNvSpPr txBox="1"/>
            <p:nvPr/>
          </p:nvSpPr>
          <p:spPr>
            <a:xfrm>
              <a:off x="5251589" y="4213098"/>
              <a:ext cx="398635" cy="227075"/>
            </a:xfrm>
            <a:prstGeom prst="rect">
              <a:avLst/>
            </a:prstGeom>
          </p:spPr>
          <p:txBody>
            <a:bodyPr wrap="square" lIns="0" tIns="0" rIns="0" bIns="0" rtlCol="0">
              <a:noAutofit/>
            </a:bodyPr>
            <a:lstStyle/>
            <a:p>
              <a:pPr marL="44189">
                <a:lnSpc>
                  <a:spcPct val="95825"/>
                </a:lnSpc>
                <a:spcBef>
                  <a:spcPts val="295"/>
                </a:spcBef>
              </a:pPr>
              <a:r>
                <a:rPr sz="900" dirty="0">
                  <a:latin typeface="Arial"/>
                  <a:cs typeface="Arial"/>
                </a:rPr>
                <a:t>UM</a:t>
              </a:r>
              <a:r>
                <a:rPr sz="900" spc="9" dirty="0">
                  <a:latin typeface="Arial"/>
                  <a:cs typeface="Arial"/>
                </a:rPr>
                <a:t>T</a:t>
              </a:r>
              <a:r>
                <a:rPr sz="900" dirty="0">
                  <a:latin typeface="Arial"/>
                  <a:cs typeface="Arial"/>
                </a:rPr>
                <a:t>S</a:t>
              </a:r>
              <a:endParaRPr sz="900">
                <a:latin typeface="Arial"/>
                <a:cs typeface="Arial"/>
              </a:endParaRPr>
            </a:p>
          </p:txBody>
        </p:sp>
        <p:sp>
          <p:nvSpPr>
            <p:cNvPr id="661" name="object 17"/>
            <p:cNvSpPr txBox="1"/>
            <p:nvPr/>
          </p:nvSpPr>
          <p:spPr>
            <a:xfrm>
              <a:off x="5632589" y="4213098"/>
              <a:ext cx="152400" cy="227075"/>
            </a:xfrm>
            <a:prstGeom prst="rect">
              <a:avLst/>
            </a:prstGeom>
          </p:spPr>
          <p:txBody>
            <a:bodyPr wrap="square" lIns="0" tIns="0" rIns="0" bIns="0" rtlCol="0">
              <a:noAutofit/>
            </a:bodyPr>
            <a:lstStyle/>
            <a:p>
              <a:pPr marL="25400">
                <a:lnSpc>
                  <a:spcPts val="1000"/>
                </a:lnSpc>
              </a:pPr>
              <a:endParaRPr sz="1000"/>
            </a:p>
          </p:txBody>
        </p:sp>
        <p:sp>
          <p:nvSpPr>
            <p:cNvPr id="662" name="object 16"/>
            <p:cNvSpPr txBox="1"/>
            <p:nvPr/>
          </p:nvSpPr>
          <p:spPr>
            <a:xfrm>
              <a:off x="5784989" y="4213098"/>
              <a:ext cx="382524" cy="227075"/>
            </a:xfrm>
            <a:prstGeom prst="rect">
              <a:avLst/>
            </a:prstGeom>
          </p:spPr>
          <p:txBody>
            <a:bodyPr wrap="square" lIns="0" tIns="0" rIns="0" bIns="0" rtlCol="0">
              <a:noAutofit/>
            </a:bodyPr>
            <a:lstStyle/>
            <a:p>
              <a:pPr marL="44189">
                <a:lnSpc>
                  <a:spcPct val="95825"/>
                </a:lnSpc>
                <a:spcBef>
                  <a:spcPts val="295"/>
                </a:spcBef>
              </a:pPr>
              <a:r>
                <a:rPr sz="900" dirty="0">
                  <a:latin typeface="Arial"/>
                  <a:cs typeface="Arial"/>
                </a:rPr>
                <a:t>GSM</a:t>
              </a:r>
              <a:endParaRPr sz="900">
                <a:latin typeface="Arial"/>
                <a:cs typeface="Arial"/>
              </a:endParaRPr>
            </a:p>
          </p:txBody>
        </p:sp>
        <p:sp>
          <p:nvSpPr>
            <p:cNvPr id="663" name="object 15"/>
            <p:cNvSpPr txBox="1"/>
            <p:nvPr/>
          </p:nvSpPr>
          <p:spPr>
            <a:xfrm>
              <a:off x="5251589" y="4440174"/>
              <a:ext cx="533400" cy="955548"/>
            </a:xfrm>
            <a:prstGeom prst="rect">
              <a:avLst/>
            </a:prstGeom>
          </p:spPr>
          <p:txBody>
            <a:bodyPr wrap="square" lIns="0" tIns="0" rIns="0" bIns="0" rtlCol="0">
              <a:noAutofit/>
            </a:bodyPr>
            <a:lstStyle/>
            <a:p>
              <a:pPr marL="25400">
                <a:lnSpc>
                  <a:spcPts val="1000"/>
                </a:lnSpc>
              </a:pPr>
              <a:endParaRPr sz="1000"/>
            </a:p>
          </p:txBody>
        </p:sp>
        <p:sp>
          <p:nvSpPr>
            <p:cNvPr id="664" name="object 14"/>
            <p:cNvSpPr txBox="1"/>
            <p:nvPr/>
          </p:nvSpPr>
          <p:spPr>
            <a:xfrm>
              <a:off x="5784989" y="4440174"/>
              <a:ext cx="382524" cy="955548"/>
            </a:xfrm>
            <a:prstGeom prst="rect">
              <a:avLst/>
            </a:prstGeom>
          </p:spPr>
          <p:txBody>
            <a:bodyPr wrap="square" lIns="0" tIns="0" rIns="0" bIns="0" rtlCol="0">
              <a:noAutofit/>
            </a:bodyPr>
            <a:lstStyle/>
            <a:p>
              <a:pPr marL="25400">
                <a:lnSpc>
                  <a:spcPts val="1000"/>
                </a:lnSpc>
              </a:pPr>
              <a:endParaRPr sz="1000"/>
            </a:p>
          </p:txBody>
        </p:sp>
        <p:sp>
          <p:nvSpPr>
            <p:cNvPr id="665" name="object 13"/>
            <p:cNvSpPr txBox="1"/>
            <p:nvPr/>
          </p:nvSpPr>
          <p:spPr>
            <a:xfrm>
              <a:off x="4013339" y="3958590"/>
              <a:ext cx="915924" cy="230886"/>
            </a:xfrm>
            <a:prstGeom prst="rect">
              <a:avLst/>
            </a:prstGeom>
          </p:spPr>
          <p:txBody>
            <a:bodyPr wrap="square" lIns="0" tIns="0" rIns="0" bIns="0" rtlCol="0">
              <a:noAutofit/>
            </a:bodyPr>
            <a:lstStyle/>
            <a:p>
              <a:pPr marL="41141">
                <a:lnSpc>
                  <a:spcPts val="1340"/>
                </a:lnSpc>
                <a:spcBef>
                  <a:spcPts val="542"/>
                </a:spcBef>
              </a:pPr>
              <a:r>
                <a:rPr b="1" baseline="-2415" dirty="0">
                  <a:solidFill>
                    <a:srgbClr val="003257"/>
                  </a:solidFill>
                  <a:latin typeface="Arial"/>
                  <a:cs typeface="Arial"/>
                </a:rPr>
                <a:t>MSC s</a:t>
              </a:r>
              <a:r>
                <a:rPr b="1" spc="-4" baseline="-2415" dirty="0">
                  <a:solidFill>
                    <a:srgbClr val="003257"/>
                  </a:solidFill>
                  <a:latin typeface="Arial"/>
                  <a:cs typeface="Arial"/>
                </a:rPr>
                <a:t>er</a:t>
              </a:r>
              <a:r>
                <a:rPr b="1" baseline="-2415" dirty="0">
                  <a:solidFill>
                    <a:srgbClr val="003257"/>
                  </a:solidFill>
                  <a:latin typeface="Arial"/>
                  <a:cs typeface="Arial"/>
                </a:rPr>
                <a:t>v</a:t>
              </a:r>
              <a:r>
                <a:rPr b="1" spc="-4" baseline="-2415" dirty="0">
                  <a:solidFill>
                    <a:srgbClr val="003257"/>
                  </a:solidFill>
                  <a:latin typeface="Arial"/>
                  <a:cs typeface="Arial"/>
                </a:rPr>
                <a:t>e</a:t>
              </a:r>
              <a:r>
                <a:rPr b="1" baseline="-2415" dirty="0">
                  <a:solidFill>
                    <a:srgbClr val="003257"/>
                  </a:solidFill>
                  <a:latin typeface="Arial"/>
                  <a:cs typeface="Arial"/>
                </a:rPr>
                <a:t>r</a:t>
              </a:r>
              <a:endParaRPr sz="1200">
                <a:latin typeface="Arial"/>
                <a:cs typeface="Arial"/>
              </a:endParaRPr>
            </a:p>
          </p:txBody>
        </p:sp>
        <p:sp>
          <p:nvSpPr>
            <p:cNvPr id="666" name="object 12"/>
            <p:cNvSpPr txBox="1"/>
            <p:nvPr/>
          </p:nvSpPr>
          <p:spPr>
            <a:xfrm>
              <a:off x="4013339" y="4189476"/>
              <a:ext cx="398635" cy="226313"/>
            </a:xfrm>
            <a:prstGeom prst="rect">
              <a:avLst/>
            </a:prstGeom>
          </p:spPr>
          <p:txBody>
            <a:bodyPr wrap="square" lIns="0" tIns="0" rIns="0" bIns="0" rtlCol="0">
              <a:noAutofit/>
            </a:bodyPr>
            <a:lstStyle/>
            <a:p>
              <a:pPr marL="44189">
                <a:lnSpc>
                  <a:spcPct val="95825"/>
                </a:lnSpc>
                <a:spcBef>
                  <a:spcPts val="295"/>
                </a:spcBef>
              </a:pPr>
              <a:r>
                <a:rPr sz="900" dirty="0">
                  <a:latin typeface="Arial"/>
                  <a:cs typeface="Arial"/>
                </a:rPr>
                <a:t>UM</a:t>
              </a:r>
              <a:r>
                <a:rPr sz="900" spc="9" dirty="0">
                  <a:latin typeface="Arial"/>
                  <a:cs typeface="Arial"/>
                </a:rPr>
                <a:t>T</a:t>
              </a:r>
              <a:r>
                <a:rPr sz="900" dirty="0">
                  <a:latin typeface="Arial"/>
                  <a:cs typeface="Arial"/>
                </a:rPr>
                <a:t>S</a:t>
              </a:r>
              <a:endParaRPr sz="900">
                <a:latin typeface="Arial"/>
                <a:cs typeface="Arial"/>
              </a:endParaRPr>
            </a:p>
          </p:txBody>
        </p:sp>
        <p:sp>
          <p:nvSpPr>
            <p:cNvPr id="667" name="object 11"/>
            <p:cNvSpPr txBox="1"/>
            <p:nvPr/>
          </p:nvSpPr>
          <p:spPr>
            <a:xfrm>
              <a:off x="4394339" y="4189476"/>
              <a:ext cx="152400" cy="226313"/>
            </a:xfrm>
            <a:prstGeom prst="rect">
              <a:avLst/>
            </a:prstGeom>
          </p:spPr>
          <p:txBody>
            <a:bodyPr wrap="square" lIns="0" tIns="0" rIns="0" bIns="0" rtlCol="0">
              <a:noAutofit/>
            </a:bodyPr>
            <a:lstStyle/>
            <a:p>
              <a:pPr marL="25400">
                <a:lnSpc>
                  <a:spcPts val="1000"/>
                </a:lnSpc>
              </a:pPr>
              <a:endParaRPr sz="1000"/>
            </a:p>
          </p:txBody>
        </p:sp>
        <p:sp>
          <p:nvSpPr>
            <p:cNvPr id="668" name="object 10"/>
            <p:cNvSpPr txBox="1"/>
            <p:nvPr/>
          </p:nvSpPr>
          <p:spPr>
            <a:xfrm>
              <a:off x="4546739" y="4189476"/>
              <a:ext cx="382524" cy="226313"/>
            </a:xfrm>
            <a:prstGeom prst="rect">
              <a:avLst/>
            </a:prstGeom>
          </p:spPr>
          <p:txBody>
            <a:bodyPr wrap="square" lIns="0" tIns="0" rIns="0" bIns="0" rtlCol="0">
              <a:noAutofit/>
            </a:bodyPr>
            <a:lstStyle/>
            <a:p>
              <a:pPr marL="44189">
                <a:lnSpc>
                  <a:spcPct val="95825"/>
                </a:lnSpc>
                <a:spcBef>
                  <a:spcPts val="295"/>
                </a:spcBef>
              </a:pPr>
              <a:r>
                <a:rPr sz="900" dirty="0">
                  <a:latin typeface="Arial"/>
                  <a:cs typeface="Arial"/>
                </a:rPr>
                <a:t>GSM</a:t>
              </a:r>
              <a:endParaRPr sz="900">
                <a:latin typeface="Arial"/>
                <a:cs typeface="Arial"/>
              </a:endParaRPr>
            </a:p>
          </p:txBody>
        </p:sp>
        <p:sp>
          <p:nvSpPr>
            <p:cNvPr id="669" name="object 9"/>
            <p:cNvSpPr txBox="1"/>
            <p:nvPr/>
          </p:nvSpPr>
          <p:spPr>
            <a:xfrm>
              <a:off x="4013339" y="4415790"/>
              <a:ext cx="477773" cy="1013460"/>
            </a:xfrm>
            <a:prstGeom prst="rect">
              <a:avLst/>
            </a:prstGeom>
          </p:spPr>
          <p:txBody>
            <a:bodyPr wrap="square" lIns="0" tIns="0" rIns="0" bIns="0" rtlCol="0">
              <a:noAutofit/>
            </a:bodyPr>
            <a:lstStyle/>
            <a:p>
              <a:pPr marL="25400">
                <a:lnSpc>
                  <a:spcPts val="1000"/>
                </a:lnSpc>
              </a:pPr>
              <a:endParaRPr sz="1000"/>
            </a:p>
          </p:txBody>
        </p:sp>
        <p:sp>
          <p:nvSpPr>
            <p:cNvPr id="670" name="object 8"/>
            <p:cNvSpPr txBox="1"/>
            <p:nvPr/>
          </p:nvSpPr>
          <p:spPr>
            <a:xfrm>
              <a:off x="4491113" y="4415790"/>
              <a:ext cx="438150" cy="1013460"/>
            </a:xfrm>
            <a:prstGeom prst="rect">
              <a:avLst/>
            </a:prstGeom>
          </p:spPr>
          <p:txBody>
            <a:bodyPr wrap="square" lIns="0" tIns="0" rIns="0" bIns="0" rtlCol="0">
              <a:noAutofit/>
            </a:bodyPr>
            <a:lstStyle/>
            <a:p>
              <a:pPr marL="25400">
                <a:lnSpc>
                  <a:spcPts val="1000"/>
                </a:lnSpc>
              </a:pPr>
              <a:endParaRPr sz="1000"/>
            </a:p>
          </p:txBody>
        </p:sp>
        <p:sp>
          <p:nvSpPr>
            <p:cNvPr id="671" name="object 7"/>
            <p:cNvSpPr txBox="1"/>
            <p:nvPr/>
          </p:nvSpPr>
          <p:spPr>
            <a:xfrm>
              <a:off x="2717939" y="3949446"/>
              <a:ext cx="915923" cy="230124"/>
            </a:xfrm>
            <a:prstGeom prst="rect">
              <a:avLst/>
            </a:prstGeom>
          </p:spPr>
          <p:txBody>
            <a:bodyPr wrap="square" lIns="0" tIns="0" rIns="0" bIns="0" rtlCol="0">
              <a:noAutofit/>
            </a:bodyPr>
            <a:lstStyle/>
            <a:p>
              <a:pPr marL="41141">
                <a:lnSpc>
                  <a:spcPts val="1335"/>
                </a:lnSpc>
                <a:spcBef>
                  <a:spcPts val="541"/>
                </a:spcBef>
              </a:pPr>
              <a:r>
                <a:rPr b="1" baseline="-2415" dirty="0">
                  <a:solidFill>
                    <a:srgbClr val="003257"/>
                  </a:solidFill>
                  <a:latin typeface="Arial"/>
                  <a:cs typeface="Arial"/>
                </a:rPr>
                <a:t>MSC s</a:t>
              </a:r>
              <a:r>
                <a:rPr b="1" spc="-4" baseline="-2415" dirty="0">
                  <a:solidFill>
                    <a:srgbClr val="003257"/>
                  </a:solidFill>
                  <a:latin typeface="Arial"/>
                  <a:cs typeface="Arial"/>
                </a:rPr>
                <a:t>er</a:t>
              </a:r>
              <a:r>
                <a:rPr b="1" baseline="-2415" dirty="0">
                  <a:solidFill>
                    <a:srgbClr val="003257"/>
                  </a:solidFill>
                  <a:latin typeface="Arial"/>
                  <a:cs typeface="Arial"/>
                </a:rPr>
                <a:t>v</a:t>
              </a:r>
              <a:r>
                <a:rPr b="1" spc="-4" baseline="-2415" dirty="0">
                  <a:solidFill>
                    <a:srgbClr val="003257"/>
                  </a:solidFill>
                  <a:latin typeface="Arial"/>
                  <a:cs typeface="Arial"/>
                </a:rPr>
                <a:t>e</a:t>
              </a:r>
              <a:r>
                <a:rPr b="1" baseline="-2415" dirty="0">
                  <a:solidFill>
                    <a:srgbClr val="003257"/>
                  </a:solidFill>
                  <a:latin typeface="Arial"/>
                  <a:cs typeface="Arial"/>
                </a:rPr>
                <a:t>r</a:t>
              </a:r>
              <a:endParaRPr sz="1200">
                <a:latin typeface="Arial"/>
                <a:cs typeface="Arial"/>
              </a:endParaRPr>
            </a:p>
          </p:txBody>
        </p:sp>
        <p:sp>
          <p:nvSpPr>
            <p:cNvPr id="672" name="object 6"/>
            <p:cNvSpPr txBox="1"/>
            <p:nvPr/>
          </p:nvSpPr>
          <p:spPr>
            <a:xfrm>
              <a:off x="2717939" y="4179570"/>
              <a:ext cx="398669" cy="227075"/>
            </a:xfrm>
            <a:prstGeom prst="rect">
              <a:avLst/>
            </a:prstGeom>
          </p:spPr>
          <p:txBody>
            <a:bodyPr wrap="square" lIns="0" tIns="0" rIns="0" bIns="0" rtlCol="0">
              <a:noAutofit/>
            </a:bodyPr>
            <a:lstStyle/>
            <a:p>
              <a:pPr marL="44189">
                <a:lnSpc>
                  <a:spcPct val="95825"/>
                </a:lnSpc>
                <a:spcBef>
                  <a:spcPts val="295"/>
                </a:spcBef>
              </a:pPr>
              <a:r>
                <a:rPr sz="900" dirty="0">
                  <a:latin typeface="Arial"/>
                  <a:cs typeface="Arial"/>
                </a:rPr>
                <a:t>UM</a:t>
              </a:r>
              <a:r>
                <a:rPr sz="900" spc="9" dirty="0">
                  <a:latin typeface="Arial"/>
                  <a:cs typeface="Arial"/>
                </a:rPr>
                <a:t>T</a:t>
              </a:r>
              <a:r>
                <a:rPr sz="900" dirty="0">
                  <a:latin typeface="Arial"/>
                  <a:cs typeface="Arial"/>
                </a:rPr>
                <a:t>S</a:t>
              </a:r>
              <a:endParaRPr sz="900">
                <a:latin typeface="Arial"/>
                <a:cs typeface="Arial"/>
              </a:endParaRPr>
            </a:p>
          </p:txBody>
        </p:sp>
        <p:sp>
          <p:nvSpPr>
            <p:cNvPr id="673" name="object 5"/>
            <p:cNvSpPr txBox="1"/>
            <p:nvPr/>
          </p:nvSpPr>
          <p:spPr>
            <a:xfrm>
              <a:off x="3098939" y="4179570"/>
              <a:ext cx="152387" cy="227075"/>
            </a:xfrm>
            <a:prstGeom prst="rect">
              <a:avLst/>
            </a:prstGeom>
          </p:spPr>
          <p:txBody>
            <a:bodyPr wrap="square" lIns="0" tIns="0" rIns="0" bIns="0" rtlCol="0">
              <a:noAutofit/>
            </a:bodyPr>
            <a:lstStyle/>
            <a:p>
              <a:pPr marL="25400">
                <a:lnSpc>
                  <a:spcPts val="1000"/>
                </a:lnSpc>
              </a:pPr>
              <a:endParaRPr sz="1000"/>
            </a:p>
          </p:txBody>
        </p:sp>
        <p:sp>
          <p:nvSpPr>
            <p:cNvPr id="674" name="object 4"/>
            <p:cNvSpPr txBox="1"/>
            <p:nvPr/>
          </p:nvSpPr>
          <p:spPr>
            <a:xfrm>
              <a:off x="3251327" y="4179570"/>
              <a:ext cx="382536" cy="227075"/>
            </a:xfrm>
            <a:prstGeom prst="rect">
              <a:avLst/>
            </a:prstGeom>
          </p:spPr>
          <p:txBody>
            <a:bodyPr wrap="square" lIns="0" tIns="0" rIns="0" bIns="0" rtlCol="0">
              <a:noAutofit/>
            </a:bodyPr>
            <a:lstStyle/>
            <a:p>
              <a:pPr marL="44202">
                <a:lnSpc>
                  <a:spcPct val="95825"/>
                </a:lnSpc>
                <a:spcBef>
                  <a:spcPts val="295"/>
                </a:spcBef>
              </a:pPr>
              <a:r>
                <a:rPr sz="900" dirty="0">
                  <a:latin typeface="Arial"/>
                  <a:cs typeface="Arial"/>
                </a:rPr>
                <a:t>GSM</a:t>
              </a:r>
              <a:endParaRPr sz="900" dirty="0">
                <a:latin typeface="Arial"/>
                <a:cs typeface="Arial"/>
              </a:endParaRPr>
            </a:p>
          </p:txBody>
        </p:sp>
        <p:sp>
          <p:nvSpPr>
            <p:cNvPr id="675" name="object 3"/>
            <p:cNvSpPr txBox="1"/>
            <p:nvPr/>
          </p:nvSpPr>
          <p:spPr>
            <a:xfrm>
              <a:off x="2717939" y="4406646"/>
              <a:ext cx="435102" cy="998219"/>
            </a:xfrm>
            <a:prstGeom prst="rect">
              <a:avLst/>
            </a:prstGeom>
          </p:spPr>
          <p:txBody>
            <a:bodyPr wrap="square" lIns="0" tIns="0" rIns="0" bIns="0" rtlCol="0">
              <a:noAutofit/>
            </a:bodyPr>
            <a:lstStyle/>
            <a:p>
              <a:pPr marL="25400">
                <a:lnSpc>
                  <a:spcPts val="1000"/>
                </a:lnSpc>
              </a:pPr>
              <a:endParaRPr sz="1000"/>
            </a:p>
          </p:txBody>
        </p:sp>
        <p:sp>
          <p:nvSpPr>
            <p:cNvPr id="676" name="object 2"/>
            <p:cNvSpPr txBox="1"/>
            <p:nvPr/>
          </p:nvSpPr>
          <p:spPr>
            <a:xfrm>
              <a:off x="3153041" y="4406646"/>
              <a:ext cx="480821" cy="998219"/>
            </a:xfrm>
            <a:prstGeom prst="rect">
              <a:avLst/>
            </a:prstGeom>
          </p:spPr>
          <p:txBody>
            <a:bodyPr wrap="square" lIns="0" tIns="0" rIns="0" bIns="0" rtlCol="0">
              <a:noAutofit/>
            </a:bodyPr>
            <a:lstStyle/>
            <a:p>
              <a:pPr marL="25400">
                <a:lnSpc>
                  <a:spcPts val="1000"/>
                </a:lnSpc>
              </a:pPr>
              <a:endParaRPr sz="1000"/>
            </a:p>
          </p:txBody>
        </p:sp>
      </p:grpSp>
    </p:spTree>
    <p:extLst>
      <p:ext uri="{BB962C8B-B14F-4D97-AF65-F5344CB8AC3E}">
        <p14:creationId xmlns:p14="http://schemas.microsoft.com/office/powerpoint/2010/main" val="3615124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73893" y="1"/>
            <a:ext cx="8689307" cy="1470025"/>
          </a:xfrm>
        </p:spPr>
        <p:txBody>
          <a:bodyPr/>
          <a:lstStyle/>
          <a:p>
            <a:r>
              <a:rPr lang="en-US" sz="4400" dirty="0" err="1" smtClean="0"/>
              <a:t>Eksisting</a:t>
            </a:r>
            <a:r>
              <a:rPr lang="en-US" sz="4400" dirty="0" smtClean="0"/>
              <a:t> </a:t>
            </a:r>
            <a:r>
              <a:rPr lang="en-US" sz="4400" dirty="0" err="1" smtClean="0"/>
              <a:t>Signalling</a:t>
            </a:r>
            <a:r>
              <a:rPr lang="en-US" sz="4400" dirty="0" smtClean="0"/>
              <a:t> di PLMN Network</a:t>
            </a:r>
            <a:endParaRPr lang="en-US" sz="4400" dirty="0"/>
          </a:p>
        </p:txBody>
      </p:sp>
      <p:sp>
        <p:nvSpPr>
          <p:cNvPr id="188" name="object 4"/>
          <p:cNvSpPr txBox="1"/>
          <p:nvPr/>
        </p:nvSpPr>
        <p:spPr>
          <a:xfrm>
            <a:off x="2538006" y="1524002"/>
            <a:ext cx="2225801" cy="111251"/>
          </a:xfrm>
          <a:prstGeom prst="rect">
            <a:avLst/>
          </a:prstGeom>
        </p:spPr>
        <p:txBody>
          <a:bodyPr wrap="square" lIns="0" tIns="0" rIns="0" bIns="0" rtlCol="0">
            <a:noAutofit/>
          </a:bodyPr>
          <a:lstStyle/>
          <a:p>
            <a:pPr marL="25400">
              <a:lnSpc>
                <a:spcPts val="850"/>
              </a:lnSpc>
              <a:spcBef>
                <a:spcPts val="25"/>
              </a:spcBef>
            </a:pPr>
            <a:endParaRPr sz="85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657" y="1689229"/>
            <a:ext cx="7924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55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73893" y="1"/>
            <a:ext cx="8689307" cy="1470025"/>
          </a:xfrm>
        </p:spPr>
        <p:txBody>
          <a:bodyPr/>
          <a:lstStyle/>
          <a:p>
            <a:r>
              <a:rPr lang="en-US" dirty="0" err="1" smtClean="0"/>
              <a:t>Signalling</a:t>
            </a:r>
            <a:r>
              <a:rPr lang="en-US" dirty="0" smtClean="0"/>
              <a:t> di </a:t>
            </a:r>
            <a:r>
              <a:rPr lang="en-US" dirty="0" err="1" smtClean="0"/>
              <a:t>Arsitektur</a:t>
            </a:r>
            <a:r>
              <a:rPr lang="en-US" dirty="0" smtClean="0"/>
              <a:t> Layer</a:t>
            </a:r>
            <a:endParaRPr lang="en-US" dirty="0"/>
          </a:p>
        </p:txBody>
      </p:sp>
      <p:sp>
        <p:nvSpPr>
          <p:cNvPr id="188" name="object 4"/>
          <p:cNvSpPr txBox="1"/>
          <p:nvPr/>
        </p:nvSpPr>
        <p:spPr>
          <a:xfrm>
            <a:off x="2538006" y="1524002"/>
            <a:ext cx="2225801" cy="111251"/>
          </a:xfrm>
          <a:prstGeom prst="rect">
            <a:avLst/>
          </a:prstGeom>
        </p:spPr>
        <p:txBody>
          <a:bodyPr wrap="square" lIns="0" tIns="0" rIns="0" bIns="0" rtlCol="0">
            <a:noAutofit/>
          </a:bodyPr>
          <a:lstStyle/>
          <a:p>
            <a:pPr marL="25400">
              <a:lnSpc>
                <a:spcPts val="850"/>
              </a:lnSpc>
              <a:spcBef>
                <a:spcPts val="25"/>
              </a:spcBef>
            </a:pPr>
            <a:endParaRPr sz="85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4" y="1323976"/>
            <a:ext cx="87153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1485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73893" y="313509"/>
            <a:ext cx="8689307" cy="1156517"/>
          </a:xfrm>
        </p:spPr>
        <p:txBody>
          <a:bodyPr/>
          <a:lstStyle/>
          <a:p>
            <a:r>
              <a:rPr lang="en-US" sz="4800" dirty="0" err="1" smtClean="0"/>
              <a:t>Signalling</a:t>
            </a:r>
            <a:r>
              <a:rPr lang="en-US" sz="4800" dirty="0" smtClean="0"/>
              <a:t> di </a:t>
            </a:r>
            <a:r>
              <a:rPr lang="en-US" sz="4800" dirty="0" err="1" smtClean="0"/>
              <a:t>Arsitektur</a:t>
            </a:r>
            <a:r>
              <a:rPr lang="en-US" sz="4800" dirty="0" smtClean="0"/>
              <a:t> Layer (GCP/H.248)</a:t>
            </a:r>
            <a:endParaRPr lang="en-US" sz="4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04950"/>
            <a:ext cx="91440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51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73893" y="1"/>
            <a:ext cx="8689307" cy="1470025"/>
          </a:xfrm>
        </p:spPr>
        <p:txBody>
          <a:bodyPr/>
          <a:lstStyle/>
          <a:p>
            <a:r>
              <a:rPr lang="en-US" sz="4400" dirty="0" err="1" smtClean="0"/>
              <a:t>Signalling</a:t>
            </a:r>
            <a:r>
              <a:rPr lang="en-US" sz="4400" dirty="0" smtClean="0"/>
              <a:t> di </a:t>
            </a:r>
            <a:r>
              <a:rPr lang="en-US" sz="4400" dirty="0" err="1" smtClean="0"/>
              <a:t>Arsitektur</a:t>
            </a:r>
            <a:r>
              <a:rPr lang="en-US" sz="4400" dirty="0" smtClean="0"/>
              <a:t> Layer (BICC)</a:t>
            </a:r>
            <a:endParaRPr lang="en-US" sz="4400"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9" y="1343026"/>
            <a:ext cx="85820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355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47226" y="255058"/>
            <a:ext cx="8839200" cy="496887"/>
          </a:xfrm>
        </p:spPr>
        <p:txBody>
          <a:bodyPr>
            <a:normAutofit fontScale="90000"/>
          </a:bodyPr>
          <a:lstStyle/>
          <a:p>
            <a:r>
              <a:rPr lang="en-US" dirty="0" err="1"/>
              <a:t>Perubahan</a:t>
            </a:r>
            <a:r>
              <a:rPr lang="en-US" dirty="0"/>
              <a:t> </a:t>
            </a:r>
            <a:r>
              <a:rPr lang="en-US" dirty="0" err="1"/>
              <a:t>Paradigma</a:t>
            </a:r>
            <a:r>
              <a:rPr lang="en-US" dirty="0"/>
              <a:t> di Operator Telco</a:t>
            </a:r>
            <a:endParaRPr lang="id-ID" dirty="0"/>
          </a:p>
        </p:txBody>
      </p:sp>
      <p:grpSp>
        <p:nvGrpSpPr>
          <p:cNvPr id="2" name="Group 2"/>
          <p:cNvGrpSpPr>
            <a:grpSpLocks/>
          </p:cNvGrpSpPr>
          <p:nvPr/>
        </p:nvGrpSpPr>
        <p:grpSpPr bwMode="auto">
          <a:xfrm>
            <a:off x="8478997" y="1077826"/>
            <a:ext cx="1117027" cy="1383859"/>
            <a:chOff x="4733" y="1113"/>
            <a:chExt cx="876" cy="781"/>
          </a:xfrm>
        </p:grpSpPr>
        <p:sp>
          <p:nvSpPr>
            <p:cNvPr id="5" name="Freeform 3"/>
            <p:cNvSpPr>
              <a:spLocks noEditPoints="1"/>
            </p:cNvSpPr>
            <p:nvPr/>
          </p:nvSpPr>
          <p:spPr bwMode="auto">
            <a:xfrm>
              <a:off x="4733" y="1113"/>
              <a:ext cx="876" cy="781"/>
            </a:xfrm>
            <a:custGeom>
              <a:avLst/>
              <a:gdLst/>
              <a:ahLst/>
              <a:cxnLst>
                <a:cxn ang="0">
                  <a:pos x="137" y="344"/>
                </a:cxn>
                <a:cxn ang="0">
                  <a:pos x="146" y="379"/>
                </a:cxn>
                <a:cxn ang="0">
                  <a:pos x="157" y="404"/>
                </a:cxn>
                <a:cxn ang="0">
                  <a:pos x="177" y="432"/>
                </a:cxn>
                <a:cxn ang="0">
                  <a:pos x="202" y="457"/>
                </a:cxn>
                <a:cxn ang="0">
                  <a:pos x="231" y="477"/>
                </a:cxn>
                <a:cxn ang="0">
                  <a:pos x="272" y="493"/>
                </a:cxn>
                <a:cxn ang="0">
                  <a:pos x="308" y="498"/>
                </a:cxn>
                <a:cxn ang="0">
                  <a:pos x="346" y="496"/>
                </a:cxn>
                <a:cxn ang="0">
                  <a:pos x="381" y="487"/>
                </a:cxn>
                <a:cxn ang="0">
                  <a:pos x="405" y="477"/>
                </a:cxn>
                <a:cxn ang="0">
                  <a:pos x="434" y="457"/>
                </a:cxn>
                <a:cxn ang="0">
                  <a:pos x="460" y="432"/>
                </a:cxn>
                <a:cxn ang="0">
                  <a:pos x="479" y="404"/>
                </a:cxn>
                <a:cxn ang="0">
                  <a:pos x="495" y="362"/>
                </a:cxn>
                <a:cxn ang="0">
                  <a:pos x="501" y="325"/>
                </a:cxn>
                <a:cxn ang="0">
                  <a:pos x="499" y="288"/>
                </a:cxn>
                <a:cxn ang="0">
                  <a:pos x="490" y="254"/>
                </a:cxn>
                <a:cxn ang="0">
                  <a:pos x="479" y="230"/>
                </a:cxn>
                <a:cxn ang="0">
                  <a:pos x="460" y="201"/>
                </a:cxn>
                <a:cxn ang="0">
                  <a:pos x="434" y="176"/>
                </a:cxn>
                <a:cxn ang="0">
                  <a:pos x="405" y="157"/>
                </a:cxn>
                <a:cxn ang="0">
                  <a:pos x="364" y="139"/>
                </a:cxn>
                <a:cxn ang="0">
                  <a:pos x="328" y="134"/>
                </a:cxn>
                <a:cxn ang="0">
                  <a:pos x="290" y="136"/>
                </a:cxn>
                <a:cxn ang="0">
                  <a:pos x="255" y="145"/>
                </a:cxn>
                <a:cxn ang="0">
                  <a:pos x="231" y="157"/>
                </a:cxn>
                <a:cxn ang="0">
                  <a:pos x="202" y="176"/>
                </a:cxn>
                <a:cxn ang="0">
                  <a:pos x="177" y="201"/>
                </a:cxn>
                <a:cxn ang="0">
                  <a:pos x="157" y="230"/>
                </a:cxn>
                <a:cxn ang="0">
                  <a:pos x="141" y="271"/>
                </a:cxn>
                <a:cxn ang="0">
                  <a:pos x="135" y="307"/>
                </a:cxn>
                <a:cxn ang="0">
                  <a:pos x="429" y="551"/>
                </a:cxn>
                <a:cxn ang="0">
                  <a:pos x="382" y="628"/>
                </a:cxn>
                <a:cxn ang="0">
                  <a:pos x="299" y="575"/>
                </a:cxn>
                <a:cxn ang="0">
                  <a:pos x="219" y="618"/>
                </a:cxn>
                <a:cxn ang="0">
                  <a:pos x="184" y="536"/>
                </a:cxn>
                <a:cxn ang="0">
                  <a:pos x="146" y="507"/>
                </a:cxn>
                <a:cxn ang="0">
                  <a:pos x="94" y="440"/>
                </a:cxn>
                <a:cxn ang="0">
                  <a:pos x="75" y="395"/>
                </a:cxn>
                <a:cxn ang="0">
                  <a:pos x="64" y="311"/>
                </a:cxn>
                <a:cxn ang="0">
                  <a:pos x="70" y="262"/>
                </a:cxn>
                <a:cxn ang="0">
                  <a:pos x="102" y="184"/>
                </a:cxn>
                <a:cxn ang="0">
                  <a:pos x="132" y="144"/>
                </a:cxn>
                <a:cxn ang="0">
                  <a:pos x="200" y="93"/>
                </a:cxn>
                <a:cxn ang="0">
                  <a:pos x="246" y="74"/>
                </a:cxn>
                <a:cxn ang="0">
                  <a:pos x="296" y="0"/>
                </a:cxn>
                <a:cxn ang="0">
                  <a:pos x="367" y="67"/>
                </a:cxn>
                <a:cxn ang="0">
                  <a:pos x="444" y="25"/>
                </a:cxn>
                <a:cxn ang="0">
                  <a:pos x="478" y="116"/>
                </a:cxn>
                <a:cxn ang="0">
                  <a:pos x="574" y="126"/>
                </a:cxn>
                <a:cxn ang="0">
                  <a:pos x="550" y="205"/>
                </a:cxn>
                <a:cxn ang="0">
                  <a:pos x="567" y="245"/>
                </a:cxn>
                <a:cxn ang="0">
                  <a:pos x="577" y="329"/>
                </a:cxn>
                <a:cxn ang="0">
                  <a:pos x="571" y="377"/>
                </a:cxn>
                <a:cxn ang="0">
                  <a:pos x="537" y="456"/>
                </a:cxn>
                <a:cxn ang="0">
                  <a:pos x="509" y="493"/>
                </a:cxn>
                <a:cxn ang="0">
                  <a:pos x="495" y="581"/>
                </a:cxn>
              </a:cxnLst>
              <a:rect l="0" t="0" r="r" b="b"/>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99CCFF"/>
            </a:solidFill>
            <a:ln w="6350">
              <a:solidFill>
                <a:srgbClr val="FFFFFF"/>
              </a:solidFill>
              <a:round/>
              <a:headEnd/>
              <a:tailEnd/>
            </a:ln>
            <a:effectLst>
              <a:outerShdw dist="35921" dir="2700000" algn="ctr" rotWithShape="0">
                <a:srgbClr val="777777"/>
              </a:outerShdw>
            </a:effectLst>
          </p:spPr>
          <p:txBody>
            <a:bodyPr/>
            <a:lstStyle/>
            <a:p>
              <a:endParaRPr lang="en-US"/>
            </a:p>
          </p:txBody>
        </p:sp>
        <p:sp>
          <p:nvSpPr>
            <p:cNvPr id="6" name="Rectangle 4"/>
            <p:cNvSpPr>
              <a:spLocks noChangeArrowheads="1"/>
            </p:cNvSpPr>
            <p:nvPr/>
          </p:nvSpPr>
          <p:spPr bwMode="auto">
            <a:xfrm>
              <a:off x="5055" y="1390"/>
              <a:ext cx="289" cy="208"/>
            </a:xfrm>
            <a:prstGeom prst="rect">
              <a:avLst/>
            </a:prstGeom>
            <a:noFill/>
            <a:ln w="9525" algn="ctr">
              <a:noFill/>
              <a:miter lim="800000"/>
              <a:headEnd/>
              <a:tailEnd/>
            </a:ln>
            <a:effectLst/>
          </p:spPr>
          <p:txBody>
            <a:bodyPr wrap="none" lIns="91413" tIns="45706" rIns="91413" bIns="45706">
              <a:spAutoFit/>
            </a:bodyPr>
            <a:lstStyle/>
            <a:p>
              <a:pPr defTabSz="858838" eaLnBrk="0" fontAlgn="base" hangingPunct="0"/>
              <a:r>
                <a:rPr lang="en-US" altLang="zh-CN" b="1" dirty="0"/>
                <a:t>IP</a:t>
              </a:r>
            </a:p>
          </p:txBody>
        </p:sp>
      </p:grpSp>
      <p:grpSp>
        <p:nvGrpSpPr>
          <p:cNvPr id="4" name="Group 5"/>
          <p:cNvGrpSpPr>
            <a:grpSpLocks/>
          </p:cNvGrpSpPr>
          <p:nvPr/>
        </p:nvGrpSpPr>
        <p:grpSpPr bwMode="auto">
          <a:xfrm>
            <a:off x="7391559" y="1903326"/>
            <a:ext cx="1117027" cy="1383859"/>
            <a:chOff x="4116" y="1361"/>
            <a:chExt cx="1044" cy="998"/>
          </a:xfrm>
        </p:grpSpPr>
        <p:sp>
          <p:nvSpPr>
            <p:cNvPr id="8" name="Freeform 6"/>
            <p:cNvSpPr>
              <a:spLocks noEditPoints="1"/>
            </p:cNvSpPr>
            <p:nvPr/>
          </p:nvSpPr>
          <p:spPr bwMode="auto">
            <a:xfrm rot="-434323">
              <a:off x="4116" y="1361"/>
              <a:ext cx="1044" cy="998"/>
            </a:xfrm>
            <a:custGeom>
              <a:avLst/>
              <a:gdLst/>
              <a:ahLst/>
              <a:cxnLst>
                <a:cxn ang="0">
                  <a:pos x="137" y="344"/>
                </a:cxn>
                <a:cxn ang="0">
                  <a:pos x="146" y="379"/>
                </a:cxn>
                <a:cxn ang="0">
                  <a:pos x="157" y="404"/>
                </a:cxn>
                <a:cxn ang="0">
                  <a:pos x="177" y="432"/>
                </a:cxn>
                <a:cxn ang="0">
                  <a:pos x="202" y="457"/>
                </a:cxn>
                <a:cxn ang="0">
                  <a:pos x="231" y="477"/>
                </a:cxn>
                <a:cxn ang="0">
                  <a:pos x="272" y="493"/>
                </a:cxn>
                <a:cxn ang="0">
                  <a:pos x="308" y="498"/>
                </a:cxn>
                <a:cxn ang="0">
                  <a:pos x="346" y="496"/>
                </a:cxn>
                <a:cxn ang="0">
                  <a:pos x="381" y="487"/>
                </a:cxn>
                <a:cxn ang="0">
                  <a:pos x="405" y="477"/>
                </a:cxn>
                <a:cxn ang="0">
                  <a:pos x="434" y="457"/>
                </a:cxn>
                <a:cxn ang="0">
                  <a:pos x="460" y="432"/>
                </a:cxn>
                <a:cxn ang="0">
                  <a:pos x="479" y="404"/>
                </a:cxn>
                <a:cxn ang="0">
                  <a:pos x="495" y="362"/>
                </a:cxn>
                <a:cxn ang="0">
                  <a:pos x="501" y="325"/>
                </a:cxn>
                <a:cxn ang="0">
                  <a:pos x="499" y="288"/>
                </a:cxn>
                <a:cxn ang="0">
                  <a:pos x="490" y="254"/>
                </a:cxn>
                <a:cxn ang="0">
                  <a:pos x="479" y="230"/>
                </a:cxn>
                <a:cxn ang="0">
                  <a:pos x="460" y="201"/>
                </a:cxn>
                <a:cxn ang="0">
                  <a:pos x="434" y="176"/>
                </a:cxn>
                <a:cxn ang="0">
                  <a:pos x="405" y="157"/>
                </a:cxn>
                <a:cxn ang="0">
                  <a:pos x="364" y="139"/>
                </a:cxn>
                <a:cxn ang="0">
                  <a:pos x="328" y="134"/>
                </a:cxn>
                <a:cxn ang="0">
                  <a:pos x="290" y="136"/>
                </a:cxn>
                <a:cxn ang="0">
                  <a:pos x="255" y="145"/>
                </a:cxn>
                <a:cxn ang="0">
                  <a:pos x="231" y="157"/>
                </a:cxn>
                <a:cxn ang="0">
                  <a:pos x="202" y="176"/>
                </a:cxn>
                <a:cxn ang="0">
                  <a:pos x="177" y="201"/>
                </a:cxn>
                <a:cxn ang="0">
                  <a:pos x="157" y="230"/>
                </a:cxn>
                <a:cxn ang="0">
                  <a:pos x="141" y="271"/>
                </a:cxn>
                <a:cxn ang="0">
                  <a:pos x="135" y="307"/>
                </a:cxn>
                <a:cxn ang="0">
                  <a:pos x="429" y="551"/>
                </a:cxn>
                <a:cxn ang="0">
                  <a:pos x="382" y="628"/>
                </a:cxn>
                <a:cxn ang="0">
                  <a:pos x="299" y="575"/>
                </a:cxn>
                <a:cxn ang="0">
                  <a:pos x="219" y="618"/>
                </a:cxn>
                <a:cxn ang="0">
                  <a:pos x="184" y="536"/>
                </a:cxn>
                <a:cxn ang="0">
                  <a:pos x="146" y="507"/>
                </a:cxn>
                <a:cxn ang="0">
                  <a:pos x="94" y="440"/>
                </a:cxn>
                <a:cxn ang="0">
                  <a:pos x="75" y="395"/>
                </a:cxn>
                <a:cxn ang="0">
                  <a:pos x="64" y="311"/>
                </a:cxn>
                <a:cxn ang="0">
                  <a:pos x="70" y="262"/>
                </a:cxn>
                <a:cxn ang="0">
                  <a:pos x="102" y="184"/>
                </a:cxn>
                <a:cxn ang="0">
                  <a:pos x="132" y="144"/>
                </a:cxn>
                <a:cxn ang="0">
                  <a:pos x="200" y="93"/>
                </a:cxn>
                <a:cxn ang="0">
                  <a:pos x="246" y="74"/>
                </a:cxn>
                <a:cxn ang="0">
                  <a:pos x="296" y="0"/>
                </a:cxn>
                <a:cxn ang="0">
                  <a:pos x="367" y="67"/>
                </a:cxn>
                <a:cxn ang="0">
                  <a:pos x="444" y="25"/>
                </a:cxn>
                <a:cxn ang="0">
                  <a:pos x="478" y="116"/>
                </a:cxn>
                <a:cxn ang="0">
                  <a:pos x="574" y="126"/>
                </a:cxn>
                <a:cxn ang="0">
                  <a:pos x="550" y="205"/>
                </a:cxn>
                <a:cxn ang="0">
                  <a:pos x="567" y="245"/>
                </a:cxn>
                <a:cxn ang="0">
                  <a:pos x="577" y="329"/>
                </a:cxn>
                <a:cxn ang="0">
                  <a:pos x="571" y="377"/>
                </a:cxn>
                <a:cxn ang="0">
                  <a:pos x="537" y="456"/>
                </a:cxn>
                <a:cxn ang="0">
                  <a:pos x="509" y="493"/>
                </a:cxn>
                <a:cxn ang="0">
                  <a:pos x="495" y="581"/>
                </a:cxn>
              </a:cxnLst>
              <a:rect l="0" t="0" r="r" b="b"/>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008000"/>
            </a:solidFill>
            <a:ln w="6350">
              <a:solidFill>
                <a:srgbClr val="FFFFFF"/>
              </a:solidFill>
              <a:round/>
              <a:headEnd/>
              <a:tailEnd/>
            </a:ln>
            <a:effectLst>
              <a:outerShdw dist="35921" dir="2700000" algn="ctr" rotWithShape="0">
                <a:srgbClr val="777777"/>
              </a:outerShdw>
            </a:effectLst>
          </p:spPr>
          <p:txBody>
            <a:bodyPr/>
            <a:lstStyle/>
            <a:p>
              <a:endParaRPr lang="en-US"/>
            </a:p>
          </p:txBody>
        </p:sp>
        <p:sp>
          <p:nvSpPr>
            <p:cNvPr id="9" name="Rectangle 7"/>
            <p:cNvSpPr>
              <a:spLocks noChangeArrowheads="1"/>
            </p:cNvSpPr>
            <p:nvPr/>
          </p:nvSpPr>
          <p:spPr bwMode="auto">
            <a:xfrm>
              <a:off x="4352" y="1617"/>
              <a:ext cx="607" cy="377"/>
            </a:xfrm>
            <a:prstGeom prst="rect">
              <a:avLst/>
            </a:prstGeom>
            <a:noFill/>
            <a:ln w="9525" algn="ctr">
              <a:noFill/>
              <a:miter lim="800000"/>
              <a:headEnd/>
              <a:tailEnd/>
            </a:ln>
            <a:effectLst/>
          </p:spPr>
          <p:txBody>
            <a:bodyPr wrap="none" lIns="91413" tIns="45706" rIns="91413" bIns="45706">
              <a:spAutoFit/>
            </a:bodyPr>
            <a:lstStyle/>
            <a:p>
              <a:pPr defTabSz="858838" eaLnBrk="0" fontAlgn="base" hangingPunct="0"/>
              <a:r>
                <a:rPr lang="en-US" altLang="zh-CN" sz="1400" b="1" dirty="0">
                  <a:solidFill>
                    <a:schemeClr val="tx2"/>
                  </a:solidFill>
                </a:rPr>
                <a:t>Multi-</a:t>
              </a:r>
            </a:p>
            <a:p>
              <a:pPr defTabSz="858838" eaLnBrk="0" fontAlgn="base" hangingPunct="0"/>
              <a:r>
                <a:rPr lang="en-US" altLang="zh-CN" sz="1400" b="1" dirty="0">
                  <a:solidFill>
                    <a:schemeClr val="tx2"/>
                  </a:solidFill>
                </a:rPr>
                <a:t>media</a:t>
              </a:r>
            </a:p>
          </p:txBody>
        </p:sp>
      </p:grpSp>
      <p:grpSp>
        <p:nvGrpSpPr>
          <p:cNvPr id="7" name="Group 8"/>
          <p:cNvGrpSpPr>
            <a:grpSpLocks/>
          </p:cNvGrpSpPr>
          <p:nvPr/>
        </p:nvGrpSpPr>
        <p:grpSpPr bwMode="auto">
          <a:xfrm>
            <a:off x="8358035" y="2955307"/>
            <a:ext cx="1115751" cy="1383860"/>
            <a:chOff x="4842" y="1996"/>
            <a:chExt cx="1044" cy="998"/>
          </a:xfrm>
        </p:grpSpPr>
        <p:sp>
          <p:nvSpPr>
            <p:cNvPr id="11" name="Freeform 9"/>
            <p:cNvSpPr>
              <a:spLocks noEditPoints="1"/>
            </p:cNvSpPr>
            <p:nvPr/>
          </p:nvSpPr>
          <p:spPr bwMode="auto">
            <a:xfrm>
              <a:off x="4842" y="1996"/>
              <a:ext cx="1044" cy="998"/>
            </a:xfrm>
            <a:custGeom>
              <a:avLst/>
              <a:gdLst/>
              <a:ahLst/>
              <a:cxnLst>
                <a:cxn ang="0">
                  <a:pos x="137" y="344"/>
                </a:cxn>
                <a:cxn ang="0">
                  <a:pos x="146" y="379"/>
                </a:cxn>
                <a:cxn ang="0">
                  <a:pos x="157" y="404"/>
                </a:cxn>
                <a:cxn ang="0">
                  <a:pos x="177" y="432"/>
                </a:cxn>
                <a:cxn ang="0">
                  <a:pos x="202" y="457"/>
                </a:cxn>
                <a:cxn ang="0">
                  <a:pos x="231" y="477"/>
                </a:cxn>
                <a:cxn ang="0">
                  <a:pos x="272" y="493"/>
                </a:cxn>
                <a:cxn ang="0">
                  <a:pos x="308" y="498"/>
                </a:cxn>
                <a:cxn ang="0">
                  <a:pos x="346" y="496"/>
                </a:cxn>
                <a:cxn ang="0">
                  <a:pos x="381" y="487"/>
                </a:cxn>
                <a:cxn ang="0">
                  <a:pos x="405" y="477"/>
                </a:cxn>
                <a:cxn ang="0">
                  <a:pos x="434" y="457"/>
                </a:cxn>
                <a:cxn ang="0">
                  <a:pos x="460" y="432"/>
                </a:cxn>
                <a:cxn ang="0">
                  <a:pos x="479" y="404"/>
                </a:cxn>
                <a:cxn ang="0">
                  <a:pos x="495" y="362"/>
                </a:cxn>
                <a:cxn ang="0">
                  <a:pos x="501" y="325"/>
                </a:cxn>
                <a:cxn ang="0">
                  <a:pos x="499" y="288"/>
                </a:cxn>
                <a:cxn ang="0">
                  <a:pos x="490" y="254"/>
                </a:cxn>
                <a:cxn ang="0">
                  <a:pos x="479" y="230"/>
                </a:cxn>
                <a:cxn ang="0">
                  <a:pos x="460" y="201"/>
                </a:cxn>
                <a:cxn ang="0">
                  <a:pos x="434" y="176"/>
                </a:cxn>
                <a:cxn ang="0">
                  <a:pos x="405" y="157"/>
                </a:cxn>
                <a:cxn ang="0">
                  <a:pos x="364" y="139"/>
                </a:cxn>
                <a:cxn ang="0">
                  <a:pos x="328" y="134"/>
                </a:cxn>
                <a:cxn ang="0">
                  <a:pos x="290" y="136"/>
                </a:cxn>
                <a:cxn ang="0">
                  <a:pos x="255" y="145"/>
                </a:cxn>
                <a:cxn ang="0">
                  <a:pos x="231" y="157"/>
                </a:cxn>
                <a:cxn ang="0">
                  <a:pos x="202" y="176"/>
                </a:cxn>
                <a:cxn ang="0">
                  <a:pos x="177" y="201"/>
                </a:cxn>
                <a:cxn ang="0">
                  <a:pos x="157" y="230"/>
                </a:cxn>
                <a:cxn ang="0">
                  <a:pos x="141" y="271"/>
                </a:cxn>
                <a:cxn ang="0">
                  <a:pos x="135" y="307"/>
                </a:cxn>
                <a:cxn ang="0">
                  <a:pos x="429" y="551"/>
                </a:cxn>
                <a:cxn ang="0">
                  <a:pos x="382" y="628"/>
                </a:cxn>
                <a:cxn ang="0">
                  <a:pos x="299" y="575"/>
                </a:cxn>
                <a:cxn ang="0">
                  <a:pos x="219" y="618"/>
                </a:cxn>
                <a:cxn ang="0">
                  <a:pos x="184" y="536"/>
                </a:cxn>
                <a:cxn ang="0">
                  <a:pos x="146" y="507"/>
                </a:cxn>
                <a:cxn ang="0">
                  <a:pos x="94" y="440"/>
                </a:cxn>
                <a:cxn ang="0">
                  <a:pos x="75" y="395"/>
                </a:cxn>
                <a:cxn ang="0">
                  <a:pos x="64" y="311"/>
                </a:cxn>
                <a:cxn ang="0">
                  <a:pos x="70" y="262"/>
                </a:cxn>
                <a:cxn ang="0">
                  <a:pos x="102" y="184"/>
                </a:cxn>
                <a:cxn ang="0">
                  <a:pos x="132" y="144"/>
                </a:cxn>
                <a:cxn ang="0">
                  <a:pos x="200" y="93"/>
                </a:cxn>
                <a:cxn ang="0">
                  <a:pos x="246" y="74"/>
                </a:cxn>
                <a:cxn ang="0">
                  <a:pos x="296" y="0"/>
                </a:cxn>
                <a:cxn ang="0">
                  <a:pos x="367" y="67"/>
                </a:cxn>
                <a:cxn ang="0">
                  <a:pos x="444" y="25"/>
                </a:cxn>
                <a:cxn ang="0">
                  <a:pos x="478" y="116"/>
                </a:cxn>
                <a:cxn ang="0">
                  <a:pos x="574" y="126"/>
                </a:cxn>
                <a:cxn ang="0">
                  <a:pos x="550" y="205"/>
                </a:cxn>
                <a:cxn ang="0">
                  <a:pos x="567" y="245"/>
                </a:cxn>
                <a:cxn ang="0">
                  <a:pos x="577" y="329"/>
                </a:cxn>
                <a:cxn ang="0">
                  <a:pos x="571" y="377"/>
                </a:cxn>
                <a:cxn ang="0">
                  <a:pos x="537" y="456"/>
                </a:cxn>
                <a:cxn ang="0">
                  <a:pos x="509" y="493"/>
                </a:cxn>
                <a:cxn ang="0">
                  <a:pos x="495" y="581"/>
                </a:cxn>
              </a:cxnLst>
              <a:rect l="0" t="0" r="r" b="b"/>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C0C0C0"/>
            </a:solidFill>
            <a:ln w="6350">
              <a:solidFill>
                <a:srgbClr val="FFFFFF"/>
              </a:solidFill>
              <a:round/>
              <a:headEnd/>
              <a:tailEnd/>
            </a:ln>
            <a:effectLst>
              <a:outerShdw dist="35921" dir="2700000" algn="ctr" rotWithShape="0">
                <a:srgbClr val="777777"/>
              </a:outerShdw>
            </a:effectLst>
          </p:spPr>
          <p:txBody>
            <a:bodyPr/>
            <a:lstStyle/>
            <a:p>
              <a:endParaRPr lang="en-US"/>
            </a:p>
          </p:txBody>
        </p:sp>
        <p:sp>
          <p:nvSpPr>
            <p:cNvPr id="12" name="Rectangle 10"/>
            <p:cNvSpPr>
              <a:spLocks noChangeArrowheads="1"/>
            </p:cNvSpPr>
            <p:nvPr/>
          </p:nvSpPr>
          <p:spPr bwMode="auto">
            <a:xfrm>
              <a:off x="5084" y="2346"/>
              <a:ext cx="575" cy="266"/>
            </a:xfrm>
            <a:prstGeom prst="rect">
              <a:avLst/>
            </a:prstGeom>
            <a:noFill/>
            <a:ln w="9525" algn="ctr">
              <a:noFill/>
              <a:miter lim="800000"/>
              <a:headEnd/>
              <a:tailEnd/>
            </a:ln>
            <a:effectLst/>
          </p:spPr>
          <p:txBody>
            <a:bodyPr wrap="none" lIns="91413" tIns="45706" rIns="91413" bIns="45706">
              <a:spAutoFit/>
            </a:bodyPr>
            <a:lstStyle/>
            <a:p>
              <a:pPr algn="r" defTabSz="858838" eaLnBrk="0" fontAlgn="base" hangingPunct="0"/>
              <a:r>
                <a:rPr lang="en-US" altLang="zh-CN" b="1" dirty="0">
                  <a:solidFill>
                    <a:schemeClr val="tx2"/>
                  </a:solidFill>
                </a:rPr>
                <a:t>FMC</a:t>
              </a:r>
            </a:p>
          </p:txBody>
        </p:sp>
      </p:grpSp>
      <p:grpSp>
        <p:nvGrpSpPr>
          <p:cNvPr id="10" name="Group 11"/>
          <p:cNvGrpSpPr>
            <a:grpSpLocks/>
          </p:cNvGrpSpPr>
          <p:nvPr/>
        </p:nvGrpSpPr>
        <p:grpSpPr bwMode="auto">
          <a:xfrm>
            <a:off x="7623021" y="4318058"/>
            <a:ext cx="1115752" cy="1468911"/>
            <a:chOff x="4314" y="2789"/>
            <a:chExt cx="1044" cy="998"/>
          </a:xfrm>
        </p:grpSpPr>
        <p:sp>
          <p:nvSpPr>
            <p:cNvPr id="14" name="Freeform 12"/>
            <p:cNvSpPr>
              <a:spLocks noEditPoints="1"/>
            </p:cNvSpPr>
            <p:nvPr/>
          </p:nvSpPr>
          <p:spPr bwMode="auto">
            <a:xfrm rot="-1507833">
              <a:off x="4314" y="2789"/>
              <a:ext cx="1044" cy="998"/>
            </a:xfrm>
            <a:custGeom>
              <a:avLst/>
              <a:gdLst/>
              <a:ahLst/>
              <a:cxnLst>
                <a:cxn ang="0">
                  <a:pos x="137" y="344"/>
                </a:cxn>
                <a:cxn ang="0">
                  <a:pos x="146" y="379"/>
                </a:cxn>
                <a:cxn ang="0">
                  <a:pos x="157" y="404"/>
                </a:cxn>
                <a:cxn ang="0">
                  <a:pos x="177" y="432"/>
                </a:cxn>
                <a:cxn ang="0">
                  <a:pos x="202" y="457"/>
                </a:cxn>
                <a:cxn ang="0">
                  <a:pos x="231" y="477"/>
                </a:cxn>
                <a:cxn ang="0">
                  <a:pos x="272" y="493"/>
                </a:cxn>
                <a:cxn ang="0">
                  <a:pos x="308" y="498"/>
                </a:cxn>
                <a:cxn ang="0">
                  <a:pos x="346" y="496"/>
                </a:cxn>
                <a:cxn ang="0">
                  <a:pos x="381" y="487"/>
                </a:cxn>
                <a:cxn ang="0">
                  <a:pos x="405" y="477"/>
                </a:cxn>
                <a:cxn ang="0">
                  <a:pos x="434" y="457"/>
                </a:cxn>
                <a:cxn ang="0">
                  <a:pos x="460" y="432"/>
                </a:cxn>
                <a:cxn ang="0">
                  <a:pos x="479" y="404"/>
                </a:cxn>
                <a:cxn ang="0">
                  <a:pos x="495" y="362"/>
                </a:cxn>
                <a:cxn ang="0">
                  <a:pos x="501" y="325"/>
                </a:cxn>
                <a:cxn ang="0">
                  <a:pos x="499" y="288"/>
                </a:cxn>
                <a:cxn ang="0">
                  <a:pos x="490" y="254"/>
                </a:cxn>
                <a:cxn ang="0">
                  <a:pos x="479" y="230"/>
                </a:cxn>
                <a:cxn ang="0">
                  <a:pos x="460" y="201"/>
                </a:cxn>
                <a:cxn ang="0">
                  <a:pos x="434" y="176"/>
                </a:cxn>
                <a:cxn ang="0">
                  <a:pos x="405" y="157"/>
                </a:cxn>
                <a:cxn ang="0">
                  <a:pos x="364" y="139"/>
                </a:cxn>
                <a:cxn ang="0">
                  <a:pos x="328" y="134"/>
                </a:cxn>
                <a:cxn ang="0">
                  <a:pos x="290" y="136"/>
                </a:cxn>
                <a:cxn ang="0">
                  <a:pos x="255" y="145"/>
                </a:cxn>
                <a:cxn ang="0">
                  <a:pos x="231" y="157"/>
                </a:cxn>
                <a:cxn ang="0">
                  <a:pos x="202" y="176"/>
                </a:cxn>
                <a:cxn ang="0">
                  <a:pos x="177" y="201"/>
                </a:cxn>
                <a:cxn ang="0">
                  <a:pos x="157" y="230"/>
                </a:cxn>
                <a:cxn ang="0">
                  <a:pos x="141" y="271"/>
                </a:cxn>
                <a:cxn ang="0">
                  <a:pos x="135" y="307"/>
                </a:cxn>
                <a:cxn ang="0">
                  <a:pos x="429" y="551"/>
                </a:cxn>
                <a:cxn ang="0">
                  <a:pos x="382" y="628"/>
                </a:cxn>
                <a:cxn ang="0">
                  <a:pos x="299" y="575"/>
                </a:cxn>
                <a:cxn ang="0">
                  <a:pos x="219" y="618"/>
                </a:cxn>
                <a:cxn ang="0">
                  <a:pos x="184" y="536"/>
                </a:cxn>
                <a:cxn ang="0">
                  <a:pos x="146" y="507"/>
                </a:cxn>
                <a:cxn ang="0">
                  <a:pos x="94" y="440"/>
                </a:cxn>
                <a:cxn ang="0">
                  <a:pos x="75" y="395"/>
                </a:cxn>
                <a:cxn ang="0">
                  <a:pos x="64" y="311"/>
                </a:cxn>
                <a:cxn ang="0">
                  <a:pos x="70" y="262"/>
                </a:cxn>
                <a:cxn ang="0">
                  <a:pos x="102" y="184"/>
                </a:cxn>
                <a:cxn ang="0">
                  <a:pos x="132" y="144"/>
                </a:cxn>
                <a:cxn ang="0">
                  <a:pos x="200" y="93"/>
                </a:cxn>
                <a:cxn ang="0">
                  <a:pos x="246" y="74"/>
                </a:cxn>
                <a:cxn ang="0">
                  <a:pos x="296" y="0"/>
                </a:cxn>
                <a:cxn ang="0">
                  <a:pos x="367" y="67"/>
                </a:cxn>
                <a:cxn ang="0">
                  <a:pos x="444" y="25"/>
                </a:cxn>
                <a:cxn ang="0">
                  <a:pos x="478" y="116"/>
                </a:cxn>
                <a:cxn ang="0">
                  <a:pos x="574" y="126"/>
                </a:cxn>
                <a:cxn ang="0">
                  <a:pos x="550" y="205"/>
                </a:cxn>
                <a:cxn ang="0">
                  <a:pos x="567" y="245"/>
                </a:cxn>
                <a:cxn ang="0">
                  <a:pos x="577" y="329"/>
                </a:cxn>
                <a:cxn ang="0">
                  <a:pos x="571" y="377"/>
                </a:cxn>
                <a:cxn ang="0">
                  <a:pos x="537" y="456"/>
                </a:cxn>
                <a:cxn ang="0">
                  <a:pos x="509" y="493"/>
                </a:cxn>
                <a:cxn ang="0">
                  <a:pos x="495" y="581"/>
                </a:cxn>
              </a:cxnLst>
              <a:rect l="0" t="0" r="r" b="b"/>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990000"/>
            </a:solidFill>
            <a:ln w="6350">
              <a:solidFill>
                <a:srgbClr val="FFFFFF"/>
              </a:solidFill>
              <a:round/>
              <a:headEnd/>
              <a:tailEnd/>
            </a:ln>
            <a:effectLst>
              <a:outerShdw dist="35921" dir="2700000" algn="ctr" rotWithShape="0">
                <a:srgbClr val="777777"/>
              </a:outerShdw>
            </a:effectLst>
          </p:spPr>
          <p:txBody>
            <a:bodyPr/>
            <a:lstStyle/>
            <a:p>
              <a:endParaRPr lang="en-US"/>
            </a:p>
          </p:txBody>
        </p:sp>
        <p:sp>
          <p:nvSpPr>
            <p:cNvPr id="15" name="Rectangle 13"/>
            <p:cNvSpPr>
              <a:spLocks noChangeArrowheads="1"/>
            </p:cNvSpPr>
            <p:nvPr/>
          </p:nvSpPr>
          <p:spPr bwMode="auto">
            <a:xfrm>
              <a:off x="4534" y="3139"/>
              <a:ext cx="585" cy="251"/>
            </a:xfrm>
            <a:prstGeom prst="rect">
              <a:avLst/>
            </a:prstGeom>
            <a:noFill/>
            <a:ln w="9525" algn="ctr">
              <a:noFill/>
              <a:miter lim="800000"/>
              <a:headEnd/>
              <a:tailEnd/>
            </a:ln>
            <a:effectLst/>
          </p:spPr>
          <p:txBody>
            <a:bodyPr wrap="none" lIns="91413" tIns="45706" rIns="91413" bIns="45706">
              <a:spAutoFit/>
            </a:bodyPr>
            <a:lstStyle/>
            <a:p>
              <a:pPr algn="r" defTabSz="858838" eaLnBrk="0" fontAlgn="base" hangingPunct="0"/>
              <a:r>
                <a:rPr lang="en-US" altLang="zh-CN" b="1" dirty="0">
                  <a:solidFill>
                    <a:schemeClr val="tx2"/>
                  </a:solidFill>
                </a:rPr>
                <a:t>Web</a:t>
              </a:r>
            </a:p>
          </p:txBody>
        </p:sp>
      </p:grpSp>
      <p:sp>
        <p:nvSpPr>
          <p:cNvPr id="16" name="Freeform 14"/>
          <p:cNvSpPr>
            <a:spLocks/>
          </p:cNvSpPr>
          <p:nvPr/>
        </p:nvSpPr>
        <p:spPr bwMode="auto">
          <a:xfrm>
            <a:off x="6313426" y="1174943"/>
            <a:ext cx="2116484" cy="369316"/>
          </a:xfrm>
          <a:custGeom>
            <a:avLst/>
            <a:gdLst/>
            <a:ahLst/>
            <a:cxnLst>
              <a:cxn ang="0">
                <a:pos x="0" y="0"/>
              </a:cxn>
              <a:cxn ang="0">
                <a:pos x="1360" y="0"/>
              </a:cxn>
              <a:cxn ang="0">
                <a:pos x="2041" y="272"/>
              </a:cxn>
            </a:cxnLst>
            <a:rect l="0" t="0" r="r" b="b"/>
            <a:pathLst>
              <a:path w="2041" h="272">
                <a:moveTo>
                  <a:pt x="0" y="0"/>
                </a:moveTo>
                <a:lnTo>
                  <a:pt x="1360" y="0"/>
                </a:lnTo>
                <a:lnTo>
                  <a:pt x="2041" y="272"/>
                </a:lnTo>
              </a:path>
            </a:pathLst>
          </a:custGeom>
          <a:noFill/>
          <a:ln w="57150" cap="flat" cmpd="sng">
            <a:solidFill>
              <a:srgbClr val="99CCFF"/>
            </a:solidFill>
            <a:prstDash val="solid"/>
            <a:round/>
            <a:headEnd/>
            <a:tailEnd/>
          </a:ln>
          <a:effectLst/>
        </p:spPr>
        <p:txBody>
          <a:bodyPr wrap="square" lIns="91425" tIns="45712" rIns="91425" bIns="45712">
            <a:spAutoFit/>
          </a:bodyPr>
          <a:lstStyle/>
          <a:p>
            <a:endParaRPr lang="en-US"/>
          </a:p>
        </p:txBody>
      </p:sp>
      <p:sp>
        <p:nvSpPr>
          <p:cNvPr id="17" name="Line 15"/>
          <p:cNvSpPr>
            <a:spLocks noChangeShapeType="1"/>
          </p:cNvSpPr>
          <p:nvPr/>
        </p:nvSpPr>
        <p:spPr bwMode="auto">
          <a:xfrm flipV="1">
            <a:off x="6333865" y="2753207"/>
            <a:ext cx="996754" cy="0"/>
          </a:xfrm>
          <a:prstGeom prst="line">
            <a:avLst/>
          </a:prstGeom>
          <a:noFill/>
          <a:ln w="57150">
            <a:solidFill>
              <a:srgbClr val="008000"/>
            </a:solidFill>
            <a:round/>
            <a:headEnd/>
            <a:tailEnd/>
          </a:ln>
          <a:effectLst/>
        </p:spPr>
        <p:txBody>
          <a:bodyPr wrap="square" lIns="91425" tIns="45712" rIns="91425" bIns="45712">
            <a:spAutoFit/>
          </a:bodyPr>
          <a:lstStyle/>
          <a:p>
            <a:endParaRPr lang="en-US"/>
          </a:p>
        </p:txBody>
      </p:sp>
      <p:sp>
        <p:nvSpPr>
          <p:cNvPr id="18" name="Freeform 16"/>
          <p:cNvSpPr>
            <a:spLocks/>
          </p:cNvSpPr>
          <p:nvPr/>
        </p:nvSpPr>
        <p:spPr bwMode="auto">
          <a:xfrm>
            <a:off x="6313428" y="3717301"/>
            <a:ext cx="1980097" cy="369316"/>
          </a:xfrm>
          <a:custGeom>
            <a:avLst/>
            <a:gdLst/>
            <a:ahLst/>
            <a:cxnLst>
              <a:cxn ang="0">
                <a:pos x="1815" y="0"/>
              </a:cxn>
              <a:cxn ang="0">
                <a:pos x="1116" y="134"/>
              </a:cxn>
              <a:cxn ang="0">
                <a:pos x="0" y="136"/>
              </a:cxn>
            </a:cxnLst>
            <a:rect l="0" t="0" r="r" b="b"/>
            <a:pathLst>
              <a:path w="1815" h="136">
                <a:moveTo>
                  <a:pt x="1815" y="0"/>
                </a:moveTo>
                <a:lnTo>
                  <a:pt x="1116" y="134"/>
                </a:lnTo>
                <a:lnTo>
                  <a:pt x="0" y="136"/>
                </a:lnTo>
              </a:path>
            </a:pathLst>
          </a:custGeom>
          <a:noFill/>
          <a:ln w="57150" cap="flat" cmpd="sng">
            <a:solidFill>
              <a:srgbClr val="C0C0C0"/>
            </a:solidFill>
            <a:prstDash val="solid"/>
            <a:round/>
            <a:headEnd type="none" w="med" len="med"/>
            <a:tailEnd type="none" w="med" len="med"/>
          </a:ln>
          <a:effectLst/>
        </p:spPr>
        <p:txBody>
          <a:bodyPr wrap="square" lIns="91425" tIns="45712" rIns="91425" bIns="45712">
            <a:spAutoFit/>
          </a:bodyPr>
          <a:lstStyle/>
          <a:p>
            <a:endParaRPr lang="en-US"/>
          </a:p>
        </p:txBody>
      </p:sp>
      <p:sp>
        <p:nvSpPr>
          <p:cNvPr id="19" name="Freeform 17"/>
          <p:cNvSpPr>
            <a:spLocks/>
          </p:cNvSpPr>
          <p:nvPr/>
        </p:nvSpPr>
        <p:spPr bwMode="auto">
          <a:xfrm>
            <a:off x="6333865" y="5328661"/>
            <a:ext cx="1310200" cy="369316"/>
          </a:xfrm>
          <a:custGeom>
            <a:avLst/>
            <a:gdLst/>
            <a:ahLst/>
            <a:cxnLst>
              <a:cxn ang="0">
                <a:pos x="0" y="215"/>
              </a:cxn>
              <a:cxn ang="0">
                <a:pos x="570" y="215"/>
              </a:cxn>
              <a:cxn ang="0">
                <a:pos x="821" y="0"/>
              </a:cxn>
            </a:cxnLst>
            <a:rect l="0" t="0" r="r" b="b"/>
            <a:pathLst>
              <a:path w="821" h="215">
                <a:moveTo>
                  <a:pt x="0" y="215"/>
                </a:moveTo>
                <a:lnTo>
                  <a:pt x="570" y="215"/>
                </a:lnTo>
                <a:lnTo>
                  <a:pt x="821" y="0"/>
                </a:lnTo>
              </a:path>
            </a:pathLst>
          </a:custGeom>
          <a:noFill/>
          <a:ln w="57150" cap="flat" cmpd="sng">
            <a:solidFill>
              <a:srgbClr val="990000"/>
            </a:solidFill>
            <a:prstDash val="solid"/>
            <a:round/>
            <a:headEnd type="none" w="med" len="med"/>
            <a:tailEnd type="none" w="med" len="med"/>
          </a:ln>
          <a:effectLst/>
        </p:spPr>
        <p:txBody>
          <a:bodyPr wrap="square" lIns="91425" tIns="45712" rIns="91425" bIns="45712">
            <a:spAutoFit/>
          </a:bodyPr>
          <a:lstStyle/>
          <a:p>
            <a:endParaRPr lang="en-US"/>
          </a:p>
        </p:txBody>
      </p:sp>
      <p:grpSp>
        <p:nvGrpSpPr>
          <p:cNvPr id="13" name="Group 18"/>
          <p:cNvGrpSpPr>
            <a:grpSpLocks/>
          </p:cNvGrpSpPr>
          <p:nvPr/>
        </p:nvGrpSpPr>
        <p:grpSpPr bwMode="auto">
          <a:xfrm>
            <a:off x="2368135" y="889001"/>
            <a:ext cx="3856038" cy="940882"/>
            <a:chOff x="461" y="1065"/>
            <a:chExt cx="3024" cy="531"/>
          </a:xfrm>
        </p:grpSpPr>
        <p:sp>
          <p:nvSpPr>
            <p:cNvPr id="21" name="AutoShape 19"/>
            <p:cNvSpPr>
              <a:spLocks noChangeArrowheads="1"/>
            </p:cNvSpPr>
            <p:nvPr/>
          </p:nvSpPr>
          <p:spPr bwMode="auto">
            <a:xfrm>
              <a:off x="461" y="1065"/>
              <a:ext cx="3024" cy="231"/>
            </a:xfrm>
            <a:prstGeom prst="roundRect">
              <a:avLst>
                <a:gd name="adj" fmla="val 16667"/>
              </a:avLst>
            </a:prstGeom>
            <a:solidFill>
              <a:srgbClr val="DDDDDD"/>
            </a:solidFill>
            <a:ln w="19050" algn="ctr">
              <a:solidFill>
                <a:srgbClr val="99CCFF"/>
              </a:solidFill>
              <a:round/>
              <a:headEnd/>
              <a:tailEnd/>
            </a:ln>
            <a:effectLst/>
          </p:spPr>
          <p:txBody>
            <a:bodyPr wrap="square" lIns="91425" tIns="45712" rIns="91425" bIns="45712">
              <a:spAutoFit/>
            </a:bodyPr>
            <a:lstStyle/>
            <a:p>
              <a:endParaRPr lang="en-US"/>
            </a:p>
          </p:txBody>
        </p:sp>
        <p:sp>
          <p:nvSpPr>
            <p:cNvPr id="22" name="Text Box 20"/>
            <p:cNvSpPr txBox="1">
              <a:spLocks noChangeArrowheads="1"/>
            </p:cNvSpPr>
            <p:nvPr/>
          </p:nvSpPr>
          <p:spPr bwMode="auto">
            <a:xfrm>
              <a:off x="749" y="1335"/>
              <a:ext cx="2640" cy="261"/>
            </a:xfrm>
            <a:prstGeom prst="rect">
              <a:avLst/>
            </a:prstGeom>
            <a:noFill/>
            <a:ln w="9525" algn="ctr">
              <a:noFill/>
              <a:miter lim="800000"/>
              <a:headEnd/>
              <a:tailEnd/>
            </a:ln>
            <a:effectLst/>
          </p:spPr>
          <p:txBody>
            <a:bodyPr lIns="91413" tIns="45706" rIns="91413" bIns="45706">
              <a:spAutoFit/>
            </a:bodyPr>
            <a:lstStyle/>
            <a:p>
              <a:pPr defTabSz="858838" eaLnBrk="0" fontAlgn="base" hangingPunct="0">
                <a:spcBef>
                  <a:spcPct val="50000"/>
                </a:spcBef>
              </a:pPr>
              <a:r>
                <a:rPr lang="en-US" altLang="en-US" sz="1200" dirty="0"/>
                <a:t>IP is the foundation for full service which enable the Telecom </a:t>
              </a:r>
              <a:r>
                <a:rPr lang="id-ID" altLang="en-US" sz="1200" dirty="0"/>
                <a:t>to have</a:t>
              </a:r>
              <a:r>
                <a:rPr lang="en-US" altLang="en-US" sz="1200" dirty="0"/>
                <a:t> </a:t>
              </a:r>
              <a:r>
                <a:rPr lang="en-US" altLang="en-US" sz="1200" dirty="0"/>
                <a:t>the same stage as Internet</a:t>
              </a:r>
              <a:endParaRPr lang="en-US" altLang="zh-CN" sz="1200" dirty="0"/>
            </a:p>
          </p:txBody>
        </p:sp>
        <p:sp>
          <p:nvSpPr>
            <p:cNvPr id="23" name="Rectangle 21"/>
            <p:cNvSpPr>
              <a:spLocks noChangeArrowheads="1"/>
            </p:cNvSpPr>
            <p:nvPr/>
          </p:nvSpPr>
          <p:spPr bwMode="auto">
            <a:xfrm>
              <a:off x="749" y="1065"/>
              <a:ext cx="1142" cy="208"/>
            </a:xfrm>
            <a:prstGeom prst="rect">
              <a:avLst/>
            </a:prstGeom>
            <a:noFill/>
            <a:ln w="9525">
              <a:noFill/>
              <a:miter lim="800000"/>
              <a:headEnd/>
              <a:tailEnd/>
            </a:ln>
            <a:effectLst/>
          </p:spPr>
          <p:txBody>
            <a:bodyPr wrap="square">
              <a:spAutoFit/>
            </a:bodyPr>
            <a:lstStyle/>
            <a:p>
              <a:pPr algn="l" fontAlgn="base"/>
              <a:r>
                <a:rPr lang="en-US" altLang="zh-CN" dirty="0">
                  <a:solidFill>
                    <a:schemeClr val="tx2"/>
                  </a:solidFill>
                </a:rPr>
                <a:t>TDM </a:t>
              </a:r>
              <a:r>
                <a:rPr lang="en-US" altLang="zh-CN" dirty="0">
                  <a:solidFill>
                    <a:schemeClr val="tx2"/>
                  </a:solidFill>
                  <a:sym typeface="Wingdings" pitchFamily="2" charset="2"/>
                </a:rPr>
                <a:t></a:t>
              </a:r>
              <a:r>
                <a:rPr lang="en-US" altLang="zh-CN" dirty="0">
                  <a:solidFill>
                    <a:schemeClr val="tx2"/>
                  </a:solidFill>
                </a:rPr>
                <a:t> IP</a:t>
              </a:r>
            </a:p>
          </p:txBody>
        </p:sp>
        <p:pic>
          <p:nvPicPr>
            <p:cNvPr id="24" name="Picture 22" descr="20070507152338270"/>
            <p:cNvPicPr>
              <a:picLocks noChangeAspect="1" noChangeArrowheads="1"/>
            </p:cNvPicPr>
            <p:nvPr/>
          </p:nvPicPr>
          <p:blipFill>
            <a:blip r:embed="rId3" cstate="print"/>
            <a:srcRect/>
            <a:stretch>
              <a:fillRect/>
            </a:stretch>
          </p:blipFill>
          <p:spPr bwMode="auto">
            <a:xfrm>
              <a:off x="461" y="1161"/>
              <a:ext cx="288" cy="288"/>
            </a:xfrm>
            <a:prstGeom prst="rect">
              <a:avLst/>
            </a:prstGeom>
            <a:noFill/>
          </p:spPr>
        </p:pic>
      </p:grpSp>
      <p:grpSp>
        <p:nvGrpSpPr>
          <p:cNvPr id="20" name="Group 23"/>
          <p:cNvGrpSpPr>
            <a:grpSpLocks/>
          </p:cNvGrpSpPr>
          <p:nvPr/>
        </p:nvGrpSpPr>
        <p:grpSpPr bwMode="auto">
          <a:xfrm>
            <a:off x="2368135" y="2327949"/>
            <a:ext cx="3856038" cy="887725"/>
            <a:chOff x="461" y="1737"/>
            <a:chExt cx="3024" cy="501"/>
          </a:xfrm>
        </p:grpSpPr>
        <p:sp>
          <p:nvSpPr>
            <p:cNvPr id="26" name="AutoShape 24"/>
            <p:cNvSpPr>
              <a:spLocks noChangeArrowheads="1"/>
            </p:cNvSpPr>
            <p:nvPr/>
          </p:nvSpPr>
          <p:spPr bwMode="auto">
            <a:xfrm>
              <a:off x="461" y="1737"/>
              <a:ext cx="3024" cy="231"/>
            </a:xfrm>
            <a:prstGeom prst="roundRect">
              <a:avLst>
                <a:gd name="adj" fmla="val 16667"/>
              </a:avLst>
            </a:prstGeom>
            <a:solidFill>
              <a:srgbClr val="DDDDDD"/>
            </a:solidFill>
            <a:ln w="19050" algn="ctr">
              <a:solidFill>
                <a:srgbClr val="008000"/>
              </a:solidFill>
              <a:round/>
              <a:headEnd/>
              <a:tailEnd/>
            </a:ln>
            <a:effectLst/>
          </p:spPr>
          <p:txBody>
            <a:bodyPr lIns="91425" tIns="45712" rIns="91425" bIns="45712">
              <a:spAutoFit/>
            </a:bodyPr>
            <a:lstStyle/>
            <a:p>
              <a:endParaRPr lang="en-US"/>
            </a:p>
          </p:txBody>
        </p:sp>
        <p:sp>
          <p:nvSpPr>
            <p:cNvPr id="27" name="Text Box 25"/>
            <p:cNvSpPr txBox="1">
              <a:spLocks noChangeArrowheads="1"/>
            </p:cNvSpPr>
            <p:nvPr/>
          </p:nvSpPr>
          <p:spPr bwMode="auto">
            <a:xfrm>
              <a:off x="749" y="1977"/>
              <a:ext cx="2688" cy="261"/>
            </a:xfrm>
            <a:prstGeom prst="rect">
              <a:avLst/>
            </a:prstGeom>
            <a:noFill/>
            <a:ln w="9525" algn="ctr">
              <a:noFill/>
              <a:miter lim="800000"/>
              <a:headEnd/>
              <a:tailEnd/>
            </a:ln>
            <a:effectLst/>
          </p:spPr>
          <p:txBody>
            <a:bodyPr lIns="91413" tIns="45706" rIns="91413" bIns="45706">
              <a:spAutoFit/>
            </a:bodyPr>
            <a:lstStyle/>
            <a:p>
              <a:pPr defTabSz="858838" eaLnBrk="0" fontAlgn="base" hangingPunct="0">
                <a:spcBef>
                  <a:spcPct val="50000"/>
                </a:spcBef>
              </a:pPr>
              <a:r>
                <a:rPr lang="en-US" altLang="zh-CN" sz="1200" dirty="0"/>
                <a:t>From pure voice service to multimedia capability in order to dig the </a:t>
              </a:r>
              <a:r>
                <a:rPr lang="en-US" altLang="zh-CN" sz="1200" dirty="0" err="1"/>
                <a:t>poten</a:t>
              </a:r>
              <a:r>
                <a:rPr lang="id-ID" altLang="zh-CN" sz="1200" dirty="0"/>
                <a:t>cy</a:t>
              </a:r>
              <a:r>
                <a:rPr lang="en-US" altLang="zh-CN" sz="1200" dirty="0"/>
                <a:t> </a:t>
              </a:r>
              <a:r>
                <a:rPr lang="en-US" altLang="zh-CN" sz="1200" dirty="0"/>
                <a:t>of network</a:t>
              </a:r>
            </a:p>
          </p:txBody>
        </p:sp>
        <p:sp>
          <p:nvSpPr>
            <p:cNvPr id="28" name="Rectangle 26"/>
            <p:cNvSpPr>
              <a:spLocks noChangeArrowheads="1"/>
            </p:cNvSpPr>
            <p:nvPr/>
          </p:nvSpPr>
          <p:spPr bwMode="auto">
            <a:xfrm>
              <a:off x="749" y="1785"/>
              <a:ext cx="1859" cy="208"/>
            </a:xfrm>
            <a:prstGeom prst="rect">
              <a:avLst/>
            </a:prstGeom>
            <a:noFill/>
            <a:ln w="9525">
              <a:noFill/>
              <a:miter lim="800000"/>
              <a:headEnd/>
              <a:tailEnd/>
            </a:ln>
            <a:effectLst/>
          </p:spPr>
          <p:txBody>
            <a:bodyPr wrap="square">
              <a:spAutoFit/>
            </a:bodyPr>
            <a:lstStyle/>
            <a:p>
              <a:pPr algn="l" fontAlgn="base"/>
              <a:r>
                <a:rPr lang="en-US" altLang="zh-CN" dirty="0">
                  <a:solidFill>
                    <a:schemeClr val="tx2"/>
                  </a:solidFill>
                </a:rPr>
                <a:t>Voice </a:t>
              </a:r>
              <a:r>
                <a:rPr lang="en-US" altLang="zh-CN" dirty="0">
                  <a:solidFill>
                    <a:schemeClr val="tx2"/>
                  </a:solidFill>
                  <a:sym typeface="Wingdings" pitchFamily="2" charset="2"/>
                </a:rPr>
                <a:t></a:t>
              </a:r>
              <a:r>
                <a:rPr lang="en-US" altLang="zh-CN" dirty="0"/>
                <a:t> </a:t>
              </a:r>
              <a:r>
                <a:rPr lang="en-US" altLang="zh-CN" dirty="0">
                  <a:solidFill>
                    <a:schemeClr val="tx2"/>
                  </a:solidFill>
                </a:rPr>
                <a:t>Multimedia</a:t>
              </a:r>
            </a:p>
          </p:txBody>
        </p:sp>
        <p:pic>
          <p:nvPicPr>
            <p:cNvPr id="29" name="Picture 27" descr="20070507152338270"/>
            <p:cNvPicPr>
              <a:picLocks noChangeAspect="1" noChangeArrowheads="1"/>
            </p:cNvPicPr>
            <p:nvPr/>
          </p:nvPicPr>
          <p:blipFill>
            <a:blip r:embed="rId3" cstate="print"/>
            <a:srcRect/>
            <a:stretch>
              <a:fillRect/>
            </a:stretch>
          </p:blipFill>
          <p:spPr bwMode="auto">
            <a:xfrm>
              <a:off x="461" y="1881"/>
              <a:ext cx="288" cy="288"/>
            </a:xfrm>
            <a:prstGeom prst="rect">
              <a:avLst/>
            </a:prstGeom>
            <a:noFill/>
          </p:spPr>
        </p:pic>
      </p:grpSp>
      <p:grpSp>
        <p:nvGrpSpPr>
          <p:cNvPr id="25" name="Group 28"/>
          <p:cNvGrpSpPr>
            <a:grpSpLocks/>
          </p:cNvGrpSpPr>
          <p:nvPr/>
        </p:nvGrpSpPr>
        <p:grpSpPr bwMode="auto">
          <a:xfrm>
            <a:off x="2362200" y="3880397"/>
            <a:ext cx="3831810" cy="1032978"/>
            <a:chOff x="461" y="2475"/>
            <a:chExt cx="3005" cy="497"/>
          </a:xfrm>
        </p:grpSpPr>
        <p:sp>
          <p:nvSpPr>
            <p:cNvPr id="31" name="AutoShape 29"/>
            <p:cNvSpPr>
              <a:spLocks noChangeArrowheads="1"/>
            </p:cNvSpPr>
            <p:nvPr/>
          </p:nvSpPr>
          <p:spPr bwMode="auto">
            <a:xfrm>
              <a:off x="479" y="2475"/>
              <a:ext cx="2987" cy="497"/>
            </a:xfrm>
            <a:prstGeom prst="roundRect">
              <a:avLst>
                <a:gd name="adj" fmla="val 16667"/>
              </a:avLst>
            </a:prstGeom>
            <a:solidFill>
              <a:srgbClr val="DDDDDD"/>
            </a:solidFill>
            <a:ln w="19050" algn="ctr">
              <a:solidFill>
                <a:srgbClr val="C0C0C0"/>
              </a:solidFill>
              <a:round/>
              <a:headEnd/>
              <a:tailEnd/>
            </a:ln>
            <a:effectLst/>
          </p:spPr>
          <p:txBody>
            <a:bodyPr lIns="91425" tIns="45712" rIns="91425" bIns="45712"/>
            <a:lstStyle/>
            <a:p>
              <a:endParaRPr lang="en-US"/>
            </a:p>
          </p:txBody>
        </p:sp>
        <p:sp>
          <p:nvSpPr>
            <p:cNvPr id="32" name="Text Box 30"/>
            <p:cNvSpPr txBox="1">
              <a:spLocks noChangeArrowheads="1"/>
            </p:cNvSpPr>
            <p:nvPr/>
          </p:nvSpPr>
          <p:spPr bwMode="auto">
            <a:xfrm>
              <a:off x="749" y="2697"/>
              <a:ext cx="2688" cy="222"/>
            </a:xfrm>
            <a:prstGeom prst="rect">
              <a:avLst/>
            </a:prstGeom>
            <a:noFill/>
            <a:ln w="9525" algn="ctr">
              <a:noFill/>
              <a:miter lim="800000"/>
              <a:headEnd/>
              <a:tailEnd/>
            </a:ln>
            <a:effectLst/>
          </p:spPr>
          <p:txBody>
            <a:bodyPr lIns="91413" tIns="45706" rIns="91413" bIns="45706">
              <a:spAutoFit/>
            </a:bodyPr>
            <a:lstStyle/>
            <a:p>
              <a:pPr defTabSz="858838" eaLnBrk="0" fontAlgn="base" hangingPunct="0">
                <a:spcBef>
                  <a:spcPct val="50000"/>
                </a:spcBef>
              </a:pPr>
              <a:r>
                <a:rPr lang="en-US" altLang="zh-CN" sz="1200" dirty="0"/>
                <a:t>Customer’s requirements evolve to fixed and mobile convergent</a:t>
              </a:r>
            </a:p>
          </p:txBody>
        </p:sp>
        <p:sp>
          <p:nvSpPr>
            <p:cNvPr id="33" name="Rectangle 31"/>
            <p:cNvSpPr>
              <a:spLocks noChangeArrowheads="1"/>
            </p:cNvSpPr>
            <p:nvPr/>
          </p:nvSpPr>
          <p:spPr bwMode="auto">
            <a:xfrm>
              <a:off x="749" y="2505"/>
              <a:ext cx="2235" cy="178"/>
            </a:xfrm>
            <a:prstGeom prst="rect">
              <a:avLst/>
            </a:prstGeom>
            <a:noFill/>
            <a:ln w="9525">
              <a:noFill/>
              <a:miter lim="800000"/>
              <a:headEnd/>
              <a:tailEnd/>
            </a:ln>
            <a:effectLst/>
          </p:spPr>
          <p:txBody>
            <a:bodyPr>
              <a:spAutoFit/>
            </a:bodyPr>
            <a:lstStyle/>
            <a:p>
              <a:pPr algn="l" fontAlgn="base"/>
              <a:r>
                <a:rPr lang="en-US" altLang="zh-CN" dirty="0">
                  <a:solidFill>
                    <a:schemeClr val="tx2"/>
                  </a:solidFill>
                </a:rPr>
                <a:t>Fixed or Mobile</a:t>
              </a:r>
              <a:r>
                <a:rPr lang="en-US" altLang="zh-CN" dirty="0"/>
                <a:t> </a:t>
              </a:r>
              <a:r>
                <a:rPr lang="en-US" altLang="zh-CN" dirty="0">
                  <a:solidFill>
                    <a:schemeClr val="tx2"/>
                  </a:solidFill>
                  <a:sym typeface="Wingdings" pitchFamily="2" charset="2"/>
                </a:rPr>
                <a:t></a:t>
              </a:r>
              <a:r>
                <a:rPr lang="en-US" altLang="zh-CN" dirty="0"/>
                <a:t> </a:t>
              </a:r>
              <a:r>
                <a:rPr lang="en-US" altLang="zh-CN" dirty="0">
                  <a:solidFill>
                    <a:schemeClr val="tx2"/>
                  </a:solidFill>
                </a:rPr>
                <a:t>FMC</a:t>
              </a:r>
            </a:p>
          </p:txBody>
        </p:sp>
        <p:pic>
          <p:nvPicPr>
            <p:cNvPr id="34" name="Picture 32" descr="20070507152338270"/>
            <p:cNvPicPr>
              <a:picLocks noChangeAspect="1" noChangeArrowheads="1"/>
            </p:cNvPicPr>
            <p:nvPr/>
          </p:nvPicPr>
          <p:blipFill>
            <a:blip r:embed="rId3" cstate="print"/>
            <a:srcRect/>
            <a:stretch>
              <a:fillRect/>
            </a:stretch>
          </p:blipFill>
          <p:spPr bwMode="auto">
            <a:xfrm>
              <a:off x="461" y="2601"/>
              <a:ext cx="259" cy="259"/>
            </a:xfrm>
            <a:prstGeom prst="rect">
              <a:avLst/>
            </a:prstGeom>
            <a:noFill/>
          </p:spPr>
        </p:pic>
      </p:grpSp>
      <p:grpSp>
        <p:nvGrpSpPr>
          <p:cNvPr id="30" name="Group 33"/>
          <p:cNvGrpSpPr>
            <a:grpSpLocks/>
          </p:cNvGrpSpPr>
          <p:nvPr/>
        </p:nvGrpSpPr>
        <p:grpSpPr bwMode="auto">
          <a:xfrm>
            <a:off x="2362200" y="5257800"/>
            <a:ext cx="3831810" cy="894814"/>
            <a:chOff x="461" y="3243"/>
            <a:chExt cx="3005" cy="505"/>
          </a:xfrm>
        </p:grpSpPr>
        <p:sp>
          <p:nvSpPr>
            <p:cNvPr id="36" name="AutoShape 34"/>
            <p:cNvSpPr>
              <a:spLocks noChangeArrowheads="1"/>
            </p:cNvSpPr>
            <p:nvPr/>
          </p:nvSpPr>
          <p:spPr bwMode="auto">
            <a:xfrm>
              <a:off x="479" y="3243"/>
              <a:ext cx="2987" cy="505"/>
            </a:xfrm>
            <a:prstGeom prst="roundRect">
              <a:avLst>
                <a:gd name="adj" fmla="val 16667"/>
              </a:avLst>
            </a:prstGeom>
            <a:solidFill>
              <a:srgbClr val="DDDDDD"/>
            </a:solidFill>
            <a:ln w="19050" algn="ctr">
              <a:solidFill>
                <a:srgbClr val="800000"/>
              </a:solidFill>
              <a:round/>
              <a:headEnd/>
              <a:tailEnd/>
            </a:ln>
            <a:effectLst/>
          </p:spPr>
          <p:txBody>
            <a:bodyPr lIns="91425" tIns="45712" rIns="91425" bIns="45712"/>
            <a:lstStyle/>
            <a:p>
              <a:endParaRPr lang="en-US"/>
            </a:p>
          </p:txBody>
        </p:sp>
        <p:sp>
          <p:nvSpPr>
            <p:cNvPr id="37" name="Text Box 35"/>
            <p:cNvSpPr txBox="1">
              <a:spLocks noChangeArrowheads="1"/>
            </p:cNvSpPr>
            <p:nvPr/>
          </p:nvSpPr>
          <p:spPr bwMode="auto">
            <a:xfrm>
              <a:off x="749" y="3436"/>
              <a:ext cx="2688" cy="261"/>
            </a:xfrm>
            <a:prstGeom prst="rect">
              <a:avLst/>
            </a:prstGeom>
            <a:noFill/>
            <a:ln w="9525" algn="ctr">
              <a:noFill/>
              <a:miter lim="800000"/>
              <a:headEnd/>
              <a:tailEnd/>
            </a:ln>
            <a:effectLst/>
          </p:spPr>
          <p:txBody>
            <a:bodyPr lIns="91413" tIns="45706" rIns="91413" bIns="45706">
              <a:spAutoFit/>
            </a:bodyPr>
            <a:lstStyle/>
            <a:p>
              <a:pPr defTabSz="858838" eaLnBrk="0" fontAlgn="base" hangingPunct="0">
                <a:spcBef>
                  <a:spcPct val="50000"/>
                </a:spcBef>
              </a:pPr>
              <a:r>
                <a:rPr lang="en-US" altLang="zh-CN" sz="1200" dirty="0"/>
                <a:t>Equip with  the Web based capability in telecom network</a:t>
              </a:r>
            </a:p>
          </p:txBody>
        </p:sp>
        <p:sp>
          <p:nvSpPr>
            <p:cNvPr id="38" name="Rectangle 36"/>
            <p:cNvSpPr>
              <a:spLocks noChangeArrowheads="1"/>
            </p:cNvSpPr>
            <p:nvPr/>
          </p:nvSpPr>
          <p:spPr bwMode="auto">
            <a:xfrm>
              <a:off x="749" y="3248"/>
              <a:ext cx="1787" cy="212"/>
            </a:xfrm>
            <a:prstGeom prst="rect">
              <a:avLst/>
            </a:prstGeom>
            <a:noFill/>
            <a:ln w="9525">
              <a:noFill/>
              <a:miter lim="800000"/>
              <a:headEnd/>
              <a:tailEnd/>
            </a:ln>
            <a:effectLst/>
          </p:spPr>
          <p:txBody>
            <a:bodyPr>
              <a:spAutoFit/>
            </a:bodyPr>
            <a:lstStyle/>
            <a:p>
              <a:pPr algn="l" fontAlgn="base"/>
              <a:r>
                <a:rPr lang="zh-CN" altLang="zh-CN" dirty="0">
                  <a:solidFill>
                    <a:schemeClr val="tx2"/>
                  </a:solidFill>
                </a:rPr>
                <a:t>Telecom</a:t>
              </a:r>
              <a:r>
                <a:rPr lang="en-US" altLang="zh-CN" dirty="0"/>
                <a:t> </a:t>
              </a:r>
              <a:r>
                <a:rPr lang="en-US" altLang="zh-CN" dirty="0">
                  <a:solidFill>
                    <a:schemeClr val="tx2"/>
                  </a:solidFill>
                  <a:sym typeface="Wingdings" pitchFamily="2" charset="2"/>
                </a:rPr>
                <a:t></a:t>
              </a:r>
              <a:r>
                <a:rPr lang="en-US" altLang="zh-CN" dirty="0"/>
                <a:t> </a:t>
              </a:r>
              <a:r>
                <a:rPr lang="zh-CN" altLang="zh-CN" dirty="0">
                  <a:solidFill>
                    <a:schemeClr val="tx2"/>
                  </a:solidFill>
                </a:rPr>
                <a:t>Web</a:t>
              </a:r>
            </a:p>
          </p:txBody>
        </p:sp>
        <p:pic>
          <p:nvPicPr>
            <p:cNvPr id="39" name="Picture 37" descr="20070507152338270"/>
            <p:cNvPicPr>
              <a:picLocks noChangeAspect="1" noChangeArrowheads="1"/>
            </p:cNvPicPr>
            <p:nvPr/>
          </p:nvPicPr>
          <p:blipFill>
            <a:blip r:embed="rId3" cstate="print"/>
            <a:srcRect/>
            <a:stretch>
              <a:fillRect/>
            </a:stretch>
          </p:blipFill>
          <p:spPr bwMode="auto">
            <a:xfrm>
              <a:off x="461" y="3369"/>
              <a:ext cx="288" cy="288"/>
            </a:xfrm>
            <a:prstGeom prst="rect">
              <a:avLst/>
            </a:prstGeom>
            <a:noFill/>
          </p:spPr>
        </p:pic>
      </p:grpSp>
    </p:spTree>
    <p:extLst>
      <p:ext uri="{BB962C8B-B14F-4D97-AF65-F5344CB8AC3E}">
        <p14:creationId xmlns:p14="http://schemas.microsoft.com/office/powerpoint/2010/main" val="180625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49" presetClass="entr" presetSubtype="0" decel="10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000" fill="hold"/>
                                        <p:tgtEl>
                                          <p:spTgt spid="2"/>
                                        </p:tgtEl>
                                        <p:attrNameLst>
                                          <p:attrName>ppt_w</p:attrName>
                                        </p:attrNameLst>
                                      </p:cBhvr>
                                      <p:tavLst>
                                        <p:tav tm="0">
                                          <p:val>
                                            <p:fltVal val="0"/>
                                          </p:val>
                                        </p:tav>
                                        <p:tav tm="100000">
                                          <p:val>
                                            <p:strVal val="#ppt_w"/>
                                          </p:val>
                                        </p:tav>
                                      </p:tavLst>
                                    </p:anim>
                                    <p:anim calcmode="lin" valueType="num">
                                      <p:cBhvr>
                                        <p:cTn id="12" dur="2000" fill="hold"/>
                                        <p:tgtEl>
                                          <p:spTgt spid="2"/>
                                        </p:tgtEl>
                                        <p:attrNameLst>
                                          <p:attrName>ppt_h</p:attrName>
                                        </p:attrNameLst>
                                      </p:cBhvr>
                                      <p:tavLst>
                                        <p:tav tm="0">
                                          <p:val>
                                            <p:fltVal val="0"/>
                                          </p:val>
                                        </p:tav>
                                        <p:tav tm="100000">
                                          <p:val>
                                            <p:strVal val="#ppt_h"/>
                                          </p:val>
                                        </p:tav>
                                      </p:tavLst>
                                    </p:anim>
                                    <p:anim calcmode="lin" valueType="num">
                                      <p:cBhvr>
                                        <p:cTn id="13" dur="2000" fill="hold"/>
                                        <p:tgtEl>
                                          <p:spTgt spid="2"/>
                                        </p:tgtEl>
                                        <p:attrNameLst>
                                          <p:attrName>style.rotation</p:attrName>
                                        </p:attrNameLst>
                                      </p:cBhvr>
                                      <p:tavLst>
                                        <p:tav tm="0">
                                          <p:val>
                                            <p:fltVal val="360"/>
                                          </p:val>
                                        </p:tav>
                                        <p:tav tm="100000">
                                          <p:val>
                                            <p:fltVal val="0"/>
                                          </p:val>
                                        </p:tav>
                                      </p:tavLst>
                                    </p:anim>
                                    <p:animEffect transition="in" filter="fade">
                                      <p:cBhvr>
                                        <p:cTn id="14" dur="2000"/>
                                        <p:tgtEl>
                                          <p:spTgt spid="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2000"/>
                                        <p:tgtEl>
                                          <p:spTgt spid="17"/>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2000" fill="hold"/>
                                        <p:tgtEl>
                                          <p:spTgt spid="4"/>
                                        </p:tgtEl>
                                        <p:attrNameLst>
                                          <p:attrName>ppt_w</p:attrName>
                                        </p:attrNameLst>
                                      </p:cBhvr>
                                      <p:tavLst>
                                        <p:tav tm="0">
                                          <p:val>
                                            <p:fltVal val="0"/>
                                          </p:val>
                                        </p:tav>
                                        <p:tav tm="100000">
                                          <p:val>
                                            <p:strVal val="#ppt_w"/>
                                          </p:val>
                                        </p:tav>
                                      </p:tavLst>
                                    </p:anim>
                                    <p:anim calcmode="lin" valueType="num">
                                      <p:cBhvr>
                                        <p:cTn id="30" dur="2000" fill="hold"/>
                                        <p:tgtEl>
                                          <p:spTgt spid="4"/>
                                        </p:tgtEl>
                                        <p:attrNameLst>
                                          <p:attrName>ppt_h</p:attrName>
                                        </p:attrNameLst>
                                      </p:cBhvr>
                                      <p:tavLst>
                                        <p:tav tm="0">
                                          <p:val>
                                            <p:fltVal val="0"/>
                                          </p:val>
                                        </p:tav>
                                        <p:tav tm="100000">
                                          <p:val>
                                            <p:strVal val="#ppt_h"/>
                                          </p:val>
                                        </p:tav>
                                      </p:tavLst>
                                    </p:anim>
                                    <p:anim calcmode="lin" valueType="num">
                                      <p:cBhvr>
                                        <p:cTn id="31" dur="2000" fill="hold"/>
                                        <p:tgtEl>
                                          <p:spTgt spid="4"/>
                                        </p:tgtEl>
                                        <p:attrNameLst>
                                          <p:attrName>style.rotation</p:attrName>
                                        </p:attrNameLst>
                                      </p:cBhvr>
                                      <p:tavLst>
                                        <p:tav tm="0">
                                          <p:val>
                                            <p:fltVal val="360"/>
                                          </p:val>
                                        </p:tav>
                                        <p:tav tm="100000">
                                          <p:val>
                                            <p:fltVal val="0"/>
                                          </p:val>
                                        </p:tav>
                                      </p:tavLst>
                                    </p:anim>
                                    <p:animEffect transition="in" filter="fade">
                                      <p:cBhvr>
                                        <p:cTn id="32" dur="2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2000"/>
                                        <p:tgtEl>
                                          <p:spTgt spid="18"/>
                                        </p:tgtEl>
                                      </p:cBhvr>
                                    </p:animEffect>
                                  </p:childTnLst>
                                </p:cTn>
                              </p:par>
                              <p:par>
                                <p:cTn id="41" presetID="49" presetClass="entr" presetSubtype="0" decel="10000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2000" fill="hold"/>
                                        <p:tgtEl>
                                          <p:spTgt spid="7"/>
                                        </p:tgtEl>
                                        <p:attrNameLst>
                                          <p:attrName>ppt_w</p:attrName>
                                        </p:attrNameLst>
                                      </p:cBhvr>
                                      <p:tavLst>
                                        <p:tav tm="0">
                                          <p:val>
                                            <p:fltVal val="0"/>
                                          </p:val>
                                        </p:tav>
                                        <p:tav tm="100000">
                                          <p:val>
                                            <p:strVal val="#ppt_w"/>
                                          </p:val>
                                        </p:tav>
                                      </p:tavLst>
                                    </p:anim>
                                    <p:anim calcmode="lin" valueType="num">
                                      <p:cBhvr>
                                        <p:cTn id="44" dur="2000" fill="hold"/>
                                        <p:tgtEl>
                                          <p:spTgt spid="7"/>
                                        </p:tgtEl>
                                        <p:attrNameLst>
                                          <p:attrName>ppt_h</p:attrName>
                                        </p:attrNameLst>
                                      </p:cBhvr>
                                      <p:tavLst>
                                        <p:tav tm="0">
                                          <p:val>
                                            <p:fltVal val="0"/>
                                          </p:val>
                                        </p:tav>
                                        <p:tav tm="100000">
                                          <p:val>
                                            <p:strVal val="#ppt_h"/>
                                          </p:val>
                                        </p:tav>
                                      </p:tavLst>
                                    </p:anim>
                                    <p:anim calcmode="lin" valueType="num">
                                      <p:cBhvr>
                                        <p:cTn id="45" dur="2000" fill="hold"/>
                                        <p:tgtEl>
                                          <p:spTgt spid="7"/>
                                        </p:tgtEl>
                                        <p:attrNameLst>
                                          <p:attrName>style.rotation</p:attrName>
                                        </p:attrNameLst>
                                      </p:cBhvr>
                                      <p:tavLst>
                                        <p:tav tm="0">
                                          <p:val>
                                            <p:fltVal val="360"/>
                                          </p:val>
                                        </p:tav>
                                        <p:tav tm="100000">
                                          <p:val>
                                            <p:fltVal val="0"/>
                                          </p:val>
                                        </p:tav>
                                      </p:tavLst>
                                    </p:anim>
                                    <p:animEffect transition="in" filter="fade">
                                      <p:cBhvr>
                                        <p:cTn id="46" dur="20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5"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blinds(vertical)">
                                      <p:cBhvr>
                                        <p:cTn id="51" dur="500"/>
                                        <p:tgtEl>
                                          <p:spTgt spid="3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2000"/>
                                        <p:tgtEl>
                                          <p:spTgt spid="19"/>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2000" fill="hold"/>
                                        <p:tgtEl>
                                          <p:spTgt spid="10"/>
                                        </p:tgtEl>
                                        <p:attrNameLst>
                                          <p:attrName>ppt_w</p:attrName>
                                        </p:attrNameLst>
                                      </p:cBhvr>
                                      <p:tavLst>
                                        <p:tav tm="0">
                                          <p:val>
                                            <p:fltVal val="0"/>
                                          </p:val>
                                        </p:tav>
                                        <p:tav tm="100000">
                                          <p:val>
                                            <p:strVal val="#ppt_w"/>
                                          </p:val>
                                        </p:tav>
                                      </p:tavLst>
                                    </p:anim>
                                    <p:anim calcmode="lin" valueType="num">
                                      <p:cBhvr>
                                        <p:cTn id="58" dur="2000" fill="hold"/>
                                        <p:tgtEl>
                                          <p:spTgt spid="10"/>
                                        </p:tgtEl>
                                        <p:attrNameLst>
                                          <p:attrName>ppt_h</p:attrName>
                                        </p:attrNameLst>
                                      </p:cBhvr>
                                      <p:tavLst>
                                        <p:tav tm="0">
                                          <p:val>
                                            <p:fltVal val="0"/>
                                          </p:val>
                                        </p:tav>
                                        <p:tav tm="100000">
                                          <p:val>
                                            <p:strVal val="#ppt_h"/>
                                          </p:val>
                                        </p:tav>
                                      </p:tavLst>
                                    </p:anim>
                                    <p:anim calcmode="lin" valueType="num">
                                      <p:cBhvr>
                                        <p:cTn id="59" dur="2000" fill="hold"/>
                                        <p:tgtEl>
                                          <p:spTgt spid="10"/>
                                        </p:tgtEl>
                                        <p:attrNameLst>
                                          <p:attrName>style.rotation</p:attrName>
                                        </p:attrNameLst>
                                      </p:cBhvr>
                                      <p:tavLst>
                                        <p:tav tm="0">
                                          <p:val>
                                            <p:fltVal val="360"/>
                                          </p:val>
                                        </p:tav>
                                        <p:tav tm="100000">
                                          <p:val>
                                            <p:fltVal val="0"/>
                                          </p:val>
                                        </p:tav>
                                      </p:tavLst>
                                    </p:anim>
                                    <p:animEffect transition="in" filter="fade">
                                      <p:cBhvr>
                                        <p:cTn id="6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673893" y="1"/>
            <a:ext cx="8689307" cy="1470025"/>
          </a:xfrm>
        </p:spPr>
        <p:txBody>
          <a:bodyPr/>
          <a:lstStyle/>
          <a:p>
            <a:r>
              <a:rPr lang="en-US" sz="4400" dirty="0" err="1" smtClean="0"/>
              <a:t>Signalling</a:t>
            </a:r>
            <a:r>
              <a:rPr lang="en-US" sz="4400" dirty="0" smtClean="0"/>
              <a:t> di </a:t>
            </a:r>
            <a:r>
              <a:rPr lang="en-US" sz="4400" dirty="0" err="1" smtClean="0"/>
              <a:t>Arsitektur</a:t>
            </a:r>
            <a:r>
              <a:rPr lang="en-US" sz="4400" dirty="0" smtClean="0"/>
              <a:t> Layer </a:t>
            </a:r>
            <a:br>
              <a:rPr lang="en-US" sz="4400" dirty="0" smtClean="0"/>
            </a:br>
            <a:r>
              <a:rPr lang="en-US" sz="4400" dirty="0" smtClean="0"/>
              <a:t>(Bearer Control)</a:t>
            </a:r>
            <a:endParaRPr lang="en-US" sz="44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4" y="1476376"/>
            <a:ext cx="9153526"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4025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rgbClr val="002060"/>
                </a:solidFill>
                <a:latin typeface="Algerian" pitchFamily="82" charset="0"/>
              </a:rPr>
              <a:t>MSAN</a:t>
            </a:r>
            <a:r>
              <a:rPr lang="id-ID" b="1" dirty="0">
                <a:solidFill>
                  <a:srgbClr val="002060"/>
                </a:solidFill>
                <a:latin typeface="Algerian" pitchFamily="82" charset="0"/>
              </a:rPr>
              <a:t/>
            </a:r>
            <a:br>
              <a:rPr lang="id-ID" b="1" dirty="0">
                <a:solidFill>
                  <a:srgbClr val="002060"/>
                </a:solidFill>
                <a:latin typeface="Algerian" pitchFamily="82" charset="0"/>
              </a:rPr>
            </a:br>
            <a:r>
              <a:rPr lang="en-US" b="1" dirty="0" smtClean="0">
                <a:solidFill>
                  <a:srgbClr val="002060"/>
                </a:solidFill>
                <a:latin typeface="Algerian" pitchFamily="82" charset="0"/>
              </a:rPr>
              <a:t>MULTI-SERVICE ACCESS NODE</a:t>
            </a:r>
            <a:endParaRPr lang="en-US" b="1" dirty="0">
              <a:solidFill>
                <a:srgbClr val="002060"/>
              </a:solidFill>
              <a:latin typeface="Algerian" pitchFamily="82" charset="0"/>
            </a:endParaRPr>
          </a:p>
        </p:txBody>
      </p:sp>
    </p:spTree>
    <p:extLst>
      <p:ext uri="{BB962C8B-B14F-4D97-AF65-F5344CB8AC3E}">
        <p14:creationId xmlns:p14="http://schemas.microsoft.com/office/powerpoint/2010/main" val="2671066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3200" b="0"/>
              <a:t>MGW &amp; MSAN ACCESS NODE AS SERVICE NODE</a:t>
            </a:r>
          </a:p>
        </p:txBody>
      </p:sp>
      <p:sp>
        <p:nvSpPr>
          <p:cNvPr id="76803" name="AutoShape 3"/>
          <p:cNvSpPr>
            <a:spLocks noChangeArrowheads="1"/>
          </p:cNvSpPr>
          <p:nvPr/>
        </p:nvSpPr>
        <p:spPr bwMode="auto">
          <a:xfrm rot="5400000">
            <a:off x="4800600" y="1524000"/>
            <a:ext cx="2514600" cy="7086600"/>
          </a:xfrm>
          <a:prstGeom prst="homePlate">
            <a:avLst>
              <a:gd name="adj" fmla="val 15583"/>
            </a:avLst>
          </a:prstGeom>
          <a:solidFill>
            <a:schemeClr val="bg1"/>
          </a:solidFill>
          <a:ln w="6350" algn="ctr">
            <a:solidFill>
              <a:schemeClr val="tx1"/>
            </a:solidFill>
            <a:miter lim="800000"/>
            <a:headEnd/>
            <a:tailEnd/>
          </a:ln>
        </p:spPr>
        <p:txBody>
          <a:bodyPr rot="10800000" vert="eaVert" lIns="36000" tIns="72000" rIns="36000" bIns="72000" anchor="ctr"/>
          <a:lstStyle/>
          <a:p>
            <a:pPr marL="231775" indent="-231775">
              <a:lnSpc>
                <a:spcPct val="90000"/>
              </a:lnSpc>
              <a:buFontTx/>
              <a:buAutoNum type="arabicPeriod"/>
            </a:pPr>
            <a:endParaRPr lang="en-AU" sz="1600">
              <a:cs typeface="Arial" pitchFamily="34" charset="0"/>
            </a:endParaRPr>
          </a:p>
          <a:p>
            <a:pPr marL="231775" indent="-231775">
              <a:lnSpc>
                <a:spcPct val="90000"/>
              </a:lnSpc>
              <a:buFontTx/>
              <a:buAutoNum type="arabicPeriod"/>
            </a:pPr>
            <a:endParaRPr lang="en-AU" sz="1600">
              <a:cs typeface="Arial" pitchFamily="34" charset="0"/>
            </a:endParaRPr>
          </a:p>
          <a:p>
            <a:pPr marL="231775" indent="-231775">
              <a:lnSpc>
                <a:spcPct val="90000"/>
              </a:lnSpc>
              <a:buFontTx/>
              <a:buAutoNum type="arabicPeriod"/>
            </a:pPr>
            <a:r>
              <a:rPr lang="en-AU" sz="1600">
                <a:cs typeface="Arial" pitchFamily="34" charset="0"/>
              </a:rPr>
              <a:t>Untuk area pelayanan dengan demand broadband</a:t>
            </a:r>
          </a:p>
          <a:p>
            <a:pPr marL="231775" indent="-231775">
              <a:lnSpc>
                <a:spcPct val="90000"/>
              </a:lnSpc>
              <a:buFontTx/>
              <a:buAutoNum type="arabicPeriod"/>
            </a:pPr>
            <a:r>
              <a:rPr lang="en-US" sz="1600"/>
              <a:t>Memiliki potensi demand layanan berbasis NGN</a:t>
            </a:r>
          </a:p>
          <a:p>
            <a:pPr marL="231775" indent="-231775">
              <a:lnSpc>
                <a:spcPct val="90000"/>
              </a:lnSpc>
              <a:buFontTx/>
              <a:buAutoNum type="arabicPeriod"/>
            </a:pPr>
            <a:r>
              <a:rPr lang="en-US" sz="1600"/>
              <a:t>Lokasi LE yang sudah mencapai kapasitas maksimum, akan ditransformasi ke NGN</a:t>
            </a:r>
          </a:p>
          <a:p>
            <a:pPr marL="231775" indent="-231775">
              <a:lnSpc>
                <a:spcPct val="90000"/>
              </a:lnSpc>
              <a:buFontTx/>
              <a:buAutoNum type="arabicPeriod"/>
            </a:pPr>
            <a:r>
              <a:rPr lang="en-US" sz="1600"/>
              <a:t>Ditempatkan di sentral untuk akses &lt; 3 Km, atau ditempatkan berdampingan dengan RK untuk akses yang kurang baik dan &gt; 3 KM</a:t>
            </a:r>
          </a:p>
          <a:p>
            <a:pPr marL="231775" indent="-231775">
              <a:lnSpc>
                <a:spcPct val="90000"/>
              </a:lnSpc>
              <a:buFontTx/>
              <a:buAutoNum type="arabicPeriod"/>
            </a:pPr>
            <a:endParaRPr lang="en-AU" sz="1600">
              <a:cs typeface="Arial" pitchFamily="34" charset="0"/>
            </a:endParaRPr>
          </a:p>
        </p:txBody>
      </p:sp>
      <p:sp>
        <p:nvSpPr>
          <p:cNvPr id="76804" name="AutoShape 4"/>
          <p:cNvSpPr>
            <a:spLocks noChangeArrowheads="1"/>
          </p:cNvSpPr>
          <p:nvPr/>
        </p:nvSpPr>
        <p:spPr bwMode="auto">
          <a:xfrm rot="5400000">
            <a:off x="5181600" y="-304800"/>
            <a:ext cx="1752600" cy="7086600"/>
          </a:xfrm>
          <a:prstGeom prst="homePlate">
            <a:avLst>
              <a:gd name="adj" fmla="val 15583"/>
            </a:avLst>
          </a:prstGeom>
          <a:solidFill>
            <a:schemeClr val="bg1"/>
          </a:solidFill>
          <a:ln w="6350" algn="ctr">
            <a:solidFill>
              <a:schemeClr val="tx1"/>
            </a:solidFill>
            <a:miter lim="800000"/>
            <a:headEnd/>
            <a:tailEnd/>
          </a:ln>
        </p:spPr>
        <p:txBody>
          <a:bodyPr rot="10800000" vert="eaVert" lIns="36000" tIns="72000" rIns="36000" bIns="72000" anchor="ctr"/>
          <a:lstStyle/>
          <a:p>
            <a:pPr marL="231775" indent="-231775">
              <a:lnSpc>
                <a:spcPct val="90000"/>
              </a:lnSpc>
              <a:buFontTx/>
              <a:buAutoNum type="arabicPeriod"/>
            </a:pPr>
            <a:endParaRPr lang="en-AU" sz="1600">
              <a:cs typeface="Arial" pitchFamily="34" charset="0"/>
            </a:endParaRPr>
          </a:p>
          <a:p>
            <a:pPr marL="231775" indent="-231775">
              <a:lnSpc>
                <a:spcPct val="90000"/>
              </a:lnSpc>
              <a:buFontTx/>
              <a:buAutoNum type="arabicPeriod"/>
            </a:pPr>
            <a:r>
              <a:rPr lang="en-AU" sz="1600">
                <a:cs typeface="Arial" pitchFamily="34" charset="0"/>
              </a:rPr>
              <a:t>Pelanggan dengan layanan POTS</a:t>
            </a:r>
          </a:p>
          <a:p>
            <a:pPr marL="231775" indent="-231775">
              <a:lnSpc>
                <a:spcPct val="90000"/>
              </a:lnSpc>
              <a:buFontTx/>
              <a:buAutoNum type="arabicPeriod"/>
            </a:pPr>
            <a:r>
              <a:rPr lang="en-US" sz="1600"/>
              <a:t>Layanan voice VoIP over Broadband atau 2nd Voice Line</a:t>
            </a:r>
          </a:p>
          <a:p>
            <a:pPr marL="231775" indent="-231775">
              <a:lnSpc>
                <a:spcPct val="90000"/>
              </a:lnSpc>
              <a:buFontTx/>
              <a:buAutoNum type="arabicPeriod"/>
            </a:pPr>
            <a:r>
              <a:rPr lang="en-US" sz="1600"/>
              <a:t>High Speed Internet Access dan layanan Interactive Broadband lain seperti IPTV, games online</a:t>
            </a:r>
          </a:p>
          <a:p>
            <a:pPr marL="231775" indent="-231775">
              <a:lnSpc>
                <a:spcPct val="90000"/>
              </a:lnSpc>
              <a:buFontTx/>
              <a:buAutoNum type="arabicPeriod"/>
            </a:pPr>
            <a:endParaRPr lang="en-AU" sz="1600">
              <a:cs typeface="Arial" pitchFamily="34" charset="0"/>
            </a:endParaRPr>
          </a:p>
        </p:txBody>
      </p:sp>
      <p:sp>
        <p:nvSpPr>
          <p:cNvPr id="76805" name="Rectangle 5"/>
          <p:cNvSpPr>
            <a:spLocks noChangeArrowheads="1"/>
          </p:cNvSpPr>
          <p:nvPr/>
        </p:nvSpPr>
        <p:spPr bwMode="auto">
          <a:xfrm>
            <a:off x="2514600" y="1676400"/>
            <a:ext cx="7086600" cy="685800"/>
          </a:xfrm>
          <a:prstGeom prst="rect">
            <a:avLst/>
          </a:prstGeom>
          <a:solidFill>
            <a:srgbClr val="FF6600"/>
          </a:solidFill>
          <a:ln w="9525">
            <a:solidFill>
              <a:schemeClr val="tx1"/>
            </a:solidFill>
            <a:miter lim="800000"/>
            <a:headEnd/>
            <a:tailEnd/>
          </a:ln>
        </p:spPr>
        <p:txBody>
          <a:bodyPr anchor="ctr"/>
          <a:lstStyle/>
          <a:p>
            <a:pPr>
              <a:lnSpc>
                <a:spcPct val="90000"/>
              </a:lnSpc>
            </a:pPr>
            <a:r>
              <a:rPr lang="en-US" sz="2000">
                <a:solidFill>
                  <a:schemeClr val="bg1"/>
                </a:solidFill>
              </a:rPr>
              <a:t>MGW &amp; MSAN sebagai Access Node yang menjadi node  penyediaan multi-services untuk multi segment</a:t>
            </a:r>
          </a:p>
        </p:txBody>
      </p:sp>
    </p:spTree>
    <p:extLst>
      <p:ext uri="{BB962C8B-B14F-4D97-AF65-F5344CB8AC3E}">
        <p14:creationId xmlns:p14="http://schemas.microsoft.com/office/powerpoint/2010/main" val="7368524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2057400" y="1371601"/>
            <a:ext cx="8077200" cy="4879975"/>
          </a:xfrm>
          <a:prstGeom prst="rect">
            <a:avLst/>
          </a:prstGeom>
          <a:noFill/>
          <a:ln w="1905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marL="190500" indent="-1905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190500" indent="-1905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190500" indent="-1905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190500" indent="-190500">
              <a:lnSpc>
                <a:spcPct val="90000"/>
              </a:lnSpc>
              <a:spcBef>
                <a:spcPct val="90000"/>
              </a:spcBef>
              <a:buClr>
                <a:schemeClr val="tx1"/>
              </a:buClr>
              <a:buSzPct val="65000"/>
            </a:pPr>
            <a:r>
              <a:rPr lang="en-US" sz="1600">
                <a:cs typeface="Arial" pitchFamily="34" charset="0"/>
              </a:rPr>
              <a:t/>
            </a:r>
            <a:br>
              <a:rPr lang="en-US" sz="1600">
                <a:cs typeface="Arial" pitchFamily="34" charset="0"/>
              </a:rPr>
            </a:br>
            <a:endParaRPr lang="en-US" sz="1600">
              <a:cs typeface="Arial" pitchFamily="34" charset="0"/>
            </a:endParaRPr>
          </a:p>
          <a:p>
            <a:pPr marL="190500" indent="-190500">
              <a:lnSpc>
                <a:spcPct val="90000"/>
              </a:lnSpc>
              <a:spcBef>
                <a:spcPct val="150000"/>
              </a:spcBef>
              <a:buClr>
                <a:schemeClr val="bg2"/>
              </a:buClr>
              <a:buSzPct val="65000"/>
              <a:buFont typeface="Monotype Sorts" pitchFamily="2" charset="2"/>
              <a:buChar char="n"/>
            </a:pPr>
            <a:endParaRPr lang="en-US" sz="1400">
              <a:cs typeface="Arial" pitchFamily="34" charset="0"/>
            </a:endParaRPr>
          </a:p>
          <a:p>
            <a:pPr marL="190500" indent="-190500">
              <a:lnSpc>
                <a:spcPct val="90000"/>
              </a:lnSpc>
              <a:spcBef>
                <a:spcPct val="150000"/>
              </a:spcBef>
              <a:buClr>
                <a:schemeClr val="bg2"/>
              </a:buClr>
              <a:buSzPct val="65000"/>
              <a:buFont typeface="Monotype Sorts" pitchFamily="2" charset="2"/>
              <a:buChar char="n"/>
            </a:pPr>
            <a:r>
              <a:rPr lang="en-US" sz="1400">
                <a:cs typeface="Arial" pitchFamily="34" charset="0"/>
              </a:rPr>
              <a:t>PERUBAHAN FUNDAMENTAL ARSITEKTUR AKSES                                                             dari all Copper Access Network, Narrowband menuju ke jaringan Hybrid Fiber – Copper, dengan perangkat aktif pada last mile, Broadband untuk membawa berbagai trafik (voice, data, video and multimedia)</a:t>
            </a:r>
          </a:p>
          <a:p>
            <a:pPr marL="190500" indent="-190500">
              <a:lnSpc>
                <a:spcPct val="90000"/>
              </a:lnSpc>
              <a:spcBef>
                <a:spcPct val="90000"/>
              </a:spcBef>
              <a:buClr>
                <a:schemeClr val="bg2"/>
              </a:buClr>
              <a:buSzPct val="65000"/>
              <a:buFont typeface="Monotype Sorts" pitchFamily="2" charset="2"/>
              <a:buChar char="n"/>
            </a:pPr>
            <a:r>
              <a:rPr lang="en-US" sz="1400">
                <a:cs typeface="Arial" pitchFamily="34" charset="0"/>
              </a:rPr>
              <a:t>PERUBAHAN FUNDAMENTAL PENGELOLAAN DAN KOMPETENSI SDM                               dari organisasi terbatas, kompetensi </a:t>
            </a:r>
            <a:r>
              <a:rPr lang="en-US" sz="1400"/>
              <a:t>Copper Access Network, Narrowband</a:t>
            </a:r>
            <a:r>
              <a:rPr lang="en-US" sz="1400">
                <a:cs typeface="Arial" pitchFamily="34" charset="0"/>
              </a:rPr>
              <a:t> menuju organisasi khusus Access Network Planning &amp; Performansi, kompetensi jaringan Hybrid, Broadband untuk mengelola akses multiservice (e.g. PSTN voice vs. VoIP and Multimedia)</a:t>
            </a:r>
          </a:p>
        </p:txBody>
      </p:sp>
      <p:sp>
        <p:nvSpPr>
          <p:cNvPr id="72707" name="Freeform 3"/>
          <p:cNvSpPr>
            <a:spLocks noChangeAspect="1"/>
          </p:cNvSpPr>
          <p:nvPr/>
        </p:nvSpPr>
        <p:spPr bwMode="auto">
          <a:xfrm rot="10800000" flipV="1">
            <a:off x="2819400" y="2514600"/>
            <a:ext cx="1009650" cy="152400"/>
          </a:xfrm>
          <a:custGeom>
            <a:avLst/>
            <a:gdLst>
              <a:gd name="T0" fmla="*/ 540 w 540"/>
              <a:gd name="T1" fmla="*/ 54 h 495"/>
              <a:gd name="T2" fmla="*/ 540 w 540"/>
              <a:gd name="T3" fmla="*/ 495 h 495"/>
              <a:gd name="T4" fmla="*/ 3 w 540"/>
              <a:gd name="T5" fmla="*/ 495 h 495"/>
              <a:gd name="T6" fmla="*/ 0 w 540"/>
              <a:gd name="T7" fmla="*/ 0 h 495"/>
              <a:gd name="T8" fmla="*/ 0 60000 65536"/>
              <a:gd name="T9" fmla="*/ 0 60000 65536"/>
              <a:gd name="T10" fmla="*/ 0 60000 65536"/>
              <a:gd name="T11" fmla="*/ 0 60000 65536"/>
              <a:gd name="T12" fmla="*/ 0 w 540"/>
              <a:gd name="T13" fmla="*/ 0 h 495"/>
              <a:gd name="T14" fmla="*/ 540 w 540"/>
              <a:gd name="T15" fmla="*/ 495 h 495"/>
            </a:gdLst>
            <a:ahLst/>
            <a:cxnLst>
              <a:cxn ang="T8">
                <a:pos x="T0" y="T1"/>
              </a:cxn>
              <a:cxn ang="T9">
                <a:pos x="T2" y="T3"/>
              </a:cxn>
              <a:cxn ang="T10">
                <a:pos x="T4" y="T5"/>
              </a:cxn>
              <a:cxn ang="T11">
                <a:pos x="T6" y="T7"/>
              </a:cxn>
            </a:cxnLst>
            <a:rect l="T12" t="T13" r="T14" b="T15"/>
            <a:pathLst>
              <a:path w="540" h="495">
                <a:moveTo>
                  <a:pt x="540" y="54"/>
                </a:moveTo>
                <a:lnTo>
                  <a:pt x="540" y="495"/>
                </a:lnTo>
                <a:lnTo>
                  <a:pt x="3" y="495"/>
                </a:lnTo>
                <a:lnTo>
                  <a:pt x="0"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2708" name="Group 4"/>
          <p:cNvGrpSpPr>
            <a:grpSpLocks noChangeAspect="1"/>
          </p:cNvGrpSpPr>
          <p:nvPr/>
        </p:nvGrpSpPr>
        <p:grpSpPr bwMode="auto">
          <a:xfrm>
            <a:off x="6553200" y="2819400"/>
            <a:ext cx="609600" cy="228600"/>
            <a:chOff x="1126" y="2392"/>
            <a:chExt cx="78" cy="74"/>
          </a:xfrm>
        </p:grpSpPr>
        <p:sp>
          <p:nvSpPr>
            <p:cNvPr id="72787" name="Rectangle 5"/>
            <p:cNvSpPr>
              <a:spLocks noChangeAspect="1" noChangeArrowheads="1"/>
            </p:cNvSpPr>
            <p:nvPr/>
          </p:nvSpPr>
          <p:spPr bwMode="auto">
            <a:xfrm>
              <a:off x="1126" y="2392"/>
              <a:ext cx="78" cy="7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88" name="Rectangle 6"/>
            <p:cNvSpPr>
              <a:spLocks noChangeAspect="1" noChangeArrowheads="1"/>
            </p:cNvSpPr>
            <p:nvPr/>
          </p:nvSpPr>
          <p:spPr bwMode="auto">
            <a:xfrm>
              <a:off x="1126" y="2392"/>
              <a:ext cx="78" cy="7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2709" name="Group 7"/>
          <p:cNvGrpSpPr>
            <a:grpSpLocks noChangeAspect="1"/>
          </p:cNvGrpSpPr>
          <p:nvPr/>
        </p:nvGrpSpPr>
        <p:grpSpPr bwMode="auto">
          <a:xfrm>
            <a:off x="3505200" y="2965450"/>
            <a:ext cx="5562600" cy="103188"/>
            <a:chOff x="1025" y="2491"/>
            <a:chExt cx="1832" cy="34"/>
          </a:xfrm>
        </p:grpSpPr>
        <p:sp>
          <p:nvSpPr>
            <p:cNvPr id="72785" name="Rectangle 8"/>
            <p:cNvSpPr>
              <a:spLocks noChangeAspect="1" noChangeArrowheads="1"/>
            </p:cNvSpPr>
            <p:nvPr/>
          </p:nvSpPr>
          <p:spPr bwMode="auto">
            <a:xfrm>
              <a:off x="1025" y="2491"/>
              <a:ext cx="1832" cy="3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86" name="Rectangle 9"/>
            <p:cNvSpPr>
              <a:spLocks noChangeAspect="1" noChangeArrowheads="1"/>
            </p:cNvSpPr>
            <p:nvPr/>
          </p:nvSpPr>
          <p:spPr bwMode="auto">
            <a:xfrm>
              <a:off x="1025" y="2491"/>
              <a:ext cx="1832" cy="34"/>
            </a:xfrm>
            <a:prstGeom prst="rect">
              <a:avLst/>
            </a:prstGeom>
            <a:solidFill>
              <a:srgbClr val="B2B2B2"/>
            </a:solidFill>
            <a:ln w="7938" cap="rnd">
              <a:solidFill>
                <a:srgbClr val="595959"/>
              </a:solidFill>
              <a:miter lim="800000"/>
              <a:headEnd/>
              <a:tailEnd/>
            </a:ln>
          </p:spPr>
          <p:txBody>
            <a:bodyPr/>
            <a:lstStyle/>
            <a:p>
              <a:endParaRPr lang="en-US"/>
            </a:p>
          </p:txBody>
        </p:sp>
      </p:grpSp>
      <p:sp>
        <p:nvSpPr>
          <p:cNvPr id="72710" name="Rectangle 10"/>
          <p:cNvSpPr>
            <a:spLocks noGrp="1" noChangeArrowheads="1"/>
          </p:cNvSpPr>
          <p:nvPr>
            <p:ph type="title"/>
          </p:nvPr>
        </p:nvSpPr>
        <p:spPr>
          <a:xfrm>
            <a:off x="2518821" y="152400"/>
            <a:ext cx="8229600" cy="1143000"/>
          </a:xfrm>
        </p:spPr>
        <p:txBody>
          <a:bodyPr/>
          <a:lstStyle/>
          <a:p>
            <a:r>
              <a:rPr lang="en-US" sz="2400" b="0" dirty="0"/>
              <a:t>TYPICAL WIRELINE ACCESS CONFIGURATION</a:t>
            </a:r>
            <a:br>
              <a:rPr lang="en-US" sz="2400" b="0" dirty="0"/>
            </a:br>
            <a:r>
              <a:rPr lang="en-US" sz="2400" dirty="0"/>
              <a:t>(KONDISI EKSISTING)</a:t>
            </a:r>
            <a:endParaRPr lang="en-US" sz="2400" b="0" dirty="0"/>
          </a:p>
        </p:txBody>
      </p:sp>
      <p:grpSp>
        <p:nvGrpSpPr>
          <p:cNvPr id="72711" name="Group 11"/>
          <p:cNvGrpSpPr>
            <a:grpSpLocks noChangeAspect="1"/>
          </p:cNvGrpSpPr>
          <p:nvPr/>
        </p:nvGrpSpPr>
        <p:grpSpPr bwMode="auto">
          <a:xfrm>
            <a:off x="3733800" y="2333626"/>
            <a:ext cx="185738" cy="633413"/>
            <a:chOff x="3052" y="2230"/>
            <a:chExt cx="78" cy="266"/>
          </a:xfrm>
        </p:grpSpPr>
        <p:sp>
          <p:nvSpPr>
            <p:cNvPr id="72783" name="Rectangle 12"/>
            <p:cNvSpPr>
              <a:spLocks noChangeAspect="1" noChangeArrowheads="1"/>
            </p:cNvSpPr>
            <p:nvPr/>
          </p:nvSpPr>
          <p:spPr bwMode="auto">
            <a:xfrm>
              <a:off x="3052" y="2230"/>
              <a:ext cx="78" cy="2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84" name="Rectangle 13"/>
            <p:cNvSpPr>
              <a:spLocks noChangeAspect="1" noChangeArrowheads="1"/>
            </p:cNvSpPr>
            <p:nvPr/>
          </p:nvSpPr>
          <p:spPr bwMode="auto">
            <a:xfrm>
              <a:off x="3052" y="2230"/>
              <a:ext cx="78" cy="266"/>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2712" name="Line 14"/>
          <p:cNvSpPr>
            <a:spLocks noChangeAspect="1" noChangeShapeType="1"/>
          </p:cNvSpPr>
          <p:nvPr/>
        </p:nvSpPr>
        <p:spPr bwMode="auto">
          <a:xfrm>
            <a:off x="3860800" y="2333626"/>
            <a:ext cx="1588" cy="638175"/>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713" name="Group 15"/>
          <p:cNvGrpSpPr>
            <a:grpSpLocks noChangeAspect="1"/>
          </p:cNvGrpSpPr>
          <p:nvPr/>
        </p:nvGrpSpPr>
        <p:grpSpPr bwMode="auto">
          <a:xfrm>
            <a:off x="3910014" y="2333625"/>
            <a:ext cx="185737" cy="628650"/>
            <a:chOff x="2972" y="2230"/>
            <a:chExt cx="78" cy="264"/>
          </a:xfrm>
        </p:grpSpPr>
        <p:sp>
          <p:nvSpPr>
            <p:cNvPr id="72781" name="Rectangle 16"/>
            <p:cNvSpPr>
              <a:spLocks noChangeAspect="1" noChangeArrowheads="1"/>
            </p:cNvSpPr>
            <p:nvPr/>
          </p:nvSpPr>
          <p:spPr bwMode="auto">
            <a:xfrm>
              <a:off x="2972" y="2230"/>
              <a:ext cx="78" cy="26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82" name="Rectangle 17"/>
            <p:cNvSpPr>
              <a:spLocks noChangeAspect="1" noChangeArrowheads="1"/>
            </p:cNvSpPr>
            <p:nvPr/>
          </p:nvSpPr>
          <p:spPr bwMode="auto">
            <a:xfrm>
              <a:off x="2972" y="2230"/>
              <a:ext cx="78" cy="26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2714" name="Line 18"/>
          <p:cNvSpPr>
            <a:spLocks noChangeAspect="1" noChangeShapeType="1"/>
          </p:cNvSpPr>
          <p:nvPr/>
        </p:nvSpPr>
        <p:spPr bwMode="auto">
          <a:xfrm>
            <a:off x="3965575" y="2457450"/>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5" name="Line 19"/>
          <p:cNvSpPr>
            <a:spLocks noChangeAspect="1" noChangeShapeType="1"/>
          </p:cNvSpPr>
          <p:nvPr/>
        </p:nvSpPr>
        <p:spPr bwMode="auto">
          <a:xfrm>
            <a:off x="3965575" y="2586039"/>
            <a:ext cx="63500" cy="1587"/>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6" name="Line 20"/>
          <p:cNvSpPr>
            <a:spLocks noChangeAspect="1" noChangeShapeType="1"/>
          </p:cNvSpPr>
          <p:nvPr/>
        </p:nvSpPr>
        <p:spPr bwMode="auto">
          <a:xfrm>
            <a:off x="3965575" y="2714625"/>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7" name="Line 21"/>
          <p:cNvSpPr>
            <a:spLocks noChangeAspect="1" noChangeShapeType="1"/>
          </p:cNvSpPr>
          <p:nvPr/>
        </p:nvSpPr>
        <p:spPr bwMode="auto">
          <a:xfrm>
            <a:off x="3965575" y="2843214"/>
            <a:ext cx="63500" cy="1587"/>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718" name="Group 22"/>
          <p:cNvGrpSpPr>
            <a:grpSpLocks noChangeAspect="1"/>
          </p:cNvGrpSpPr>
          <p:nvPr/>
        </p:nvGrpSpPr>
        <p:grpSpPr bwMode="auto">
          <a:xfrm>
            <a:off x="3790950" y="2333626"/>
            <a:ext cx="185738" cy="633413"/>
            <a:chOff x="3052" y="2230"/>
            <a:chExt cx="78" cy="266"/>
          </a:xfrm>
        </p:grpSpPr>
        <p:sp>
          <p:nvSpPr>
            <p:cNvPr id="72779" name="Rectangle 23"/>
            <p:cNvSpPr>
              <a:spLocks noChangeAspect="1" noChangeArrowheads="1"/>
            </p:cNvSpPr>
            <p:nvPr/>
          </p:nvSpPr>
          <p:spPr bwMode="auto">
            <a:xfrm>
              <a:off x="3052" y="2230"/>
              <a:ext cx="78" cy="2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80" name="Rectangle 24"/>
            <p:cNvSpPr>
              <a:spLocks noChangeAspect="1" noChangeArrowheads="1"/>
            </p:cNvSpPr>
            <p:nvPr/>
          </p:nvSpPr>
          <p:spPr bwMode="auto">
            <a:xfrm>
              <a:off x="3052" y="2230"/>
              <a:ext cx="78" cy="266"/>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2719" name="Line 25"/>
          <p:cNvSpPr>
            <a:spLocks noChangeAspect="1" noChangeShapeType="1"/>
          </p:cNvSpPr>
          <p:nvPr/>
        </p:nvSpPr>
        <p:spPr bwMode="auto">
          <a:xfrm>
            <a:off x="3860800" y="2333626"/>
            <a:ext cx="1588" cy="638175"/>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720" name="Group 26"/>
          <p:cNvGrpSpPr>
            <a:grpSpLocks noChangeAspect="1"/>
          </p:cNvGrpSpPr>
          <p:nvPr/>
        </p:nvGrpSpPr>
        <p:grpSpPr bwMode="auto">
          <a:xfrm>
            <a:off x="3910014" y="2333625"/>
            <a:ext cx="185737" cy="628650"/>
            <a:chOff x="2972" y="2230"/>
            <a:chExt cx="78" cy="264"/>
          </a:xfrm>
        </p:grpSpPr>
        <p:sp>
          <p:nvSpPr>
            <p:cNvPr id="72777" name="Rectangle 27"/>
            <p:cNvSpPr>
              <a:spLocks noChangeAspect="1" noChangeArrowheads="1"/>
            </p:cNvSpPr>
            <p:nvPr/>
          </p:nvSpPr>
          <p:spPr bwMode="auto">
            <a:xfrm>
              <a:off x="2972" y="2230"/>
              <a:ext cx="78" cy="26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78" name="Rectangle 28"/>
            <p:cNvSpPr>
              <a:spLocks noChangeAspect="1" noChangeArrowheads="1"/>
            </p:cNvSpPr>
            <p:nvPr/>
          </p:nvSpPr>
          <p:spPr bwMode="auto">
            <a:xfrm>
              <a:off x="2972" y="2230"/>
              <a:ext cx="78" cy="26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2721" name="Line 29"/>
          <p:cNvSpPr>
            <a:spLocks noChangeAspect="1" noChangeShapeType="1"/>
          </p:cNvSpPr>
          <p:nvPr/>
        </p:nvSpPr>
        <p:spPr bwMode="auto">
          <a:xfrm>
            <a:off x="3965575" y="2457450"/>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2" name="Line 30"/>
          <p:cNvSpPr>
            <a:spLocks noChangeAspect="1" noChangeShapeType="1"/>
          </p:cNvSpPr>
          <p:nvPr/>
        </p:nvSpPr>
        <p:spPr bwMode="auto">
          <a:xfrm>
            <a:off x="3965575" y="2586039"/>
            <a:ext cx="63500" cy="1587"/>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3" name="Line 31"/>
          <p:cNvSpPr>
            <a:spLocks noChangeAspect="1" noChangeShapeType="1"/>
          </p:cNvSpPr>
          <p:nvPr/>
        </p:nvSpPr>
        <p:spPr bwMode="auto">
          <a:xfrm>
            <a:off x="3965575" y="2714625"/>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4" name="Line 32"/>
          <p:cNvSpPr>
            <a:spLocks noChangeAspect="1" noChangeShapeType="1"/>
          </p:cNvSpPr>
          <p:nvPr/>
        </p:nvSpPr>
        <p:spPr bwMode="auto">
          <a:xfrm>
            <a:off x="3922714" y="2840038"/>
            <a:ext cx="149225" cy="6350"/>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5" name="Freeform 33"/>
          <p:cNvSpPr>
            <a:spLocks noChangeAspect="1"/>
          </p:cNvSpPr>
          <p:nvPr/>
        </p:nvSpPr>
        <p:spPr bwMode="auto">
          <a:xfrm>
            <a:off x="5943601" y="2438400"/>
            <a:ext cx="836613" cy="10668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34925"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2726" name="Group 34"/>
          <p:cNvGrpSpPr>
            <a:grpSpLocks noChangeAspect="1"/>
          </p:cNvGrpSpPr>
          <p:nvPr/>
        </p:nvGrpSpPr>
        <p:grpSpPr bwMode="auto">
          <a:xfrm>
            <a:off x="3733801" y="3143250"/>
            <a:ext cx="123825" cy="285750"/>
            <a:chOff x="3081" y="2554"/>
            <a:chExt cx="52" cy="120"/>
          </a:xfrm>
        </p:grpSpPr>
        <p:sp>
          <p:nvSpPr>
            <p:cNvPr id="72775" name="Freeform 35"/>
            <p:cNvSpPr>
              <a:spLocks noChangeAspect="1"/>
            </p:cNvSpPr>
            <p:nvPr/>
          </p:nvSpPr>
          <p:spPr bwMode="auto">
            <a:xfrm>
              <a:off x="3081" y="2554"/>
              <a:ext cx="52" cy="120"/>
            </a:xfrm>
            <a:custGeom>
              <a:avLst/>
              <a:gdLst>
                <a:gd name="T0" fmla="*/ 1 w 706"/>
                <a:gd name="T1" fmla="*/ 1394 h 1630"/>
                <a:gd name="T2" fmla="*/ 229 w 706"/>
                <a:gd name="T3" fmla="*/ 1626 h 1630"/>
                <a:gd name="T4" fmla="*/ 460 w 706"/>
                <a:gd name="T5" fmla="*/ 1629 h 1630"/>
                <a:gd name="T6" fmla="*/ 693 w 706"/>
                <a:gd name="T7" fmla="*/ 1401 h 1630"/>
                <a:gd name="T8" fmla="*/ 705 w 706"/>
                <a:gd name="T9" fmla="*/ 236 h 1630"/>
                <a:gd name="T10" fmla="*/ 477 w 706"/>
                <a:gd name="T11" fmla="*/ 4 h 1630"/>
                <a:gd name="T12" fmla="*/ 246 w 706"/>
                <a:gd name="T13" fmla="*/ 1 h 1630"/>
                <a:gd name="T14" fmla="*/ 13 w 706"/>
                <a:gd name="T15" fmla="*/ 229 h 1630"/>
                <a:gd name="T16" fmla="*/ 1 w 706"/>
                <a:gd name="T17" fmla="*/ 1394 h 16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6"/>
                <a:gd name="T28" fmla="*/ 0 h 1630"/>
                <a:gd name="T29" fmla="*/ 706 w 706"/>
                <a:gd name="T30" fmla="*/ 1630 h 16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6" h="1630">
                  <a:moveTo>
                    <a:pt x="1" y="1394"/>
                  </a:moveTo>
                  <a:cubicBezTo>
                    <a:pt x="0" y="1521"/>
                    <a:pt x="102" y="1625"/>
                    <a:pt x="229" y="1626"/>
                  </a:cubicBezTo>
                  <a:lnTo>
                    <a:pt x="460" y="1629"/>
                  </a:lnTo>
                  <a:cubicBezTo>
                    <a:pt x="587" y="1630"/>
                    <a:pt x="691" y="1528"/>
                    <a:pt x="693" y="1401"/>
                  </a:cubicBezTo>
                  <a:lnTo>
                    <a:pt x="705" y="236"/>
                  </a:lnTo>
                  <a:cubicBezTo>
                    <a:pt x="706" y="109"/>
                    <a:pt x="604" y="5"/>
                    <a:pt x="477" y="4"/>
                  </a:cubicBezTo>
                  <a:lnTo>
                    <a:pt x="246" y="1"/>
                  </a:lnTo>
                  <a:cubicBezTo>
                    <a:pt x="119" y="0"/>
                    <a:pt x="14" y="102"/>
                    <a:pt x="13" y="229"/>
                  </a:cubicBezTo>
                  <a:lnTo>
                    <a:pt x="1" y="1394"/>
                  </a:lnTo>
                  <a:close/>
                </a:path>
              </a:pathLst>
            </a:custGeom>
            <a:solidFill>
              <a:srgbClr val="CC9900"/>
            </a:solidFill>
            <a:ln w="0">
              <a:solidFill>
                <a:srgbClr val="000000"/>
              </a:solidFill>
              <a:round/>
              <a:headEnd/>
              <a:tailEnd/>
            </a:ln>
          </p:spPr>
          <p:txBody>
            <a:bodyPr/>
            <a:lstStyle/>
            <a:p>
              <a:endParaRPr lang="en-US"/>
            </a:p>
          </p:txBody>
        </p:sp>
        <p:sp>
          <p:nvSpPr>
            <p:cNvPr id="72776" name="Freeform 36"/>
            <p:cNvSpPr>
              <a:spLocks noChangeAspect="1"/>
            </p:cNvSpPr>
            <p:nvPr/>
          </p:nvSpPr>
          <p:spPr bwMode="auto">
            <a:xfrm>
              <a:off x="3081" y="2554"/>
              <a:ext cx="52" cy="120"/>
            </a:xfrm>
            <a:custGeom>
              <a:avLst/>
              <a:gdLst>
                <a:gd name="T0" fmla="*/ 0 w 353"/>
                <a:gd name="T1" fmla="*/ 697 h 815"/>
                <a:gd name="T2" fmla="*/ 114 w 353"/>
                <a:gd name="T3" fmla="*/ 813 h 815"/>
                <a:gd name="T4" fmla="*/ 230 w 353"/>
                <a:gd name="T5" fmla="*/ 815 h 815"/>
                <a:gd name="T6" fmla="*/ 346 w 353"/>
                <a:gd name="T7" fmla="*/ 701 h 815"/>
                <a:gd name="T8" fmla="*/ 352 w 353"/>
                <a:gd name="T9" fmla="*/ 118 h 815"/>
                <a:gd name="T10" fmla="*/ 238 w 353"/>
                <a:gd name="T11" fmla="*/ 2 h 815"/>
                <a:gd name="T12" fmla="*/ 123 w 353"/>
                <a:gd name="T13" fmla="*/ 1 h 815"/>
                <a:gd name="T14" fmla="*/ 6 w 353"/>
                <a:gd name="T15" fmla="*/ 115 h 815"/>
                <a:gd name="T16" fmla="*/ 0 w 353"/>
                <a:gd name="T17" fmla="*/ 697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3"/>
                <a:gd name="T28" fmla="*/ 0 h 815"/>
                <a:gd name="T29" fmla="*/ 353 w 353"/>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3" h="815">
                  <a:moveTo>
                    <a:pt x="0" y="697"/>
                  </a:moveTo>
                  <a:cubicBezTo>
                    <a:pt x="0" y="761"/>
                    <a:pt x="51" y="813"/>
                    <a:pt x="114" y="813"/>
                  </a:cubicBezTo>
                  <a:lnTo>
                    <a:pt x="230" y="815"/>
                  </a:lnTo>
                  <a:cubicBezTo>
                    <a:pt x="293" y="815"/>
                    <a:pt x="345" y="764"/>
                    <a:pt x="346" y="701"/>
                  </a:cubicBezTo>
                  <a:lnTo>
                    <a:pt x="352" y="118"/>
                  </a:lnTo>
                  <a:cubicBezTo>
                    <a:pt x="353" y="55"/>
                    <a:pt x="302" y="3"/>
                    <a:pt x="238" y="2"/>
                  </a:cubicBezTo>
                  <a:lnTo>
                    <a:pt x="123" y="1"/>
                  </a:lnTo>
                  <a:cubicBezTo>
                    <a:pt x="59" y="0"/>
                    <a:pt x="7" y="51"/>
                    <a:pt x="6" y="115"/>
                  </a:cubicBezTo>
                  <a:lnTo>
                    <a:pt x="0" y="697"/>
                  </a:lnTo>
                  <a:close/>
                </a:path>
              </a:pathLst>
            </a:custGeom>
            <a:noFill/>
            <a:ln w="7938"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2727" name="Freeform 37"/>
          <p:cNvSpPr>
            <a:spLocks noChangeAspect="1"/>
          </p:cNvSpPr>
          <p:nvPr/>
        </p:nvSpPr>
        <p:spPr bwMode="auto">
          <a:xfrm>
            <a:off x="3810000" y="2971800"/>
            <a:ext cx="2133600" cy="533400"/>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34925"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2728" name="Group 38"/>
          <p:cNvGrpSpPr>
            <a:grpSpLocks noChangeAspect="1"/>
          </p:cNvGrpSpPr>
          <p:nvPr/>
        </p:nvGrpSpPr>
        <p:grpSpPr bwMode="auto">
          <a:xfrm>
            <a:off x="3733801" y="3124200"/>
            <a:ext cx="123825" cy="285750"/>
            <a:chOff x="3081" y="2554"/>
            <a:chExt cx="52" cy="120"/>
          </a:xfrm>
        </p:grpSpPr>
        <p:sp>
          <p:nvSpPr>
            <p:cNvPr id="72773" name="Freeform 39"/>
            <p:cNvSpPr>
              <a:spLocks noChangeAspect="1"/>
            </p:cNvSpPr>
            <p:nvPr/>
          </p:nvSpPr>
          <p:spPr bwMode="auto">
            <a:xfrm>
              <a:off x="3081" y="2554"/>
              <a:ext cx="52" cy="120"/>
            </a:xfrm>
            <a:custGeom>
              <a:avLst/>
              <a:gdLst>
                <a:gd name="T0" fmla="*/ 1 w 706"/>
                <a:gd name="T1" fmla="*/ 1394 h 1630"/>
                <a:gd name="T2" fmla="*/ 229 w 706"/>
                <a:gd name="T3" fmla="*/ 1626 h 1630"/>
                <a:gd name="T4" fmla="*/ 460 w 706"/>
                <a:gd name="T5" fmla="*/ 1629 h 1630"/>
                <a:gd name="T6" fmla="*/ 693 w 706"/>
                <a:gd name="T7" fmla="*/ 1401 h 1630"/>
                <a:gd name="T8" fmla="*/ 705 w 706"/>
                <a:gd name="T9" fmla="*/ 236 h 1630"/>
                <a:gd name="T10" fmla="*/ 477 w 706"/>
                <a:gd name="T11" fmla="*/ 4 h 1630"/>
                <a:gd name="T12" fmla="*/ 246 w 706"/>
                <a:gd name="T13" fmla="*/ 1 h 1630"/>
                <a:gd name="T14" fmla="*/ 13 w 706"/>
                <a:gd name="T15" fmla="*/ 229 h 1630"/>
                <a:gd name="T16" fmla="*/ 1 w 706"/>
                <a:gd name="T17" fmla="*/ 1394 h 16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6"/>
                <a:gd name="T28" fmla="*/ 0 h 1630"/>
                <a:gd name="T29" fmla="*/ 706 w 706"/>
                <a:gd name="T30" fmla="*/ 1630 h 16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6" h="1630">
                  <a:moveTo>
                    <a:pt x="1" y="1394"/>
                  </a:moveTo>
                  <a:cubicBezTo>
                    <a:pt x="0" y="1521"/>
                    <a:pt x="102" y="1625"/>
                    <a:pt x="229" y="1626"/>
                  </a:cubicBezTo>
                  <a:lnTo>
                    <a:pt x="460" y="1629"/>
                  </a:lnTo>
                  <a:cubicBezTo>
                    <a:pt x="587" y="1630"/>
                    <a:pt x="691" y="1528"/>
                    <a:pt x="693" y="1401"/>
                  </a:cubicBezTo>
                  <a:lnTo>
                    <a:pt x="705" y="236"/>
                  </a:lnTo>
                  <a:cubicBezTo>
                    <a:pt x="706" y="109"/>
                    <a:pt x="604" y="5"/>
                    <a:pt x="477" y="4"/>
                  </a:cubicBezTo>
                  <a:lnTo>
                    <a:pt x="246" y="1"/>
                  </a:lnTo>
                  <a:cubicBezTo>
                    <a:pt x="119" y="0"/>
                    <a:pt x="14" y="102"/>
                    <a:pt x="13" y="229"/>
                  </a:cubicBezTo>
                  <a:lnTo>
                    <a:pt x="1" y="1394"/>
                  </a:lnTo>
                  <a:close/>
                </a:path>
              </a:pathLst>
            </a:custGeom>
            <a:solidFill>
              <a:srgbClr val="CC9900"/>
            </a:solidFill>
            <a:ln w="0">
              <a:solidFill>
                <a:srgbClr val="000000"/>
              </a:solidFill>
              <a:round/>
              <a:headEnd/>
              <a:tailEnd/>
            </a:ln>
          </p:spPr>
          <p:txBody>
            <a:bodyPr/>
            <a:lstStyle/>
            <a:p>
              <a:endParaRPr lang="en-US"/>
            </a:p>
          </p:txBody>
        </p:sp>
        <p:sp>
          <p:nvSpPr>
            <p:cNvPr id="72774" name="Freeform 40"/>
            <p:cNvSpPr>
              <a:spLocks noChangeAspect="1"/>
            </p:cNvSpPr>
            <p:nvPr/>
          </p:nvSpPr>
          <p:spPr bwMode="auto">
            <a:xfrm>
              <a:off x="3081" y="2554"/>
              <a:ext cx="52" cy="120"/>
            </a:xfrm>
            <a:custGeom>
              <a:avLst/>
              <a:gdLst>
                <a:gd name="T0" fmla="*/ 0 w 353"/>
                <a:gd name="T1" fmla="*/ 697 h 815"/>
                <a:gd name="T2" fmla="*/ 114 w 353"/>
                <a:gd name="T3" fmla="*/ 813 h 815"/>
                <a:gd name="T4" fmla="*/ 230 w 353"/>
                <a:gd name="T5" fmla="*/ 815 h 815"/>
                <a:gd name="T6" fmla="*/ 346 w 353"/>
                <a:gd name="T7" fmla="*/ 701 h 815"/>
                <a:gd name="T8" fmla="*/ 352 w 353"/>
                <a:gd name="T9" fmla="*/ 118 h 815"/>
                <a:gd name="T10" fmla="*/ 238 w 353"/>
                <a:gd name="T11" fmla="*/ 2 h 815"/>
                <a:gd name="T12" fmla="*/ 123 w 353"/>
                <a:gd name="T13" fmla="*/ 1 h 815"/>
                <a:gd name="T14" fmla="*/ 6 w 353"/>
                <a:gd name="T15" fmla="*/ 115 h 815"/>
                <a:gd name="T16" fmla="*/ 0 w 353"/>
                <a:gd name="T17" fmla="*/ 697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3"/>
                <a:gd name="T28" fmla="*/ 0 h 815"/>
                <a:gd name="T29" fmla="*/ 353 w 353"/>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3" h="815">
                  <a:moveTo>
                    <a:pt x="0" y="697"/>
                  </a:moveTo>
                  <a:cubicBezTo>
                    <a:pt x="0" y="761"/>
                    <a:pt x="51" y="813"/>
                    <a:pt x="114" y="813"/>
                  </a:cubicBezTo>
                  <a:lnTo>
                    <a:pt x="230" y="815"/>
                  </a:lnTo>
                  <a:cubicBezTo>
                    <a:pt x="293" y="815"/>
                    <a:pt x="345" y="764"/>
                    <a:pt x="346" y="701"/>
                  </a:cubicBezTo>
                  <a:lnTo>
                    <a:pt x="352" y="118"/>
                  </a:lnTo>
                  <a:cubicBezTo>
                    <a:pt x="353" y="55"/>
                    <a:pt x="302" y="3"/>
                    <a:pt x="238" y="2"/>
                  </a:cubicBezTo>
                  <a:lnTo>
                    <a:pt x="123" y="1"/>
                  </a:lnTo>
                  <a:cubicBezTo>
                    <a:pt x="59" y="0"/>
                    <a:pt x="7" y="51"/>
                    <a:pt x="6" y="115"/>
                  </a:cubicBezTo>
                  <a:lnTo>
                    <a:pt x="0" y="697"/>
                  </a:lnTo>
                  <a:close/>
                </a:path>
              </a:pathLst>
            </a:custGeom>
            <a:noFill/>
            <a:ln w="7938"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2729" name="Freeform 41"/>
          <p:cNvSpPr>
            <a:spLocks noChangeAspect="1"/>
          </p:cNvSpPr>
          <p:nvPr/>
        </p:nvSpPr>
        <p:spPr bwMode="auto">
          <a:xfrm>
            <a:off x="6934200" y="2514600"/>
            <a:ext cx="1371600" cy="609600"/>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730" name="Freeform 42"/>
          <p:cNvSpPr>
            <a:spLocks noChangeAspect="1"/>
          </p:cNvSpPr>
          <p:nvPr/>
        </p:nvSpPr>
        <p:spPr bwMode="auto">
          <a:xfrm>
            <a:off x="7467601" y="2438400"/>
            <a:ext cx="836613" cy="6858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2731" name="Group 43"/>
          <p:cNvGrpSpPr>
            <a:grpSpLocks noChangeAspect="1"/>
          </p:cNvGrpSpPr>
          <p:nvPr/>
        </p:nvGrpSpPr>
        <p:grpSpPr bwMode="auto">
          <a:xfrm>
            <a:off x="8229600" y="2590801"/>
            <a:ext cx="185738" cy="176213"/>
            <a:chOff x="1126" y="2392"/>
            <a:chExt cx="78" cy="74"/>
          </a:xfrm>
        </p:grpSpPr>
        <p:sp>
          <p:nvSpPr>
            <p:cNvPr id="72771" name="Rectangle 44"/>
            <p:cNvSpPr>
              <a:spLocks noChangeAspect="1" noChangeArrowheads="1"/>
            </p:cNvSpPr>
            <p:nvPr/>
          </p:nvSpPr>
          <p:spPr bwMode="auto">
            <a:xfrm>
              <a:off x="1126" y="2392"/>
              <a:ext cx="78" cy="7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72" name="Rectangle 45"/>
            <p:cNvSpPr>
              <a:spLocks noChangeAspect="1" noChangeArrowheads="1"/>
            </p:cNvSpPr>
            <p:nvPr/>
          </p:nvSpPr>
          <p:spPr bwMode="auto">
            <a:xfrm>
              <a:off x="1126" y="2392"/>
              <a:ext cx="78" cy="7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2732" name="Line 46"/>
          <p:cNvSpPr>
            <a:spLocks noChangeShapeType="1"/>
          </p:cNvSpPr>
          <p:nvPr/>
        </p:nvSpPr>
        <p:spPr bwMode="auto">
          <a:xfrm>
            <a:off x="8305800" y="2438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3" name="Rectangle 47"/>
          <p:cNvSpPr>
            <a:spLocks noChangeAspect="1" noChangeArrowheads="1"/>
          </p:cNvSpPr>
          <p:nvPr/>
        </p:nvSpPr>
        <p:spPr bwMode="auto">
          <a:xfrm>
            <a:off x="8723314" y="2178051"/>
            <a:ext cx="1182687" cy="906463"/>
          </a:xfrm>
          <a:prstGeom prst="rect">
            <a:avLst/>
          </a:prstGeom>
          <a:solidFill>
            <a:srgbClr val="FFFF66"/>
          </a:solidFill>
          <a:ln w="7938" cap="rnd">
            <a:solidFill>
              <a:srgbClr val="595959"/>
            </a:solidFill>
            <a:miter lim="800000"/>
            <a:headEnd/>
            <a:tailEnd/>
          </a:ln>
        </p:spPr>
        <p:txBody>
          <a:bodyPr/>
          <a:lstStyle/>
          <a:p>
            <a:endParaRPr lang="en-US"/>
          </a:p>
        </p:txBody>
      </p:sp>
      <p:grpSp>
        <p:nvGrpSpPr>
          <p:cNvPr id="72734" name="Group 48"/>
          <p:cNvGrpSpPr>
            <a:grpSpLocks noChangeAspect="1"/>
          </p:cNvGrpSpPr>
          <p:nvPr/>
        </p:nvGrpSpPr>
        <p:grpSpPr bwMode="auto">
          <a:xfrm>
            <a:off x="8610600" y="1981201"/>
            <a:ext cx="1447800" cy="176213"/>
            <a:chOff x="820" y="2068"/>
            <a:chExt cx="243" cy="94"/>
          </a:xfrm>
        </p:grpSpPr>
        <p:sp>
          <p:nvSpPr>
            <p:cNvPr id="72769" name="Freeform 49"/>
            <p:cNvSpPr>
              <a:spLocks noChangeAspect="1"/>
            </p:cNvSpPr>
            <p:nvPr/>
          </p:nvSpPr>
          <p:spPr bwMode="auto">
            <a:xfrm>
              <a:off x="820" y="2068"/>
              <a:ext cx="243" cy="94"/>
            </a:xfrm>
            <a:custGeom>
              <a:avLst/>
              <a:gdLst>
                <a:gd name="T0" fmla="*/ 0 w 243"/>
                <a:gd name="T1" fmla="*/ 94 h 94"/>
                <a:gd name="T2" fmla="*/ 60 w 243"/>
                <a:gd name="T3" fmla="*/ 0 h 94"/>
                <a:gd name="T4" fmla="*/ 183 w 243"/>
                <a:gd name="T5" fmla="*/ 0 h 94"/>
                <a:gd name="T6" fmla="*/ 243 w 243"/>
                <a:gd name="T7" fmla="*/ 94 h 94"/>
                <a:gd name="T8" fmla="*/ 0 w 243"/>
                <a:gd name="T9" fmla="*/ 94 h 94"/>
                <a:gd name="T10" fmla="*/ 0 60000 65536"/>
                <a:gd name="T11" fmla="*/ 0 60000 65536"/>
                <a:gd name="T12" fmla="*/ 0 60000 65536"/>
                <a:gd name="T13" fmla="*/ 0 60000 65536"/>
                <a:gd name="T14" fmla="*/ 0 60000 65536"/>
                <a:gd name="T15" fmla="*/ 0 w 243"/>
                <a:gd name="T16" fmla="*/ 0 h 94"/>
                <a:gd name="T17" fmla="*/ 243 w 243"/>
                <a:gd name="T18" fmla="*/ 94 h 94"/>
              </a:gdLst>
              <a:ahLst/>
              <a:cxnLst>
                <a:cxn ang="T10">
                  <a:pos x="T0" y="T1"/>
                </a:cxn>
                <a:cxn ang="T11">
                  <a:pos x="T2" y="T3"/>
                </a:cxn>
                <a:cxn ang="T12">
                  <a:pos x="T4" y="T5"/>
                </a:cxn>
                <a:cxn ang="T13">
                  <a:pos x="T6" y="T7"/>
                </a:cxn>
                <a:cxn ang="T14">
                  <a:pos x="T8" y="T9"/>
                </a:cxn>
              </a:cxnLst>
              <a:rect l="T15" t="T16" r="T17" b="T18"/>
              <a:pathLst>
                <a:path w="243" h="94">
                  <a:moveTo>
                    <a:pt x="0" y="94"/>
                  </a:moveTo>
                  <a:lnTo>
                    <a:pt x="60" y="0"/>
                  </a:lnTo>
                  <a:lnTo>
                    <a:pt x="183" y="0"/>
                  </a:lnTo>
                  <a:lnTo>
                    <a:pt x="243" y="94"/>
                  </a:lnTo>
                  <a:lnTo>
                    <a:pt x="0" y="9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70" name="Freeform 50"/>
            <p:cNvSpPr>
              <a:spLocks noChangeAspect="1"/>
            </p:cNvSpPr>
            <p:nvPr/>
          </p:nvSpPr>
          <p:spPr bwMode="auto">
            <a:xfrm>
              <a:off x="820" y="2068"/>
              <a:ext cx="243" cy="94"/>
            </a:xfrm>
            <a:custGeom>
              <a:avLst/>
              <a:gdLst>
                <a:gd name="T0" fmla="*/ 0 w 243"/>
                <a:gd name="T1" fmla="*/ 94 h 94"/>
                <a:gd name="T2" fmla="*/ 60 w 243"/>
                <a:gd name="T3" fmla="*/ 0 h 94"/>
                <a:gd name="T4" fmla="*/ 183 w 243"/>
                <a:gd name="T5" fmla="*/ 0 h 94"/>
                <a:gd name="T6" fmla="*/ 243 w 243"/>
                <a:gd name="T7" fmla="*/ 94 h 94"/>
                <a:gd name="T8" fmla="*/ 0 w 243"/>
                <a:gd name="T9" fmla="*/ 94 h 94"/>
                <a:gd name="T10" fmla="*/ 0 60000 65536"/>
                <a:gd name="T11" fmla="*/ 0 60000 65536"/>
                <a:gd name="T12" fmla="*/ 0 60000 65536"/>
                <a:gd name="T13" fmla="*/ 0 60000 65536"/>
                <a:gd name="T14" fmla="*/ 0 60000 65536"/>
                <a:gd name="T15" fmla="*/ 0 w 243"/>
                <a:gd name="T16" fmla="*/ 0 h 94"/>
                <a:gd name="T17" fmla="*/ 243 w 243"/>
                <a:gd name="T18" fmla="*/ 94 h 94"/>
              </a:gdLst>
              <a:ahLst/>
              <a:cxnLst>
                <a:cxn ang="T10">
                  <a:pos x="T0" y="T1"/>
                </a:cxn>
                <a:cxn ang="T11">
                  <a:pos x="T2" y="T3"/>
                </a:cxn>
                <a:cxn ang="T12">
                  <a:pos x="T4" y="T5"/>
                </a:cxn>
                <a:cxn ang="T13">
                  <a:pos x="T6" y="T7"/>
                </a:cxn>
                <a:cxn ang="T14">
                  <a:pos x="T8" y="T9"/>
                </a:cxn>
              </a:cxnLst>
              <a:rect l="T15" t="T16" r="T17" b="T18"/>
              <a:pathLst>
                <a:path w="243" h="94">
                  <a:moveTo>
                    <a:pt x="0" y="94"/>
                  </a:moveTo>
                  <a:lnTo>
                    <a:pt x="60" y="0"/>
                  </a:lnTo>
                  <a:lnTo>
                    <a:pt x="183" y="0"/>
                  </a:lnTo>
                  <a:lnTo>
                    <a:pt x="243" y="94"/>
                  </a:lnTo>
                  <a:lnTo>
                    <a:pt x="0" y="94"/>
                  </a:lnTo>
                  <a:close/>
                </a:path>
              </a:pathLst>
            </a:custGeom>
            <a:noFill/>
            <a:ln w="7938" cap="rnd">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2735" name="Rectangle 51"/>
          <p:cNvSpPr>
            <a:spLocks noChangeArrowheads="1"/>
          </p:cNvSpPr>
          <p:nvPr/>
        </p:nvSpPr>
        <p:spPr bwMode="auto">
          <a:xfrm>
            <a:off x="8839200" y="2474913"/>
            <a:ext cx="228600" cy="609600"/>
          </a:xfrm>
          <a:prstGeom prst="rect">
            <a:avLst/>
          </a:prstGeom>
          <a:solidFill>
            <a:srgbClr val="CC9900"/>
          </a:solidFill>
          <a:ln w="9525">
            <a:solidFill>
              <a:schemeClr val="tx1"/>
            </a:solidFill>
            <a:miter lim="800000"/>
            <a:headEnd/>
            <a:tailEnd/>
          </a:ln>
        </p:spPr>
        <p:txBody>
          <a:bodyPr wrap="none" anchor="ctr"/>
          <a:lstStyle/>
          <a:p>
            <a:endParaRPr lang="en-US"/>
          </a:p>
        </p:txBody>
      </p:sp>
      <p:sp>
        <p:nvSpPr>
          <p:cNvPr id="72736" name="Rectangle 52"/>
          <p:cNvSpPr>
            <a:spLocks noChangeArrowheads="1"/>
          </p:cNvSpPr>
          <p:nvPr/>
        </p:nvSpPr>
        <p:spPr bwMode="auto">
          <a:xfrm>
            <a:off x="9144000" y="2474913"/>
            <a:ext cx="228600" cy="228600"/>
          </a:xfrm>
          <a:prstGeom prst="rect">
            <a:avLst/>
          </a:prstGeom>
          <a:solidFill>
            <a:srgbClr val="CC9900"/>
          </a:solidFill>
          <a:ln w="9525">
            <a:solidFill>
              <a:schemeClr val="tx1"/>
            </a:solidFill>
            <a:miter lim="800000"/>
            <a:headEnd/>
            <a:tailEnd/>
          </a:ln>
        </p:spPr>
        <p:txBody>
          <a:bodyPr wrap="none" anchor="ctr"/>
          <a:lstStyle/>
          <a:p>
            <a:endParaRPr lang="en-US"/>
          </a:p>
        </p:txBody>
      </p:sp>
      <p:sp>
        <p:nvSpPr>
          <p:cNvPr id="72737" name="Rectangle 53"/>
          <p:cNvSpPr>
            <a:spLocks noChangeArrowheads="1"/>
          </p:cNvSpPr>
          <p:nvPr/>
        </p:nvSpPr>
        <p:spPr bwMode="auto">
          <a:xfrm>
            <a:off x="9448800" y="2474913"/>
            <a:ext cx="228600" cy="228600"/>
          </a:xfrm>
          <a:prstGeom prst="rect">
            <a:avLst/>
          </a:prstGeom>
          <a:solidFill>
            <a:srgbClr val="CC9900"/>
          </a:solidFill>
          <a:ln w="9525">
            <a:solidFill>
              <a:schemeClr val="tx1"/>
            </a:solidFill>
            <a:miter lim="800000"/>
            <a:headEnd/>
            <a:tailEnd/>
          </a:ln>
        </p:spPr>
        <p:txBody>
          <a:bodyPr wrap="none" anchor="ctr"/>
          <a:lstStyle/>
          <a:p>
            <a:endParaRPr lang="en-US"/>
          </a:p>
        </p:txBody>
      </p:sp>
      <p:grpSp>
        <p:nvGrpSpPr>
          <p:cNvPr id="72738" name="Group 54"/>
          <p:cNvGrpSpPr>
            <a:grpSpLocks noChangeAspect="1"/>
          </p:cNvGrpSpPr>
          <p:nvPr/>
        </p:nvGrpSpPr>
        <p:grpSpPr bwMode="auto">
          <a:xfrm>
            <a:off x="6638926" y="2351089"/>
            <a:ext cx="447675" cy="460375"/>
            <a:chOff x="1454" y="2311"/>
            <a:chExt cx="188" cy="193"/>
          </a:xfrm>
        </p:grpSpPr>
        <p:sp>
          <p:nvSpPr>
            <p:cNvPr id="72767" name="Rectangle 55"/>
            <p:cNvSpPr>
              <a:spLocks noChangeAspect="1" noChangeArrowheads="1"/>
            </p:cNvSpPr>
            <p:nvPr/>
          </p:nvSpPr>
          <p:spPr bwMode="auto">
            <a:xfrm>
              <a:off x="1454" y="2311"/>
              <a:ext cx="188" cy="19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68" name="Rectangle 56"/>
            <p:cNvSpPr>
              <a:spLocks noChangeAspect="1" noChangeArrowheads="1"/>
            </p:cNvSpPr>
            <p:nvPr/>
          </p:nvSpPr>
          <p:spPr bwMode="auto">
            <a:xfrm>
              <a:off x="1454" y="2311"/>
              <a:ext cx="188" cy="193"/>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2739" name="Rectangle 57"/>
          <p:cNvSpPr>
            <a:spLocks noChangeAspect="1" noChangeArrowheads="1"/>
          </p:cNvSpPr>
          <p:nvPr/>
        </p:nvSpPr>
        <p:spPr bwMode="auto">
          <a:xfrm>
            <a:off x="6704013" y="2416175"/>
            <a:ext cx="120650"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740" name="Rectangle 58"/>
          <p:cNvSpPr>
            <a:spLocks noChangeAspect="1" noChangeArrowheads="1"/>
          </p:cNvSpPr>
          <p:nvPr/>
        </p:nvSpPr>
        <p:spPr bwMode="auto">
          <a:xfrm>
            <a:off x="6900864" y="2416175"/>
            <a:ext cx="122237"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2741" name="Group 59"/>
          <p:cNvGrpSpPr>
            <a:grpSpLocks noChangeAspect="1"/>
          </p:cNvGrpSpPr>
          <p:nvPr/>
        </p:nvGrpSpPr>
        <p:grpSpPr bwMode="auto">
          <a:xfrm>
            <a:off x="6638926" y="2351089"/>
            <a:ext cx="447675" cy="460375"/>
            <a:chOff x="1454" y="2311"/>
            <a:chExt cx="188" cy="193"/>
          </a:xfrm>
        </p:grpSpPr>
        <p:sp>
          <p:nvSpPr>
            <p:cNvPr id="72765" name="Rectangle 60"/>
            <p:cNvSpPr>
              <a:spLocks noChangeAspect="1" noChangeArrowheads="1"/>
            </p:cNvSpPr>
            <p:nvPr/>
          </p:nvSpPr>
          <p:spPr bwMode="auto">
            <a:xfrm>
              <a:off x="1454" y="2311"/>
              <a:ext cx="188" cy="19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66" name="Rectangle 61"/>
            <p:cNvSpPr>
              <a:spLocks noChangeAspect="1" noChangeArrowheads="1"/>
            </p:cNvSpPr>
            <p:nvPr/>
          </p:nvSpPr>
          <p:spPr bwMode="auto">
            <a:xfrm>
              <a:off x="1454" y="2311"/>
              <a:ext cx="188" cy="193"/>
            </a:xfrm>
            <a:prstGeom prst="rect">
              <a:avLst/>
            </a:prstGeom>
            <a:solidFill>
              <a:srgbClr val="A50021"/>
            </a:solidFill>
            <a:ln w="7938" cap="rnd">
              <a:solidFill>
                <a:srgbClr val="595959"/>
              </a:solidFill>
              <a:miter lim="800000"/>
              <a:headEnd/>
              <a:tailEnd/>
            </a:ln>
          </p:spPr>
          <p:txBody>
            <a:bodyPr/>
            <a:lstStyle/>
            <a:p>
              <a:endParaRPr lang="en-US"/>
            </a:p>
          </p:txBody>
        </p:sp>
      </p:grpSp>
      <p:sp>
        <p:nvSpPr>
          <p:cNvPr id="72742" name="Rectangle 62"/>
          <p:cNvSpPr>
            <a:spLocks noChangeAspect="1" noChangeArrowheads="1"/>
          </p:cNvSpPr>
          <p:nvPr/>
        </p:nvSpPr>
        <p:spPr bwMode="auto">
          <a:xfrm>
            <a:off x="6704013" y="2416175"/>
            <a:ext cx="120650"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743" name="Rectangle 63"/>
          <p:cNvSpPr>
            <a:spLocks noChangeAspect="1" noChangeArrowheads="1"/>
          </p:cNvSpPr>
          <p:nvPr/>
        </p:nvSpPr>
        <p:spPr bwMode="auto">
          <a:xfrm>
            <a:off x="6900864" y="2416175"/>
            <a:ext cx="122237"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2744" name="Group 64"/>
          <p:cNvGrpSpPr>
            <a:grpSpLocks/>
          </p:cNvGrpSpPr>
          <p:nvPr/>
        </p:nvGrpSpPr>
        <p:grpSpPr bwMode="auto">
          <a:xfrm>
            <a:off x="2895600" y="2057400"/>
            <a:ext cx="609600" cy="1066800"/>
            <a:chOff x="192" y="2016"/>
            <a:chExt cx="528" cy="480"/>
          </a:xfrm>
        </p:grpSpPr>
        <p:sp>
          <p:nvSpPr>
            <p:cNvPr id="72757" name="Rectangle 65"/>
            <p:cNvSpPr>
              <a:spLocks noChangeArrowheads="1"/>
            </p:cNvSpPr>
            <p:nvPr/>
          </p:nvSpPr>
          <p:spPr bwMode="auto">
            <a:xfrm>
              <a:off x="257" y="2068"/>
              <a:ext cx="463" cy="417"/>
            </a:xfrm>
            <a:prstGeom prst="rect">
              <a:avLst/>
            </a:prstGeom>
            <a:solidFill>
              <a:srgbClr val="A50021"/>
            </a:solidFill>
            <a:ln w="6350">
              <a:solidFill>
                <a:srgbClr val="FFFFFF"/>
              </a:solidFill>
              <a:miter lim="800000"/>
              <a:headEnd/>
              <a:tailEnd/>
            </a:ln>
          </p:spPr>
          <p:txBody>
            <a:bodyPr/>
            <a:lstStyle/>
            <a:p>
              <a:endParaRPr lang="en-US"/>
            </a:p>
          </p:txBody>
        </p:sp>
        <p:sp>
          <p:nvSpPr>
            <p:cNvPr id="72758" name="Freeform 66"/>
            <p:cNvSpPr>
              <a:spLocks/>
            </p:cNvSpPr>
            <p:nvPr/>
          </p:nvSpPr>
          <p:spPr bwMode="auto">
            <a:xfrm>
              <a:off x="192" y="2016"/>
              <a:ext cx="522" cy="52"/>
            </a:xfrm>
            <a:custGeom>
              <a:avLst/>
              <a:gdLst>
                <a:gd name="T0" fmla="*/ 459 w 459"/>
                <a:gd name="T1" fmla="*/ 27 h 27"/>
                <a:gd name="T2" fmla="*/ 406 w 459"/>
                <a:gd name="T3" fmla="*/ 0 h 27"/>
                <a:gd name="T4" fmla="*/ 0 w 459"/>
                <a:gd name="T5" fmla="*/ 0 h 27"/>
                <a:gd name="T6" fmla="*/ 50 w 459"/>
                <a:gd name="T7" fmla="*/ 27 h 27"/>
                <a:gd name="T8" fmla="*/ 459 w 459"/>
                <a:gd name="T9" fmla="*/ 27 h 27"/>
                <a:gd name="T10" fmla="*/ 0 60000 65536"/>
                <a:gd name="T11" fmla="*/ 0 60000 65536"/>
                <a:gd name="T12" fmla="*/ 0 60000 65536"/>
                <a:gd name="T13" fmla="*/ 0 60000 65536"/>
                <a:gd name="T14" fmla="*/ 0 60000 65536"/>
                <a:gd name="T15" fmla="*/ 0 w 459"/>
                <a:gd name="T16" fmla="*/ 0 h 27"/>
                <a:gd name="T17" fmla="*/ 459 w 459"/>
                <a:gd name="T18" fmla="*/ 27 h 27"/>
              </a:gdLst>
              <a:ahLst/>
              <a:cxnLst>
                <a:cxn ang="T10">
                  <a:pos x="T0" y="T1"/>
                </a:cxn>
                <a:cxn ang="T11">
                  <a:pos x="T2" y="T3"/>
                </a:cxn>
                <a:cxn ang="T12">
                  <a:pos x="T4" y="T5"/>
                </a:cxn>
                <a:cxn ang="T13">
                  <a:pos x="T6" y="T7"/>
                </a:cxn>
                <a:cxn ang="T14">
                  <a:pos x="T8" y="T9"/>
                </a:cxn>
              </a:cxnLst>
              <a:rect l="T15" t="T16" r="T17" b="T18"/>
              <a:pathLst>
                <a:path w="459" h="27">
                  <a:moveTo>
                    <a:pt x="459" y="27"/>
                  </a:moveTo>
                  <a:lnTo>
                    <a:pt x="406" y="0"/>
                  </a:lnTo>
                  <a:lnTo>
                    <a:pt x="0" y="0"/>
                  </a:lnTo>
                  <a:lnTo>
                    <a:pt x="50" y="27"/>
                  </a:lnTo>
                  <a:lnTo>
                    <a:pt x="459" y="27"/>
                  </a:lnTo>
                  <a:close/>
                </a:path>
              </a:pathLst>
            </a:custGeom>
            <a:solidFill>
              <a:srgbClr val="FFFF66"/>
            </a:solidFill>
            <a:ln w="6350">
              <a:solidFill>
                <a:srgbClr val="FFFFFF"/>
              </a:solidFill>
              <a:round/>
              <a:headEnd/>
              <a:tailEnd/>
            </a:ln>
          </p:spPr>
          <p:txBody>
            <a:bodyPr/>
            <a:lstStyle/>
            <a:p>
              <a:endParaRPr lang="en-US"/>
            </a:p>
          </p:txBody>
        </p:sp>
        <p:sp>
          <p:nvSpPr>
            <p:cNvPr id="72759" name="Freeform 67"/>
            <p:cNvSpPr>
              <a:spLocks/>
            </p:cNvSpPr>
            <p:nvPr/>
          </p:nvSpPr>
          <p:spPr bwMode="auto">
            <a:xfrm>
              <a:off x="194" y="2029"/>
              <a:ext cx="57" cy="467"/>
            </a:xfrm>
            <a:custGeom>
              <a:avLst/>
              <a:gdLst>
                <a:gd name="T0" fmla="*/ 50 w 50"/>
                <a:gd name="T1" fmla="*/ 26 h 244"/>
                <a:gd name="T2" fmla="*/ 0 w 50"/>
                <a:gd name="T3" fmla="*/ 0 h 244"/>
                <a:gd name="T4" fmla="*/ 0 w 50"/>
                <a:gd name="T5" fmla="*/ 217 h 244"/>
                <a:gd name="T6" fmla="*/ 50 w 50"/>
                <a:gd name="T7" fmla="*/ 244 h 244"/>
                <a:gd name="T8" fmla="*/ 50 w 50"/>
                <a:gd name="T9" fmla="*/ 26 h 244"/>
                <a:gd name="T10" fmla="*/ 0 60000 65536"/>
                <a:gd name="T11" fmla="*/ 0 60000 65536"/>
                <a:gd name="T12" fmla="*/ 0 60000 65536"/>
                <a:gd name="T13" fmla="*/ 0 60000 65536"/>
                <a:gd name="T14" fmla="*/ 0 60000 65536"/>
                <a:gd name="T15" fmla="*/ 0 w 50"/>
                <a:gd name="T16" fmla="*/ 0 h 244"/>
                <a:gd name="T17" fmla="*/ 50 w 50"/>
                <a:gd name="T18" fmla="*/ 244 h 244"/>
              </a:gdLst>
              <a:ahLst/>
              <a:cxnLst>
                <a:cxn ang="T10">
                  <a:pos x="T0" y="T1"/>
                </a:cxn>
                <a:cxn ang="T11">
                  <a:pos x="T2" y="T3"/>
                </a:cxn>
                <a:cxn ang="T12">
                  <a:pos x="T4" y="T5"/>
                </a:cxn>
                <a:cxn ang="T13">
                  <a:pos x="T6" y="T7"/>
                </a:cxn>
                <a:cxn ang="T14">
                  <a:pos x="T8" y="T9"/>
                </a:cxn>
              </a:cxnLst>
              <a:rect l="T15" t="T16" r="T17" b="T18"/>
              <a:pathLst>
                <a:path w="50" h="244">
                  <a:moveTo>
                    <a:pt x="50" y="26"/>
                  </a:moveTo>
                  <a:lnTo>
                    <a:pt x="0" y="0"/>
                  </a:lnTo>
                  <a:lnTo>
                    <a:pt x="0" y="217"/>
                  </a:lnTo>
                  <a:lnTo>
                    <a:pt x="50" y="244"/>
                  </a:lnTo>
                  <a:lnTo>
                    <a:pt x="50" y="26"/>
                  </a:lnTo>
                  <a:close/>
                </a:path>
              </a:pathLst>
            </a:custGeom>
            <a:solidFill>
              <a:srgbClr val="CC9900"/>
            </a:solidFill>
            <a:ln w="6350">
              <a:solidFill>
                <a:srgbClr val="FFFFFF"/>
              </a:solidFill>
              <a:round/>
              <a:headEnd/>
              <a:tailEnd/>
            </a:ln>
          </p:spPr>
          <p:txBody>
            <a:bodyPr/>
            <a:lstStyle/>
            <a:p>
              <a:endParaRPr lang="en-US"/>
            </a:p>
          </p:txBody>
        </p:sp>
        <p:grpSp>
          <p:nvGrpSpPr>
            <p:cNvPr id="72760" name="Group 68"/>
            <p:cNvGrpSpPr>
              <a:grpSpLocks/>
            </p:cNvGrpSpPr>
            <p:nvPr/>
          </p:nvGrpSpPr>
          <p:grpSpPr bwMode="auto">
            <a:xfrm>
              <a:off x="314" y="2112"/>
              <a:ext cx="330" cy="285"/>
              <a:chOff x="2975" y="2818"/>
              <a:chExt cx="290" cy="149"/>
            </a:xfrm>
          </p:grpSpPr>
          <p:sp>
            <p:nvSpPr>
              <p:cNvPr id="72761" name="Freeform 69"/>
              <p:cNvSpPr>
                <a:spLocks/>
              </p:cNvSpPr>
              <p:nvPr/>
            </p:nvSpPr>
            <p:spPr bwMode="auto">
              <a:xfrm>
                <a:off x="3045" y="2818"/>
                <a:ext cx="150" cy="143"/>
              </a:xfrm>
              <a:custGeom>
                <a:avLst/>
                <a:gdLst>
                  <a:gd name="T0" fmla="*/ 150 w 150"/>
                  <a:gd name="T1" fmla="*/ 24 h 143"/>
                  <a:gd name="T2" fmla="*/ 119 w 150"/>
                  <a:gd name="T3" fmla="*/ 0 h 143"/>
                  <a:gd name="T4" fmla="*/ 0 w 150"/>
                  <a:gd name="T5" fmla="*/ 119 h 143"/>
                  <a:gd name="T6" fmla="*/ 31 w 150"/>
                  <a:gd name="T7" fmla="*/ 143 h 143"/>
                  <a:gd name="T8" fmla="*/ 150 w 150"/>
                  <a:gd name="T9" fmla="*/ 24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150" y="24"/>
                    </a:moveTo>
                    <a:lnTo>
                      <a:pt x="119" y="0"/>
                    </a:lnTo>
                    <a:lnTo>
                      <a:pt x="0" y="119"/>
                    </a:lnTo>
                    <a:lnTo>
                      <a:pt x="31" y="143"/>
                    </a:lnTo>
                    <a:lnTo>
                      <a:pt x="15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2" name="Freeform 70"/>
              <p:cNvSpPr>
                <a:spLocks/>
              </p:cNvSpPr>
              <p:nvPr/>
            </p:nvSpPr>
            <p:spPr bwMode="auto">
              <a:xfrm>
                <a:off x="3045" y="2818"/>
                <a:ext cx="150" cy="143"/>
              </a:xfrm>
              <a:custGeom>
                <a:avLst/>
                <a:gdLst>
                  <a:gd name="T0" fmla="*/ 31 w 150"/>
                  <a:gd name="T1" fmla="*/ 0 h 143"/>
                  <a:gd name="T2" fmla="*/ 0 w 150"/>
                  <a:gd name="T3" fmla="*/ 24 h 143"/>
                  <a:gd name="T4" fmla="*/ 119 w 150"/>
                  <a:gd name="T5" fmla="*/ 143 h 143"/>
                  <a:gd name="T6" fmla="*/ 150 w 150"/>
                  <a:gd name="T7" fmla="*/ 119 h 143"/>
                  <a:gd name="T8" fmla="*/ 31 w 150"/>
                  <a:gd name="T9" fmla="*/ 0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31" y="0"/>
                    </a:moveTo>
                    <a:lnTo>
                      <a:pt x="0" y="24"/>
                    </a:lnTo>
                    <a:lnTo>
                      <a:pt x="119" y="143"/>
                    </a:lnTo>
                    <a:lnTo>
                      <a:pt x="150" y="119"/>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3" name="Rectangle 71"/>
              <p:cNvSpPr>
                <a:spLocks noChangeArrowheads="1"/>
              </p:cNvSpPr>
              <p:nvPr/>
            </p:nvSpPr>
            <p:spPr bwMode="auto">
              <a:xfrm>
                <a:off x="3174"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64" name="Rectangle 72"/>
              <p:cNvSpPr>
                <a:spLocks noChangeArrowheads="1"/>
              </p:cNvSpPr>
              <p:nvPr/>
            </p:nvSpPr>
            <p:spPr bwMode="auto">
              <a:xfrm>
                <a:off x="2975"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72745" name="Group 73"/>
          <p:cNvGrpSpPr>
            <a:grpSpLocks/>
          </p:cNvGrpSpPr>
          <p:nvPr/>
        </p:nvGrpSpPr>
        <p:grpSpPr bwMode="auto">
          <a:xfrm>
            <a:off x="2286000" y="2057400"/>
            <a:ext cx="609600" cy="1066800"/>
            <a:chOff x="192" y="2016"/>
            <a:chExt cx="528" cy="480"/>
          </a:xfrm>
        </p:grpSpPr>
        <p:sp>
          <p:nvSpPr>
            <p:cNvPr id="72749" name="Rectangle 74"/>
            <p:cNvSpPr>
              <a:spLocks noChangeArrowheads="1"/>
            </p:cNvSpPr>
            <p:nvPr/>
          </p:nvSpPr>
          <p:spPr bwMode="auto">
            <a:xfrm>
              <a:off x="257" y="2068"/>
              <a:ext cx="463" cy="417"/>
            </a:xfrm>
            <a:prstGeom prst="rect">
              <a:avLst/>
            </a:prstGeom>
            <a:solidFill>
              <a:srgbClr val="A50021"/>
            </a:solidFill>
            <a:ln w="6350">
              <a:solidFill>
                <a:srgbClr val="FFFFFF"/>
              </a:solidFill>
              <a:miter lim="800000"/>
              <a:headEnd/>
              <a:tailEnd/>
            </a:ln>
          </p:spPr>
          <p:txBody>
            <a:bodyPr/>
            <a:lstStyle/>
            <a:p>
              <a:endParaRPr lang="en-US"/>
            </a:p>
          </p:txBody>
        </p:sp>
        <p:sp>
          <p:nvSpPr>
            <p:cNvPr id="72750" name="Freeform 75"/>
            <p:cNvSpPr>
              <a:spLocks/>
            </p:cNvSpPr>
            <p:nvPr/>
          </p:nvSpPr>
          <p:spPr bwMode="auto">
            <a:xfrm>
              <a:off x="192" y="2016"/>
              <a:ext cx="522" cy="52"/>
            </a:xfrm>
            <a:custGeom>
              <a:avLst/>
              <a:gdLst>
                <a:gd name="T0" fmla="*/ 459 w 459"/>
                <a:gd name="T1" fmla="*/ 27 h 27"/>
                <a:gd name="T2" fmla="*/ 406 w 459"/>
                <a:gd name="T3" fmla="*/ 0 h 27"/>
                <a:gd name="T4" fmla="*/ 0 w 459"/>
                <a:gd name="T5" fmla="*/ 0 h 27"/>
                <a:gd name="T6" fmla="*/ 50 w 459"/>
                <a:gd name="T7" fmla="*/ 27 h 27"/>
                <a:gd name="T8" fmla="*/ 459 w 459"/>
                <a:gd name="T9" fmla="*/ 27 h 27"/>
                <a:gd name="T10" fmla="*/ 0 60000 65536"/>
                <a:gd name="T11" fmla="*/ 0 60000 65536"/>
                <a:gd name="T12" fmla="*/ 0 60000 65536"/>
                <a:gd name="T13" fmla="*/ 0 60000 65536"/>
                <a:gd name="T14" fmla="*/ 0 60000 65536"/>
                <a:gd name="T15" fmla="*/ 0 w 459"/>
                <a:gd name="T16" fmla="*/ 0 h 27"/>
                <a:gd name="T17" fmla="*/ 459 w 459"/>
                <a:gd name="T18" fmla="*/ 27 h 27"/>
              </a:gdLst>
              <a:ahLst/>
              <a:cxnLst>
                <a:cxn ang="T10">
                  <a:pos x="T0" y="T1"/>
                </a:cxn>
                <a:cxn ang="T11">
                  <a:pos x="T2" y="T3"/>
                </a:cxn>
                <a:cxn ang="T12">
                  <a:pos x="T4" y="T5"/>
                </a:cxn>
                <a:cxn ang="T13">
                  <a:pos x="T6" y="T7"/>
                </a:cxn>
                <a:cxn ang="T14">
                  <a:pos x="T8" y="T9"/>
                </a:cxn>
              </a:cxnLst>
              <a:rect l="T15" t="T16" r="T17" b="T18"/>
              <a:pathLst>
                <a:path w="459" h="27">
                  <a:moveTo>
                    <a:pt x="459" y="27"/>
                  </a:moveTo>
                  <a:lnTo>
                    <a:pt x="406" y="0"/>
                  </a:lnTo>
                  <a:lnTo>
                    <a:pt x="0" y="0"/>
                  </a:lnTo>
                  <a:lnTo>
                    <a:pt x="50" y="27"/>
                  </a:lnTo>
                  <a:lnTo>
                    <a:pt x="459" y="27"/>
                  </a:lnTo>
                  <a:close/>
                </a:path>
              </a:pathLst>
            </a:custGeom>
            <a:solidFill>
              <a:srgbClr val="FFFF66"/>
            </a:solidFill>
            <a:ln w="6350">
              <a:solidFill>
                <a:srgbClr val="FFFFFF"/>
              </a:solidFill>
              <a:round/>
              <a:headEnd/>
              <a:tailEnd/>
            </a:ln>
          </p:spPr>
          <p:txBody>
            <a:bodyPr/>
            <a:lstStyle/>
            <a:p>
              <a:endParaRPr lang="en-US"/>
            </a:p>
          </p:txBody>
        </p:sp>
        <p:sp>
          <p:nvSpPr>
            <p:cNvPr id="72751" name="Freeform 76"/>
            <p:cNvSpPr>
              <a:spLocks/>
            </p:cNvSpPr>
            <p:nvPr/>
          </p:nvSpPr>
          <p:spPr bwMode="auto">
            <a:xfrm>
              <a:off x="194" y="2029"/>
              <a:ext cx="57" cy="467"/>
            </a:xfrm>
            <a:custGeom>
              <a:avLst/>
              <a:gdLst>
                <a:gd name="T0" fmla="*/ 50 w 50"/>
                <a:gd name="T1" fmla="*/ 26 h 244"/>
                <a:gd name="T2" fmla="*/ 0 w 50"/>
                <a:gd name="T3" fmla="*/ 0 h 244"/>
                <a:gd name="T4" fmla="*/ 0 w 50"/>
                <a:gd name="T5" fmla="*/ 217 h 244"/>
                <a:gd name="T6" fmla="*/ 50 w 50"/>
                <a:gd name="T7" fmla="*/ 244 h 244"/>
                <a:gd name="T8" fmla="*/ 50 w 50"/>
                <a:gd name="T9" fmla="*/ 26 h 244"/>
                <a:gd name="T10" fmla="*/ 0 60000 65536"/>
                <a:gd name="T11" fmla="*/ 0 60000 65536"/>
                <a:gd name="T12" fmla="*/ 0 60000 65536"/>
                <a:gd name="T13" fmla="*/ 0 60000 65536"/>
                <a:gd name="T14" fmla="*/ 0 60000 65536"/>
                <a:gd name="T15" fmla="*/ 0 w 50"/>
                <a:gd name="T16" fmla="*/ 0 h 244"/>
                <a:gd name="T17" fmla="*/ 50 w 50"/>
                <a:gd name="T18" fmla="*/ 244 h 244"/>
              </a:gdLst>
              <a:ahLst/>
              <a:cxnLst>
                <a:cxn ang="T10">
                  <a:pos x="T0" y="T1"/>
                </a:cxn>
                <a:cxn ang="T11">
                  <a:pos x="T2" y="T3"/>
                </a:cxn>
                <a:cxn ang="T12">
                  <a:pos x="T4" y="T5"/>
                </a:cxn>
                <a:cxn ang="T13">
                  <a:pos x="T6" y="T7"/>
                </a:cxn>
                <a:cxn ang="T14">
                  <a:pos x="T8" y="T9"/>
                </a:cxn>
              </a:cxnLst>
              <a:rect l="T15" t="T16" r="T17" b="T18"/>
              <a:pathLst>
                <a:path w="50" h="244">
                  <a:moveTo>
                    <a:pt x="50" y="26"/>
                  </a:moveTo>
                  <a:lnTo>
                    <a:pt x="0" y="0"/>
                  </a:lnTo>
                  <a:lnTo>
                    <a:pt x="0" y="217"/>
                  </a:lnTo>
                  <a:lnTo>
                    <a:pt x="50" y="244"/>
                  </a:lnTo>
                  <a:lnTo>
                    <a:pt x="50" y="26"/>
                  </a:lnTo>
                  <a:close/>
                </a:path>
              </a:pathLst>
            </a:custGeom>
            <a:solidFill>
              <a:srgbClr val="CC9900"/>
            </a:solidFill>
            <a:ln w="6350">
              <a:solidFill>
                <a:srgbClr val="FFFFFF"/>
              </a:solidFill>
              <a:round/>
              <a:headEnd/>
              <a:tailEnd/>
            </a:ln>
          </p:spPr>
          <p:txBody>
            <a:bodyPr/>
            <a:lstStyle/>
            <a:p>
              <a:endParaRPr lang="en-US"/>
            </a:p>
          </p:txBody>
        </p:sp>
        <p:grpSp>
          <p:nvGrpSpPr>
            <p:cNvPr id="72752" name="Group 77"/>
            <p:cNvGrpSpPr>
              <a:grpSpLocks/>
            </p:cNvGrpSpPr>
            <p:nvPr/>
          </p:nvGrpSpPr>
          <p:grpSpPr bwMode="auto">
            <a:xfrm>
              <a:off x="314" y="2112"/>
              <a:ext cx="330" cy="285"/>
              <a:chOff x="2975" y="2818"/>
              <a:chExt cx="290" cy="149"/>
            </a:xfrm>
          </p:grpSpPr>
          <p:sp>
            <p:nvSpPr>
              <p:cNvPr id="72753" name="Freeform 78"/>
              <p:cNvSpPr>
                <a:spLocks/>
              </p:cNvSpPr>
              <p:nvPr/>
            </p:nvSpPr>
            <p:spPr bwMode="auto">
              <a:xfrm>
                <a:off x="3045" y="2818"/>
                <a:ext cx="150" cy="143"/>
              </a:xfrm>
              <a:custGeom>
                <a:avLst/>
                <a:gdLst>
                  <a:gd name="T0" fmla="*/ 150 w 150"/>
                  <a:gd name="T1" fmla="*/ 24 h 143"/>
                  <a:gd name="T2" fmla="*/ 119 w 150"/>
                  <a:gd name="T3" fmla="*/ 0 h 143"/>
                  <a:gd name="T4" fmla="*/ 0 w 150"/>
                  <a:gd name="T5" fmla="*/ 119 h 143"/>
                  <a:gd name="T6" fmla="*/ 31 w 150"/>
                  <a:gd name="T7" fmla="*/ 143 h 143"/>
                  <a:gd name="T8" fmla="*/ 150 w 150"/>
                  <a:gd name="T9" fmla="*/ 24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150" y="24"/>
                    </a:moveTo>
                    <a:lnTo>
                      <a:pt x="119" y="0"/>
                    </a:lnTo>
                    <a:lnTo>
                      <a:pt x="0" y="119"/>
                    </a:lnTo>
                    <a:lnTo>
                      <a:pt x="31" y="143"/>
                    </a:lnTo>
                    <a:lnTo>
                      <a:pt x="15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4" name="Freeform 79"/>
              <p:cNvSpPr>
                <a:spLocks/>
              </p:cNvSpPr>
              <p:nvPr/>
            </p:nvSpPr>
            <p:spPr bwMode="auto">
              <a:xfrm>
                <a:off x="3045" y="2818"/>
                <a:ext cx="150" cy="143"/>
              </a:xfrm>
              <a:custGeom>
                <a:avLst/>
                <a:gdLst>
                  <a:gd name="T0" fmla="*/ 31 w 150"/>
                  <a:gd name="T1" fmla="*/ 0 h 143"/>
                  <a:gd name="T2" fmla="*/ 0 w 150"/>
                  <a:gd name="T3" fmla="*/ 24 h 143"/>
                  <a:gd name="T4" fmla="*/ 119 w 150"/>
                  <a:gd name="T5" fmla="*/ 143 h 143"/>
                  <a:gd name="T6" fmla="*/ 150 w 150"/>
                  <a:gd name="T7" fmla="*/ 119 h 143"/>
                  <a:gd name="T8" fmla="*/ 31 w 150"/>
                  <a:gd name="T9" fmla="*/ 0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31" y="0"/>
                    </a:moveTo>
                    <a:lnTo>
                      <a:pt x="0" y="24"/>
                    </a:lnTo>
                    <a:lnTo>
                      <a:pt x="119" y="143"/>
                    </a:lnTo>
                    <a:lnTo>
                      <a:pt x="150" y="119"/>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55" name="Rectangle 80"/>
              <p:cNvSpPr>
                <a:spLocks noChangeArrowheads="1"/>
              </p:cNvSpPr>
              <p:nvPr/>
            </p:nvSpPr>
            <p:spPr bwMode="auto">
              <a:xfrm>
                <a:off x="3174"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56" name="Rectangle 81"/>
              <p:cNvSpPr>
                <a:spLocks noChangeArrowheads="1"/>
              </p:cNvSpPr>
              <p:nvPr/>
            </p:nvSpPr>
            <p:spPr bwMode="auto">
              <a:xfrm>
                <a:off x="2975"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72746" name="Rectangle 82"/>
          <p:cNvSpPr>
            <a:spLocks noChangeAspect="1" noChangeArrowheads="1"/>
          </p:cNvSpPr>
          <p:nvPr/>
        </p:nvSpPr>
        <p:spPr bwMode="auto">
          <a:xfrm>
            <a:off x="6781800" y="2133600"/>
            <a:ext cx="1635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200">
                <a:solidFill>
                  <a:srgbClr val="000000"/>
                </a:solidFill>
              </a:rPr>
              <a:t>RK</a:t>
            </a:r>
          </a:p>
        </p:txBody>
      </p:sp>
      <p:sp>
        <p:nvSpPr>
          <p:cNvPr id="72747" name="Rectangle 83"/>
          <p:cNvSpPr>
            <a:spLocks noChangeAspect="1" noChangeArrowheads="1"/>
          </p:cNvSpPr>
          <p:nvPr/>
        </p:nvSpPr>
        <p:spPr bwMode="auto">
          <a:xfrm>
            <a:off x="4191000" y="2438400"/>
            <a:ext cx="2965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200">
                <a:solidFill>
                  <a:srgbClr val="000000"/>
                </a:solidFill>
              </a:rPr>
              <a:t>MDF</a:t>
            </a:r>
          </a:p>
        </p:txBody>
      </p:sp>
      <p:sp>
        <p:nvSpPr>
          <p:cNvPr id="72748" name="Text Box 84"/>
          <p:cNvSpPr txBox="1">
            <a:spLocks noChangeArrowheads="1"/>
          </p:cNvSpPr>
          <p:nvPr/>
        </p:nvSpPr>
        <p:spPr bwMode="auto">
          <a:xfrm>
            <a:off x="4824414" y="1219200"/>
            <a:ext cx="2524125" cy="312738"/>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rIns="54000">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nSpc>
                <a:spcPct val="90000"/>
              </a:lnSpc>
              <a:spcBef>
                <a:spcPct val="50000"/>
              </a:spcBef>
            </a:pPr>
            <a:r>
              <a:rPr lang="en-US" sz="1600">
                <a:solidFill>
                  <a:schemeClr val="bg1"/>
                </a:solidFill>
                <a:cs typeface="Arial" pitchFamily="34" charset="0"/>
              </a:rPr>
              <a:t>Access Network QE</a:t>
            </a:r>
          </a:p>
        </p:txBody>
      </p:sp>
    </p:spTree>
    <p:extLst>
      <p:ext uri="{BB962C8B-B14F-4D97-AF65-F5344CB8AC3E}">
        <p14:creationId xmlns:p14="http://schemas.microsoft.com/office/powerpoint/2010/main" val="2100173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2057400" y="1371601"/>
            <a:ext cx="8077200" cy="4879975"/>
          </a:xfrm>
          <a:prstGeom prst="rect">
            <a:avLst/>
          </a:prstGeom>
          <a:noFill/>
          <a:ln w="1905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marL="190500" indent="-1905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190500" indent="-1905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190500" indent="-1905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190500" indent="-190500">
              <a:lnSpc>
                <a:spcPct val="90000"/>
              </a:lnSpc>
              <a:spcBef>
                <a:spcPct val="90000"/>
              </a:spcBef>
              <a:buClr>
                <a:schemeClr val="tx1"/>
              </a:buClr>
              <a:buSzPct val="65000"/>
            </a:pPr>
            <a:r>
              <a:rPr lang="en-US" sz="1600">
                <a:cs typeface="Arial" pitchFamily="34" charset="0"/>
              </a:rPr>
              <a:t/>
            </a:r>
            <a:br>
              <a:rPr lang="en-US" sz="1600">
                <a:cs typeface="Arial" pitchFamily="34" charset="0"/>
              </a:rPr>
            </a:br>
            <a:endParaRPr lang="en-US" sz="1600">
              <a:cs typeface="Arial" pitchFamily="34" charset="0"/>
            </a:endParaRPr>
          </a:p>
          <a:p>
            <a:pPr marL="190500" indent="-190500">
              <a:lnSpc>
                <a:spcPct val="90000"/>
              </a:lnSpc>
              <a:spcBef>
                <a:spcPct val="150000"/>
              </a:spcBef>
              <a:buClr>
                <a:schemeClr val="bg2"/>
              </a:buClr>
              <a:buSzPct val="65000"/>
              <a:buFont typeface="Monotype Sorts" pitchFamily="2" charset="2"/>
              <a:buChar char="n"/>
            </a:pPr>
            <a:endParaRPr lang="en-US" sz="1400">
              <a:cs typeface="Arial" pitchFamily="34" charset="0"/>
            </a:endParaRPr>
          </a:p>
          <a:p>
            <a:pPr marL="190500" indent="-190500">
              <a:lnSpc>
                <a:spcPct val="90000"/>
              </a:lnSpc>
              <a:spcBef>
                <a:spcPct val="150000"/>
              </a:spcBef>
              <a:buClr>
                <a:schemeClr val="bg2"/>
              </a:buClr>
              <a:buSzPct val="65000"/>
              <a:buFont typeface="Monotype Sorts" pitchFamily="2" charset="2"/>
              <a:buChar char="n"/>
            </a:pPr>
            <a:endParaRPr lang="en-US" sz="1400">
              <a:cs typeface="Arial" pitchFamily="34" charset="0"/>
            </a:endParaRPr>
          </a:p>
          <a:p>
            <a:pPr marL="190500" indent="-190500">
              <a:lnSpc>
                <a:spcPct val="90000"/>
              </a:lnSpc>
              <a:spcBef>
                <a:spcPct val="150000"/>
              </a:spcBef>
              <a:buClr>
                <a:schemeClr val="bg2"/>
              </a:buClr>
              <a:buSzPct val="65000"/>
              <a:buFont typeface="Monotype Sorts" pitchFamily="2" charset="2"/>
              <a:buChar char="n"/>
            </a:pPr>
            <a:endParaRPr lang="en-US" sz="1400">
              <a:cs typeface="Arial" pitchFamily="34" charset="0"/>
            </a:endParaRPr>
          </a:p>
          <a:p>
            <a:pPr marL="190500" indent="-190500">
              <a:lnSpc>
                <a:spcPct val="90000"/>
              </a:lnSpc>
              <a:spcBef>
                <a:spcPct val="150000"/>
              </a:spcBef>
              <a:buClr>
                <a:schemeClr val="bg2"/>
              </a:buClr>
              <a:buSzPct val="65000"/>
              <a:buFont typeface="Monotype Sorts" pitchFamily="2" charset="2"/>
              <a:buChar char="n"/>
            </a:pPr>
            <a:r>
              <a:rPr lang="en-US" sz="1400">
                <a:cs typeface="Arial" pitchFamily="34" charset="0"/>
              </a:rPr>
              <a:t>PENEMPATAN R-DSLAM BERDAMPINGAN DGN RK dan DLC                                          diarea dengan akses kurang baik dan panjang &gt; 3 Km atau menggunakan pada area dengan akses DLC (OAN/MSOAN), atau meng-optimalkan MSOAN yang mampu broadband access</a:t>
            </a:r>
          </a:p>
        </p:txBody>
      </p:sp>
      <p:sp>
        <p:nvSpPr>
          <p:cNvPr id="73731" name="Rectangle 3"/>
          <p:cNvSpPr>
            <a:spLocks noGrp="1" noChangeArrowheads="1"/>
          </p:cNvSpPr>
          <p:nvPr>
            <p:ph type="title"/>
          </p:nvPr>
        </p:nvSpPr>
        <p:spPr>
          <a:xfrm>
            <a:off x="1981200" y="0"/>
            <a:ext cx="8229600" cy="1143000"/>
          </a:xfrm>
        </p:spPr>
        <p:txBody>
          <a:bodyPr/>
          <a:lstStyle/>
          <a:p>
            <a:r>
              <a:rPr lang="en-US" b="0" dirty="0"/>
              <a:t>TYPICAL WIRELINE ACCESS CONFIGURATION</a:t>
            </a:r>
            <a:br>
              <a:rPr lang="en-US" b="0" dirty="0"/>
            </a:br>
            <a:r>
              <a:rPr lang="en-US" dirty="0"/>
              <a:t>(ENHANCEMENT-1)</a:t>
            </a:r>
            <a:endParaRPr lang="en-US" b="0" dirty="0"/>
          </a:p>
        </p:txBody>
      </p:sp>
      <p:sp>
        <p:nvSpPr>
          <p:cNvPr id="73732" name="Text Box 4"/>
          <p:cNvSpPr txBox="1">
            <a:spLocks noChangeArrowheads="1"/>
          </p:cNvSpPr>
          <p:nvPr/>
        </p:nvSpPr>
        <p:spPr bwMode="auto">
          <a:xfrm>
            <a:off x="4824414" y="1219200"/>
            <a:ext cx="2524125" cy="312738"/>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rIns="54000">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nSpc>
                <a:spcPct val="90000"/>
              </a:lnSpc>
              <a:spcBef>
                <a:spcPct val="50000"/>
              </a:spcBef>
            </a:pPr>
            <a:r>
              <a:rPr lang="en-US" sz="1600">
                <a:solidFill>
                  <a:schemeClr val="bg1"/>
                </a:solidFill>
                <a:cs typeface="Arial" pitchFamily="34" charset="0"/>
              </a:rPr>
              <a:t>Insert Node R-DSLAM</a:t>
            </a:r>
          </a:p>
        </p:txBody>
      </p:sp>
      <p:sp>
        <p:nvSpPr>
          <p:cNvPr id="146437" name="AutoShape 5"/>
          <p:cNvSpPr>
            <a:spLocks noChangeArrowheads="1"/>
          </p:cNvSpPr>
          <p:nvPr/>
        </p:nvSpPr>
        <p:spPr bwMode="auto">
          <a:xfrm rot="16200000">
            <a:off x="2876550" y="1162050"/>
            <a:ext cx="1028700" cy="2209800"/>
          </a:xfrm>
          <a:prstGeom prst="cloudCallout">
            <a:avLst>
              <a:gd name="adj1" fmla="val -27301"/>
              <a:gd name="adj2" fmla="val -53088"/>
            </a:avLst>
          </a:prstGeom>
          <a:gradFill rotWithShape="1">
            <a:gsLst>
              <a:gs pos="0">
                <a:srgbClr val="0000FF">
                  <a:alpha val="39999"/>
                </a:srgbClr>
              </a:gs>
              <a:gs pos="50000">
                <a:srgbClr val="FFFFFF"/>
              </a:gs>
              <a:gs pos="100000">
                <a:srgbClr val="0000FF">
                  <a:alpha val="39999"/>
                </a:srgbClr>
              </a:gs>
            </a:gsLst>
            <a:lin ang="5400000" scaled="1"/>
          </a:gradFill>
          <a:ln w="9525">
            <a:solidFill>
              <a:schemeClr val="tx1"/>
            </a:solidFill>
            <a:round/>
            <a:headEnd/>
            <a:tailEnd/>
          </a:ln>
          <a:effectLst/>
        </p:spPr>
        <p:txBody>
          <a:bodyPr vert="eaVert"/>
          <a:lstStyle/>
          <a:p>
            <a:pPr eaLnBrk="1" hangingPunct="1">
              <a:defRPr/>
            </a:pPr>
            <a:endParaRPr lang="en-US" i="1"/>
          </a:p>
        </p:txBody>
      </p:sp>
      <p:grpSp>
        <p:nvGrpSpPr>
          <p:cNvPr id="73736" name="Group 6"/>
          <p:cNvGrpSpPr>
            <a:grpSpLocks noChangeAspect="1"/>
          </p:cNvGrpSpPr>
          <p:nvPr/>
        </p:nvGrpSpPr>
        <p:grpSpPr bwMode="auto">
          <a:xfrm>
            <a:off x="6130926" y="3619500"/>
            <a:ext cx="1108075" cy="152400"/>
            <a:chOff x="1126" y="2392"/>
            <a:chExt cx="78" cy="74"/>
          </a:xfrm>
        </p:grpSpPr>
        <p:sp>
          <p:nvSpPr>
            <p:cNvPr id="73847" name="Rectangle 7"/>
            <p:cNvSpPr>
              <a:spLocks noChangeAspect="1" noChangeArrowheads="1"/>
            </p:cNvSpPr>
            <p:nvPr/>
          </p:nvSpPr>
          <p:spPr bwMode="auto">
            <a:xfrm>
              <a:off x="1126" y="2392"/>
              <a:ext cx="78" cy="7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48" name="Rectangle 8"/>
            <p:cNvSpPr>
              <a:spLocks noChangeAspect="1" noChangeArrowheads="1"/>
            </p:cNvSpPr>
            <p:nvPr/>
          </p:nvSpPr>
          <p:spPr bwMode="auto">
            <a:xfrm>
              <a:off x="1126" y="2392"/>
              <a:ext cx="78" cy="7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3737" name="Group 9"/>
          <p:cNvGrpSpPr>
            <a:grpSpLocks noChangeAspect="1"/>
          </p:cNvGrpSpPr>
          <p:nvPr/>
        </p:nvGrpSpPr>
        <p:grpSpPr bwMode="auto">
          <a:xfrm>
            <a:off x="3943350" y="3771900"/>
            <a:ext cx="5200650" cy="96838"/>
            <a:chOff x="1025" y="2491"/>
            <a:chExt cx="1832" cy="34"/>
          </a:xfrm>
        </p:grpSpPr>
        <p:sp>
          <p:nvSpPr>
            <p:cNvPr id="73845" name="Rectangle 10"/>
            <p:cNvSpPr>
              <a:spLocks noChangeAspect="1" noChangeArrowheads="1"/>
            </p:cNvSpPr>
            <p:nvPr/>
          </p:nvSpPr>
          <p:spPr bwMode="auto">
            <a:xfrm>
              <a:off x="1025" y="2491"/>
              <a:ext cx="1832" cy="3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46" name="Rectangle 11"/>
            <p:cNvSpPr>
              <a:spLocks noChangeAspect="1" noChangeArrowheads="1"/>
            </p:cNvSpPr>
            <p:nvPr/>
          </p:nvSpPr>
          <p:spPr bwMode="auto">
            <a:xfrm>
              <a:off x="1025" y="2491"/>
              <a:ext cx="1832" cy="34"/>
            </a:xfrm>
            <a:prstGeom prst="rect">
              <a:avLst/>
            </a:prstGeom>
            <a:solidFill>
              <a:srgbClr val="B2B2B2"/>
            </a:solidFill>
            <a:ln w="7938" cap="rnd">
              <a:solidFill>
                <a:srgbClr val="595959"/>
              </a:solidFill>
              <a:miter lim="800000"/>
              <a:headEnd/>
              <a:tailEnd/>
            </a:ln>
          </p:spPr>
          <p:txBody>
            <a:bodyPr/>
            <a:lstStyle/>
            <a:p>
              <a:endParaRPr lang="en-US"/>
            </a:p>
          </p:txBody>
        </p:sp>
      </p:grpSp>
      <p:sp>
        <p:nvSpPr>
          <p:cNvPr id="73738" name="Line 12"/>
          <p:cNvSpPr>
            <a:spLocks noChangeAspect="1" noChangeShapeType="1"/>
          </p:cNvSpPr>
          <p:nvPr/>
        </p:nvSpPr>
        <p:spPr bwMode="auto">
          <a:xfrm>
            <a:off x="3937000" y="3133726"/>
            <a:ext cx="1588" cy="638175"/>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3739" name="Group 13"/>
          <p:cNvGrpSpPr>
            <a:grpSpLocks noChangeAspect="1"/>
          </p:cNvGrpSpPr>
          <p:nvPr/>
        </p:nvGrpSpPr>
        <p:grpSpPr bwMode="auto">
          <a:xfrm>
            <a:off x="3986214" y="3133725"/>
            <a:ext cx="185737" cy="628650"/>
            <a:chOff x="2972" y="2230"/>
            <a:chExt cx="78" cy="264"/>
          </a:xfrm>
        </p:grpSpPr>
        <p:sp>
          <p:nvSpPr>
            <p:cNvPr id="73843" name="Rectangle 14"/>
            <p:cNvSpPr>
              <a:spLocks noChangeAspect="1" noChangeArrowheads="1"/>
            </p:cNvSpPr>
            <p:nvPr/>
          </p:nvSpPr>
          <p:spPr bwMode="auto">
            <a:xfrm>
              <a:off x="2972" y="2230"/>
              <a:ext cx="78" cy="26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44" name="Rectangle 15"/>
            <p:cNvSpPr>
              <a:spLocks noChangeAspect="1" noChangeArrowheads="1"/>
            </p:cNvSpPr>
            <p:nvPr/>
          </p:nvSpPr>
          <p:spPr bwMode="auto">
            <a:xfrm>
              <a:off x="2972" y="2230"/>
              <a:ext cx="78" cy="26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3740" name="Line 16"/>
          <p:cNvSpPr>
            <a:spLocks noChangeAspect="1" noChangeShapeType="1"/>
          </p:cNvSpPr>
          <p:nvPr/>
        </p:nvSpPr>
        <p:spPr bwMode="auto">
          <a:xfrm>
            <a:off x="4041775" y="3257550"/>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1" name="Line 17"/>
          <p:cNvSpPr>
            <a:spLocks noChangeAspect="1" noChangeShapeType="1"/>
          </p:cNvSpPr>
          <p:nvPr/>
        </p:nvSpPr>
        <p:spPr bwMode="auto">
          <a:xfrm>
            <a:off x="4041775" y="3386139"/>
            <a:ext cx="63500" cy="1587"/>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2" name="Line 18"/>
          <p:cNvSpPr>
            <a:spLocks noChangeAspect="1" noChangeShapeType="1"/>
          </p:cNvSpPr>
          <p:nvPr/>
        </p:nvSpPr>
        <p:spPr bwMode="auto">
          <a:xfrm>
            <a:off x="4041775" y="3514725"/>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3" name="Line 19"/>
          <p:cNvSpPr>
            <a:spLocks noChangeAspect="1" noChangeShapeType="1"/>
          </p:cNvSpPr>
          <p:nvPr/>
        </p:nvSpPr>
        <p:spPr bwMode="auto">
          <a:xfrm>
            <a:off x="4041775" y="3643314"/>
            <a:ext cx="63500" cy="1587"/>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3744" name="Group 20"/>
          <p:cNvGrpSpPr>
            <a:grpSpLocks noChangeAspect="1"/>
          </p:cNvGrpSpPr>
          <p:nvPr/>
        </p:nvGrpSpPr>
        <p:grpSpPr bwMode="auto">
          <a:xfrm>
            <a:off x="3867150" y="3133726"/>
            <a:ext cx="185738" cy="633413"/>
            <a:chOff x="3052" y="2230"/>
            <a:chExt cx="78" cy="266"/>
          </a:xfrm>
        </p:grpSpPr>
        <p:sp>
          <p:nvSpPr>
            <p:cNvPr id="73841" name="Rectangle 21"/>
            <p:cNvSpPr>
              <a:spLocks noChangeAspect="1" noChangeArrowheads="1"/>
            </p:cNvSpPr>
            <p:nvPr/>
          </p:nvSpPr>
          <p:spPr bwMode="auto">
            <a:xfrm>
              <a:off x="3052" y="2230"/>
              <a:ext cx="78" cy="2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42" name="Rectangle 22"/>
            <p:cNvSpPr>
              <a:spLocks noChangeAspect="1" noChangeArrowheads="1"/>
            </p:cNvSpPr>
            <p:nvPr/>
          </p:nvSpPr>
          <p:spPr bwMode="auto">
            <a:xfrm>
              <a:off x="3052" y="2230"/>
              <a:ext cx="78" cy="266"/>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3745" name="Line 23"/>
          <p:cNvSpPr>
            <a:spLocks noChangeAspect="1" noChangeShapeType="1"/>
          </p:cNvSpPr>
          <p:nvPr/>
        </p:nvSpPr>
        <p:spPr bwMode="auto">
          <a:xfrm>
            <a:off x="3937000" y="3133726"/>
            <a:ext cx="1588" cy="638175"/>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3746" name="Group 24"/>
          <p:cNvGrpSpPr>
            <a:grpSpLocks noChangeAspect="1"/>
          </p:cNvGrpSpPr>
          <p:nvPr/>
        </p:nvGrpSpPr>
        <p:grpSpPr bwMode="auto">
          <a:xfrm>
            <a:off x="3986214" y="3133725"/>
            <a:ext cx="185737" cy="628650"/>
            <a:chOff x="2972" y="2230"/>
            <a:chExt cx="78" cy="264"/>
          </a:xfrm>
        </p:grpSpPr>
        <p:sp>
          <p:nvSpPr>
            <p:cNvPr id="73839" name="Rectangle 25"/>
            <p:cNvSpPr>
              <a:spLocks noChangeAspect="1" noChangeArrowheads="1"/>
            </p:cNvSpPr>
            <p:nvPr/>
          </p:nvSpPr>
          <p:spPr bwMode="auto">
            <a:xfrm>
              <a:off x="2972" y="2230"/>
              <a:ext cx="78" cy="26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40" name="Rectangle 26"/>
            <p:cNvSpPr>
              <a:spLocks noChangeAspect="1" noChangeArrowheads="1"/>
            </p:cNvSpPr>
            <p:nvPr/>
          </p:nvSpPr>
          <p:spPr bwMode="auto">
            <a:xfrm>
              <a:off x="2972" y="2230"/>
              <a:ext cx="78" cy="26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3747" name="Line 27"/>
          <p:cNvSpPr>
            <a:spLocks noChangeAspect="1" noChangeShapeType="1"/>
          </p:cNvSpPr>
          <p:nvPr/>
        </p:nvSpPr>
        <p:spPr bwMode="auto">
          <a:xfrm>
            <a:off x="4041775" y="3257550"/>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8" name="Line 28"/>
          <p:cNvSpPr>
            <a:spLocks noChangeAspect="1" noChangeShapeType="1"/>
          </p:cNvSpPr>
          <p:nvPr/>
        </p:nvSpPr>
        <p:spPr bwMode="auto">
          <a:xfrm>
            <a:off x="4041775" y="3386139"/>
            <a:ext cx="63500" cy="1587"/>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9" name="Line 29"/>
          <p:cNvSpPr>
            <a:spLocks noChangeAspect="1" noChangeShapeType="1"/>
          </p:cNvSpPr>
          <p:nvPr/>
        </p:nvSpPr>
        <p:spPr bwMode="auto">
          <a:xfrm>
            <a:off x="4041775" y="3514725"/>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0" name="Line 30"/>
          <p:cNvSpPr>
            <a:spLocks noChangeAspect="1" noChangeShapeType="1"/>
          </p:cNvSpPr>
          <p:nvPr/>
        </p:nvSpPr>
        <p:spPr bwMode="auto">
          <a:xfrm>
            <a:off x="3998914" y="3640138"/>
            <a:ext cx="149225" cy="6350"/>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1" name="Rectangle 31"/>
          <p:cNvSpPr>
            <a:spLocks noChangeAspect="1" noChangeArrowheads="1"/>
          </p:cNvSpPr>
          <p:nvPr/>
        </p:nvSpPr>
        <p:spPr bwMode="auto">
          <a:xfrm>
            <a:off x="4267200" y="3276600"/>
            <a:ext cx="2965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200">
                <a:solidFill>
                  <a:srgbClr val="000000"/>
                </a:solidFill>
              </a:rPr>
              <a:t>MDF</a:t>
            </a:r>
          </a:p>
        </p:txBody>
      </p:sp>
      <p:sp>
        <p:nvSpPr>
          <p:cNvPr id="73752" name="Freeform 32"/>
          <p:cNvSpPr>
            <a:spLocks noChangeAspect="1"/>
          </p:cNvSpPr>
          <p:nvPr/>
        </p:nvSpPr>
        <p:spPr bwMode="auto">
          <a:xfrm>
            <a:off x="6019801" y="3238500"/>
            <a:ext cx="836613" cy="10668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34925"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3753" name="Group 33"/>
          <p:cNvGrpSpPr>
            <a:grpSpLocks noChangeAspect="1"/>
          </p:cNvGrpSpPr>
          <p:nvPr/>
        </p:nvGrpSpPr>
        <p:grpSpPr bwMode="auto">
          <a:xfrm>
            <a:off x="3838576" y="3867150"/>
            <a:ext cx="123825" cy="285750"/>
            <a:chOff x="3081" y="2554"/>
            <a:chExt cx="52" cy="120"/>
          </a:xfrm>
        </p:grpSpPr>
        <p:sp>
          <p:nvSpPr>
            <p:cNvPr id="73837" name="Freeform 34"/>
            <p:cNvSpPr>
              <a:spLocks noChangeAspect="1"/>
            </p:cNvSpPr>
            <p:nvPr/>
          </p:nvSpPr>
          <p:spPr bwMode="auto">
            <a:xfrm>
              <a:off x="3081" y="2554"/>
              <a:ext cx="52" cy="120"/>
            </a:xfrm>
            <a:custGeom>
              <a:avLst/>
              <a:gdLst>
                <a:gd name="T0" fmla="*/ 1 w 706"/>
                <a:gd name="T1" fmla="*/ 1394 h 1630"/>
                <a:gd name="T2" fmla="*/ 229 w 706"/>
                <a:gd name="T3" fmla="*/ 1626 h 1630"/>
                <a:gd name="T4" fmla="*/ 460 w 706"/>
                <a:gd name="T5" fmla="*/ 1629 h 1630"/>
                <a:gd name="T6" fmla="*/ 693 w 706"/>
                <a:gd name="T7" fmla="*/ 1401 h 1630"/>
                <a:gd name="T8" fmla="*/ 705 w 706"/>
                <a:gd name="T9" fmla="*/ 236 h 1630"/>
                <a:gd name="T10" fmla="*/ 477 w 706"/>
                <a:gd name="T11" fmla="*/ 4 h 1630"/>
                <a:gd name="T12" fmla="*/ 246 w 706"/>
                <a:gd name="T13" fmla="*/ 1 h 1630"/>
                <a:gd name="T14" fmla="*/ 13 w 706"/>
                <a:gd name="T15" fmla="*/ 229 h 1630"/>
                <a:gd name="T16" fmla="*/ 1 w 706"/>
                <a:gd name="T17" fmla="*/ 1394 h 16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6"/>
                <a:gd name="T28" fmla="*/ 0 h 1630"/>
                <a:gd name="T29" fmla="*/ 706 w 706"/>
                <a:gd name="T30" fmla="*/ 1630 h 16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6" h="1630">
                  <a:moveTo>
                    <a:pt x="1" y="1394"/>
                  </a:moveTo>
                  <a:cubicBezTo>
                    <a:pt x="0" y="1521"/>
                    <a:pt x="102" y="1625"/>
                    <a:pt x="229" y="1626"/>
                  </a:cubicBezTo>
                  <a:lnTo>
                    <a:pt x="460" y="1629"/>
                  </a:lnTo>
                  <a:cubicBezTo>
                    <a:pt x="587" y="1630"/>
                    <a:pt x="691" y="1528"/>
                    <a:pt x="693" y="1401"/>
                  </a:cubicBezTo>
                  <a:lnTo>
                    <a:pt x="705" y="236"/>
                  </a:lnTo>
                  <a:cubicBezTo>
                    <a:pt x="706" y="109"/>
                    <a:pt x="604" y="5"/>
                    <a:pt x="477" y="4"/>
                  </a:cubicBezTo>
                  <a:lnTo>
                    <a:pt x="246" y="1"/>
                  </a:lnTo>
                  <a:cubicBezTo>
                    <a:pt x="119" y="0"/>
                    <a:pt x="14" y="102"/>
                    <a:pt x="13" y="229"/>
                  </a:cubicBezTo>
                  <a:lnTo>
                    <a:pt x="1" y="1394"/>
                  </a:lnTo>
                  <a:close/>
                </a:path>
              </a:pathLst>
            </a:custGeom>
            <a:solidFill>
              <a:srgbClr val="CC9900"/>
            </a:solidFill>
            <a:ln w="0">
              <a:solidFill>
                <a:srgbClr val="000000"/>
              </a:solidFill>
              <a:round/>
              <a:headEnd/>
              <a:tailEnd/>
            </a:ln>
          </p:spPr>
          <p:txBody>
            <a:bodyPr/>
            <a:lstStyle/>
            <a:p>
              <a:endParaRPr lang="en-US"/>
            </a:p>
          </p:txBody>
        </p:sp>
        <p:sp>
          <p:nvSpPr>
            <p:cNvPr id="73838" name="Freeform 35"/>
            <p:cNvSpPr>
              <a:spLocks noChangeAspect="1"/>
            </p:cNvSpPr>
            <p:nvPr/>
          </p:nvSpPr>
          <p:spPr bwMode="auto">
            <a:xfrm>
              <a:off x="3081" y="2554"/>
              <a:ext cx="52" cy="120"/>
            </a:xfrm>
            <a:custGeom>
              <a:avLst/>
              <a:gdLst>
                <a:gd name="T0" fmla="*/ 0 w 353"/>
                <a:gd name="T1" fmla="*/ 697 h 815"/>
                <a:gd name="T2" fmla="*/ 114 w 353"/>
                <a:gd name="T3" fmla="*/ 813 h 815"/>
                <a:gd name="T4" fmla="*/ 230 w 353"/>
                <a:gd name="T5" fmla="*/ 815 h 815"/>
                <a:gd name="T6" fmla="*/ 346 w 353"/>
                <a:gd name="T7" fmla="*/ 701 h 815"/>
                <a:gd name="T8" fmla="*/ 352 w 353"/>
                <a:gd name="T9" fmla="*/ 118 h 815"/>
                <a:gd name="T10" fmla="*/ 238 w 353"/>
                <a:gd name="T11" fmla="*/ 2 h 815"/>
                <a:gd name="T12" fmla="*/ 123 w 353"/>
                <a:gd name="T13" fmla="*/ 1 h 815"/>
                <a:gd name="T14" fmla="*/ 6 w 353"/>
                <a:gd name="T15" fmla="*/ 115 h 815"/>
                <a:gd name="T16" fmla="*/ 0 w 353"/>
                <a:gd name="T17" fmla="*/ 697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3"/>
                <a:gd name="T28" fmla="*/ 0 h 815"/>
                <a:gd name="T29" fmla="*/ 353 w 353"/>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3" h="815">
                  <a:moveTo>
                    <a:pt x="0" y="697"/>
                  </a:moveTo>
                  <a:cubicBezTo>
                    <a:pt x="0" y="761"/>
                    <a:pt x="51" y="813"/>
                    <a:pt x="114" y="813"/>
                  </a:cubicBezTo>
                  <a:lnTo>
                    <a:pt x="230" y="815"/>
                  </a:lnTo>
                  <a:cubicBezTo>
                    <a:pt x="293" y="815"/>
                    <a:pt x="345" y="764"/>
                    <a:pt x="346" y="701"/>
                  </a:cubicBezTo>
                  <a:lnTo>
                    <a:pt x="352" y="118"/>
                  </a:lnTo>
                  <a:cubicBezTo>
                    <a:pt x="353" y="55"/>
                    <a:pt x="302" y="3"/>
                    <a:pt x="238" y="2"/>
                  </a:cubicBezTo>
                  <a:lnTo>
                    <a:pt x="123" y="1"/>
                  </a:lnTo>
                  <a:cubicBezTo>
                    <a:pt x="59" y="0"/>
                    <a:pt x="7" y="51"/>
                    <a:pt x="6" y="115"/>
                  </a:cubicBezTo>
                  <a:lnTo>
                    <a:pt x="0" y="697"/>
                  </a:lnTo>
                  <a:close/>
                </a:path>
              </a:pathLst>
            </a:custGeom>
            <a:noFill/>
            <a:ln w="7938"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3754" name="Freeform 36"/>
          <p:cNvSpPr>
            <a:spLocks noChangeAspect="1"/>
          </p:cNvSpPr>
          <p:nvPr/>
        </p:nvSpPr>
        <p:spPr bwMode="auto">
          <a:xfrm>
            <a:off x="3886200" y="3771900"/>
            <a:ext cx="2133600" cy="533400"/>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34925"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3755" name="Group 37"/>
          <p:cNvGrpSpPr>
            <a:grpSpLocks noChangeAspect="1"/>
          </p:cNvGrpSpPr>
          <p:nvPr/>
        </p:nvGrpSpPr>
        <p:grpSpPr bwMode="auto">
          <a:xfrm>
            <a:off x="3838576" y="3867150"/>
            <a:ext cx="123825" cy="285750"/>
            <a:chOff x="3081" y="2554"/>
            <a:chExt cx="52" cy="120"/>
          </a:xfrm>
        </p:grpSpPr>
        <p:sp>
          <p:nvSpPr>
            <p:cNvPr id="73835" name="Freeform 38"/>
            <p:cNvSpPr>
              <a:spLocks noChangeAspect="1"/>
            </p:cNvSpPr>
            <p:nvPr/>
          </p:nvSpPr>
          <p:spPr bwMode="auto">
            <a:xfrm>
              <a:off x="3081" y="2554"/>
              <a:ext cx="52" cy="120"/>
            </a:xfrm>
            <a:custGeom>
              <a:avLst/>
              <a:gdLst>
                <a:gd name="T0" fmla="*/ 1 w 706"/>
                <a:gd name="T1" fmla="*/ 1394 h 1630"/>
                <a:gd name="T2" fmla="*/ 229 w 706"/>
                <a:gd name="T3" fmla="*/ 1626 h 1630"/>
                <a:gd name="T4" fmla="*/ 460 w 706"/>
                <a:gd name="T5" fmla="*/ 1629 h 1630"/>
                <a:gd name="T6" fmla="*/ 693 w 706"/>
                <a:gd name="T7" fmla="*/ 1401 h 1630"/>
                <a:gd name="T8" fmla="*/ 705 w 706"/>
                <a:gd name="T9" fmla="*/ 236 h 1630"/>
                <a:gd name="T10" fmla="*/ 477 w 706"/>
                <a:gd name="T11" fmla="*/ 4 h 1630"/>
                <a:gd name="T12" fmla="*/ 246 w 706"/>
                <a:gd name="T13" fmla="*/ 1 h 1630"/>
                <a:gd name="T14" fmla="*/ 13 w 706"/>
                <a:gd name="T15" fmla="*/ 229 h 1630"/>
                <a:gd name="T16" fmla="*/ 1 w 706"/>
                <a:gd name="T17" fmla="*/ 1394 h 16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6"/>
                <a:gd name="T28" fmla="*/ 0 h 1630"/>
                <a:gd name="T29" fmla="*/ 706 w 706"/>
                <a:gd name="T30" fmla="*/ 1630 h 16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6" h="1630">
                  <a:moveTo>
                    <a:pt x="1" y="1394"/>
                  </a:moveTo>
                  <a:cubicBezTo>
                    <a:pt x="0" y="1521"/>
                    <a:pt x="102" y="1625"/>
                    <a:pt x="229" y="1626"/>
                  </a:cubicBezTo>
                  <a:lnTo>
                    <a:pt x="460" y="1629"/>
                  </a:lnTo>
                  <a:cubicBezTo>
                    <a:pt x="587" y="1630"/>
                    <a:pt x="691" y="1528"/>
                    <a:pt x="693" y="1401"/>
                  </a:cubicBezTo>
                  <a:lnTo>
                    <a:pt x="705" y="236"/>
                  </a:lnTo>
                  <a:cubicBezTo>
                    <a:pt x="706" y="109"/>
                    <a:pt x="604" y="5"/>
                    <a:pt x="477" y="4"/>
                  </a:cubicBezTo>
                  <a:lnTo>
                    <a:pt x="246" y="1"/>
                  </a:lnTo>
                  <a:cubicBezTo>
                    <a:pt x="119" y="0"/>
                    <a:pt x="14" y="102"/>
                    <a:pt x="13" y="229"/>
                  </a:cubicBezTo>
                  <a:lnTo>
                    <a:pt x="1" y="1394"/>
                  </a:lnTo>
                  <a:close/>
                </a:path>
              </a:pathLst>
            </a:custGeom>
            <a:solidFill>
              <a:srgbClr val="CC9900"/>
            </a:solidFill>
            <a:ln w="0">
              <a:solidFill>
                <a:srgbClr val="000000"/>
              </a:solidFill>
              <a:round/>
              <a:headEnd/>
              <a:tailEnd/>
            </a:ln>
          </p:spPr>
          <p:txBody>
            <a:bodyPr/>
            <a:lstStyle/>
            <a:p>
              <a:endParaRPr lang="en-US"/>
            </a:p>
          </p:txBody>
        </p:sp>
        <p:sp>
          <p:nvSpPr>
            <p:cNvPr id="73836" name="Freeform 39"/>
            <p:cNvSpPr>
              <a:spLocks noChangeAspect="1"/>
            </p:cNvSpPr>
            <p:nvPr/>
          </p:nvSpPr>
          <p:spPr bwMode="auto">
            <a:xfrm>
              <a:off x="3081" y="2554"/>
              <a:ext cx="52" cy="120"/>
            </a:xfrm>
            <a:custGeom>
              <a:avLst/>
              <a:gdLst>
                <a:gd name="T0" fmla="*/ 0 w 353"/>
                <a:gd name="T1" fmla="*/ 697 h 815"/>
                <a:gd name="T2" fmla="*/ 114 w 353"/>
                <a:gd name="T3" fmla="*/ 813 h 815"/>
                <a:gd name="T4" fmla="*/ 230 w 353"/>
                <a:gd name="T5" fmla="*/ 815 h 815"/>
                <a:gd name="T6" fmla="*/ 346 w 353"/>
                <a:gd name="T7" fmla="*/ 701 h 815"/>
                <a:gd name="T8" fmla="*/ 352 w 353"/>
                <a:gd name="T9" fmla="*/ 118 h 815"/>
                <a:gd name="T10" fmla="*/ 238 w 353"/>
                <a:gd name="T11" fmla="*/ 2 h 815"/>
                <a:gd name="T12" fmla="*/ 123 w 353"/>
                <a:gd name="T13" fmla="*/ 1 h 815"/>
                <a:gd name="T14" fmla="*/ 6 w 353"/>
                <a:gd name="T15" fmla="*/ 115 h 815"/>
                <a:gd name="T16" fmla="*/ 0 w 353"/>
                <a:gd name="T17" fmla="*/ 697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3"/>
                <a:gd name="T28" fmla="*/ 0 h 815"/>
                <a:gd name="T29" fmla="*/ 353 w 353"/>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3" h="815">
                  <a:moveTo>
                    <a:pt x="0" y="697"/>
                  </a:moveTo>
                  <a:cubicBezTo>
                    <a:pt x="0" y="761"/>
                    <a:pt x="51" y="813"/>
                    <a:pt x="114" y="813"/>
                  </a:cubicBezTo>
                  <a:lnTo>
                    <a:pt x="230" y="815"/>
                  </a:lnTo>
                  <a:cubicBezTo>
                    <a:pt x="293" y="815"/>
                    <a:pt x="345" y="764"/>
                    <a:pt x="346" y="701"/>
                  </a:cubicBezTo>
                  <a:lnTo>
                    <a:pt x="352" y="118"/>
                  </a:lnTo>
                  <a:cubicBezTo>
                    <a:pt x="353" y="55"/>
                    <a:pt x="302" y="3"/>
                    <a:pt x="238" y="2"/>
                  </a:cubicBezTo>
                  <a:lnTo>
                    <a:pt x="123" y="1"/>
                  </a:lnTo>
                  <a:cubicBezTo>
                    <a:pt x="59" y="0"/>
                    <a:pt x="7" y="51"/>
                    <a:pt x="6" y="115"/>
                  </a:cubicBezTo>
                  <a:lnTo>
                    <a:pt x="0" y="697"/>
                  </a:lnTo>
                  <a:close/>
                </a:path>
              </a:pathLst>
            </a:custGeom>
            <a:noFill/>
            <a:ln w="7938"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3756" name="Freeform 40"/>
          <p:cNvSpPr>
            <a:spLocks noChangeAspect="1"/>
          </p:cNvSpPr>
          <p:nvPr/>
        </p:nvSpPr>
        <p:spPr bwMode="auto">
          <a:xfrm>
            <a:off x="7010400" y="3314700"/>
            <a:ext cx="1371600" cy="609600"/>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757" name="Freeform 41"/>
          <p:cNvSpPr>
            <a:spLocks noChangeAspect="1"/>
          </p:cNvSpPr>
          <p:nvPr/>
        </p:nvSpPr>
        <p:spPr bwMode="auto">
          <a:xfrm>
            <a:off x="3505200" y="3543300"/>
            <a:ext cx="2971800" cy="9525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349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758" name="Freeform 42"/>
          <p:cNvSpPr>
            <a:spLocks noChangeAspect="1"/>
          </p:cNvSpPr>
          <p:nvPr/>
        </p:nvSpPr>
        <p:spPr bwMode="auto">
          <a:xfrm>
            <a:off x="7543801" y="3238500"/>
            <a:ext cx="836613" cy="6858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3759" name="Group 43"/>
          <p:cNvGrpSpPr>
            <a:grpSpLocks noChangeAspect="1"/>
          </p:cNvGrpSpPr>
          <p:nvPr/>
        </p:nvGrpSpPr>
        <p:grpSpPr bwMode="auto">
          <a:xfrm>
            <a:off x="8305800" y="3390901"/>
            <a:ext cx="185738" cy="176213"/>
            <a:chOff x="1126" y="2392"/>
            <a:chExt cx="78" cy="74"/>
          </a:xfrm>
        </p:grpSpPr>
        <p:sp>
          <p:nvSpPr>
            <p:cNvPr id="73833" name="Rectangle 44"/>
            <p:cNvSpPr>
              <a:spLocks noChangeAspect="1" noChangeArrowheads="1"/>
            </p:cNvSpPr>
            <p:nvPr/>
          </p:nvSpPr>
          <p:spPr bwMode="auto">
            <a:xfrm>
              <a:off x="1126" y="2392"/>
              <a:ext cx="78" cy="7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34" name="Rectangle 45"/>
            <p:cNvSpPr>
              <a:spLocks noChangeAspect="1" noChangeArrowheads="1"/>
            </p:cNvSpPr>
            <p:nvPr/>
          </p:nvSpPr>
          <p:spPr bwMode="auto">
            <a:xfrm>
              <a:off x="1126" y="2392"/>
              <a:ext cx="78" cy="7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3760" name="Line 46"/>
          <p:cNvSpPr>
            <a:spLocks noChangeShapeType="1"/>
          </p:cNvSpPr>
          <p:nvPr/>
        </p:nvSpPr>
        <p:spPr bwMode="auto">
          <a:xfrm>
            <a:off x="8382000" y="32385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61" name="Rectangle 47"/>
          <p:cNvSpPr>
            <a:spLocks noChangeAspect="1" noChangeArrowheads="1"/>
          </p:cNvSpPr>
          <p:nvPr/>
        </p:nvSpPr>
        <p:spPr bwMode="auto">
          <a:xfrm>
            <a:off x="8799514" y="2978151"/>
            <a:ext cx="1182687" cy="906463"/>
          </a:xfrm>
          <a:prstGeom prst="rect">
            <a:avLst/>
          </a:prstGeom>
          <a:solidFill>
            <a:srgbClr val="FFFF66"/>
          </a:solidFill>
          <a:ln w="7938" cap="rnd">
            <a:solidFill>
              <a:srgbClr val="595959"/>
            </a:solidFill>
            <a:miter lim="800000"/>
            <a:headEnd/>
            <a:tailEnd/>
          </a:ln>
        </p:spPr>
        <p:txBody>
          <a:bodyPr/>
          <a:lstStyle/>
          <a:p>
            <a:endParaRPr lang="en-US"/>
          </a:p>
        </p:txBody>
      </p:sp>
      <p:grpSp>
        <p:nvGrpSpPr>
          <p:cNvPr id="73762" name="Group 48"/>
          <p:cNvGrpSpPr>
            <a:grpSpLocks noChangeAspect="1"/>
          </p:cNvGrpSpPr>
          <p:nvPr/>
        </p:nvGrpSpPr>
        <p:grpSpPr bwMode="auto">
          <a:xfrm>
            <a:off x="8686800" y="2781301"/>
            <a:ext cx="1447800" cy="176213"/>
            <a:chOff x="820" y="2068"/>
            <a:chExt cx="243" cy="94"/>
          </a:xfrm>
        </p:grpSpPr>
        <p:sp>
          <p:nvSpPr>
            <p:cNvPr id="73831" name="Freeform 49"/>
            <p:cNvSpPr>
              <a:spLocks noChangeAspect="1"/>
            </p:cNvSpPr>
            <p:nvPr/>
          </p:nvSpPr>
          <p:spPr bwMode="auto">
            <a:xfrm>
              <a:off x="820" y="2068"/>
              <a:ext cx="243" cy="94"/>
            </a:xfrm>
            <a:custGeom>
              <a:avLst/>
              <a:gdLst>
                <a:gd name="T0" fmla="*/ 0 w 243"/>
                <a:gd name="T1" fmla="*/ 94 h 94"/>
                <a:gd name="T2" fmla="*/ 60 w 243"/>
                <a:gd name="T3" fmla="*/ 0 h 94"/>
                <a:gd name="T4" fmla="*/ 183 w 243"/>
                <a:gd name="T5" fmla="*/ 0 h 94"/>
                <a:gd name="T6" fmla="*/ 243 w 243"/>
                <a:gd name="T7" fmla="*/ 94 h 94"/>
                <a:gd name="T8" fmla="*/ 0 w 243"/>
                <a:gd name="T9" fmla="*/ 94 h 94"/>
                <a:gd name="T10" fmla="*/ 0 60000 65536"/>
                <a:gd name="T11" fmla="*/ 0 60000 65536"/>
                <a:gd name="T12" fmla="*/ 0 60000 65536"/>
                <a:gd name="T13" fmla="*/ 0 60000 65536"/>
                <a:gd name="T14" fmla="*/ 0 60000 65536"/>
                <a:gd name="T15" fmla="*/ 0 w 243"/>
                <a:gd name="T16" fmla="*/ 0 h 94"/>
                <a:gd name="T17" fmla="*/ 243 w 243"/>
                <a:gd name="T18" fmla="*/ 94 h 94"/>
              </a:gdLst>
              <a:ahLst/>
              <a:cxnLst>
                <a:cxn ang="T10">
                  <a:pos x="T0" y="T1"/>
                </a:cxn>
                <a:cxn ang="T11">
                  <a:pos x="T2" y="T3"/>
                </a:cxn>
                <a:cxn ang="T12">
                  <a:pos x="T4" y="T5"/>
                </a:cxn>
                <a:cxn ang="T13">
                  <a:pos x="T6" y="T7"/>
                </a:cxn>
                <a:cxn ang="T14">
                  <a:pos x="T8" y="T9"/>
                </a:cxn>
              </a:cxnLst>
              <a:rect l="T15" t="T16" r="T17" b="T18"/>
              <a:pathLst>
                <a:path w="243" h="94">
                  <a:moveTo>
                    <a:pt x="0" y="94"/>
                  </a:moveTo>
                  <a:lnTo>
                    <a:pt x="60" y="0"/>
                  </a:lnTo>
                  <a:lnTo>
                    <a:pt x="183" y="0"/>
                  </a:lnTo>
                  <a:lnTo>
                    <a:pt x="243" y="94"/>
                  </a:lnTo>
                  <a:lnTo>
                    <a:pt x="0" y="9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32" name="Freeform 50"/>
            <p:cNvSpPr>
              <a:spLocks noChangeAspect="1"/>
            </p:cNvSpPr>
            <p:nvPr/>
          </p:nvSpPr>
          <p:spPr bwMode="auto">
            <a:xfrm>
              <a:off x="820" y="2068"/>
              <a:ext cx="243" cy="94"/>
            </a:xfrm>
            <a:custGeom>
              <a:avLst/>
              <a:gdLst>
                <a:gd name="T0" fmla="*/ 0 w 243"/>
                <a:gd name="T1" fmla="*/ 94 h 94"/>
                <a:gd name="T2" fmla="*/ 60 w 243"/>
                <a:gd name="T3" fmla="*/ 0 h 94"/>
                <a:gd name="T4" fmla="*/ 183 w 243"/>
                <a:gd name="T5" fmla="*/ 0 h 94"/>
                <a:gd name="T6" fmla="*/ 243 w 243"/>
                <a:gd name="T7" fmla="*/ 94 h 94"/>
                <a:gd name="T8" fmla="*/ 0 w 243"/>
                <a:gd name="T9" fmla="*/ 94 h 94"/>
                <a:gd name="T10" fmla="*/ 0 60000 65536"/>
                <a:gd name="T11" fmla="*/ 0 60000 65536"/>
                <a:gd name="T12" fmla="*/ 0 60000 65536"/>
                <a:gd name="T13" fmla="*/ 0 60000 65536"/>
                <a:gd name="T14" fmla="*/ 0 60000 65536"/>
                <a:gd name="T15" fmla="*/ 0 w 243"/>
                <a:gd name="T16" fmla="*/ 0 h 94"/>
                <a:gd name="T17" fmla="*/ 243 w 243"/>
                <a:gd name="T18" fmla="*/ 94 h 94"/>
              </a:gdLst>
              <a:ahLst/>
              <a:cxnLst>
                <a:cxn ang="T10">
                  <a:pos x="T0" y="T1"/>
                </a:cxn>
                <a:cxn ang="T11">
                  <a:pos x="T2" y="T3"/>
                </a:cxn>
                <a:cxn ang="T12">
                  <a:pos x="T4" y="T5"/>
                </a:cxn>
                <a:cxn ang="T13">
                  <a:pos x="T6" y="T7"/>
                </a:cxn>
                <a:cxn ang="T14">
                  <a:pos x="T8" y="T9"/>
                </a:cxn>
              </a:cxnLst>
              <a:rect l="T15" t="T16" r="T17" b="T18"/>
              <a:pathLst>
                <a:path w="243" h="94">
                  <a:moveTo>
                    <a:pt x="0" y="94"/>
                  </a:moveTo>
                  <a:lnTo>
                    <a:pt x="60" y="0"/>
                  </a:lnTo>
                  <a:lnTo>
                    <a:pt x="183" y="0"/>
                  </a:lnTo>
                  <a:lnTo>
                    <a:pt x="243" y="94"/>
                  </a:lnTo>
                  <a:lnTo>
                    <a:pt x="0" y="94"/>
                  </a:lnTo>
                  <a:close/>
                </a:path>
              </a:pathLst>
            </a:custGeom>
            <a:noFill/>
            <a:ln w="7938" cap="rnd">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3763" name="Rectangle 51"/>
          <p:cNvSpPr>
            <a:spLocks noChangeArrowheads="1"/>
          </p:cNvSpPr>
          <p:nvPr/>
        </p:nvSpPr>
        <p:spPr bwMode="auto">
          <a:xfrm>
            <a:off x="8915400" y="3275013"/>
            <a:ext cx="228600" cy="609600"/>
          </a:xfrm>
          <a:prstGeom prst="rect">
            <a:avLst/>
          </a:prstGeom>
          <a:solidFill>
            <a:srgbClr val="CC9900"/>
          </a:solidFill>
          <a:ln w="9525">
            <a:solidFill>
              <a:schemeClr val="tx1"/>
            </a:solidFill>
            <a:miter lim="800000"/>
            <a:headEnd/>
            <a:tailEnd/>
          </a:ln>
        </p:spPr>
        <p:txBody>
          <a:bodyPr wrap="none" anchor="ctr"/>
          <a:lstStyle/>
          <a:p>
            <a:endParaRPr lang="en-US"/>
          </a:p>
        </p:txBody>
      </p:sp>
      <p:sp>
        <p:nvSpPr>
          <p:cNvPr id="73764" name="Rectangle 52"/>
          <p:cNvSpPr>
            <a:spLocks noChangeArrowheads="1"/>
          </p:cNvSpPr>
          <p:nvPr/>
        </p:nvSpPr>
        <p:spPr bwMode="auto">
          <a:xfrm>
            <a:off x="9220200" y="3275013"/>
            <a:ext cx="228600" cy="228600"/>
          </a:xfrm>
          <a:prstGeom prst="rect">
            <a:avLst/>
          </a:prstGeom>
          <a:solidFill>
            <a:srgbClr val="CC9900"/>
          </a:solidFill>
          <a:ln w="9525">
            <a:solidFill>
              <a:schemeClr val="tx1"/>
            </a:solidFill>
            <a:miter lim="800000"/>
            <a:headEnd/>
            <a:tailEnd/>
          </a:ln>
        </p:spPr>
        <p:txBody>
          <a:bodyPr wrap="none" anchor="ctr"/>
          <a:lstStyle/>
          <a:p>
            <a:endParaRPr lang="en-US"/>
          </a:p>
        </p:txBody>
      </p:sp>
      <p:sp>
        <p:nvSpPr>
          <p:cNvPr id="73765" name="Rectangle 53"/>
          <p:cNvSpPr>
            <a:spLocks noChangeArrowheads="1"/>
          </p:cNvSpPr>
          <p:nvPr/>
        </p:nvSpPr>
        <p:spPr bwMode="auto">
          <a:xfrm>
            <a:off x="9525000" y="3275013"/>
            <a:ext cx="228600" cy="228600"/>
          </a:xfrm>
          <a:prstGeom prst="rect">
            <a:avLst/>
          </a:prstGeom>
          <a:solidFill>
            <a:srgbClr val="CC9900"/>
          </a:solidFill>
          <a:ln w="9525">
            <a:solidFill>
              <a:schemeClr val="tx1"/>
            </a:solidFill>
            <a:miter lim="800000"/>
            <a:headEnd/>
            <a:tailEnd/>
          </a:ln>
        </p:spPr>
        <p:txBody>
          <a:bodyPr wrap="none" anchor="ctr"/>
          <a:lstStyle/>
          <a:p>
            <a:endParaRPr lang="en-US"/>
          </a:p>
        </p:txBody>
      </p:sp>
      <p:grpSp>
        <p:nvGrpSpPr>
          <p:cNvPr id="73766" name="Group 54"/>
          <p:cNvGrpSpPr>
            <a:grpSpLocks noChangeAspect="1"/>
          </p:cNvGrpSpPr>
          <p:nvPr/>
        </p:nvGrpSpPr>
        <p:grpSpPr bwMode="auto">
          <a:xfrm>
            <a:off x="6715126" y="3151189"/>
            <a:ext cx="447675" cy="460375"/>
            <a:chOff x="1454" y="2311"/>
            <a:chExt cx="188" cy="193"/>
          </a:xfrm>
        </p:grpSpPr>
        <p:sp>
          <p:nvSpPr>
            <p:cNvPr id="73829" name="Rectangle 55"/>
            <p:cNvSpPr>
              <a:spLocks noChangeAspect="1" noChangeArrowheads="1"/>
            </p:cNvSpPr>
            <p:nvPr/>
          </p:nvSpPr>
          <p:spPr bwMode="auto">
            <a:xfrm>
              <a:off x="1454" y="2311"/>
              <a:ext cx="188" cy="19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30" name="Rectangle 56"/>
            <p:cNvSpPr>
              <a:spLocks noChangeAspect="1" noChangeArrowheads="1"/>
            </p:cNvSpPr>
            <p:nvPr/>
          </p:nvSpPr>
          <p:spPr bwMode="auto">
            <a:xfrm>
              <a:off x="1454" y="2311"/>
              <a:ext cx="188" cy="193"/>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3767" name="Rectangle 57"/>
          <p:cNvSpPr>
            <a:spLocks noChangeAspect="1" noChangeArrowheads="1"/>
          </p:cNvSpPr>
          <p:nvPr/>
        </p:nvSpPr>
        <p:spPr bwMode="auto">
          <a:xfrm>
            <a:off x="6780213" y="3216275"/>
            <a:ext cx="120650"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768" name="Rectangle 58"/>
          <p:cNvSpPr>
            <a:spLocks noChangeAspect="1" noChangeArrowheads="1"/>
          </p:cNvSpPr>
          <p:nvPr/>
        </p:nvSpPr>
        <p:spPr bwMode="auto">
          <a:xfrm>
            <a:off x="6977064" y="3216275"/>
            <a:ext cx="122237"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769" name="Rectangle 59"/>
          <p:cNvSpPr>
            <a:spLocks noChangeAspect="1" noChangeArrowheads="1"/>
          </p:cNvSpPr>
          <p:nvPr/>
        </p:nvSpPr>
        <p:spPr bwMode="auto">
          <a:xfrm>
            <a:off x="6826250" y="2971800"/>
            <a:ext cx="1635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200">
                <a:solidFill>
                  <a:srgbClr val="000000"/>
                </a:solidFill>
              </a:rPr>
              <a:t>RK</a:t>
            </a:r>
          </a:p>
        </p:txBody>
      </p:sp>
      <p:grpSp>
        <p:nvGrpSpPr>
          <p:cNvPr id="73770" name="Group 60"/>
          <p:cNvGrpSpPr>
            <a:grpSpLocks noChangeAspect="1"/>
          </p:cNvGrpSpPr>
          <p:nvPr/>
        </p:nvGrpSpPr>
        <p:grpSpPr bwMode="auto">
          <a:xfrm>
            <a:off x="6715126" y="3151189"/>
            <a:ext cx="447675" cy="460375"/>
            <a:chOff x="1454" y="2311"/>
            <a:chExt cx="188" cy="193"/>
          </a:xfrm>
        </p:grpSpPr>
        <p:sp>
          <p:nvSpPr>
            <p:cNvPr id="73827" name="Rectangle 61"/>
            <p:cNvSpPr>
              <a:spLocks noChangeAspect="1" noChangeArrowheads="1"/>
            </p:cNvSpPr>
            <p:nvPr/>
          </p:nvSpPr>
          <p:spPr bwMode="auto">
            <a:xfrm>
              <a:off x="1454" y="2311"/>
              <a:ext cx="188" cy="19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28" name="Rectangle 62"/>
            <p:cNvSpPr>
              <a:spLocks noChangeAspect="1" noChangeArrowheads="1"/>
            </p:cNvSpPr>
            <p:nvPr/>
          </p:nvSpPr>
          <p:spPr bwMode="auto">
            <a:xfrm>
              <a:off x="1454" y="2311"/>
              <a:ext cx="188" cy="193"/>
            </a:xfrm>
            <a:prstGeom prst="rect">
              <a:avLst/>
            </a:prstGeom>
            <a:solidFill>
              <a:srgbClr val="A50021"/>
            </a:solidFill>
            <a:ln w="7938" cap="rnd">
              <a:solidFill>
                <a:srgbClr val="595959"/>
              </a:solidFill>
              <a:miter lim="800000"/>
              <a:headEnd/>
              <a:tailEnd/>
            </a:ln>
          </p:spPr>
          <p:txBody>
            <a:bodyPr/>
            <a:lstStyle/>
            <a:p>
              <a:endParaRPr lang="en-US"/>
            </a:p>
          </p:txBody>
        </p:sp>
      </p:grpSp>
      <p:sp>
        <p:nvSpPr>
          <p:cNvPr id="73771" name="Rectangle 63"/>
          <p:cNvSpPr>
            <a:spLocks noChangeAspect="1" noChangeArrowheads="1"/>
          </p:cNvSpPr>
          <p:nvPr/>
        </p:nvSpPr>
        <p:spPr bwMode="auto">
          <a:xfrm>
            <a:off x="6780213" y="3216275"/>
            <a:ext cx="120650"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772" name="Rectangle 64"/>
          <p:cNvSpPr>
            <a:spLocks noChangeAspect="1" noChangeArrowheads="1"/>
          </p:cNvSpPr>
          <p:nvPr/>
        </p:nvSpPr>
        <p:spPr bwMode="auto">
          <a:xfrm>
            <a:off x="6977064" y="3216275"/>
            <a:ext cx="122237"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3773" name="Group 65"/>
          <p:cNvGrpSpPr>
            <a:grpSpLocks/>
          </p:cNvGrpSpPr>
          <p:nvPr/>
        </p:nvGrpSpPr>
        <p:grpSpPr bwMode="auto">
          <a:xfrm>
            <a:off x="6203951" y="3154364"/>
            <a:ext cx="447675" cy="465137"/>
            <a:chOff x="1808" y="3026"/>
            <a:chExt cx="282" cy="293"/>
          </a:xfrm>
        </p:grpSpPr>
        <p:grpSp>
          <p:nvGrpSpPr>
            <p:cNvPr id="73817" name="Group 66"/>
            <p:cNvGrpSpPr>
              <a:grpSpLocks noChangeAspect="1"/>
            </p:cNvGrpSpPr>
            <p:nvPr/>
          </p:nvGrpSpPr>
          <p:grpSpPr bwMode="auto">
            <a:xfrm>
              <a:off x="1808" y="3026"/>
              <a:ext cx="282" cy="290"/>
              <a:chOff x="1454" y="2311"/>
              <a:chExt cx="188" cy="193"/>
            </a:xfrm>
          </p:grpSpPr>
          <p:sp>
            <p:nvSpPr>
              <p:cNvPr id="73825" name="Rectangle 67"/>
              <p:cNvSpPr>
                <a:spLocks noChangeAspect="1" noChangeArrowheads="1"/>
              </p:cNvSpPr>
              <p:nvPr/>
            </p:nvSpPr>
            <p:spPr bwMode="auto">
              <a:xfrm>
                <a:off x="1454" y="2311"/>
                <a:ext cx="188" cy="19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26" name="Rectangle 68"/>
              <p:cNvSpPr>
                <a:spLocks noChangeAspect="1" noChangeArrowheads="1"/>
              </p:cNvSpPr>
              <p:nvPr/>
            </p:nvSpPr>
            <p:spPr bwMode="auto">
              <a:xfrm>
                <a:off x="1454" y="2311"/>
                <a:ext cx="188" cy="193"/>
              </a:xfrm>
              <a:prstGeom prst="rect">
                <a:avLst/>
              </a:prstGeom>
              <a:solidFill>
                <a:srgbClr val="FF6600"/>
              </a:solidFill>
              <a:ln w="7938" cap="rnd">
                <a:solidFill>
                  <a:srgbClr val="595959"/>
                </a:solidFill>
                <a:miter lim="800000"/>
                <a:headEnd/>
                <a:tailEnd/>
              </a:ln>
            </p:spPr>
            <p:txBody>
              <a:bodyPr/>
              <a:lstStyle/>
              <a:p>
                <a:endParaRPr lang="en-US"/>
              </a:p>
            </p:txBody>
          </p:sp>
        </p:grpSp>
        <p:sp>
          <p:nvSpPr>
            <p:cNvPr id="73818" name="Rectangle 69"/>
            <p:cNvSpPr>
              <a:spLocks noChangeAspect="1" noChangeArrowheads="1"/>
            </p:cNvSpPr>
            <p:nvPr/>
          </p:nvSpPr>
          <p:spPr bwMode="auto">
            <a:xfrm>
              <a:off x="1849" y="3067"/>
              <a:ext cx="76" cy="252"/>
            </a:xfrm>
            <a:prstGeom prst="rect">
              <a:avLst/>
            </a:prstGeom>
            <a:solidFill>
              <a:srgbClr val="FF6600"/>
            </a:solidFill>
            <a:ln w="7938" cap="rnd">
              <a:solidFill>
                <a:srgbClr val="595959"/>
              </a:solidFill>
              <a:miter lim="800000"/>
              <a:headEnd/>
              <a:tailEnd/>
            </a:ln>
          </p:spPr>
          <p:txBody>
            <a:bodyPr/>
            <a:lstStyle/>
            <a:p>
              <a:endParaRPr lang="en-US"/>
            </a:p>
          </p:txBody>
        </p:sp>
        <p:sp>
          <p:nvSpPr>
            <p:cNvPr id="73819" name="Rectangle 70"/>
            <p:cNvSpPr>
              <a:spLocks noChangeAspect="1" noChangeArrowheads="1"/>
            </p:cNvSpPr>
            <p:nvPr/>
          </p:nvSpPr>
          <p:spPr bwMode="auto">
            <a:xfrm>
              <a:off x="1973" y="3067"/>
              <a:ext cx="77" cy="252"/>
            </a:xfrm>
            <a:prstGeom prst="rect">
              <a:avLst/>
            </a:prstGeom>
            <a:solidFill>
              <a:srgbClr val="FF6600"/>
            </a:solidFill>
            <a:ln w="7938" cap="rnd">
              <a:solidFill>
                <a:srgbClr val="595959"/>
              </a:solidFill>
              <a:miter lim="800000"/>
              <a:headEnd/>
              <a:tailEnd/>
            </a:ln>
          </p:spPr>
          <p:txBody>
            <a:bodyPr/>
            <a:lstStyle/>
            <a:p>
              <a:endParaRPr lang="en-US"/>
            </a:p>
          </p:txBody>
        </p:sp>
        <p:grpSp>
          <p:nvGrpSpPr>
            <p:cNvPr id="73820" name="Group 71"/>
            <p:cNvGrpSpPr>
              <a:grpSpLocks noChangeAspect="1"/>
            </p:cNvGrpSpPr>
            <p:nvPr/>
          </p:nvGrpSpPr>
          <p:grpSpPr bwMode="auto">
            <a:xfrm>
              <a:off x="1808" y="3026"/>
              <a:ext cx="282" cy="290"/>
              <a:chOff x="1454" y="2311"/>
              <a:chExt cx="188" cy="193"/>
            </a:xfrm>
          </p:grpSpPr>
          <p:sp>
            <p:nvSpPr>
              <p:cNvPr id="73823" name="Rectangle 72"/>
              <p:cNvSpPr>
                <a:spLocks noChangeAspect="1" noChangeArrowheads="1"/>
              </p:cNvSpPr>
              <p:nvPr/>
            </p:nvSpPr>
            <p:spPr bwMode="auto">
              <a:xfrm>
                <a:off x="1454" y="2311"/>
                <a:ext cx="188" cy="19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24" name="Rectangle 73"/>
              <p:cNvSpPr>
                <a:spLocks noChangeAspect="1" noChangeArrowheads="1"/>
              </p:cNvSpPr>
              <p:nvPr/>
            </p:nvSpPr>
            <p:spPr bwMode="auto">
              <a:xfrm>
                <a:off x="1454" y="2311"/>
                <a:ext cx="188" cy="193"/>
              </a:xfrm>
              <a:prstGeom prst="rect">
                <a:avLst/>
              </a:prstGeom>
              <a:solidFill>
                <a:srgbClr val="FF6600"/>
              </a:solidFill>
              <a:ln w="7938" cap="rnd">
                <a:solidFill>
                  <a:srgbClr val="595959"/>
                </a:solidFill>
                <a:miter lim="800000"/>
                <a:headEnd/>
                <a:tailEnd/>
              </a:ln>
            </p:spPr>
            <p:txBody>
              <a:bodyPr/>
              <a:lstStyle/>
              <a:p>
                <a:endParaRPr lang="en-US"/>
              </a:p>
            </p:txBody>
          </p:sp>
        </p:grpSp>
        <p:sp>
          <p:nvSpPr>
            <p:cNvPr id="73821" name="Rectangle 74"/>
            <p:cNvSpPr>
              <a:spLocks noChangeAspect="1" noChangeArrowheads="1"/>
            </p:cNvSpPr>
            <p:nvPr/>
          </p:nvSpPr>
          <p:spPr bwMode="auto">
            <a:xfrm>
              <a:off x="1849" y="3067"/>
              <a:ext cx="76" cy="252"/>
            </a:xfrm>
            <a:prstGeom prst="rect">
              <a:avLst/>
            </a:prstGeom>
            <a:solidFill>
              <a:srgbClr val="FF6600"/>
            </a:solidFill>
            <a:ln w="7938" cap="rnd">
              <a:solidFill>
                <a:srgbClr val="595959"/>
              </a:solidFill>
              <a:miter lim="800000"/>
              <a:headEnd/>
              <a:tailEnd/>
            </a:ln>
          </p:spPr>
          <p:txBody>
            <a:bodyPr/>
            <a:lstStyle/>
            <a:p>
              <a:endParaRPr lang="en-US"/>
            </a:p>
          </p:txBody>
        </p:sp>
        <p:sp>
          <p:nvSpPr>
            <p:cNvPr id="73822" name="Rectangle 75"/>
            <p:cNvSpPr>
              <a:spLocks noChangeAspect="1" noChangeArrowheads="1"/>
            </p:cNvSpPr>
            <p:nvPr/>
          </p:nvSpPr>
          <p:spPr bwMode="auto">
            <a:xfrm>
              <a:off x="1973" y="3067"/>
              <a:ext cx="77" cy="252"/>
            </a:xfrm>
            <a:prstGeom prst="rect">
              <a:avLst/>
            </a:prstGeom>
            <a:solidFill>
              <a:srgbClr val="FF6600"/>
            </a:solidFill>
            <a:ln w="7938" cap="rnd">
              <a:solidFill>
                <a:srgbClr val="595959"/>
              </a:solidFill>
              <a:miter lim="800000"/>
              <a:headEnd/>
              <a:tailEnd/>
            </a:ln>
          </p:spPr>
          <p:txBody>
            <a:bodyPr/>
            <a:lstStyle/>
            <a:p>
              <a:endParaRPr lang="en-US"/>
            </a:p>
          </p:txBody>
        </p:sp>
      </p:grpSp>
      <p:sp>
        <p:nvSpPr>
          <p:cNvPr id="73774" name="Rectangle 76"/>
          <p:cNvSpPr>
            <a:spLocks noChangeArrowheads="1"/>
          </p:cNvSpPr>
          <p:nvPr/>
        </p:nvSpPr>
        <p:spPr bwMode="auto">
          <a:xfrm>
            <a:off x="5943600" y="2971800"/>
            <a:ext cx="762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1" hangingPunct="1"/>
            <a:r>
              <a:rPr kumimoji="1" lang="en-US" sz="1200">
                <a:solidFill>
                  <a:srgbClr val="000000"/>
                </a:solidFill>
              </a:rPr>
              <a:t>R-DSLAM</a:t>
            </a:r>
          </a:p>
        </p:txBody>
      </p:sp>
      <p:sp>
        <p:nvSpPr>
          <p:cNvPr id="73775" name="Line 77"/>
          <p:cNvSpPr>
            <a:spLocks noChangeShapeType="1"/>
          </p:cNvSpPr>
          <p:nvPr/>
        </p:nvSpPr>
        <p:spPr bwMode="auto">
          <a:xfrm>
            <a:off x="6553200" y="3378200"/>
            <a:ext cx="4333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3776" name="Line 78"/>
          <p:cNvSpPr>
            <a:spLocks noChangeShapeType="1"/>
          </p:cNvSpPr>
          <p:nvPr/>
        </p:nvSpPr>
        <p:spPr bwMode="auto">
          <a:xfrm>
            <a:off x="6553200" y="3451225"/>
            <a:ext cx="4333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grpSp>
        <p:nvGrpSpPr>
          <p:cNvPr id="73777" name="Group 79"/>
          <p:cNvGrpSpPr>
            <a:grpSpLocks/>
          </p:cNvGrpSpPr>
          <p:nvPr/>
        </p:nvGrpSpPr>
        <p:grpSpPr bwMode="auto">
          <a:xfrm rot="10800000">
            <a:off x="6386514" y="3182938"/>
            <a:ext cx="166687" cy="436562"/>
            <a:chOff x="1056" y="1920"/>
            <a:chExt cx="192" cy="480"/>
          </a:xfrm>
        </p:grpSpPr>
        <p:sp>
          <p:nvSpPr>
            <p:cNvPr id="73813" name="AutoShape 80"/>
            <p:cNvSpPr>
              <a:spLocks noChangeArrowheads="1"/>
            </p:cNvSpPr>
            <p:nvPr/>
          </p:nvSpPr>
          <p:spPr bwMode="auto">
            <a:xfrm rot="-5400000">
              <a:off x="912" y="2064"/>
              <a:ext cx="480" cy="192"/>
            </a:xfrm>
            <a:custGeom>
              <a:avLst/>
              <a:gdLst>
                <a:gd name="T0" fmla="*/ 420 w 21600"/>
                <a:gd name="T1" fmla="*/ 96 h 21600"/>
                <a:gd name="T2" fmla="*/ 240 w 21600"/>
                <a:gd name="T3" fmla="*/ 192 h 21600"/>
                <a:gd name="T4" fmla="*/ 60 w 21600"/>
                <a:gd name="T5" fmla="*/ 96 h 21600"/>
                <a:gd name="T6" fmla="*/ 24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3366FF"/>
            </a:solidFill>
            <a:ln w="9525">
              <a:solidFill>
                <a:srgbClr val="000000"/>
              </a:solidFill>
              <a:miter lim="800000"/>
              <a:headEnd/>
              <a:tailEnd/>
            </a:ln>
          </p:spPr>
          <p:txBody>
            <a:bodyPr rot="10800000" vert="eaVert" wrap="none" lIns="0" tIns="0" rIns="0" bIns="0" anchor="ctr"/>
            <a:lstStyle/>
            <a:p>
              <a:pPr eaLnBrk="1" hangingPunct="1"/>
              <a:endParaRPr lang="en-US" sz="1200"/>
            </a:p>
          </p:txBody>
        </p:sp>
        <p:sp>
          <p:nvSpPr>
            <p:cNvPr id="73814" name="AutoShape 81"/>
            <p:cNvSpPr>
              <a:spLocks noChangeArrowheads="1"/>
            </p:cNvSpPr>
            <p:nvPr/>
          </p:nvSpPr>
          <p:spPr bwMode="auto">
            <a:xfrm>
              <a:off x="1084" y="21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3815" name="AutoShape 82"/>
            <p:cNvSpPr>
              <a:spLocks noChangeArrowheads="1"/>
            </p:cNvSpPr>
            <p:nvPr/>
          </p:nvSpPr>
          <p:spPr bwMode="auto">
            <a:xfrm rot="1723568">
              <a:off x="1088" y="20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3816" name="AutoShape 83"/>
            <p:cNvSpPr>
              <a:spLocks noChangeArrowheads="1"/>
            </p:cNvSpPr>
            <p:nvPr/>
          </p:nvSpPr>
          <p:spPr bwMode="auto">
            <a:xfrm rot="-1754429">
              <a:off x="1092" y="2248"/>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grpSp>
      <p:pic>
        <p:nvPicPr>
          <p:cNvPr id="73778" name="Picture 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1790700"/>
            <a:ext cx="9144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79" name="Text Box 85"/>
          <p:cNvSpPr txBox="1">
            <a:spLocks noChangeArrowheads="1"/>
          </p:cNvSpPr>
          <p:nvPr/>
        </p:nvSpPr>
        <p:spPr bwMode="auto">
          <a:xfrm>
            <a:off x="2343150" y="1866901"/>
            <a:ext cx="1466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l" eaLnBrk="1" hangingPunct="1"/>
            <a:r>
              <a:rPr lang="en-US" sz="2000">
                <a:solidFill>
                  <a:srgbClr val="FF3300"/>
                </a:solidFill>
              </a:rPr>
              <a:t>IP network</a:t>
            </a:r>
          </a:p>
        </p:txBody>
      </p:sp>
      <p:sp>
        <p:nvSpPr>
          <p:cNvPr id="73780" name="Freeform 86"/>
          <p:cNvSpPr>
            <a:spLocks noChangeAspect="1"/>
          </p:cNvSpPr>
          <p:nvPr/>
        </p:nvSpPr>
        <p:spPr bwMode="auto">
          <a:xfrm>
            <a:off x="3505200" y="2895600"/>
            <a:ext cx="1143000" cy="1600200"/>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2857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3781" name="Group 87"/>
          <p:cNvGrpSpPr>
            <a:grpSpLocks/>
          </p:cNvGrpSpPr>
          <p:nvPr/>
        </p:nvGrpSpPr>
        <p:grpSpPr bwMode="auto">
          <a:xfrm rot="10800000">
            <a:off x="3352801" y="2405064"/>
            <a:ext cx="233363" cy="604837"/>
            <a:chOff x="1056" y="1920"/>
            <a:chExt cx="192" cy="480"/>
          </a:xfrm>
        </p:grpSpPr>
        <p:sp>
          <p:nvSpPr>
            <p:cNvPr id="73809" name="AutoShape 88"/>
            <p:cNvSpPr>
              <a:spLocks noChangeArrowheads="1"/>
            </p:cNvSpPr>
            <p:nvPr/>
          </p:nvSpPr>
          <p:spPr bwMode="auto">
            <a:xfrm rot="-5400000">
              <a:off x="912" y="2064"/>
              <a:ext cx="480" cy="192"/>
            </a:xfrm>
            <a:custGeom>
              <a:avLst/>
              <a:gdLst>
                <a:gd name="T0" fmla="*/ 420 w 21600"/>
                <a:gd name="T1" fmla="*/ 96 h 21600"/>
                <a:gd name="T2" fmla="*/ 240 w 21600"/>
                <a:gd name="T3" fmla="*/ 192 h 21600"/>
                <a:gd name="T4" fmla="*/ 60 w 21600"/>
                <a:gd name="T5" fmla="*/ 96 h 21600"/>
                <a:gd name="T6" fmla="*/ 24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3366FF"/>
            </a:solidFill>
            <a:ln w="9525">
              <a:solidFill>
                <a:srgbClr val="000000"/>
              </a:solidFill>
              <a:miter lim="800000"/>
              <a:headEnd/>
              <a:tailEnd/>
            </a:ln>
          </p:spPr>
          <p:txBody>
            <a:bodyPr rot="10800000" vert="eaVert" wrap="none" lIns="0" tIns="0" rIns="0" bIns="0" anchor="ctr"/>
            <a:lstStyle/>
            <a:p>
              <a:pPr eaLnBrk="1" hangingPunct="1"/>
              <a:endParaRPr lang="en-US" sz="1200"/>
            </a:p>
          </p:txBody>
        </p:sp>
        <p:sp>
          <p:nvSpPr>
            <p:cNvPr id="73810" name="AutoShape 89"/>
            <p:cNvSpPr>
              <a:spLocks noChangeArrowheads="1"/>
            </p:cNvSpPr>
            <p:nvPr/>
          </p:nvSpPr>
          <p:spPr bwMode="auto">
            <a:xfrm>
              <a:off x="1084" y="21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3811" name="AutoShape 90"/>
            <p:cNvSpPr>
              <a:spLocks noChangeArrowheads="1"/>
            </p:cNvSpPr>
            <p:nvPr/>
          </p:nvSpPr>
          <p:spPr bwMode="auto">
            <a:xfrm rot="1723568">
              <a:off x="1088" y="20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3812" name="AutoShape 91"/>
            <p:cNvSpPr>
              <a:spLocks noChangeArrowheads="1"/>
            </p:cNvSpPr>
            <p:nvPr/>
          </p:nvSpPr>
          <p:spPr bwMode="auto">
            <a:xfrm rot="-1754429">
              <a:off x="1092" y="2248"/>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grpSp>
      <p:sp>
        <p:nvSpPr>
          <p:cNvPr id="73782" name="AutoShape 92"/>
          <p:cNvSpPr>
            <a:spLocks noChangeArrowheads="1"/>
          </p:cNvSpPr>
          <p:nvPr/>
        </p:nvSpPr>
        <p:spPr bwMode="auto">
          <a:xfrm>
            <a:off x="6019800" y="2286000"/>
            <a:ext cx="838200" cy="609600"/>
          </a:xfrm>
          <a:prstGeom prst="downArrow">
            <a:avLst>
              <a:gd name="adj1" fmla="val 50000"/>
              <a:gd name="adj2" fmla="val 25000"/>
            </a:avLst>
          </a:prstGeom>
          <a:solidFill>
            <a:srgbClr val="FF3300"/>
          </a:solidFill>
          <a:ln w="9525">
            <a:solidFill>
              <a:schemeClr val="tx1"/>
            </a:solidFill>
            <a:miter lim="800000"/>
            <a:headEnd/>
            <a:tailEnd/>
          </a:ln>
        </p:spPr>
        <p:txBody>
          <a:bodyPr vert="eaVert" wrap="none" anchor="ctr"/>
          <a:lstStyle/>
          <a:p>
            <a:endParaRPr lang="en-US"/>
          </a:p>
        </p:txBody>
      </p:sp>
      <p:sp>
        <p:nvSpPr>
          <p:cNvPr id="73783" name="Freeform 93"/>
          <p:cNvSpPr>
            <a:spLocks noChangeAspect="1"/>
          </p:cNvSpPr>
          <p:nvPr/>
        </p:nvSpPr>
        <p:spPr bwMode="auto">
          <a:xfrm rot="10800000" flipV="1">
            <a:off x="2590800" y="3429000"/>
            <a:ext cx="1219200" cy="184150"/>
          </a:xfrm>
          <a:custGeom>
            <a:avLst/>
            <a:gdLst>
              <a:gd name="T0" fmla="*/ 540 w 540"/>
              <a:gd name="T1" fmla="*/ 54 h 495"/>
              <a:gd name="T2" fmla="*/ 540 w 540"/>
              <a:gd name="T3" fmla="*/ 495 h 495"/>
              <a:gd name="T4" fmla="*/ 3 w 540"/>
              <a:gd name="T5" fmla="*/ 495 h 495"/>
              <a:gd name="T6" fmla="*/ 0 w 540"/>
              <a:gd name="T7" fmla="*/ 0 h 495"/>
              <a:gd name="T8" fmla="*/ 0 60000 65536"/>
              <a:gd name="T9" fmla="*/ 0 60000 65536"/>
              <a:gd name="T10" fmla="*/ 0 60000 65536"/>
              <a:gd name="T11" fmla="*/ 0 60000 65536"/>
              <a:gd name="T12" fmla="*/ 0 w 540"/>
              <a:gd name="T13" fmla="*/ 0 h 495"/>
              <a:gd name="T14" fmla="*/ 540 w 540"/>
              <a:gd name="T15" fmla="*/ 495 h 495"/>
            </a:gdLst>
            <a:ahLst/>
            <a:cxnLst>
              <a:cxn ang="T8">
                <a:pos x="T0" y="T1"/>
              </a:cxn>
              <a:cxn ang="T9">
                <a:pos x="T2" y="T3"/>
              </a:cxn>
              <a:cxn ang="T10">
                <a:pos x="T4" y="T5"/>
              </a:cxn>
              <a:cxn ang="T11">
                <a:pos x="T6" y="T7"/>
              </a:cxn>
            </a:cxnLst>
            <a:rect l="T12" t="T13" r="T14" b="T15"/>
            <a:pathLst>
              <a:path w="540" h="495">
                <a:moveTo>
                  <a:pt x="540" y="54"/>
                </a:moveTo>
                <a:lnTo>
                  <a:pt x="540" y="495"/>
                </a:lnTo>
                <a:lnTo>
                  <a:pt x="3" y="495"/>
                </a:lnTo>
                <a:lnTo>
                  <a:pt x="0"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3784" name="Group 94"/>
          <p:cNvGrpSpPr>
            <a:grpSpLocks/>
          </p:cNvGrpSpPr>
          <p:nvPr/>
        </p:nvGrpSpPr>
        <p:grpSpPr bwMode="auto">
          <a:xfrm>
            <a:off x="2743200" y="3124200"/>
            <a:ext cx="609600" cy="914400"/>
            <a:chOff x="192" y="2016"/>
            <a:chExt cx="528" cy="480"/>
          </a:xfrm>
        </p:grpSpPr>
        <p:sp>
          <p:nvSpPr>
            <p:cNvPr id="73801" name="Rectangle 95"/>
            <p:cNvSpPr>
              <a:spLocks noChangeArrowheads="1"/>
            </p:cNvSpPr>
            <p:nvPr/>
          </p:nvSpPr>
          <p:spPr bwMode="auto">
            <a:xfrm>
              <a:off x="257" y="2068"/>
              <a:ext cx="463" cy="417"/>
            </a:xfrm>
            <a:prstGeom prst="rect">
              <a:avLst/>
            </a:prstGeom>
            <a:solidFill>
              <a:srgbClr val="A50021"/>
            </a:solidFill>
            <a:ln w="6350">
              <a:solidFill>
                <a:srgbClr val="FFFFFF"/>
              </a:solidFill>
              <a:miter lim="800000"/>
              <a:headEnd/>
              <a:tailEnd/>
            </a:ln>
          </p:spPr>
          <p:txBody>
            <a:bodyPr/>
            <a:lstStyle/>
            <a:p>
              <a:endParaRPr lang="en-US"/>
            </a:p>
          </p:txBody>
        </p:sp>
        <p:sp>
          <p:nvSpPr>
            <p:cNvPr id="73802" name="Freeform 96"/>
            <p:cNvSpPr>
              <a:spLocks/>
            </p:cNvSpPr>
            <p:nvPr/>
          </p:nvSpPr>
          <p:spPr bwMode="auto">
            <a:xfrm>
              <a:off x="192" y="2016"/>
              <a:ext cx="522" cy="52"/>
            </a:xfrm>
            <a:custGeom>
              <a:avLst/>
              <a:gdLst>
                <a:gd name="T0" fmla="*/ 459 w 459"/>
                <a:gd name="T1" fmla="*/ 27 h 27"/>
                <a:gd name="T2" fmla="*/ 406 w 459"/>
                <a:gd name="T3" fmla="*/ 0 h 27"/>
                <a:gd name="T4" fmla="*/ 0 w 459"/>
                <a:gd name="T5" fmla="*/ 0 h 27"/>
                <a:gd name="T6" fmla="*/ 50 w 459"/>
                <a:gd name="T7" fmla="*/ 27 h 27"/>
                <a:gd name="T8" fmla="*/ 459 w 459"/>
                <a:gd name="T9" fmla="*/ 27 h 27"/>
                <a:gd name="T10" fmla="*/ 0 60000 65536"/>
                <a:gd name="T11" fmla="*/ 0 60000 65536"/>
                <a:gd name="T12" fmla="*/ 0 60000 65536"/>
                <a:gd name="T13" fmla="*/ 0 60000 65536"/>
                <a:gd name="T14" fmla="*/ 0 60000 65536"/>
                <a:gd name="T15" fmla="*/ 0 w 459"/>
                <a:gd name="T16" fmla="*/ 0 h 27"/>
                <a:gd name="T17" fmla="*/ 459 w 459"/>
                <a:gd name="T18" fmla="*/ 27 h 27"/>
              </a:gdLst>
              <a:ahLst/>
              <a:cxnLst>
                <a:cxn ang="T10">
                  <a:pos x="T0" y="T1"/>
                </a:cxn>
                <a:cxn ang="T11">
                  <a:pos x="T2" y="T3"/>
                </a:cxn>
                <a:cxn ang="T12">
                  <a:pos x="T4" y="T5"/>
                </a:cxn>
                <a:cxn ang="T13">
                  <a:pos x="T6" y="T7"/>
                </a:cxn>
                <a:cxn ang="T14">
                  <a:pos x="T8" y="T9"/>
                </a:cxn>
              </a:cxnLst>
              <a:rect l="T15" t="T16" r="T17" b="T18"/>
              <a:pathLst>
                <a:path w="459" h="27">
                  <a:moveTo>
                    <a:pt x="459" y="27"/>
                  </a:moveTo>
                  <a:lnTo>
                    <a:pt x="406" y="0"/>
                  </a:lnTo>
                  <a:lnTo>
                    <a:pt x="0" y="0"/>
                  </a:lnTo>
                  <a:lnTo>
                    <a:pt x="50" y="27"/>
                  </a:lnTo>
                  <a:lnTo>
                    <a:pt x="459" y="27"/>
                  </a:lnTo>
                  <a:close/>
                </a:path>
              </a:pathLst>
            </a:custGeom>
            <a:solidFill>
              <a:srgbClr val="FFFF66"/>
            </a:solidFill>
            <a:ln w="6350">
              <a:solidFill>
                <a:srgbClr val="FFFFFF"/>
              </a:solidFill>
              <a:round/>
              <a:headEnd/>
              <a:tailEnd/>
            </a:ln>
          </p:spPr>
          <p:txBody>
            <a:bodyPr/>
            <a:lstStyle/>
            <a:p>
              <a:endParaRPr lang="en-US"/>
            </a:p>
          </p:txBody>
        </p:sp>
        <p:sp>
          <p:nvSpPr>
            <p:cNvPr id="73803" name="Freeform 97"/>
            <p:cNvSpPr>
              <a:spLocks/>
            </p:cNvSpPr>
            <p:nvPr/>
          </p:nvSpPr>
          <p:spPr bwMode="auto">
            <a:xfrm>
              <a:off x="194" y="2029"/>
              <a:ext cx="57" cy="467"/>
            </a:xfrm>
            <a:custGeom>
              <a:avLst/>
              <a:gdLst>
                <a:gd name="T0" fmla="*/ 50 w 50"/>
                <a:gd name="T1" fmla="*/ 26 h 244"/>
                <a:gd name="T2" fmla="*/ 0 w 50"/>
                <a:gd name="T3" fmla="*/ 0 h 244"/>
                <a:gd name="T4" fmla="*/ 0 w 50"/>
                <a:gd name="T5" fmla="*/ 217 h 244"/>
                <a:gd name="T6" fmla="*/ 50 w 50"/>
                <a:gd name="T7" fmla="*/ 244 h 244"/>
                <a:gd name="T8" fmla="*/ 50 w 50"/>
                <a:gd name="T9" fmla="*/ 26 h 244"/>
                <a:gd name="T10" fmla="*/ 0 60000 65536"/>
                <a:gd name="T11" fmla="*/ 0 60000 65536"/>
                <a:gd name="T12" fmla="*/ 0 60000 65536"/>
                <a:gd name="T13" fmla="*/ 0 60000 65536"/>
                <a:gd name="T14" fmla="*/ 0 60000 65536"/>
                <a:gd name="T15" fmla="*/ 0 w 50"/>
                <a:gd name="T16" fmla="*/ 0 h 244"/>
                <a:gd name="T17" fmla="*/ 50 w 50"/>
                <a:gd name="T18" fmla="*/ 244 h 244"/>
              </a:gdLst>
              <a:ahLst/>
              <a:cxnLst>
                <a:cxn ang="T10">
                  <a:pos x="T0" y="T1"/>
                </a:cxn>
                <a:cxn ang="T11">
                  <a:pos x="T2" y="T3"/>
                </a:cxn>
                <a:cxn ang="T12">
                  <a:pos x="T4" y="T5"/>
                </a:cxn>
                <a:cxn ang="T13">
                  <a:pos x="T6" y="T7"/>
                </a:cxn>
                <a:cxn ang="T14">
                  <a:pos x="T8" y="T9"/>
                </a:cxn>
              </a:cxnLst>
              <a:rect l="T15" t="T16" r="T17" b="T18"/>
              <a:pathLst>
                <a:path w="50" h="244">
                  <a:moveTo>
                    <a:pt x="50" y="26"/>
                  </a:moveTo>
                  <a:lnTo>
                    <a:pt x="0" y="0"/>
                  </a:lnTo>
                  <a:lnTo>
                    <a:pt x="0" y="217"/>
                  </a:lnTo>
                  <a:lnTo>
                    <a:pt x="50" y="244"/>
                  </a:lnTo>
                  <a:lnTo>
                    <a:pt x="50" y="26"/>
                  </a:lnTo>
                  <a:close/>
                </a:path>
              </a:pathLst>
            </a:custGeom>
            <a:solidFill>
              <a:srgbClr val="CC9900"/>
            </a:solidFill>
            <a:ln w="6350">
              <a:solidFill>
                <a:srgbClr val="FFFFFF"/>
              </a:solidFill>
              <a:round/>
              <a:headEnd/>
              <a:tailEnd/>
            </a:ln>
          </p:spPr>
          <p:txBody>
            <a:bodyPr/>
            <a:lstStyle/>
            <a:p>
              <a:endParaRPr lang="en-US"/>
            </a:p>
          </p:txBody>
        </p:sp>
        <p:grpSp>
          <p:nvGrpSpPr>
            <p:cNvPr id="73804" name="Group 98"/>
            <p:cNvGrpSpPr>
              <a:grpSpLocks/>
            </p:cNvGrpSpPr>
            <p:nvPr/>
          </p:nvGrpSpPr>
          <p:grpSpPr bwMode="auto">
            <a:xfrm>
              <a:off x="314" y="2112"/>
              <a:ext cx="330" cy="285"/>
              <a:chOff x="2975" y="2818"/>
              <a:chExt cx="290" cy="149"/>
            </a:xfrm>
          </p:grpSpPr>
          <p:sp>
            <p:nvSpPr>
              <p:cNvPr id="73805" name="Freeform 99"/>
              <p:cNvSpPr>
                <a:spLocks/>
              </p:cNvSpPr>
              <p:nvPr/>
            </p:nvSpPr>
            <p:spPr bwMode="auto">
              <a:xfrm>
                <a:off x="3045" y="2818"/>
                <a:ext cx="150" cy="143"/>
              </a:xfrm>
              <a:custGeom>
                <a:avLst/>
                <a:gdLst>
                  <a:gd name="T0" fmla="*/ 150 w 150"/>
                  <a:gd name="T1" fmla="*/ 24 h 143"/>
                  <a:gd name="T2" fmla="*/ 119 w 150"/>
                  <a:gd name="T3" fmla="*/ 0 h 143"/>
                  <a:gd name="T4" fmla="*/ 0 w 150"/>
                  <a:gd name="T5" fmla="*/ 119 h 143"/>
                  <a:gd name="T6" fmla="*/ 31 w 150"/>
                  <a:gd name="T7" fmla="*/ 143 h 143"/>
                  <a:gd name="T8" fmla="*/ 150 w 150"/>
                  <a:gd name="T9" fmla="*/ 24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150" y="24"/>
                    </a:moveTo>
                    <a:lnTo>
                      <a:pt x="119" y="0"/>
                    </a:lnTo>
                    <a:lnTo>
                      <a:pt x="0" y="119"/>
                    </a:lnTo>
                    <a:lnTo>
                      <a:pt x="31" y="143"/>
                    </a:lnTo>
                    <a:lnTo>
                      <a:pt x="15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06" name="Freeform 100"/>
              <p:cNvSpPr>
                <a:spLocks/>
              </p:cNvSpPr>
              <p:nvPr/>
            </p:nvSpPr>
            <p:spPr bwMode="auto">
              <a:xfrm>
                <a:off x="3045" y="2818"/>
                <a:ext cx="150" cy="143"/>
              </a:xfrm>
              <a:custGeom>
                <a:avLst/>
                <a:gdLst>
                  <a:gd name="T0" fmla="*/ 31 w 150"/>
                  <a:gd name="T1" fmla="*/ 0 h 143"/>
                  <a:gd name="T2" fmla="*/ 0 w 150"/>
                  <a:gd name="T3" fmla="*/ 24 h 143"/>
                  <a:gd name="T4" fmla="*/ 119 w 150"/>
                  <a:gd name="T5" fmla="*/ 143 h 143"/>
                  <a:gd name="T6" fmla="*/ 150 w 150"/>
                  <a:gd name="T7" fmla="*/ 119 h 143"/>
                  <a:gd name="T8" fmla="*/ 31 w 150"/>
                  <a:gd name="T9" fmla="*/ 0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31" y="0"/>
                    </a:moveTo>
                    <a:lnTo>
                      <a:pt x="0" y="24"/>
                    </a:lnTo>
                    <a:lnTo>
                      <a:pt x="119" y="143"/>
                    </a:lnTo>
                    <a:lnTo>
                      <a:pt x="150" y="119"/>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807" name="Rectangle 101"/>
              <p:cNvSpPr>
                <a:spLocks noChangeArrowheads="1"/>
              </p:cNvSpPr>
              <p:nvPr/>
            </p:nvSpPr>
            <p:spPr bwMode="auto">
              <a:xfrm>
                <a:off x="3174"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08" name="Rectangle 102"/>
              <p:cNvSpPr>
                <a:spLocks noChangeArrowheads="1"/>
              </p:cNvSpPr>
              <p:nvPr/>
            </p:nvSpPr>
            <p:spPr bwMode="auto">
              <a:xfrm>
                <a:off x="2975"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73785" name="Group 103"/>
          <p:cNvGrpSpPr>
            <a:grpSpLocks/>
          </p:cNvGrpSpPr>
          <p:nvPr/>
        </p:nvGrpSpPr>
        <p:grpSpPr bwMode="auto">
          <a:xfrm>
            <a:off x="2133600" y="3124200"/>
            <a:ext cx="609600" cy="914400"/>
            <a:chOff x="192" y="2016"/>
            <a:chExt cx="528" cy="480"/>
          </a:xfrm>
        </p:grpSpPr>
        <p:sp>
          <p:nvSpPr>
            <p:cNvPr id="73793" name="Rectangle 104"/>
            <p:cNvSpPr>
              <a:spLocks noChangeArrowheads="1"/>
            </p:cNvSpPr>
            <p:nvPr/>
          </p:nvSpPr>
          <p:spPr bwMode="auto">
            <a:xfrm>
              <a:off x="257" y="2068"/>
              <a:ext cx="463" cy="417"/>
            </a:xfrm>
            <a:prstGeom prst="rect">
              <a:avLst/>
            </a:prstGeom>
            <a:solidFill>
              <a:srgbClr val="A50021"/>
            </a:solidFill>
            <a:ln w="6350">
              <a:solidFill>
                <a:srgbClr val="FFFFFF"/>
              </a:solidFill>
              <a:miter lim="800000"/>
              <a:headEnd/>
              <a:tailEnd/>
            </a:ln>
          </p:spPr>
          <p:txBody>
            <a:bodyPr/>
            <a:lstStyle/>
            <a:p>
              <a:endParaRPr lang="en-US"/>
            </a:p>
          </p:txBody>
        </p:sp>
        <p:sp>
          <p:nvSpPr>
            <p:cNvPr id="73794" name="Freeform 105"/>
            <p:cNvSpPr>
              <a:spLocks/>
            </p:cNvSpPr>
            <p:nvPr/>
          </p:nvSpPr>
          <p:spPr bwMode="auto">
            <a:xfrm>
              <a:off x="192" y="2016"/>
              <a:ext cx="522" cy="52"/>
            </a:xfrm>
            <a:custGeom>
              <a:avLst/>
              <a:gdLst>
                <a:gd name="T0" fmla="*/ 459 w 459"/>
                <a:gd name="T1" fmla="*/ 27 h 27"/>
                <a:gd name="T2" fmla="*/ 406 w 459"/>
                <a:gd name="T3" fmla="*/ 0 h 27"/>
                <a:gd name="T4" fmla="*/ 0 w 459"/>
                <a:gd name="T5" fmla="*/ 0 h 27"/>
                <a:gd name="T6" fmla="*/ 50 w 459"/>
                <a:gd name="T7" fmla="*/ 27 h 27"/>
                <a:gd name="T8" fmla="*/ 459 w 459"/>
                <a:gd name="T9" fmla="*/ 27 h 27"/>
                <a:gd name="T10" fmla="*/ 0 60000 65536"/>
                <a:gd name="T11" fmla="*/ 0 60000 65536"/>
                <a:gd name="T12" fmla="*/ 0 60000 65536"/>
                <a:gd name="T13" fmla="*/ 0 60000 65536"/>
                <a:gd name="T14" fmla="*/ 0 60000 65536"/>
                <a:gd name="T15" fmla="*/ 0 w 459"/>
                <a:gd name="T16" fmla="*/ 0 h 27"/>
                <a:gd name="T17" fmla="*/ 459 w 459"/>
                <a:gd name="T18" fmla="*/ 27 h 27"/>
              </a:gdLst>
              <a:ahLst/>
              <a:cxnLst>
                <a:cxn ang="T10">
                  <a:pos x="T0" y="T1"/>
                </a:cxn>
                <a:cxn ang="T11">
                  <a:pos x="T2" y="T3"/>
                </a:cxn>
                <a:cxn ang="T12">
                  <a:pos x="T4" y="T5"/>
                </a:cxn>
                <a:cxn ang="T13">
                  <a:pos x="T6" y="T7"/>
                </a:cxn>
                <a:cxn ang="T14">
                  <a:pos x="T8" y="T9"/>
                </a:cxn>
              </a:cxnLst>
              <a:rect l="T15" t="T16" r="T17" b="T18"/>
              <a:pathLst>
                <a:path w="459" h="27">
                  <a:moveTo>
                    <a:pt x="459" y="27"/>
                  </a:moveTo>
                  <a:lnTo>
                    <a:pt x="406" y="0"/>
                  </a:lnTo>
                  <a:lnTo>
                    <a:pt x="0" y="0"/>
                  </a:lnTo>
                  <a:lnTo>
                    <a:pt x="50" y="27"/>
                  </a:lnTo>
                  <a:lnTo>
                    <a:pt x="459" y="27"/>
                  </a:lnTo>
                  <a:close/>
                </a:path>
              </a:pathLst>
            </a:custGeom>
            <a:solidFill>
              <a:srgbClr val="FFFF66"/>
            </a:solidFill>
            <a:ln w="6350">
              <a:solidFill>
                <a:srgbClr val="FFFFFF"/>
              </a:solidFill>
              <a:round/>
              <a:headEnd/>
              <a:tailEnd/>
            </a:ln>
          </p:spPr>
          <p:txBody>
            <a:bodyPr/>
            <a:lstStyle/>
            <a:p>
              <a:endParaRPr lang="en-US"/>
            </a:p>
          </p:txBody>
        </p:sp>
        <p:sp>
          <p:nvSpPr>
            <p:cNvPr id="73795" name="Freeform 106"/>
            <p:cNvSpPr>
              <a:spLocks/>
            </p:cNvSpPr>
            <p:nvPr/>
          </p:nvSpPr>
          <p:spPr bwMode="auto">
            <a:xfrm>
              <a:off x="194" y="2029"/>
              <a:ext cx="57" cy="467"/>
            </a:xfrm>
            <a:custGeom>
              <a:avLst/>
              <a:gdLst>
                <a:gd name="T0" fmla="*/ 50 w 50"/>
                <a:gd name="T1" fmla="*/ 26 h 244"/>
                <a:gd name="T2" fmla="*/ 0 w 50"/>
                <a:gd name="T3" fmla="*/ 0 h 244"/>
                <a:gd name="T4" fmla="*/ 0 w 50"/>
                <a:gd name="T5" fmla="*/ 217 h 244"/>
                <a:gd name="T6" fmla="*/ 50 w 50"/>
                <a:gd name="T7" fmla="*/ 244 h 244"/>
                <a:gd name="T8" fmla="*/ 50 w 50"/>
                <a:gd name="T9" fmla="*/ 26 h 244"/>
                <a:gd name="T10" fmla="*/ 0 60000 65536"/>
                <a:gd name="T11" fmla="*/ 0 60000 65536"/>
                <a:gd name="T12" fmla="*/ 0 60000 65536"/>
                <a:gd name="T13" fmla="*/ 0 60000 65536"/>
                <a:gd name="T14" fmla="*/ 0 60000 65536"/>
                <a:gd name="T15" fmla="*/ 0 w 50"/>
                <a:gd name="T16" fmla="*/ 0 h 244"/>
                <a:gd name="T17" fmla="*/ 50 w 50"/>
                <a:gd name="T18" fmla="*/ 244 h 244"/>
              </a:gdLst>
              <a:ahLst/>
              <a:cxnLst>
                <a:cxn ang="T10">
                  <a:pos x="T0" y="T1"/>
                </a:cxn>
                <a:cxn ang="T11">
                  <a:pos x="T2" y="T3"/>
                </a:cxn>
                <a:cxn ang="T12">
                  <a:pos x="T4" y="T5"/>
                </a:cxn>
                <a:cxn ang="T13">
                  <a:pos x="T6" y="T7"/>
                </a:cxn>
                <a:cxn ang="T14">
                  <a:pos x="T8" y="T9"/>
                </a:cxn>
              </a:cxnLst>
              <a:rect l="T15" t="T16" r="T17" b="T18"/>
              <a:pathLst>
                <a:path w="50" h="244">
                  <a:moveTo>
                    <a:pt x="50" y="26"/>
                  </a:moveTo>
                  <a:lnTo>
                    <a:pt x="0" y="0"/>
                  </a:lnTo>
                  <a:lnTo>
                    <a:pt x="0" y="217"/>
                  </a:lnTo>
                  <a:lnTo>
                    <a:pt x="50" y="244"/>
                  </a:lnTo>
                  <a:lnTo>
                    <a:pt x="50" y="26"/>
                  </a:lnTo>
                  <a:close/>
                </a:path>
              </a:pathLst>
            </a:custGeom>
            <a:solidFill>
              <a:srgbClr val="CC9900"/>
            </a:solidFill>
            <a:ln w="6350">
              <a:solidFill>
                <a:srgbClr val="FFFFFF"/>
              </a:solidFill>
              <a:round/>
              <a:headEnd/>
              <a:tailEnd/>
            </a:ln>
          </p:spPr>
          <p:txBody>
            <a:bodyPr/>
            <a:lstStyle/>
            <a:p>
              <a:endParaRPr lang="en-US"/>
            </a:p>
          </p:txBody>
        </p:sp>
        <p:grpSp>
          <p:nvGrpSpPr>
            <p:cNvPr id="73796" name="Group 107"/>
            <p:cNvGrpSpPr>
              <a:grpSpLocks/>
            </p:cNvGrpSpPr>
            <p:nvPr/>
          </p:nvGrpSpPr>
          <p:grpSpPr bwMode="auto">
            <a:xfrm>
              <a:off x="314" y="2112"/>
              <a:ext cx="330" cy="285"/>
              <a:chOff x="2975" y="2818"/>
              <a:chExt cx="290" cy="149"/>
            </a:xfrm>
          </p:grpSpPr>
          <p:sp>
            <p:nvSpPr>
              <p:cNvPr id="73797" name="Freeform 108"/>
              <p:cNvSpPr>
                <a:spLocks/>
              </p:cNvSpPr>
              <p:nvPr/>
            </p:nvSpPr>
            <p:spPr bwMode="auto">
              <a:xfrm>
                <a:off x="3045" y="2818"/>
                <a:ext cx="150" cy="143"/>
              </a:xfrm>
              <a:custGeom>
                <a:avLst/>
                <a:gdLst>
                  <a:gd name="T0" fmla="*/ 150 w 150"/>
                  <a:gd name="T1" fmla="*/ 24 h 143"/>
                  <a:gd name="T2" fmla="*/ 119 w 150"/>
                  <a:gd name="T3" fmla="*/ 0 h 143"/>
                  <a:gd name="T4" fmla="*/ 0 w 150"/>
                  <a:gd name="T5" fmla="*/ 119 h 143"/>
                  <a:gd name="T6" fmla="*/ 31 w 150"/>
                  <a:gd name="T7" fmla="*/ 143 h 143"/>
                  <a:gd name="T8" fmla="*/ 150 w 150"/>
                  <a:gd name="T9" fmla="*/ 24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150" y="24"/>
                    </a:moveTo>
                    <a:lnTo>
                      <a:pt x="119" y="0"/>
                    </a:lnTo>
                    <a:lnTo>
                      <a:pt x="0" y="119"/>
                    </a:lnTo>
                    <a:lnTo>
                      <a:pt x="31" y="143"/>
                    </a:lnTo>
                    <a:lnTo>
                      <a:pt x="15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798" name="Freeform 109"/>
              <p:cNvSpPr>
                <a:spLocks/>
              </p:cNvSpPr>
              <p:nvPr/>
            </p:nvSpPr>
            <p:spPr bwMode="auto">
              <a:xfrm>
                <a:off x="3045" y="2818"/>
                <a:ext cx="150" cy="143"/>
              </a:xfrm>
              <a:custGeom>
                <a:avLst/>
                <a:gdLst>
                  <a:gd name="T0" fmla="*/ 31 w 150"/>
                  <a:gd name="T1" fmla="*/ 0 h 143"/>
                  <a:gd name="T2" fmla="*/ 0 w 150"/>
                  <a:gd name="T3" fmla="*/ 24 h 143"/>
                  <a:gd name="T4" fmla="*/ 119 w 150"/>
                  <a:gd name="T5" fmla="*/ 143 h 143"/>
                  <a:gd name="T6" fmla="*/ 150 w 150"/>
                  <a:gd name="T7" fmla="*/ 119 h 143"/>
                  <a:gd name="T8" fmla="*/ 31 w 150"/>
                  <a:gd name="T9" fmla="*/ 0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31" y="0"/>
                    </a:moveTo>
                    <a:lnTo>
                      <a:pt x="0" y="24"/>
                    </a:lnTo>
                    <a:lnTo>
                      <a:pt x="119" y="143"/>
                    </a:lnTo>
                    <a:lnTo>
                      <a:pt x="150" y="119"/>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799" name="Rectangle 110"/>
              <p:cNvSpPr>
                <a:spLocks noChangeArrowheads="1"/>
              </p:cNvSpPr>
              <p:nvPr/>
            </p:nvSpPr>
            <p:spPr bwMode="auto">
              <a:xfrm>
                <a:off x="3174"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800" name="Rectangle 111"/>
              <p:cNvSpPr>
                <a:spLocks noChangeArrowheads="1"/>
              </p:cNvSpPr>
              <p:nvPr/>
            </p:nvSpPr>
            <p:spPr bwMode="auto">
              <a:xfrm>
                <a:off x="2975"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73786" name="Group 112"/>
          <p:cNvGrpSpPr>
            <a:grpSpLocks noChangeAspect="1"/>
          </p:cNvGrpSpPr>
          <p:nvPr/>
        </p:nvGrpSpPr>
        <p:grpSpPr bwMode="auto">
          <a:xfrm>
            <a:off x="3810000" y="3133726"/>
            <a:ext cx="185738" cy="633413"/>
            <a:chOff x="3052" y="2230"/>
            <a:chExt cx="78" cy="266"/>
          </a:xfrm>
        </p:grpSpPr>
        <p:sp>
          <p:nvSpPr>
            <p:cNvPr id="73791" name="Rectangle 113"/>
            <p:cNvSpPr>
              <a:spLocks noChangeAspect="1" noChangeArrowheads="1"/>
            </p:cNvSpPr>
            <p:nvPr/>
          </p:nvSpPr>
          <p:spPr bwMode="auto">
            <a:xfrm>
              <a:off x="3052" y="2230"/>
              <a:ext cx="78" cy="2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792" name="Rectangle 114"/>
            <p:cNvSpPr>
              <a:spLocks noChangeAspect="1" noChangeArrowheads="1"/>
            </p:cNvSpPr>
            <p:nvPr/>
          </p:nvSpPr>
          <p:spPr bwMode="auto">
            <a:xfrm>
              <a:off x="3052" y="2230"/>
              <a:ext cx="78" cy="266"/>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3787" name="Line 115"/>
          <p:cNvSpPr>
            <a:spLocks noChangeShapeType="1"/>
          </p:cNvSpPr>
          <p:nvPr/>
        </p:nvSpPr>
        <p:spPr bwMode="auto">
          <a:xfrm>
            <a:off x="3886200" y="4648200"/>
            <a:ext cx="4495800" cy="0"/>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88" name="Line 116"/>
          <p:cNvSpPr>
            <a:spLocks noChangeShapeType="1"/>
          </p:cNvSpPr>
          <p:nvPr/>
        </p:nvSpPr>
        <p:spPr bwMode="auto">
          <a:xfrm>
            <a:off x="8382000" y="39624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89" name="Line 117"/>
          <p:cNvSpPr>
            <a:spLocks noChangeShapeType="1"/>
          </p:cNvSpPr>
          <p:nvPr/>
        </p:nvSpPr>
        <p:spPr bwMode="auto">
          <a:xfrm>
            <a:off x="3886200" y="4343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90" name="Rectangle 118"/>
          <p:cNvSpPr>
            <a:spLocks noChangeAspect="1" noChangeArrowheads="1"/>
          </p:cNvSpPr>
          <p:nvPr/>
        </p:nvSpPr>
        <p:spPr bwMode="auto">
          <a:xfrm>
            <a:off x="5380038" y="4694238"/>
            <a:ext cx="11060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200">
                <a:solidFill>
                  <a:srgbClr val="000000"/>
                </a:solidFill>
              </a:rPr>
              <a:t>POOR,  &gt;3 – 4 KM</a:t>
            </a:r>
          </a:p>
        </p:txBody>
      </p:sp>
    </p:spTree>
    <p:extLst>
      <p:ext uri="{BB962C8B-B14F-4D97-AF65-F5344CB8AC3E}">
        <p14:creationId xmlns:p14="http://schemas.microsoft.com/office/powerpoint/2010/main" val="35360950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2057400" y="1371601"/>
            <a:ext cx="8077200" cy="4879975"/>
          </a:xfrm>
          <a:prstGeom prst="rect">
            <a:avLst/>
          </a:prstGeom>
          <a:noFill/>
          <a:ln w="1905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marL="190500" indent="-1905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190500" indent="-1905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190500" indent="-1905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190500" indent="-190500">
              <a:lnSpc>
                <a:spcPct val="90000"/>
              </a:lnSpc>
              <a:spcBef>
                <a:spcPct val="90000"/>
              </a:spcBef>
              <a:buClr>
                <a:schemeClr val="tx1"/>
              </a:buClr>
              <a:buSzPct val="65000"/>
            </a:pPr>
            <a:r>
              <a:rPr lang="en-US" sz="1600">
                <a:cs typeface="Arial" pitchFamily="34" charset="0"/>
              </a:rPr>
              <a:t/>
            </a:r>
            <a:br>
              <a:rPr lang="en-US" sz="1600">
                <a:cs typeface="Arial" pitchFamily="34" charset="0"/>
              </a:rPr>
            </a:br>
            <a:endParaRPr lang="en-US" sz="1600">
              <a:cs typeface="Arial" pitchFamily="34" charset="0"/>
            </a:endParaRPr>
          </a:p>
          <a:p>
            <a:pPr marL="190500" indent="-190500">
              <a:lnSpc>
                <a:spcPct val="90000"/>
              </a:lnSpc>
              <a:spcBef>
                <a:spcPct val="150000"/>
              </a:spcBef>
              <a:buClr>
                <a:schemeClr val="bg2"/>
              </a:buClr>
              <a:buSzPct val="65000"/>
              <a:buFont typeface="Monotype Sorts" pitchFamily="2" charset="2"/>
              <a:buChar char="n"/>
            </a:pPr>
            <a:endParaRPr lang="en-US" sz="1400">
              <a:cs typeface="Arial" pitchFamily="34" charset="0"/>
            </a:endParaRPr>
          </a:p>
          <a:p>
            <a:pPr marL="190500" indent="-190500">
              <a:lnSpc>
                <a:spcPct val="90000"/>
              </a:lnSpc>
              <a:spcBef>
                <a:spcPct val="150000"/>
              </a:spcBef>
              <a:buClr>
                <a:schemeClr val="bg2"/>
              </a:buClr>
              <a:buSzPct val="65000"/>
              <a:buFont typeface="Monotype Sorts" pitchFamily="2" charset="2"/>
              <a:buChar char="n"/>
            </a:pPr>
            <a:endParaRPr lang="en-US" sz="1400">
              <a:cs typeface="Arial" pitchFamily="34" charset="0"/>
            </a:endParaRPr>
          </a:p>
          <a:p>
            <a:pPr marL="190500" indent="-190500">
              <a:lnSpc>
                <a:spcPct val="90000"/>
              </a:lnSpc>
              <a:spcBef>
                <a:spcPct val="150000"/>
              </a:spcBef>
              <a:buClr>
                <a:schemeClr val="bg2"/>
              </a:buClr>
              <a:buSzPct val="65000"/>
              <a:buFont typeface="Monotype Sorts" pitchFamily="2" charset="2"/>
              <a:buChar char="n"/>
            </a:pPr>
            <a:endParaRPr lang="en-US" sz="1400">
              <a:cs typeface="Arial" pitchFamily="34" charset="0"/>
            </a:endParaRPr>
          </a:p>
          <a:p>
            <a:pPr marL="190500" indent="-190500">
              <a:lnSpc>
                <a:spcPct val="90000"/>
              </a:lnSpc>
              <a:spcBef>
                <a:spcPct val="150000"/>
              </a:spcBef>
              <a:buClr>
                <a:schemeClr val="bg2"/>
              </a:buClr>
              <a:buSzPct val="65000"/>
              <a:buFont typeface="Monotype Sorts" pitchFamily="2" charset="2"/>
              <a:buChar char="n"/>
            </a:pPr>
            <a:endParaRPr lang="en-US" sz="1400">
              <a:cs typeface="Arial" pitchFamily="34" charset="0"/>
            </a:endParaRPr>
          </a:p>
          <a:p>
            <a:pPr marL="190500" indent="-190500">
              <a:lnSpc>
                <a:spcPct val="90000"/>
              </a:lnSpc>
              <a:spcBef>
                <a:spcPct val="150000"/>
              </a:spcBef>
              <a:buClr>
                <a:schemeClr val="bg2"/>
              </a:buClr>
              <a:buSzPct val="65000"/>
              <a:buFont typeface="Monotype Sorts" pitchFamily="2" charset="2"/>
              <a:buChar char="n"/>
            </a:pPr>
            <a:r>
              <a:rPr lang="en-US" sz="1400">
                <a:cs typeface="Arial" pitchFamily="34" charset="0"/>
              </a:rPr>
              <a:t>PENEMPATAN R-DSLAM BERDAMPINGAN DGN DLC (OAN/MSOAN)                                                       diarea dengan akses yang menggunakan DLC (OAN/MSOAN), atau meng-optimalkan MSOAN yang mampu broadband access</a:t>
            </a:r>
          </a:p>
        </p:txBody>
      </p:sp>
      <p:sp>
        <p:nvSpPr>
          <p:cNvPr id="74755" name="Rectangle 3"/>
          <p:cNvSpPr>
            <a:spLocks noGrp="1" noChangeArrowheads="1"/>
          </p:cNvSpPr>
          <p:nvPr>
            <p:ph type="title"/>
          </p:nvPr>
        </p:nvSpPr>
        <p:spPr>
          <a:xfrm>
            <a:off x="1971675" y="0"/>
            <a:ext cx="8229600" cy="1143000"/>
          </a:xfrm>
        </p:spPr>
        <p:txBody>
          <a:bodyPr/>
          <a:lstStyle/>
          <a:p>
            <a:r>
              <a:rPr lang="en-US" dirty="0"/>
              <a:t>TYPICAL WIRELINE ACCESS CONFIGURATION</a:t>
            </a:r>
            <a:br>
              <a:rPr lang="en-US" dirty="0"/>
            </a:br>
            <a:r>
              <a:rPr lang="en-US" dirty="0"/>
              <a:t>(</a:t>
            </a:r>
            <a:r>
              <a:rPr lang="en-US" dirty="0"/>
              <a:t>ENHANCEMENT-2)</a:t>
            </a:r>
            <a:endParaRPr lang="en-US" b="0" dirty="0"/>
          </a:p>
        </p:txBody>
      </p:sp>
      <p:sp>
        <p:nvSpPr>
          <p:cNvPr id="74756" name="Text Box 4"/>
          <p:cNvSpPr txBox="1">
            <a:spLocks noChangeArrowheads="1"/>
          </p:cNvSpPr>
          <p:nvPr/>
        </p:nvSpPr>
        <p:spPr bwMode="auto">
          <a:xfrm>
            <a:off x="4824414" y="1219200"/>
            <a:ext cx="2524125" cy="312738"/>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rIns="54000">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nSpc>
                <a:spcPct val="90000"/>
              </a:lnSpc>
              <a:spcBef>
                <a:spcPct val="50000"/>
              </a:spcBef>
            </a:pPr>
            <a:r>
              <a:rPr lang="en-US" sz="1600">
                <a:solidFill>
                  <a:schemeClr val="bg1"/>
                </a:solidFill>
                <a:cs typeface="Arial" pitchFamily="34" charset="0"/>
              </a:rPr>
              <a:t>Insert Node R-DSLAM</a:t>
            </a:r>
          </a:p>
        </p:txBody>
      </p:sp>
      <p:sp>
        <p:nvSpPr>
          <p:cNvPr id="74757" name="Freeform 5"/>
          <p:cNvSpPr>
            <a:spLocks noChangeAspect="1"/>
          </p:cNvSpPr>
          <p:nvPr/>
        </p:nvSpPr>
        <p:spPr bwMode="auto">
          <a:xfrm rot="10800000">
            <a:off x="3970338" y="2895600"/>
            <a:ext cx="533400" cy="457200"/>
          </a:xfrm>
          <a:custGeom>
            <a:avLst/>
            <a:gdLst>
              <a:gd name="T0" fmla="*/ 540 w 540"/>
              <a:gd name="T1" fmla="*/ 54 h 495"/>
              <a:gd name="T2" fmla="*/ 540 w 540"/>
              <a:gd name="T3" fmla="*/ 495 h 495"/>
              <a:gd name="T4" fmla="*/ 3 w 540"/>
              <a:gd name="T5" fmla="*/ 495 h 495"/>
              <a:gd name="T6" fmla="*/ 0 w 540"/>
              <a:gd name="T7" fmla="*/ 0 h 495"/>
              <a:gd name="T8" fmla="*/ 0 60000 65536"/>
              <a:gd name="T9" fmla="*/ 0 60000 65536"/>
              <a:gd name="T10" fmla="*/ 0 60000 65536"/>
              <a:gd name="T11" fmla="*/ 0 60000 65536"/>
              <a:gd name="T12" fmla="*/ 0 w 540"/>
              <a:gd name="T13" fmla="*/ 0 h 495"/>
              <a:gd name="T14" fmla="*/ 540 w 540"/>
              <a:gd name="T15" fmla="*/ 495 h 495"/>
            </a:gdLst>
            <a:ahLst/>
            <a:cxnLst>
              <a:cxn ang="T8">
                <a:pos x="T0" y="T1"/>
              </a:cxn>
              <a:cxn ang="T9">
                <a:pos x="T2" y="T3"/>
              </a:cxn>
              <a:cxn ang="T10">
                <a:pos x="T4" y="T5"/>
              </a:cxn>
              <a:cxn ang="T11">
                <a:pos x="T6" y="T7"/>
              </a:cxn>
            </a:cxnLst>
            <a:rect l="T12" t="T13" r="T14" b="T15"/>
            <a:pathLst>
              <a:path w="540" h="495">
                <a:moveTo>
                  <a:pt x="540" y="54"/>
                </a:moveTo>
                <a:lnTo>
                  <a:pt x="540" y="495"/>
                </a:lnTo>
                <a:lnTo>
                  <a:pt x="3" y="495"/>
                </a:lnTo>
                <a:lnTo>
                  <a:pt x="0"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4758" name="Group 6"/>
          <p:cNvGrpSpPr>
            <a:grpSpLocks noChangeAspect="1"/>
          </p:cNvGrpSpPr>
          <p:nvPr/>
        </p:nvGrpSpPr>
        <p:grpSpPr bwMode="auto">
          <a:xfrm>
            <a:off x="5867400" y="3657600"/>
            <a:ext cx="1676400" cy="230188"/>
            <a:chOff x="1126" y="2392"/>
            <a:chExt cx="78" cy="74"/>
          </a:xfrm>
        </p:grpSpPr>
        <p:sp>
          <p:nvSpPr>
            <p:cNvPr id="74933" name="Rectangle 7"/>
            <p:cNvSpPr>
              <a:spLocks noChangeAspect="1" noChangeArrowheads="1"/>
            </p:cNvSpPr>
            <p:nvPr/>
          </p:nvSpPr>
          <p:spPr bwMode="auto">
            <a:xfrm>
              <a:off x="1126" y="2392"/>
              <a:ext cx="78" cy="7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934" name="Rectangle 8"/>
            <p:cNvSpPr>
              <a:spLocks noChangeAspect="1" noChangeArrowheads="1"/>
            </p:cNvSpPr>
            <p:nvPr/>
          </p:nvSpPr>
          <p:spPr bwMode="auto">
            <a:xfrm>
              <a:off x="1126" y="2392"/>
              <a:ext cx="78" cy="7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4759" name="Group 9"/>
          <p:cNvGrpSpPr>
            <a:grpSpLocks noChangeAspect="1"/>
          </p:cNvGrpSpPr>
          <p:nvPr/>
        </p:nvGrpSpPr>
        <p:grpSpPr bwMode="auto">
          <a:xfrm>
            <a:off x="3352800" y="3803651"/>
            <a:ext cx="6019800" cy="112713"/>
            <a:chOff x="1025" y="2491"/>
            <a:chExt cx="1832" cy="34"/>
          </a:xfrm>
        </p:grpSpPr>
        <p:sp>
          <p:nvSpPr>
            <p:cNvPr id="74931" name="Rectangle 10"/>
            <p:cNvSpPr>
              <a:spLocks noChangeAspect="1" noChangeArrowheads="1"/>
            </p:cNvSpPr>
            <p:nvPr/>
          </p:nvSpPr>
          <p:spPr bwMode="auto">
            <a:xfrm>
              <a:off x="1025" y="2491"/>
              <a:ext cx="1832" cy="3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932" name="Rectangle 11"/>
            <p:cNvSpPr>
              <a:spLocks noChangeAspect="1" noChangeArrowheads="1"/>
            </p:cNvSpPr>
            <p:nvPr/>
          </p:nvSpPr>
          <p:spPr bwMode="auto">
            <a:xfrm>
              <a:off x="1025" y="2491"/>
              <a:ext cx="1832" cy="34"/>
            </a:xfrm>
            <a:prstGeom prst="rect">
              <a:avLst/>
            </a:prstGeom>
            <a:solidFill>
              <a:srgbClr val="B2B2B2"/>
            </a:solidFill>
            <a:ln w="7938" cap="rnd">
              <a:solidFill>
                <a:srgbClr val="595959"/>
              </a:solidFill>
              <a:miter lim="800000"/>
              <a:headEnd/>
              <a:tailEnd/>
            </a:ln>
          </p:spPr>
          <p:txBody>
            <a:bodyPr/>
            <a:lstStyle/>
            <a:p>
              <a:endParaRPr lang="en-US"/>
            </a:p>
          </p:txBody>
        </p:sp>
      </p:grpSp>
      <p:sp>
        <p:nvSpPr>
          <p:cNvPr id="74760" name="Freeform 12"/>
          <p:cNvSpPr>
            <a:spLocks noChangeAspect="1"/>
          </p:cNvSpPr>
          <p:nvPr/>
        </p:nvSpPr>
        <p:spPr bwMode="auto">
          <a:xfrm>
            <a:off x="7239000" y="3429000"/>
            <a:ext cx="1066800" cy="533400"/>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61" name="Freeform 13"/>
          <p:cNvSpPr>
            <a:spLocks noChangeAspect="1"/>
          </p:cNvSpPr>
          <p:nvPr/>
        </p:nvSpPr>
        <p:spPr bwMode="auto">
          <a:xfrm>
            <a:off x="4648200" y="3581400"/>
            <a:ext cx="1600200" cy="5334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349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62" name="Freeform 14"/>
          <p:cNvSpPr>
            <a:spLocks noChangeAspect="1"/>
          </p:cNvSpPr>
          <p:nvPr/>
        </p:nvSpPr>
        <p:spPr bwMode="auto">
          <a:xfrm>
            <a:off x="7467601" y="3276600"/>
            <a:ext cx="836613" cy="6858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4763" name="Group 15"/>
          <p:cNvGrpSpPr>
            <a:grpSpLocks noChangeAspect="1"/>
          </p:cNvGrpSpPr>
          <p:nvPr/>
        </p:nvGrpSpPr>
        <p:grpSpPr bwMode="auto">
          <a:xfrm>
            <a:off x="8229600" y="3429001"/>
            <a:ext cx="185738" cy="176213"/>
            <a:chOff x="1126" y="2392"/>
            <a:chExt cx="78" cy="74"/>
          </a:xfrm>
        </p:grpSpPr>
        <p:sp>
          <p:nvSpPr>
            <p:cNvPr id="74929" name="Rectangle 16"/>
            <p:cNvSpPr>
              <a:spLocks noChangeAspect="1" noChangeArrowheads="1"/>
            </p:cNvSpPr>
            <p:nvPr/>
          </p:nvSpPr>
          <p:spPr bwMode="auto">
            <a:xfrm>
              <a:off x="1126" y="2392"/>
              <a:ext cx="78" cy="7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930" name="Rectangle 17"/>
            <p:cNvSpPr>
              <a:spLocks noChangeAspect="1" noChangeArrowheads="1"/>
            </p:cNvSpPr>
            <p:nvPr/>
          </p:nvSpPr>
          <p:spPr bwMode="auto">
            <a:xfrm>
              <a:off x="1126" y="2392"/>
              <a:ext cx="78" cy="7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4764" name="Line 18"/>
          <p:cNvSpPr>
            <a:spLocks noChangeShapeType="1"/>
          </p:cNvSpPr>
          <p:nvPr/>
        </p:nvSpPr>
        <p:spPr bwMode="auto">
          <a:xfrm>
            <a:off x="8305800" y="32766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65" name="Rectangle 19"/>
          <p:cNvSpPr>
            <a:spLocks noChangeAspect="1" noChangeArrowheads="1"/>
          </p:cNvSpPr>
          <p:nvPr/>
        </p:nvSpPr>
        <p:spPr bwMode="auto">
          <a:xfrm>
            <a:off x="8723314" y="3016251"/>
            <a:ext cx="1182687" cy="906463"/>
          </a:xfrm>
          <a:prstGeom prst="rect">
            <a:avLst/>
          </a:prstGeom>
          <a:solidFill>
            <a:srgbClr val="FFFF66"/>
          </a:solidFill>
          <a:ln w="7938" cap="rnd">
            <a:solidFill>
              <a:srgbClr val="595959"/>
            </a:solidFill>
            <a:miter lim="800000"/>
            <a:headEnd/>
            <a:tailEnd/>
          </a:ln>
        </p:spPr>
        <p:txBody>
          <a:bodyPr/>
          <a:lstStyle/>
          <a:p>
            <a:endParaRPr lang="en-US"/>
          </a:p>
        </p:txBody>
      </p:sp>
      <p:grpSp>
        <p:nvGrpSpPr>
          <p:cNvPr id="74766" name="Group 20"/>
          <p:cNvGrpSpPr>
            <a:grpSpLocks noChangeAspect="1"/>
          </p:cNvGrpSpPr>
          <p:nvPr/>
        </p:nvGrpSpPr>
        <p:grpSpPr bwMode="auto">
          <a:xfrm>
            <a:off x="8610600" y="2819401"/>
            <a:ext cx="1447800" cy="176213"/>
            <a:chOff x="820" y="2068"/>
            <a:chExt cx="243" cy="94"/>
          </a:xfrm>
        </p:grpSpPr>
        <p:sp>
          <p:nvSpPr>
            <p:cNvPr id="74927" name="Freeform 21"/>
            <p:cNvSpPr>
              <a:spLocks noChangeAspect="1"/>
            </p:cNvSpPr>
            <p:nvPr/>
          </p:nvSpPr>
          <p:spPr bwMode="auto">
            <a:xfrm>
              <a:off x="820" y="2068"/>
              <a:ext cx="243" cy="94"/>
            </a:xfrm>
            <a:custGeom>
              <a:avLst/>
              <a:gdLst>
                <a:gd name="T0" fmla="*/ 0 w 243"/>
                <a:gd name="T1" fmla="*/ 94 h 94"/>
                <a:gd name="T2" fmla="*/ 60 w 243"/>
                <a:gd name="T3" fmla="*/ 0 h 94"/>
                <a:gd name="T4" fmla="*/ 183 w 243"/>
                <a:gd name="T5" fmla="*/ 0 h 94"/>
                <a:gd name="T6" fmla="*/ 243 w 243"/>
                <a:gd name="T7" fmla="*/ 94 h 94"/>
                <a:gd name="T8" fmla="*/ 0 w 243"/>
                <a:gd name="T9" fmla="*/ 94 h 94"/>
                <a:gd name="T10" fmla="*/ 0 60000 65536"/>
                <a:gd name="T11" fmla="*/ 0 60000 65536"/>
                <a:gd name="T12" fmla="*/ 0 60000 65536"/>
                <a:gd name="T13" fmla="*/ 0 60000 65536"/>
                <a:gd name="T14" fmla="*/ 0 60000 65536"/>
                <a:gd name="T15" fmla="*/ 0 w 243"/>
                <a:gd name="T16" fmla="*/ 0 h 94"/>
                <a:gd name="T17" fmla="*/ 243 w 243"/>
                <a:gd name="T18" fmla="*/ 94 h 94"/>
              </a:gdLst>
              <a:ahLst/>
              <a:cxnLst>
                <a:cxn ang="T10">
                  <a:pos x="T0" y="T1"/>
                </a:cxn>
                <a:cxn ang="T11">
                  <a:pos x="T2" y="T3"/>
                </a:cxn>
                <a:cxn ang="T12">
                  <a:pos x="T4" y="T5"/>
                </a:cxn>
                <a:cxn ang="T13">
                  <a:pos x="T6" y="T7"/>
                </a:cxn>
                <a:cxn ang="T14">
                  <a:pos x="T8" y="T9"/>
                </a:cxn>
              </a:cxnLst>
              <a:rect l="T15" t="T16" r="T17" b="T18"/>
              <a:pathLst>
                <a:path w="243" h="94">
                  <a:moveTo>
                    <a:pt x="0" y="94"/>
                  </a:moveTo>
                  <a:lnTo>
                    <a:pt x="60" y="0"/>
                  </a:lnTo>
                  <a:lnTo>
                    <a:pt x="183" y="0"/>
                  </a:lnTo>
                  <a:lnTo>
                    <a:pt x="243" y="94"/>
                  </a:lnTo>
                  <a:lnTo>
                    <a:pt x="0" y="9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28" name="Freeform 22"/>
            <p:cNvSpPr>
              <a:spLocks noChangeAspect="1"/>
            </p:cNvSpPr>
            <p:nvPr/>
          </p:nvSpPr>
          <p:spPr bwMode="auto">
            <a:xfrm>
              <a:off x="820" y="2068"/>
              <a:ext cx="243" cy="94"/>
            </a:xfrm>
            <a:custGeom>
              <a:avLst/>
              <a:gdLst>
                <a:gd name="T0" fmla="*/ 0 w 243"/>
                <a:gd name="T1" fmla="*/ 94 h 94"/>
                <a:gd name="T2" fmla="*/ 60 w 243"/>
                <a:gd name="T3" fmla="*/ 0 h 94"/>
                <a:gd name="T4" fmla="*/ 183 w 243"/>
                <a:gd name="T5" fmla="*/ 0 h 94"/>
                <a:gd name="T6" fmla="*/ 243 w 243"/>
                <a:gd name="T7" fmla="*/ 94 h 94"/>
                <a:gd name="T8" fmla="*/ 0 w 243"/>
                <a:gd name="T9" fmla="*/ 94 h 94"/>
                <a:gd name="T10" fmla="*/ 0 60000 65536"/>
                <a:gd name="T11" fmla="*/ 0 60000 65536"/>
                <a:gd name="T12" fmla="*/ 0 60000 65536"/>
                <a:gd name="T13" fmla="*/ 0 60000 65536"/>
                <a:gd name="T14" fmla="*/ 0 60000 65536"/>
                <a:gd name="T15" fmla="*/ 0 w 243"/>
                <a:gd name="T16" fmla="*/ 0 h 94"/>
                <a:gd name="T17" fmla="*/ 243 w 243"/>
                <a:gd name="T18" fmla="*/ 94 h 94"/>
              </a:gdLst>
              <a:ahLst/>
              <a:cxnLst>
                <a:cxn ang="T10">
                  <a:pos x="T0" y="T1"/>
                </a:cxn>
                <a:cxn ang="T11">
                  <a:pos x="T2" y="T3"/>
                </a:cxn>
                <a:cxn ang="T12">
                  <a:pos x="T4" y="T5"/>
                </a:cxn>
                <a:cxn ang="T13">
                  <a:pos x="T6" y="T7"/>
                </a:cxn>
                <a:cxn ang="T14">
                  <a:pos x="T8" y="T9"/>
                </a:cxn>
              </a:cxnLst>
              <a:rect l="T15" t="T16" r="T17" b="T18"/>
              <a:pathLst>
                <a:path w="243" h="94">
                  <a:moveTo>
                    <a:pt x="0" y="94"/>
                  </a:moveTo>
                  <a:lnTo>
                    <a:pt x="60" y="0"/>
                  </a:lnTo>
                  <a:lnTo>
                    <a:pt x="183" y="0"/>
                  </a:lnTo>
                  <a:lnTo>
                    <a:pt x="243" y="94"/>
                  </a:lnTo>
                  <a:lnTo>
                    <a:pt x="0" y="94"/>
                  </a:lnTo>
                  <a:close/>
                </a:path>
              </a:pathLst>
            </a:custGeom>
            <a:noFill/>
            <a:ln w="7938" cap="rnd">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4767" name="Rectangle 23"/>
          <p:cNvSpPr>
            <a:spLocks noChangeArrowheads="1"/>
          </p:cNvSpPr>
          <p:nvPr/>
        </p:nvSpPr>
        <p:spPr bwMode="auto">
          <a:xfrm>
            <a:off x="8839200" y="3313113"/>
            <a:ext cx="228600" cy="609600"/>
          </a:xfrm>
          <a:prstGeom prst="rect">
            <a:avLst/>
          </a:prstGeom>
          <a:solidFill>
            <a:srgbClr val="CC9900"/>
          </a:solidFill>
          <a:ln w="9525">
            <a:solidFill>
              <a:schemeClr val="tx1"/>
            </a:solidFill>
            <a:miter lim="800000"/>
            <a:headEnd/>
            <a:tailEnd/>
          </a:ln>
        </p:spPr>
        <p:txBody>
          <a:bodyPr wrap="none" anchor="ctr"/>
          <a:lstStyle/>
          <a:p>
            <a:endParaRPr lang="en-US"/>
          </a:p>
        </p:txBody>
      </p:sp>
      <p:sp>
        <p:nvSpPr>
          <p:cNvPr id="74768" name="Rectangle 24"/>
          <p:cNvSpPr>
            <a:spLocks noChangeArrowheads="1"/>
          </p:cNvSpPr>
          <p:nvPr/>
        </p:nvSpPr>
        <p:spPr bwMode="auto">
          <a:xfrm>
            <a:off x="9144000" y="3313113"/>
            <a:ext cx="228600" cy="228600"/>
          </a:xfrm>
          <a:prstGeom prst="rect">
            <a:avLst/>
          </a:prstGeom>
          <a:solidFill>
            <a:srgbClr val="CC9900"/>
          </a:solidFill>
          <a:ln w="9525">
            <a:solidFill>
              <a:schemeClr val="tx1"/>
            </a:solidFill>
            <a:miter lim="800000"/>
            <a:headEnd/>
            <a:tailEnd/>
          </a:ln>
        </p:spPr>
        <p:txBody>
          <a:bodyPr wrap="none" anchor="ctr"/>
          <a:lstStyle/>
          <a:p>
            <a:endParaRPr lang="en-US"/>
          </a:p>
        </p:txBody>
      </p:sp>
      <p:sp>
        <p:nvSpPr>
          <p:cNvPr id="74769" name="Rectangle 25"/>
          <p:cNvSpPr>
            <a:spLocks noChangeArrowheads="1"/>
          </p:cNvSpPr>
          <p:nvPr/>
        </p:nvSpPr>
        <p:spPr bwMode="auto">
          <a:xfrm>
            <a:off x="9448800" y="3313113"/>
            <a:ext cx="228600" cy="228600"/>
          </a:xfrm>
          <a:prstGeom prst="rect">
            <a:avLst/>
          </a:prstGeom>
          <a:solidFill>
            <a:srgbClr val="CC9900"/>
          </a:solidFill>
          <a:ln w="9525">
            <a:solidFill>
              <a:schemeClr val="tx1"/>
            </a:solidFill>
            <a:miter lim="800000"/>
            <a:headEnd/>
            <a:tailEnd/>
          </a:ln>
        </p:spPr>
        <p:txBody>
          <a:bodyPr wrap="none" anchor="ctr"/>
          <a:lstStyle/>
          <a:p>
            <a:endParaRPr lang="en-US"/>
          </a:p>
        </p:txBody>
      </p:sp>
      <p:grpSp>
        <p:nvGrpSpPr>
          <p:cNvPr id="74770" name="Group 26"/>
          <p:cNvGrpSpPr>
            <a:grpSpLocks noChangeAspect="1"/>
          </p:cNvGrpSpPr>
          <p:nvPr/>
        </p:nvGrpSpPr>
        <p:grpSpPr bwMode="auto">
          <a:xfrm>
            <a:off x="6419851" y="3184526"/>
            <a:ext cx="447675" cy="460375"/>
            <a:chOff x="1454" y="2311"/>
            <a:chExt cx="188" cy="193"/>
          </a:xfrm>
        </p:grpSpPr>
        <p:sp>
          <p:nvSpPr>
            <p:cNvPr id="74925" name="Rectangle 27"/>
            <p:cNvSpPr>
              <a:spLocks noChangeAspect="1" noChangeArrowheads="1"/>
            </p:cNvSpPr>
            <p:nvPr/>
          </p:nvSpPr>
          <p:spPr bwMode="auto">
            <a:xfrm>
              <a:off x="1454" y="2311"/>
              <a:ext cx="188" cy="19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926" name="Rectangle 28"/>
            <p:cNvSpPr>
              <a:spLocks noChangeAspect="1" noChangeArrowheads="1"/>
            </p:cNvSpPr>
            <p:nvPr/>
          </p:nvSpPr>
          <p:spPr bwMode="auto">
            <a:xfrm>
              <a:off x="1454" y="2311"/>
              <a:ext cx="188" cy="193"/>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4771" name="Rectangle 29"/>
          <p:cNvSpPr>
            <a:spLocks noChangeAspect="1" noChangeArrowheads="1"/>
          </p:cNvSpPr>
          <p:nvPr/>
        </p:nvSpPr>
        <p:spPr bwMode="auto">
          <a:xfrm>
            <a:off x="6484938" y="3249613"/>
            <a:ext cx="120650"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72" name="Rectangle 30"/>
          <p:cNvSpPr>
            <a:spLocks noChangeAspect="1" noChangeArrowheads="1"/>
          </p:cNvSpPr>
          <p:nvPr/>
        </p:nvSpPr>
        <p:spPr bwMode="auto">
          <a:xfrm>
            <a:off x="6681789" y="3249613"/>
            <a:ext cx="122237"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73" name="Rectangle 31"/>
          <p:cNvSpPr>
            <a:spLocks noChangeAspect="1" noChangeArrowheads="1"/>
          </p:cNvSpPr>
          <p:nvPr/>
        </p:nvSpPr>
        <p:spPr bwMode="auto">
          <a:xfrm>
            <a:off x="6527800" y="2936875"/>
            <a:ext cx="1635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200">
                <a:solidFill>
                  <a:srgbClr val="000000"/>
                </a:solidFill>
              </a:rPr>
              <a:t>RK</a:t>
            </a:r>
          </a:p>
        </p:txBody>
      </p:sp>
      <p:grpSp>
        <p:nvGrpSpPr>
          <p:cNvPr id="74774" name="Group 32"/>
          <p:cNvGrpSpPr>
            <a:grpSpLocks noChangeAspect="1"/>
          </p:cNvGrpSpPr>
          <p:nvPr/>
        </p:nvGrpSpPr>
        <p:grpSpPr bwMode="auto">
          <a:xfrm>
            <a:off x="6419851" y="3184526"/>
            <a:ext cx="447675" cy="460375"/>
            <a:chOff x="1454" y="2311"/>
            <a:chExt cx="188" cy="193"/>
          </a:xfrm>
        </p:grpSpPr>
        <p:sp>
          <p:nvSpPr>
            <p:cNvPr id="74923" name="Rectangle 33"/>
            <p:cNvSpPr>
              <a:spLocks noChangeAspect="1" noChangeArrowheads="1"/>
            </p:cNvSpPr>
            <p:nvPr/>
          </p:nvSpPr>
          <p:spPr bwMode="auto">
            <a:xfrm>
              <a:off x="1454" y="2311"/>
              <a:ext cx="188" cy="19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924" name="Rectangle 34"/>
            <p:cNvSpPr>
              <a:spLocks noChangeAspect="1" noChangeArrowheads="1"/>
            </p:cNvSpPr>
            <p:nvPr/>
          </p:nvSpPr>
          <p:spPr bwMode="auto">
            <a:xfrm>
              <a:off x="1454" y="2311"/>
              <a:ext cx="188" cy="193"/>
            </a:xfrm>
            <a:prstGeom prst="rect">
              <a:avLst/>
            </a:prstGeom>
            <a:solidFill>
              <a:srgbClr val="A50021"/>
            </a:solidFill>
            <a:ln w="7938" cap="rnd">
              <a:solidFill>
                <a:srgbClr val="595959"/>
              </a:solidFill>
              <a:miter lim="800000"/>
              <a:headEnd/>
              <a:tailEnd/>
            </a:ln>
          </p:spPr>
          <p:txBody>
            <a:bodyPr/>
            <a:lstStyle/>
            <a:p>
              <a:endParaRPr lang="en-US"/>
            </a:p>
          </p:txBody>
        </p:sp>
      </p:grpSp>
      <p:sp>
        <p:nvSpPr>
          <p:cNvPr id="74775" name="Rectangle 35"/>
          <p:cNvSpPr>
            <a:spLocks noChangeAspect="1" noChangeArrowheads="1"/>
          </p:cNvSpPr>
          <p:nvPr/>
        </p:nvSpPr>
        <p:spPr bwMode="auto">
          <a:xfrm>
            <a:off x="6484938" y="3249613"/>
            <a:ext cx="120650"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76" name="Rectangle 36"/>
          <p:cNvSpPr>
            <a:spLocks noChangeAspect="1" noChangeArrowheads="1"/>
          </p:cNvSpPr>
          <p:nvPr/>
        </p:nvSpPr>
        <p:spPr bwMode="auto">
          <a:xfrm>
            <a:off x="6681789" y="3249613"/>
            <a:ext cx="122237" cy="400050"/>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4777" name="Group 37"/>
          <p:cNvGrpSpPr>
            <a:grpSpLocks/>
          </p:cNvGrpSpPr>
          <p:nvPr/>
        </p:nvGrpSpPr>
        <p:grpSpPr bwMode="auto">
          <a:xfrm>
            <a:off x="5908676" y="3187700"/>
            <a:ext cx="447675" cy="465138"/>
            <a:chOff x="1808" y="3026"/>
            <a:chExt cx="282" cy="293"/>
          </a:xfrm>
        </p:grpSpPr>
        <p:grpSp>
          <p:nvGrpSpPr>
            <p:cNvPr id="74913" name="Group 38"/>
            <p:cNvGrpSpPr>
              <a:grpSpLocks noChangeAspect="1"/>
            </p:cNvGrpSpPr>
            <p:nvPr/>
          </p:nvGrpSpPr>
          <p:grpSpPr bwMode="auto">
            <a:xfrm>
              <a:off x="1808" y="3026"/>
              <a:ext cx="282" cy="290"/>
              <a:chOff x="1454" y="2311"/>
              <a:chExt cx="188" cy="193"/>
            </a:xfrm>
          </p:grpSpPr>
          <p:sp>
            <p:nvSpPr>
              <p:cNvPr id="74921" name="Rectangle 39"/>
              <p:cNvSpPr>
                <a:spLocks noChangeAspect="1" noChangeArrowheads="1"/>
              </p:cNvSpPr>
              <p:nvPr/>
            </p:nvSpPr>
            <p:spPr bwMode="auto">
              <a:xfrm>
                <a:off x="1454" y="2311"/>
                <a:ext cx="188" cy="193"/>
              </a:xfrm>
              <a:prstGeom prst="rect">
                <a:avLst/>
              </a:prstGeom>
              <a:gradFill rotWithShape="1">
                <a:gsLst>
                  <a:gs pos="0">
                    <a:srgbClr val="A50021"/>
                  </a:gs>
                  <a:gs pos="50000">
                    <a:srgbClr val="FFFFFF"/>
                  </a:gs>
                  <a:gs pos="100000">
                    <a:srgbClr val="A5002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922" name="Rectangle 40"/>
              <p:cNvSpPr>
                <a:spLocks noChangeAspect="1" noChangeArrowheads="1"/>
              </p:cNvSpPr>
              <p:nvPr/>
            </p:nvSpPr>
            <p:spPr bwMode="auto">
              <a:xfrm>
                <a:off x="1454" y="2311"/>
                <a:ext cx="188" cy="193"/>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grpSp>
        <p:sp>
          <p:nvSpPr>
            <p:cNvPr id="74914" name="Rectangle 41"/>
            <p:cNvSpPr>
              <a:spLocks noChangeAspect="1" noChangeArrowheads="1"/>
            </p:cNvSpPr>
            <p:nvPr/>
          </p:nvSpPr>
          <p:spPr bwMode="auto">
            <a:xfrm>
              <a:off x="1849" y="3067"/>
              <a:ext cx="76" cy="252"/>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sp>
          <p:nvSpPr>
            <p:cNvPr id="74915" name="Rectangle 42"/>
            <p:cNvSpPr>
              <a:spLocks noChangeAspect="1" noChangeArrowheads="1"/>
            </p:cNvSpPr>
            <p:nvPr/>
          </p:nvSpPr>
          <p:spPr bwMode="auto">
            <a:xfrm>
              <a:off x="1973" y="3067"/>
              <a:ext cx="77" cy="252"/>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grpSp>
          <p:nvGrpSpPr>
            <p:cNvPr id="74916" name="Group 43"/>
            <p:cNvGrpSpPr>
              <a:grpSpLocks noChangeAspect="1"/>
            </p:cNvGrpSpPr>
            <p:nvPr/>
          </p:nvGrpSpPr>
          <p:grpSpPr bwMode="auto">
            <a:xfrm>
              <a:off x="1808" y="3026"/>
              <a:ext cx="282" cy="290"/>
              <a:chOff x="1454" y="2311"/>
              <a:chExt cx="188" cy="193"/>
            </a:xfrm>
          </p:grpSpPr>
          <p:sp>
            <p:nvSpPr>
              <p:cNvPr id="74919" name="Rectangle 44"/>
              <p:cNvSpPr>
                <a:spLocks noChangeAspect="1" noChangeArrowheads="1"/>
              </p:cNvSpPr>
              <p:nvPr/>
            </p:nvSpPr>
            <p:spPr bwMode="auto">
              <a:xfrm>
                <a:off x="1454" y="2311"/>
                <a:ext cx="188" cy="193"/>
              </a:xfrm>
              <a:prstGeom prst="rect">
                <a:avLst/>
              </a:prstGeom>
              <a:gradFill rotWithShape="1">
                <a:gsLst>
                  <a:gs pos="0">
                    <a:srgbClr val="A50021"/>
                  </a:gs>
                  <a:gs pos="50000">
                    <a:srgbClr val="FFFFFF"/>
                  </a:gs>
                  <a:gs pos="100000">
                    <a:srgbClr val="A5002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920" name="Rectangle 45"/>
              <p:cNvSpPr>
                <a:spLocks noChangeAspect="1" noChangeArrowheads="1"/>
              </p:cNvSpPr>
              <p:nvPr/>
            </p:nvSpPr>
            <p:spPr bwMode="auto">
              <a:xfrm>
                <a:off x="1454" y="2311"/>
                <a:ext cx="188" cy="193"/>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grpSp>
        <p:sp>
          <p:nvSpPr>
            <p:cNvPr id="74917" name="Rectangle 46"/>
            <p:cNvSpPr>
              <a:spLocks noChangeAspect="1" noChangeArrowheads="1"/>
            </p:cNvSpPr>
            <p:nvPr/>
          </p:nvSpPr>
          <p:spPr bwMode="auto">
            <a:xfrm>
              <a:off x="1849" y="3067"/>
              <a:ext cx="76" cy="252"/>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sp>
          <p:nvSpPr>
            <p:cNvPr id="74918" name="Rectangle 47"/>
            <p:cNvSpPr>
              <a:spLocks noChangeAspect="1" noChangeArrowheads="1"/>
            </p:cNvSpPr>
            <p:nvPr/>
          </p:nvSpPr>
          <p:spPr bwMode="auto">
            <a:xfrm>
              <a:off x="1973" y="3067"/>
              <a:ext cx="77" cy="252"/>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grpSp>
      <p:sp>
        <p:nvSpPr>
          <p:cNvPr id="74778" name="Rectangle 48"/>
          <p:cNvSpPr>
            <a:spLocks noChangeArrowheads="1"/>
          </p:cNvSpPr>
          <p:nvPr/>
        </p:nvSpPr>
        <p:spPr bwMode="auto">
          <a:xfrm>
            <a:off x="6013451" y="2936875"/>
            <a:ext cx="5048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1" hangingPunct="1"/>
            <a:r>
              <a:rPr kumimoji="1" lang="en-US" sz="1200">
                <a:solidFill>
                  <a:srgbClr val="000000"/>
                </a:solidFill>
              </a:rPr>
              <a:t>ROT</a:t>
            </a:r>
          </a:p>
        </p:txBody>
      </p:sp>
      <p:sp>
        <p:nvSpPr>
          <p:cNvPr id="74779" name="Line 49"/>
          <p:cNvSpPr>
            <a:spLocks noChangeShapeType="1"/>
          </p:cNvSpPr>
          <p:nvPr/>
        </p:nvSpPr>
        <p:spPr bwMode="auto">
          <a:xfrm>
            <a:off x="6257925" y="3411538"/>
            <a:ext cx="4333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4780" name="Line 50"/>
          <p:cNvSpPr>
            <a:spLocks noChangeShapeType="1"/>
          </p:cNvSpPr>
          <p:nvPr/>
        </p:nvSpPr>
        <p:spPr bwMode="auto">
          <a:xfrm>
            <a:off x="6257925" y="3484563"/>
            <a:ext cx="4333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grpSp>
        <p:nvGrpSpPr>
          <p:cNvPr id="74781" name="Group 51"/>
          <p:cNvGrpSpPr>
            <a:grpSpLocks/>
          </p:cNvGrpSpPr>
          <p:nvPr/>
        </p:nvGrpSpPr>
        <p:grpSpPr bwMode="auto">
          <a:xfrm rot="10800000">
            <a:off x="6091239" y="3216276"/>
            <a:ext cx="166687" cy="436563"/>
            <a:chOff x="1056" y="1920"/>
            <a:chExt cx="192" cy="480"/>
          </a:xfrm>
        </p:grpSpPr>
        <p:sp>
          <p:nvSpPr>
            <p:cNvPr id="74909" name="AutoShape 52"/>
            <p:cNvSpPr>
              <a:spLocks noChangeArrowheads="1"/>
            </p:cNvSpPr>
            <p:nvPr/>
          </p:nvSpPr>
          <p:spPr bwMode="auto">
            <a:xfrm rot="-5400000">
              <a:off x="912" y="2064"/>
              <a:ext cx="480" cy="192"/>
            </a:xfrm>
            <a:custGeom>
              <a:avLst/>
              <a:gdLst>
                <a:gd name="T0" fmla="*/ 420 w 21600"/>
                <a:gd name="T1" fmla="*/ 96 h 21600"/>
                <a:gd name="T2" fmla="*/ 240 w 21600"/>
                <a:gd name="T3" fmla="*/ 192 h 21600"/>
                <a:gd name="T4" fmla="*/ 60 w 21600"/>
                <a:gd name="T5" fmla="*/ 96 h 21600"/>
                <a:gd name="T6" fmla="*/ 24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3366FF"/>
            </a:solidFill>
            <a:ln w="9525">
              <a:solidFill>
                <a:srgbClr val="000000"/>
              </a:solidFill>
              <a:miter lim="800000"/>
              <a:headEnd/>
              <a:tailEnd/>
            </a:ln>
          </p:spPr>
          <p:txBody>
            <a:bodyPr rot="10800000" vert="eaVert" wrap="none" lIns="0" tIns="0" rIns="0" bIns="0" anchor="ctr"/>
            <a:lstStyle/>
            <a:p>
              <a:pPr eaLnBrk="1" hangingPunct="1"/>
              <a:endParaRPr lang="en-US" sz="1200"/>
            </a:p>
          </p:txBody>
        </p:sp>
        <p:sp>
          <p:nvSpPr>
            <p:cNvPr id="74910" name="AutoShape 53"/>
            <p:cNvSpPr>
              <a:spLocks noChangeArrowheads="1"/>
            </p:cNvSpPr>
            <p:nvPr/>
          </p:nvSpPr>
          <p:spPr bwMode="auto">
            <a:xfrm>
              <a:off x="1084" y="21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4911" name="AutoShape 54"/>
            <p:cNvSpPr>
              <a:spLocks noChangeArrowheads="1"/>
            </p:cNvSpPr>
            <p:nvPr/>
          </p:nvSpPr>
          <p:spPr bwMode="auto">
            <a:xfrm rot="1723568">
              <a:off x="1088" y="20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4912" name="AutoShape 55"/>
            <p:cNvSpPr>
              <a:spLocks noChangeArrowheads="1"/>
            </p:cNvSpPr>
            <p:nvPr/>
          </p:nvSpPr>
          <p:spPr bwMode="auto">
            <a:xfrm rot="-1754429">
              <a:off x="1092" y="2248"/>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grpSp>
      <p:grpSp>
        <p:nvGrpSpPr>
          <p:cNvPr id="74782" name="Group 56"/>
          <p:cNvGrpSpPr>
            <a:grpSpLocks/>
          </p:cNvGrpSpPr>
          <p:nvPr/>
        </p:nvGrpSpPr>
        <p:grpSpPr bwMode="auto">
          <a:xfrm>
            <a:off x="4267201" y="3182939"/>
            <a:ext cx="447675" cy="465137"/>
            <a:chOff x="1808" y="3026"/>
            <a:chExt cx="282" cy="293"/>
          </a:xfrm>
        </p:grpSpPr>
        <p:grpSp>
          <p:nvGrpSpPr>
            <p:cNvPr id="74899" name="Group 57"/>
            <p:cNvGrpSpPr>
              <a:grpSpLocks noChangeAspect="1"/>
            </p:cNvGrpSpPr>
            <p:nvPr/>
          </p:nvGrpSpPr>
          <p:grpSpPr bwMode="auto">
            <a:xfrm>
              <a:off x="1808" y="3026"/>
              <a:ext cx="282" cy="290"/>
              <a:chOff x="1454" y="2311"/>
              <a:chExt cx="188" cy="193"/>
            </a:xfrm>
          </p:grpSpPr>
          <p:sp>
            <p:nvSpPr>
              <p:cNvPr id="74907" name="Rectangle 58"/>
              <p:cNvSpPr>
                <a:spLocks noChangeAspect="1" noChangeArrowheads="1"/>
              </p:cNvSpPr>
              <p:nvPr/>
            </p:nvSpPr>
            <p:spPr bwMode="auto">
              <a:xfrm>
                <a:off x="1454" y="2311"/>
                <a:ext cx="188" cy="193"/>
              </a:xfrm>
              <a:prstGeom prst="rect">
                <a:avLst/>
              </a:prstGeom>
              <a:gradFill rotWithShape="1">
                <a:gsLst>
                  <a:gs pos="0">
                    <a:srgbClr val="A50021"/>
                  </a:gs>
                  <a:gs pos="50000">
                    <a:srgbClr val="FFFFFF"/>
                  </a:gs>
                  <a:gs pos="100000">
                    <a:srgbClr val="A5002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908" name="Rectangle 59"/>
              <p:cNvSpPr>
                <a:spLocks noChangeAspect="1" noChangeArrowheads="1"/>
              </p:cNvSpPr>
              <p:nvPr/>
            </p:nvSpPr>
            <p:spPr bwMode="auto">
              <a:xfrm>
                <a:off x="1454" y="2311"/>
                <a:ext cx="188" cy="193"/>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grpSp>
        <p:sp>
          <p:nvSpPr>
            <p:cNvPr id="74900" name="Rectangle 60"/>
            <p:cNvSpPr>
              <a:spLocks noChangeAspect="1" noChangeArrowheads="1"/>
            </p:cNvSpPr>
            <p:nvPr/>
          </p:nvSpPr>
          <p:spPr bwMode="auto">
            <a:xfrm>
              <a:off x="1849" y="3067"/>
              <a:ext cx="76" cy="252"/>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sp>
          <p:nvSpPr>
            <p:cNvPr id="74901" name="Rectangle 61"/>
            <p:cNvSpPr>
              <a:spLocks noChangeAspect="1" noChangeArrowheads="1"/>
            </p:cNvSpPr>
            <p:nvPr/>
          </p:nvSpPr>
          <p:spPr bwMode="auto">
            <a:xfrm>
              <a:off x="1973" y="3067"/>
              <a:ext cx="77" cy="252"/>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grpSp>
          <p:nvGrpSpPr>
            <p:cNvPr id="74902" name="Group 62"/>
            <p:cNvGrpSpPr>
              <a:grpSpLocks noChangeAspect="1"/>
            </p:cNvGrpSpPr>
            <p:nvPr/>
          </p:nvGrpSpPr>
          <p:grpSpPr bwMode="auto">
            <a:xfrm>
              <a:off x="1808" y="3026"/>
              <a:ext cx="282" cy="290"/>
              <a:chOff x="1454" y="2311"/>
              <a:chExt cx="188" cy="193"/>
            </a:xfrm>
          </p:grpSpPr>
          <p:sp>
            <p:nvSpPr>
              <p:cNvPr id="74905" name="Rectangle 63"/>
              <p:cNvSpPr>
                <a:spLocks noChangeAspect="1" noChangeArrowheads="1"/>
              </p:cNvSpPr>
              <p:nvPr/>
            </p:nvSpPr>
            <p:spPr bwMode="auto">
              <a:xfrm>
                <a:off x="1454" y="2311"/>
                <a:ext cx="188" cy="193"/>
              </a:xfrm>
              <a:prstGeom prst="rect">
                <a:avLst/>
              </a:prstGeom>
              <a:gradFill rotWithShape="1">
                <a:gsLst>
                  <a:gs pos="0">
                    <a:srgbClr val="A50021"/>
                  </a:gs>
                  <a:gs pos="50000">
                    <a:srgbClr val="FFFFFF"/>
                  </a:gs>
                  <a:gs pos="100000">
                    <a:srgbClr val="A5002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906" name="Rectangle 64"/>
              <p:cNvSpPr>
                <a:spLocks noChangeAspect="1" noChangeArrowheads="1"/>
              </p:cNvSpPr>
              <p:nvPr/>
            </p:nvSpPr>
            <p:spPr bwMode="auto">
              <a:xfrm>
                <a:off x="1454" y="2311"/>
                <a:ext cx="188" cy="193"/>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grpSp>
        <p:sp>
          <p:nvSpPr>
            <p:cNvPr id="74903" name="Rectangle 65"/>
            <p:cNvSpPr>
              <a:spLocks noChangeAspect="1" noChangeArrowheads="1"/>
            </p:cNvSpPr>
            <p:nvPr/>
          </p:nvSpPr>
          <p:spPr bwMode="auto">
            <a:xfrm>
              <a:off x="1849" y="3067"/>
              <a:ext cx="76" cy="252"/>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sp>
          <p:nvSpPr>
            <p:cNvPr id="74904" name="Rectangle 66"/>
            <p:cNvSpPr>
              <a:spLocks noChangeAspect="1" noChangeArrowheads="1"/>
            </p:cNvSpPr>
            <p:nvPr/>
          </p:nvSpPr>
          <p:spPr bwMode="auto">
            <a:xfrm>
              <a:off x="1973" y="3067"/>
              <a:ext cx="77" cy="252"/>
            </a:xfrm>
            <a:prstGeom prst="rect">
              <a:avLst/>
            </a:prstGeom>
            <a:gradFill rotWithShape="1">
              <a:gsLst>
                <a:gs pos="0">
                  <a:srgbClr val="A50021"/>
                </a:gs>
                <a:gs pos="50000">
                  <a:srgbClr val="FFFFFF"/>
                </a:gs>
                <a:gs pos="100000">
                  <a:srgbClr val="A50021"/>
                </a:gs>
              </a:gsLst>
              <a:lin ang="5400000" scaled="1"/>
            </a:gradFill>
            <a:ln w="7938" cap="rnd">
              <a:solidFill>
                <a:srgbClr val="595959"/>
              </a:solidFill>
              <a:miter lim="800000"/>
              <a:headEnd/>
              <a:tailEnd/>
            </a:ln>
          </p:spPr>
          <p:txBody>
            <a:bodyPr/>
            <a:lstStyle/>
            <a:p>
              <a:endParaRPr lang="en-US"/>
            </a:p>
          </p:txBody>
        </p:sp>
      </p:grpSp>
      <p:grpSp>
        <p:nvGrpSpPr>
          <p:cNvPr id="74783" name="Group 67"/>
          <p:cNvGrpSpPr>
            <a:grpSpLocks/>
          </p:cNvGrpSpPr>
          <p:nvPr/>
        </p:nvGrpSpPr>
        <p:grpSpPr bwMode="auto">
          <a:xfrm rot="10800000">
            <a:off x="4449764" y="3211513"/>
            <a:ext cx="166687" cy="436562"/>
            <a:chOff x="1056" y="1920"/>
            <a:chExt cx="192" cy="480"/>
          </a:xfrm>
        </p:grpSpPr>
        <p:sp>
          <p:nvSpPr>
            <p:cNvPr id="74895" name="AutoShape 68"/>
            <p:cNvSpPr>
              <a:spLocks noChangeArrowheads="1"/>
            </p:cNvSpPr>
            <p:nvPr/>
          </p:nvSpPr>
          <p:spPr bwMode="auto">
            <a:xfrm rot="-5400000">
              <a:off x="912" y="2064"/>
              <a:ext cx="480" cy="192"/>
            </a:xfrm>
            <a:custGeom>
              <a:avLst/>
              <a:gdLst>
                <a:gd name="T0" fmla="*/ 420 w 21600"/>
                <a:gd name="T1" fmla="*/ 96 h 21600"/>
                <a:gd name="T2" fmla="*/ 240 w 21600"/>
                <a:gd name="T3" fmla="*/ 192 h 21600"/>
                <a:gd name="T4" fmla="*/ 60 w 21600"/>
                <a:gd name="T5" fmla="*/ 96 h 21600"/>
                <a:gd name="T6" fmla="*/ 24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3366FF"/>
            </a:solidFill>
            <a:ln w="9525">
              <a:solidFill>
                <a:srgbClr val="000000"/>
              </a:solidFill>
              <a:miter lim="800000"/>
              <a:headEnd/>
              <a:tailEnd/>
            </a:ln>
          </p:spPr>
          <p:txBody>
            <a:bodyPr rot="10800000" vert="eaVert" wrap="none" lIns="0" tIns="0" rIns="0" bIns="0" anchor="ctr"/>
            <a:lstStyle/>
            <a:p>
              <a:pPr eaLnBrk="1" hangingPunct="1"/>
              <a:endParaRPr lang="en-US" sz="1200"/>
            </a:p>
          </p:txBody>
        </p:sp>
        <p:sp>
          <p:nvSpPr>
            <p:cNvPr id="74896" name="AutoShape 69"/>
            <p:cNvSpPr>
              <a:spLocks noChangeArrowheads="1"/>
            </p:cNvSpPr>
            <p:nvPr/>
          </p:nvSpPr>
          <p:spPr bwMode="auto">
            <a:xfrm>
              <a:off x="1084" y="21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4897" name="AutoShape 70"/>
            <p:cNvSpPr>
              <a:spLocks noChangeArrowheads="1"/>
            </p:cNvSpPr>
            <p:nvPr/>
          </p:nvSpPr>
          <p:spPr bwMode="auto">
            <a:xfrm rot="1723568">
              <a:off x="1088" y="20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4898" name="AutoShape 71"/>
            <p:cNvSpPr>
              <a:spLocks noChangeArrowheads="1"/>
            </p:cNvSpPr>
            <p:nvPr/>
          </p:nvSpPr>
          <p:spPr bwMode="auto">
            <a:xfrm rot="-1754429">
              <a:off x="1092" y="2248"/>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grpSp>
      <p:sp>
        <p:nvSpPr>
          <p:cNvPr id="74784" name="Rectangle 72"/>
          <p:cNvSpPr>
            <a:spLocks noChangeArrowheads="1"/>
          </p:cNvSpPr>
          <p:nvPr/>
        </p:nvSpPr>
        <p:spPr bwMode="auto">
          <a:xfrm>
            <a:off x="4600576" y="2971800"/>
            <a:ext cx="5048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1" hangingPunct="1"/>
            <a:r>
              <a:rPr kumimoji="1" lang="en-US" sz="1200">
                <a:solidFill>
                  <a:srgbClr val="000000"/>
                </a:solidFill>
              </a:rPr>
              <a:t>COT</a:t>
            </a:r>
          </a:p>
        </p:txBody>
      </p:sp>
      <p:grpSp>
        <p:nvGrpSpPr>
          <p:cNvPr id="74785" name="Group 73"/>
          <p:cNvGrpSpPr>
            <a:grpSpLocks noChangeAspect="1"/>
          </p:cNvGrpSpPr>
          <p:nvPr/>
        </p:nvGrpSpPr>
        <p:grpSpPr bwMode="auto">
          <a:xfrm>
            <a:off x="3352801" y="3611564"/>
            <a:ext cx="1412875" cy="193675"/>
            <a:chOff x="1126" y="2392"/>
            <a:chExt cx="78" cy="74"/>
          </a:xfrm>
        </p:grpSpPr>
        <p:sp>
          <p:nvSpPr>
            <p:cNvPr id="74893" name="Rectangle 74"/>
            <p:cNvSpPr>
              <a:spLocks noChangeAspect="1" noChangeArrowheads="1"/>
            </p:cNvSpPr>
            <p:nvPr/>
          </p:nvSpPr>
          <p:spPr bwMode="auto">
            <a:xfrm>
              <a:off x="1126" y="2392"/>
              <a:ext cx="78" cy="7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94" name="Rectangle 75"/>
            <p:cNvSpPr>
              <a:spLocks noChangeAspect="1" noChangeArrowheads="1"/>
            </p:cNvSpPr>
            <p:nvPr/>
          </p:nvSpPr>
          <p:spPr bwMode="auto">
            <a:xfrm>
              <a:off x="1126" y="2392"/>
              <a:ext cx="78" cy="7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4786" name="Freeform 76"/>
          <p:cNvSpPr>
            <a:spLocks noChangeAspect="1"/>
          </p:cNvSpPr>
          <p:nvPr/>
        </p:nvSpPr>
        <p:spPr bwMode="auto">
          <a:xfrm>
            <a:off x="4572000" y="3576638"/>
            <a:ext cx="838200" cy="538162"/>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349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4787" name="Group 77"/>
          <p:cNvGrpSpPr>
            <a:grpSpLocks/>
          </p:cNvGrpSpPr>
          <p:nvPr/>
        </p:nvGrpSpPr>
        <p:grpSpPr bwMode="auto">
          <a:xfrm>
            <a:off x="6934201" y="3192464"/>
            <a:ext cx="447675" cy="465137"/>
            <a:chOff x="1808" y="3026"/>
            <a:chExt cx="282" cy="293"/>
          </a:xfrm>
        </p:grpSpPr>
        <p:grpSp>
          <p:nvGrpSpPr>
            <p:cNvPr id="74883" name="Group 78"/>
            <p:cNvGrpSpPr>
              <a:grpSpLocks noChangeAspect="1"/>
            </p:cNvGrpSpPr>
            <p:nvPr/>
          </p:nvGrpSpPr>
          <p:grpSpPr bwMode="auto">
            <a:xfrm>
              <a:off x="1808" y="3026"/>
              <a:ext cx="282" cy="290"/>
              <a:chOff x="1454" y="2311"/>
              <a:chExt cx="188" cy="193"/>
            </a:xfrm>
          </p:grpSpPr>
          <p:sp>
            <p:nvSpPr>
              <p:cNvPr id="74891" name="Rectangle 79"/>
              <p:cNvSpPr>
                <a:spLocks noChangeAspect="1" noChangeArrowheads="1"/>
              </p:cNvSpPr>
              <p:nvPr/>
            </p:nvSpPr>
            <p:spPr bwMode="auto">
              <a:xfrm>
                <a:off x="1454" y="2311"/>
                <a:ext cx="188" cy="19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92" name="Rectangle 80"/>
              <p:cNvSpPr>
                <a:spLocks noChangeAspect="1" noChangeArrowheads="1"/>
              </p:cNvSpPr>
              <p:nvPr/>
            </p:nvSpPr>
            <p:spPr bwMode="auto">
              <a:xfrm>
                <a:off x="1454" y="2311"/>
                <a:ext cx="188" cy="193"/>
              </a:xfrm>
              <a:prstGeom prst="rect">
                <a:avLst/>
              </a:prstGeom>
              <a:solidFill>
                <a:srgbClr val="FF6600"/>
              </a:solidFill>
              <a:ln w="7938" cap="rnd">
                <a:solidFill>
                  <a:srgbClr val="595959"/>
                </a:solidFill>
                <a:miter lim="800000"/>
                <a:headEnd/>
                <a:tailEnd/>
              </a:ln>
            </p:spPr>
            <p:txBody>
              <a:bodyPr/>
              <a:lstStyle/>
              <a:p>
                <a:endParaRPr lang="en-US"/>
              </a:p>
            </p:txBody>
          </p:sp>
        </p:grpSp>
        <p:sp>
          <p:nvSpPr>
            <p:cNvPr id="74884" name="Rectangle 81"/>
            <p:cNvSpPr>
              <a:spLocks noChangeAspect="1" noChangeArrowheads="1"/>
            </p:cNvSpPr>
            <p:nvPr/>
          </p:nvSpPr>
          <p:spPr bwMode="auto">
            <a:xfrm>
              <a:off x="1849" y="3067"/>
              <a:ext cx="76" cy="252"/>
            </a:xfrm>
            <a:prstGeom prst="rect">
              <a:avLst/>
            </a:prstGeom>
            <a:solidFill>
              <a:srgbClr val="FF6600"/>
            </a:solidFill>
            <a:ln w="7938" cap="rnd">
              <a:solidFill>
                <a:srgbClr val="595959"/>
              </a:solidFill>
              <a:miter lim="800000"/>
              <a:headEnd/>
              <a:tailEnd/>
            </a:ln>
          </p:spPr>
          <p:txBody>
            <a:bodyPr/>
            <a:lstStyle/>
            <a:p>
              <a:endParaRPr lang="en-US"/>
            </a:p>
          </p:txBody>
        </p:sp>
        <p:sp>
          <p:nvSpPr>
            <p:cNvPr id="74885" name="Rectangle 82"/>
            <p:cNvSpPr>
              <a:spLocks noChangeAspect="1" noChangeArrowheads="1"/>
            </p:cNvSpPr>
            <p:nvPr/>
          </p:nvSpPr>
          <p:spPr bwMode="auto">
            <a:xfrm>
              <a:off x="1973" y="3067"/>
              <a:ext cx="77" cy="252"/>
            </a:xfrm>
            <a:prstGeom prst="rect">
              <a:avLst/>
            </a:prstGeom>
            <a:solidFill>
              <a:srgbClr val="FF6600"/>
            </a:solidFill>
            <a:ln w="7938" cap="rnd">
              <a:solidFill>
                <a:srgbClr val="595959"/>
              </a:solidFill>
              <a:miter lim="800000"/>
              <a:headEnd/>
              <a:tailEnd/>
            </a:ln>
          </p:spPr>
          <p:txBody>
            <a:bodyPr/>
            <a:lstStyle/>
            <a:p>
              <a:endParaRPr lang="en-US"/>
            </a:p>
          </p:txBody>
        </p:sp>
        <p:grpSp>
          <p:nvGrpSpPr>
            <p:cNvPr id="74886" name="Group 83"/>
            <p:cNvGrpSpPr>
              <a:grpSpLocks noChangeAspect="1"/>
            </p:cNvGrpSpPr>
            <p:nvPr/>
          </p:nvGrpSpPr>
          <p:grpSpPr bwMode="auto">
            <a:xfrm>
              <a:off x="1808" y="3026"/>
              <a:ext cx="282" cy="290"/>
              <a:chOff x="1454" y="2311"/>
              <a:chExt cx="188" cy="193"/>
            </a:xfrm>
          </p:grpSpPr>
          <p:sp>
            <p:nvSpPr>
              <p:cNvPr id="74889" name="Rectangle 84"/>
              <p:cNvSpPr>
                <a:spLocks noChangeAspect="1" noChangeArrowheads="1"/>
              </p:cNvSpPr>
              <p:nvPr/>
            </p:nvSpPr>
            <p:spPr bwMode="auto">
              <a:xfrm>
                <a:off x="1454" y="2311"/>
                <a:ext cx="188" cy="19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90" name="Rectangle 85"/>
              <p:cNvSpPr>
                <a:spLocks noChangeAspect="1" noChangeArrowheads="1"/>
              </p:cNvSpPr>
              <p:nvPr/>
            </p:nvSpPr>
            <p:spPr bwMode="auto">
              <a:xfrm>
                <a:off x="1454" y="2311"/>
                <a:ext cx="188" cy="193"/>
              </a:xfrm>
              <a:prstGeom prst="rect">
                <a:avLst/>
              </a:prstGeom>
              <a:solidFill>
                <a:srgbClr val="FF6600"/>
              </a:solidFill>
              <a:ln w="7938" cap="rnd">
                <a:solidFill>
                  <a:srgbClr val="595959"/>
                </a:solidFill>
                <a:miter lim="800000"/>
                <a:headEnd/>
                <a:tailEnd/>
              </a:ln>
            </p:spPr>
            <p:txBody>
              <a:bodyPr/>
              <a:lstStyle/>
              <a:p>
                <a:endParaRPr lang="en-US"/>
              </a:p>
            </p:txBody>
          </p:sp>
        </p:grpSp>
        <p:sp>
          <p:nvSpPr>
            <p:cNvPr id="74887" name="Rectangle 86"/>
            <p:cNvSpPr>
              <a:spLocks noChangeAspect="1" noChangeArrowheads="1"/>
            </p:cNvSpPr>
            <p:nvPr/>
          </p:nvSpPr>
          <p:spPr bwMode="auto">
            <a:xfrm>
              <a:off x="1849" y="3067"/>
              <a:ext cx="76" cy="252"/>
            </a:xfrm>
            <a:prstGeom prst="rect">
              <a:avLst/>
            </a:prstGeom>
            <a:solidFill>
              <a:srgbClr val="FF6600"/>
            </a:solidFill>
            <a:ln w="7938" cap="rnd">
              <a:solidFill>
                <a:srgbClr val="595959"/>
              </a:solidFill>
              <a:miter lim="800000"/>
              <a:headEnd/>
              <a:tailEnd/>
            </a:ln>
          </p:spPr>
          <p:txBody>
            <a:bodyPr/>
            <a:lstStyle/>
            <a:p>
              <a:endParaRPr lang="en-US"/>
            </a:p>
          </p:txBody>
        </p:sp>
        <p:sp>
          <p:nvSpPr>
            <p:cNvPr id="74888" name="Rectangle 87"/>
            <p:cNvSpPr>
              <a:spLocks noChangeAspect="1" noChangeArrowheads="1"/>
            </p:cNvSpPr>
            <p:nvPr/>
          </p:nvSpPr>
          <p:spPr bwMode="auto">
            <a:xfrm>
              <a:off x="1973" y="3067"/>
              <a:ext cx="77" cy="252"/>
            </a:xfrm>
            <a:prstGeom prst="rect">
              <a:avLst/>
            </a:prstGeom>
            <a:solidFill>
              <a:srgbClr val="FF6600"/>
            </a:solidFill>
            <a:ln w="7938" cap="rnd">
              <a:solidFill>
                <a:srgbClr val="595959"/>
              </a:solidFill>
              <a:miter lim="800000"/>
              <a:headEnd/>
              <a:tailEnd/>
            </a:ln>
          </p:spPr>
          <p:txBody>
            <a:bodyPr/>
            <a:lstStyle/>
            <a:p>
              <a:endParaRPr lang="en-US"/>
            </a:p>
          </p:txBody>
        </p:sp>
      </p:grpSp>
      <p:grpSp>
        <p:nvGrpSpPr>
          <p:cNvPr id="74788" name="Group 88"/>
          <p:cNvGrpSpPr>
            <a:grpSpLocks/>
          </p:cNvGrpSpPr>
          <p:nvPr/>
        </p:nvGrpSpPr>
        <p:grpSpPr bwMode="auto">
          <a:xfrm rot="10800000">
            <a:off x="7116764" y="3221038"/>
            <a:ext cx="166687" cy="436562"/>
            <a:chOff x="1056" y="1920"/>
            <a:chExt cx="192" cy="480"/>
          </a:xfrm>
        </p:grpSpPr>
        <p:sp>
          <p:nvSpPr>
            <p:cNvPr id="74879" name="AutoShape 89"/>
            <p:cNvSpPr>
              <a:spLocks noChangeArrowheads="1"/>
            </p:cNvSpPr>
            <p:nvPr/>
          </p:nvSpPr>
          <p:spPr bwMode="auto">
            <a:xfrm rot="-5400000">
              <a:off x="912" y="2064"/>
              <a:ext cx="480" cy="192"/>
            </a:xfrm>
            <a:custGeom>
              <a:avLst/>
              <a:gdLst>
                <a:gd name="T0" fmla="*/ 420 w 21600"/>
                <a:gd name="T1" fmla="*/ 96 h 21600"/>
                <a:gd name="T2" fmla="*/ 240 w 21600"/>
                <a:gd name="T3" fmla="*/ 192 h 21600"/>
                <a:gd name="T4" fmla="*/ 60 w 21600"/>
                <a:gd name="T5" fmla="*/ 96 h 21600"/>
                <a:gd name="T6" fmla="*/ 24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3366FF"/>
            </a:solidFill>
            <a:ln w="9525">
              <a:solidFill>
                <a:srgbClr val="000000"/>
              </a:solidFill>
              <a:miter lim="800000"/>
              <a:headEnd/>
              <a:tailEnd/>
            </a:ln>
          </p:spPr>
          <p:txBody>
            <a:bodyPr rot="10800000" vert="eaVert" wrap="none" lIns="0" tIns="0" rIns="0" bIns="0" anchor="ctr"/>
            <a:lstStyle/>
            <a:p>
              <a:pPr eaLnBrk="1" hangingPunct="1"/>
              <a:endParaRPr lang="en-US" sz="1200"/>
            </a:p>
          </p:txBody>
        </p:sp>
        <p:sp>
          <p:nvSpPr>
            <p:cNvPr id="74880" name="AutoShape 90"/>
            <p:cNvSpPr>
              <a:spLocks noChangeArrowheads="1"/>
            </p:cNvSpPr>
            <p:nvPr/>
          </p:nvSpPr>
          <p:spPr bwMode="auto">
            <a:xfrm>
              <a:off x="1084" y="21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4881" name="AutoShape 91"/>
            <p:cNvSpPr>
              <a:spLocks noChangeArrowheads="1"/>
            </p:cNvSpPr>
            <p:nvPr/>
          </p:nvSpPr>
          <p:spPr bwMode="auto">
            <a:xfrm rot="1723568">
              <a:off x="1088" y="20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4882" name="AutoShape 92"/>
            <p:cNvSpPr>
              <a:spLocks noChangeArrowheads="1"/>
            </p:cNvSpPr>
            <p:nvPr/>
          </p:nvSpPr>
          <p:spPr bwMode="auto">
            <a:xfrm rot="-1754429">
              <a:off x="1092" y="2248"/>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grpSp>
      <p:sp>
        <p:nvSpPr>
          <p:cNvPr id="74789" name="Line 93"/>
          <p:cNvSpPr>
            <a:spLocks noChangeShapeType="1"/>
          </p:cNvSpPr>
          <p:nvPr/>
        </p:nvSpPr>
        <p:spPr bwMode="auto">
          <a:xfrm>
            <a:off x="6729414" y="3508375"/>
            <a:ext cx="4333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4790" name="Line 94"/>
          <p:cNvSpPr>
            <a:spLocks noChangeShapeType="1"/>
          </p:cNvSpPr>
          <p:nvPr/>
        </p:nvSpPr>
        <p:spPr bwMode="auto">
          <a:xfrm>
            <a:off x="6729414" y="3581400"/>
            <a:ext cx="4333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4791" name="Rectangle 95"/>
          <p:cNvSpPr>
            <a:spLocks noChangeArrowheads="1"/>
          </p:cNvSpPr>
          <p:nvPr/>
        </p:nvSpPr>
        <p:spPr bwMode="auto">
          <a:xfrm>
            <a:off x="6858000" y="2941638"/>
            <a:ext cx="762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1" hangingPunct="1"/>
            <a:r>
              <a:rPr kumimoji="1" lang="en-US" sz="1200">
                <a:solidFill>
                  <a:srgbClr val="000000"/>
                </a:solidFill>
              </a:rPr>
              <a:t>R-DSLAM</a:t>
            </a:r>
          </a:p>
        </p:txBody>
      </p:sp>
      <p:sp>
        <p:nvSpPr>
          <p:cNvPr id="74792" name="AutoShape 96"/>
          <p:cNvSpPr>
            <a:spLocks noChangeArrowheads="1"/>
          </p:cNvSpPr>
          <p:nvPr/>
        </p:nvSpPr>
        <p:spPr bwMode="auto">
          <a:xfrm>
            <a:off x="6705600" y="2255838"/>
            <a:ext cx="838200" cy="609600"/>
          </a:xfrm>
          <a:prstGeom prst="downArrow">
            <a:avLst>
              <a:gd name="adj1" fmla="val 50000"/>
              <a:gd name="adj2" fmla="val 25000"/>
            </a:avLst>
          </a:prstGeom>
          <a:solidFill>
            <a:srgbClr val="FF3300"/>
          </a:solidFill>
          <a:ln w="9525">
            <a:solidFill>
              <a:schemeClr val="tx1"/>
            </a:solidFill>
            <a:miter lim="800000"/>
            <a:headEnd/>
            <a:tailEnd/>
          </a:ln>
        </p:spPr>
        <p:txBody>
          <a:bodyPr vert="eaVert" wrap="none" anchor="ctr"/>
          <a:lstStyle/>
          <a:p>
            <a:endParaRPr lang="en-US"/>
          </a:p>
        </p:txBody>
      </p:sp>
      <p:sp>
        <p:nvSpPr>
          <p:cNvPr id="147553" name="AutoShape 97"/>
          <p:cNvSpPr>
            <a:spLocks noChangeArrowheads="1"/>
          </p:cNvSpPr>
          <p:nvPr/>
        </p:nvSpPr>
        <p:spPr bwMode="auto">
          <a:xfrm rot="16200000">
            <a:off x="2743200" y="838200"/>
            <a:ext cx="990600" cy="2209800"/>
          </a:xfrm>
          <a:prstGeom prst="cloudCallout">
            <a:avLst>
              <a:gd name="adj1" fmla="val -5750"/>
              <a:gd name="adj2" fmla="val 801"/>
            </a:avLst>
          </a:prstGeom>
          <a:gradFill rotWithShape="1">
            <a:gsLst>
              <a:gs pos="0">
                <a:srgbClr val="0000FF">
                  <a:alpha val="39999"/>
                </a:srgbClr>
              </a:gs>
              <a:gs pos="50000">
                <a:srgbClr val="FFFFFF"/>
              </a:gs>
              <a:gs pos="100000">
                <a:srgbClr val="0000FF">
                  <a:alpha val="39999"/>
                </a:srgbClr>
              </a:gs>
            </a:gsLst>
            <a:lin ang="5400000" scaled="1"/>
          </a:gradFill>
          <a:ln w="9525">
            <a:solidFill>
              <a:schemeClr val="tx1"/>
            </a:solidFill>
            <a:round/>
            <a:headEnd/>
            <a:tailEnd/>
          </a:ln>
          <a:effectLst/>
        </p:spPr>
        <p:txBody>
          <a:bodyPr vert="eaVert"/>
          <a:lstStyle/>
          <a:p>
            <a:pPr eaLnBrk="1" hangingPunct="1">
              <a:defRPr/>
            </a:pPr>
            <a:endParaRPr lang="en-US" i="1"/>
          </a:p>
        </p:txBody>
      </p:sp>
      <p:pic>
        <p:nvPicPr>
          <p:cNvPr id="74796" name="Picture 9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1447800"/>
            <a:ext cx="9144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97" name="Text Box 99"/>
          <p:cNvSpPr txBox="1">
            <a:spLocks noChangeArrowheads="1"/>
          </p:cNvSpPr>
          <p:nvPr/>
        </p:nvSpPr>
        <p:spPr bwMode="auto">
          <a:xfrm>
            <a:off x="4191000" y="2057401"/>
            <a:ext cx="1466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l" eaLnBrk="1" hangingPunct="1"/>
            <a:r>
              <a:rPr lang="en-US" sz="2000">
                <a:solidFill>
                  <a:srgbClr val="FF3300"/>
                </a:solidFill>
              </a:rPr>
              <a:t>IP network</a:t>
            </a:r>
          </a:p>
        </p:txBody>
      </p:sp>
      <p:grpSp>
        <p:nvGrpSpPr>
          <p:cNvPr id="74798" name="Group 100"/>
          <p:cNvGrpSpPr>
            <a:grpSpLocks/>
          </p:cNvGrpSpPr>
          <p:nvPr/>
        </p:nvGrpSpPr>
        <p:grpSpPr bwMode="auto">
          <a:xfrm rot="10800000">
            <a:off x="3348038" y="1905000"/>
            <a:ext cx="233362" cy="604838"/>
            <a:chOff x="1056" y="1920"/>
            <a:chExt cx="192" cy="480"/>
          </a:xfrm>
        </p:grpSpPr>
        <p:sp>
          <p:nvSpPr>
            <p:cNvPr id="74875" name="AutoShape 101"/>
            <p:cNvSpPr>
              <a:spLocks noChangeArrowheads="1"/>
            </p:cNvSpPr>
            <p:nvPr/>
          </p:nvSpPr>
          <p:spPr bwMode="auto">
            <a:xfrm rot="-5400000">
              <a:off x="912" y="2064"/>
              <a:ext cx="480" cy="192"/>
            </a:xfrm>
            <a:custGeom>
              <a:avLst/>
              <a:gdLst>
                <a:gd name="T0" fmla="*/ 420 w 21600"/>
                <a:gd name="T1" fmla="*/ 96 h 21600"/>
                <a:gd name="T2" fmla="*/ 240 w 21600"/>
                <a:gd name="T3" fmla="*/ 192 h 21600"/>
                <a:gd name="T4" fmla="*/ 60 w 21600"/>
                <a:gd name="T5" fmla="*/ 96 h 21600"/>
                <a:gd name="T6" fmla="*/ 24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3366FF"/>
            </a:solidFill>
            <a:ln w="9525">
              <a:solidFill>
                <a:srgbClr val="000000"/>
              </a:solidFill>
              <a:miter lim="800000"/>
              <a:headEnd/>
              <a:tailEnd/>
            </a:ln>
          </p:spPr>
          <p:txBody>
            <a:bodyPr rot="10800000" vert="eaVert" wrap="none" lIns="0" tIns="0" rIns="0" bIns="0" anchor="ctr"/>
            <a:lstStyle/>
            <a:p>
              <a:pPr eaLnBrk="1" hangingPunct="1"/>
              <a:endParaRPr lang="en-US" sz="1200"/>
            </a:p>
          </p:txBody>
        </p:sp>
        <p:sp>
          <p:nvSpPr>
            <p:cNvPr id="74876" name="AutoShape 102"/>
            <p:cNvSpPr>
              <a:spLocks noChangeArrowheads="1"/>
            </p:cNvSpPr>
            <p:nvPr/>
          </p:nvSpPr>
          <p:spPr bwMode="auto">
            <a:xfrm>
              <a:off x="1084" y="21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4877" name="AutoShape 103"/>
            <p:cNvSpPr>
              <a:spLocks noChangeArrowheads="1"/>
            </p:cNvSpPr>
            <p:nvPr/>
          </p:nvSpPr>
          <p:spPr bwMode="auto">
            <a:xfrm rot="1723568">
              <a:off x="1088" y="20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4878" name="AutoShape 104"/>
            <p:cNvSpPr>
              <a:spLocks noChangeArrowheads="1"/>
            </p:cNvSpPr>
            <p:nvPr/>
          </p:nvSpPr>
          <p:spPr bwMode="auto">
            <a:xfrm rot="-1754429">
              <a:off x="1092" y="2248"/>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grpSp>
      <p:sp>
        <p:nvSpPr>
          <p:cNvPr id="74799" name="Freeform 105"/>
          <p:cNvSpPr>
            <a:spLocks noChangeAspect="1"/>
          </p:cNvSpPr>
          <p:nvPr/>
        </p:nvSpPr>
        <p:spPr bwMode="auto">
          <a:xfrm>
            <a:off x="3505200" y="3657600"/>
            <a:ext cx="3581400" cy="6096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349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800" name="Freeform 106"/>
          <p:cNvSpPr>
            <a:spLocks noChangeAspect="1"/>
          </p:cNvSpPr>
          <p:nvPr/>
        </p:nvSpPr>
        <p:spPr bwMode="auto">
          <a:xfrm>
            <a:off x="3505200" y="2438400"/>
            <a:ext cx="914400" cy="1828800"/>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2857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801" name="Freeform 107"/>
          <p:cNvSpPr>
            <a:spLocks noChangeAspect="1"/>
          </p:cNvSpPr>
          <p:nvPr/>
        </p:nvSpPr>
        <p:spPr bwMode="auto">
          <a:xfrm rot="10800000">
            <a:off x="2971800" y="2667000"/>
            <a:ext cx="914400" cy="609600"/>
          </a:xfrm>
          <a:custGeom>
            <a:avLst/>
            <a:gdLst>
              <a:gd name="T0" fmla="*/ 540 w 540"/>
              <a:gd name="T1" fmla="*/ 54 h 495"/>
              <a:gd name="T2" fmla="*/ 540 w 540"/>
              <a:gd name="T3" fmla="*/ 495 h 495"/>
              <a:gd name="T4" fmla="*/ 3 w 540"/>
              <a:gd name="T5" fmla="*/ 495 h 495"/>
              <a:gd name="T6" fmla="*/ 0 w 540"/>
              <a:gd name="T7" fmla="*/ 0 h 495"/>
              <a:gd name="T8" fmla="*/ 0 60000 65536"/>
              <a:gd name="T9" fmla="*/ 0 60000 65536"/>
              <a:gd name="T10" fmla="*/ 0 60000 65536"/>
              <a:gd name="T11" fmla="*/ 0 60000 65536"/>
              <a:gd name="T12" fmla="*/ 0 w 540"/>
              <a:gd name="T13" fmla="*/ 0 h 495"/>
              <a:gd name="T14" fmla="*/ 540 w 540"/>
              <a:gd name="T15" fmla="*/ 495 h 495"/>
            </a:gdLst>
            <a:ahLst/>
            <a:cxnLst>
              <a:cxn ang="T8">
                <a:pos x="T0" y="T1"/>
              </a:cxn>
              <a:cxn ang="T9">
                <a:pos x="T2" y="T3"/>
              </a:cxn>
              <a:cxn ang="T10">
                <a:pos x="T4" y="T5"/>
              </a:cxn>
              <a:cxn ang="T11">
                <a:pos x="T6" y="T7"/>
              </a:cxn>
            </a:cxnLst>
            <a:rect l="T12" t="T13" r="T14" b="T15"/>
            <a:pathLst>
              <a:path w="540" h="495">
                <a:moveTo>
                  <a:pt x="540" y="54"/>
                </a:moveTo>
                <a:lnTo>
                  <a:pt x="540" y="495"/>
                </a:lnTo>
                <a:lnTo>
                  <a:pt x="3" y="495"/>
                </a:lnTo>
                <a:lnTo>
                  <a:pt x="0"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4802" name="Group 108"/>
          <p:cNvGrpSpPr>
            <a:grpSpLocks/>
          </p:cNvGrpSpPr>
          <p:nvPr/>
        </p:nvGrpSpPr>
        <p:grpSpPr bwMode="auto">
          <a:xfrm>
            <a:off x="2743200" y="2819400"/>
            <a:ext cx="609600" cy="1143000"/>
            <a:chOff x="192" y="2016"/>
            <a:chExt cx="528" cy="480"/>
          </a:xfrm>
        </p:grpSpPr>
        <p:sp>
          <p:nvSpPr>
            <p:cNvPr id="74867" name="Rectangle 109"/>
            <p:cNvSpPr>
              <a:spLocks noChangeArrowheads="1"/>
            </p:cNvSpPr>
            <p:nvPr/>
          </p:nvSpPr>
          <p:spPr bwMode="auto">
            <a:xfrm>
              <a:off x="257" y="2068"/>
              <a:ext cx="463" cy="417"/>
            </a:xfrm>
            <a:prstGeom prst="rect">
              <a:avLst/>
            </a:prstGeom>
            <a:solidFill>
              <a:srgbClr val="A50021"/>
            </a:solidFill>
            <a:ln w="6350">
              <a:solidFill>
                <a:srgbClr val="FFFFFF"/>
              </a:solidFill>
              <a:miter lim="800000"/>
              <a:headEnd/>
              <a:tailEnd/>
            </a:ln>
          </p:spPr>
          <p:txBody>
            <a:bodyPr/>
            <a:lstStyle/>
            <a:p>
              <a:endParaRPr lang="en-US"/>
            </a:p>
          </p:txBody>
        </p:sp>
        <p:sp>
          <p:nvSpPr>
            <p:cNvPr id="74868" name="Freeform 110"/>
            <p:cNvSpPr>
              <a:spLocks/>
            </p:cNvSpPr>
            <p:nvPr/>
          </p:nvSpPr>
          <p:spPr bwMode="auto">
            <a:xfrm>
              <a:off x="192" y="2016"/>
              <a:ext cx="522" cy="52"/>
            </a:xfrm>
            <a:custGeom>
              <a:avLst/>
              <a:gdLst>
                <a:gd name="T0" fmla="*/ 459 w 459"/>
                <a:gd name="T1" fmla="*/ 27 h 27"/>
                <a:gd name="T2" fmla="*/ 406 w 459"/>
                <a:gd name="T3" fmla="*/ 0 h 27"/>
                <a:gd name="T4" fmla="*/ 0 w 459"/>
                <a:gd name="T5" fmla="*/ 0 h 27"/>
                <a:gd name="T6" fmla="*/ 50 w 459"/>
                <a:gd name="T7" fmla="*/ 27 h 27"/>
                <a:gd name="T8" fmla="*/ 459 w 459"/>
                <a:gd name="T9" fmla="*/ 27 h 27"/>
                <a:gd name="T10" fmla="*/ 0 60000 65536"/>
                <a:gd name="T11" fmla="*/ 0 60000 65536"/>
                <a:gd name="T12" fmla="*/ 0 60000 65536"/>
                <a:gd name="T13" fmla="*/ 0 60000 65536"/>
                <a:gd name="T14" fmla="*/ 0 60000 65536"/>
                <a:gd name="T15" fmla="*/ 0 w 459"/>
                <a:gd name="T16" fmla="*/ 0 h 27"/>
                <a:gd name="T17" fmla="*/ 459 w 459"/>
                <a:gd name="T18" fmla="*/ 27 h 27"/>
              </a:gdLst>
              <a:ahLst/>
              <a:cxnLst>
                <a:cxn ang="T10">
                  <a:pos x="T0" y="T1"/>
                </a:cxn>
                <a:cxn ang="T11">
                  <a:pos x="T2" y="T3"/>
                </a:cxn>
                <a:cxn ang="T12">
                  <a:pos x="T4" y="T5"/>
                </a:cxn>
                <a:cxn ang="T13">
                  <a:pos x="T6" y="T7"/>
                </a:cxn>
                <a:cxn ang="T14">
                  <a:pos x="T8" y="T9"/>
                </a:cxn>
              </a:cxnLst>
              <a:rect l="T15" t="T16" r="T17" b="T18"/>
              <a:pathLst>
                <a:path w="459" h="27">
                  <a:moveTo>
                    <a:pt x="459" y="27"/>
                  </a:moveTo>
                  <a:lnTo>
                    <a:pt x="406" y="0"/>
                  </a:lnTo>
                  <a:lnTo>
                    <a:pt x="0" y="0"/>
                  </a:lnTo>
                  <a:lnTo>
                    <a:pt x="50" y="27"/>
                  </a:lnTo>
                  <a:lnTo>
                    <a:pt x="459" y="27"/>
                  </a:lnTo>
                  <a:close/>
                </a:path>
              </a:pathLst>
            </a:custGeom>
            <a:solidFill>
              <a:srgbClr val="FFFF66"/>
            </a:solidFill>
            <a:ln w="6350">
              <a:solidFill>
                <a:srgbClr val="FFFFFF"/>
              </a:solidFill>
              <a:round/>
              <a:headEnd/>
              <a:tailEnd/>
            </a:ln>
          </p:spPr>
          <p:txBody>
            <a:bodyPr/>
            <a:lstStyle/>
            <a:p>
              <a:endParaRPr lang="en-US"/>
            </a:p>
          </p:txBody>
        </p:sp>
        <p:sp>
          <p:nvSpPr>
            <p:cNvPr id="74869" name="Freeform 111"/>
            <p:cNvSpPr>
              <a:spLocks/>
            </p:cNvSpPr>
            <p:nvPr/>
          </p:nvSpPr>
          <p:spPr bwMode="auto">
            <a:xfrm>
              <a:off x="194" y="2029"/>
              <a:ext cx="57" cy="467"/>
            </a:xfrm>
            <a:custGeom>
              <a:avLst/>
              <a:gdLst>
                <a:gd name="T0" fmla="*/ 50 w 50"/>
                <a:gd name="T1" fmla="*/ 26 h 244"/>
                <a:gd name="T2" fmla="*/ 0 w 50"/>
                <a:gd name="T3" fmla="*/ 0 h 244"/>
                <a:gd name="T4" fmla="*/ 0 w 50"/>
                <a:gd name="T5" fmla="*/ 217 h 244"/>
                <a:gd name="T6" fmla="*/ 50 w 50"/>
                <a:gd name="T7" fmla="*/ 244 h 244"/>
                <a:gd name="T8" fmla="*/ 50 w 50"/>
                <a:gd name="T9" fmla="*/ 26 h 244"/>
                <a:gd name="T10" fmla="*/ 0 60000 65536"/>
                <a:gd name="T11" fmla="*/ 0 60000 65536"/>
                <a:gd name="T12" fmla="*/ 0 60000 65536"/>
                <a:gd name="T13" fmla="*/ 0 60000 65536"/>
                <a:gd name="T14" fmla="*/ 0 60000 65536"/>
                <a:gd name="T15" fmla="*/ 0 w 50"/>
                <a:gd name="T16" fmla="*/ 0 h 244"/>
                <a:gd name="T17" fmla="*/ 50 w 50"/>
                <a:gd name="T18" fmla="*/ 244 h 244"/>
              </a:gdLst>
              <a:ahLst/>
              <a:cxnLst>
                <a:cxn ang="T10">
                  <a:pos x="T0" y="T1"/>
                </a:cxn>
                <a:cxn ang="T11">
                  <a:pos x="T2" y="T3"/>
                </a:cxn>
                <a:cxn ang="T12">
                  <a:pos x="T4" y="T5"/>
                </a:cxn>
                <a:cxn ang="T13">
                  <a:pos x="T6" y="T7"/>
                </a:cxn>
                <a:cxn ang="T14">
                  <a:pos x="T8" y="T9"/>
                </a:cxn>
              </a:cxnLst>
              <a:rect l="T15" t="T16" r="T17" b="T18"/>
              <a:pathLst>
                <a:path w="50" h="244">
                  <a:moveTo>
                    <a:pt x="50" y="26"/>
                  </a:moveTo>
                  <a:lnTo>
                    <a:pt x="0" y="0"/>
                  </a:lnTo>
                  <a:lnTo>
                    <a:pt x="0" y="217"/>
                  </a:lnTo>
                  <a:lnTo>
                    <a:pt x="50" y="244"/>
                  </a:lnTo>
                  <a:lnTo>
                    <a:pt x="50" y="26"/>
                  </a:lnTo>
                  <a:close/>
                </a:path>
              </a:pathLst>
            </a:custGeom>
            <a:solidFill>
              <a:srgbClr val="CC9900"/>
            </a:solidFill>
            <a:ln w="6350">
              <a:solidFill>
                <a:srgbClr val="FFFFFF"/>
              </a:solidFill>
              <a:round/>
              <a:headEnd/>
              <a:tailEnd/>
            </a:ln>
          </p:spPr>
          <p:txBody>
            <a:bodyPr/>
            <a:lstStyle/>
            <a:p>
              <a:endParaRPr lang="en-US"/>
            </a:p>
          </p:txBody>
        </p:sp>
        <p:grpSp>
          <p:nvGrpSpPr>
            <p:cNvPr id="74870" name="Group 112"/>
            <p:cNvGrpSpPr>
              <a:grpSpLocks/>
            </p:cNvGrpSpPr>
            <p:nvPr/>
          </p:nvGrpSpPr>
          <p:grpSpPr bwMode="auto">
            <a:xfrm>
              <a:off x="314" y="2112"/>
              <a:ext cx="330" cy="285"/>
              <a:chOff x="2975" y="2818"/>
              <a:chExt cx="290" cy="149"/>
            </a:xfrm>
          </p:grpSpPr>
          <p:sp>
            <p:nvSpPr>
              <p:cNvPr id="74871" name="Freeform 113"/>
              <p:cNvSpPr>
                <a:spLocks/>
              </p:cNvSpPr>
              <p:nvPr/>
            </p:nvSpPr>
            <p:spPr bwMode="auto">
              <a:xfrm>
                <a:off x="3045" y="2818"/>
                <a:ext cx="150" cy="143"/>
              </a:xfrm>
              <a:custGeom>
                <a:avLst/>
                <a:gdLst>
                  <a:gd name="T0" fmla="*/ 150 w 150"/>
                  <a:gd name="T1" fmla="*/ 24 h 143"/>
                  <a:gd name="T2" fmla="*/ 119 w 150"/>
                  <a:gd name="T3" fmla="*/ 0 h 143"/>
                  <a:gd name="T4" fmla="*/ 0 w 150"/>
                  <a:gd name="T5" fmla="*/ 119 h 143"/>
                  <a:gd name="T6" fmla="*/ 31 w 150"/>
                  <a:gd name="T7" fmla="*/ 143 h 143"/>
                  <a:gd name="T8" fmla="*/ 150 w 150"/>
                  <a:gd name="T9" fmla="*/ 24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150" y="24"/>
                    </a:moveTo>
                    <a:lnTo>
                      <a:pt x="119" y="0"/>
                    </a:lnTo>
                    <a:lnTo>
                      <a:pt x="0" y="119"/>
                    </a:lnTo>
                    <a:lnTo>
                      <a:pt x="31" y="143"/>
                    </a:lnTo>
                    <a:lnTo>
                      <a:pt x="15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72" name="Freeform 114"/>
              <p:cNvSpPr>
                <a:spLocks/>
              </p:cNvSpPr>
              <p:nvPr/>
            </p:nvSpPr>
            <p:spPr bwMode="auto">
              <a:xfrm>
                <a:off x="3045" y="2818"/>
                <a:ext cx="150" cy="143"/>
              </a:xfrm>
              <a:custGeom>
                <a:avLst/>
                <a:gdLst>
                  <a:gd name="T0" fmla="*/ 31 w 150"/>
                  <a:gd name="T1" fmla="*/ 0 h 143"/>
                  <a:gd name="T2" fmla="*/ 0 w 150"/>
                  <a:gd name="T3" fmla="*/ 24 h 143"/>
                  <a:gd name="T4" fmla="*/ 119 w 150"/>
                  <a:gd name="T5" fmla="*/ 143 h 143"/>
                  <a:gd name="T6" fmla="*/ 150 w 150"/>
                  <a:gd name="T7" fmla="*/ 119 h 143"/>
                  <a:gd name="T8" fmla="*/ 31 w 150"/>
                  <a:gd name="T9" fmla="*/ 0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31" y="0"/>
                    </a:moveTo>
                    <a:lnTo>
                      <a:pt x="0" y="24"/>
                    </a:lnTo>
                    <a:lnTo>
                      <a:pt x="119" y="143"/>
                    </a:lnTo>
                    <a:lnTo>
                      <a:pt x="150" y="119"/>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73" name="Rectangle 115"/>
              <p:cNvSpPr>
                <a:spLocks noChangeArrowheads="1"/>
              </p:cNvSpPr>
              <p:nvPr/>
            </p:nvSpPr>
            <p:spPr bwMode="auto">
              <a:xfrm>
                <a:off x="3174"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74" name="Rectangle 116"/>
              <p:cNvSpPr>
                <a:spLocks noChangeArrowheads="1"/>
              </p:cNvSpPr>
              <p:nvPr/>
            </p:nvSpPr>
            <p:spPr bwMode="auto">
              <a:xfrm>
                <a:off x="2975"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74803" name="Rectangle 117"/>
          <p:cNvSpPr>
            <a:spLocks noChangeAspect="1" noChangeArrowheads="1"/>
          </p:cNvSpPr>
          <p:nvPr/>
        </p:nvSpPr>
        <p:spPr bwMode="auto">
          <a:xfrm>
            <a:off x="3573463" y="3322638"/>
            <a:ext cx="25968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200">
                <a:solidFill>
                  <a:srgbClr val="000000"/>
                </a:solidFill>
              </a:rPr>
              <a:t>DDF</a:t>
            </a:r>
          </a:p>
        </p:txBody>
      </p:sp>
      <p:grpSp>
        <p:nvGrpSpPr>
          <p:cNvPr id="74804" name="Group 118"/>
          <p:cNvGrpSpPr>
            <a:grpSpLocks/>
          </p:cNvGrpSpPr>
          <p:nvPr/>
        </p:nvGrpSpPr>
        <p:grpSpPr bwMode="auto">
          <a:xfrm>
            <a:off x="2133600" y="2819400"/>
            <a:ext cx="609600" cy="1143000"/>
            <a:chOff x="192" y="2016"/>
            <a:chExt cx="528" cy="480"/>
          </a:xfrm>
        </p:grpSpPr>
        <p:sp>
          <p:nvSpPr>
            <p:cNvPr id="74859" name="Rectangle 119"/>
            <p:cNvSpPr>
              <a:spLocks noChangeArrowheads="1"/>
            </p:cNvSpPr>
            <p:nvPr/>
          </p:nvSpPr>
          <p:spPr bwMode="auto">
            <a:xfrm>
              <a:off x="257" y="2068"/>
              <a:ext cx="463" cy="417"/>
            </a:xfrm>
            <a:prstGeom prst="rect">
              <a:avLst/>
            </a:prstGeom>
            <a:solidFill>
              <a:srgbClr val="A50021"/>
            </a:solidFill>
            <a:ln w="6350">
              <a:solidFill>
                <a:srgbClr val="FFFFFF"/>
              </a:solidFill>
              <a:miter lim="800000"/>
              <a:headEnd/>
              <a:tailEnd/>
            </a:ln>
          </p:spPr>
          <p:txBody>
            <a:bodyPr/>
            <a:lstStyle/>
            <a:p>
              <a:endParaRPr lang="en-US"/>
            </a:p>
          </p:txBody>
        </p:sp>
        <p:sp>
          <p:nvSpPr>
            <p:cNvPr id="74860" name="Freeform 120"/>
            <p:cNvSpPr>
              <a:spLocks/>
            </p:cNvSpPr>
            <p:nvPr/>
          </p:nvSpPr>
          <p:spPr bwMode="auto">
            <a:xfrm>
              <a:off x="192" y="2016"/>
              <a:ext cx="522" cy="52"/>
            </a:xfrm>
            <a:custGeom>
              <a:avLst/>
              <a:gdLst>
                <a:gd name="T0" fmla="*/ 459 w 459"/>
                <a:gd name="T1" fmla="*/ 27 h 27"/>
                <a:gd name="T2" fmla="*/ 406 w 459"/>
                <a:gd name="T3" fmla="*/ 0 h 27"/>
                <a:gd name="T4" fmla="*/ 0 w 459"/>
                <a:gd name="T5" fmla="*/ 0 h 27"/>
                <a:gd name="T6" fmla="*/ 50 w 459"/>
                <a:gd name="T7" fmla="*/ 27 h 27"/>
                <a:gd name="T8" fmla="*/ 459 w 459"/>
                <a:gd name="T9" fmla="*/ 27 h 27"/>
                <a:gd name="T10" fmla="*/ 0 60000 65536"/>
                <a:gd name="T11" fmla="*/ 0 60000 65536"/>
                <a:gd name="T12" fmla="*/ 0 60000 65536"/>
                <a:gd name="T13" fmla="*/ 0 60000 65536"/>
                <a:gd name="T14" fmla="*/ 0 60000 65536"/>
                <a:gd name="T15" fmla="*/ 0 w 459"/>
                <a:gd name="T16" fmla="*/ 0 h 27"/>
                <a:gd name="T17" fmla="*/ 459 w 459"/>
                <a:gd name="T18" fmla="*/ 27 h 27"/>
              </a:gdLst>
              <a:ahLst/>
              <a:cxnLst>
                <a:cxn ang="T10">
                  <a:pos x="T0" y="T1"/>
                </a:cxn>
                <a:cxn ang="T11">
                  <a:pos x="T2" y="T3"/>
                </a:cxn>
                <a:cxn ang="T12">
                  <a:pos x="T4" y="T5"/>
                </a:cxn>
                <a:cxn ang="T13">
                  <a:pos x="T6" y="T7"/>
                </a:cxn>
                <a:cxn ang="T14">
                  <a:pos x="T8" y="T9"/>
                </a:cxn>
              </a:cxnLst>
              <a:rect l="T15" t="T16" r="T17" b="T18"/>
              <a:pathLst>
                <a:path w="459" h="27">
                  <a:moveTo>
                    <a:pt x="459" y="27"/>
                  </a:moveTo>
                  <a:lnTo>
                    <a:pt x="406" y="0"/>
                  </a:lnTo>
                  <a:lnTo>
                    <a:pt x="0" y="0"/>
                  </a:lnTo>
                  <a:lnTo>
                    <a:pt x="50" y="27"/>
                  </a:lnTo>
                  <a:lnTo>
                    <a:pt x="459" y="27"/>
                  </a:lnTo>
                  <a:close/>
                </a:path>
              </a:pathLst>
            </a:custGeom>
            <a:solidFill>
              <a:srgbClr val="FFFF66"/>
            </a:solidFill>
            <a:ln w="6350">
              <a:solidFill>
                <a:srgbClr val="FFFFFF"/>
              </a:solidFill>
              <a:round/>
              <a:headEnd/>
              <a:tailEnd/>
            </a:ln>
          </p:spPr>
          <p:txBody>
            <a:bodyPr/>
            <a:lstStyle/>
            <a:p>
              <a:endParaRPr lang="en-US"/>
            </a:p>
          </p:txBody>
        </p:sp>
        <p:sp>
          <p:nvSpPr>
            <p:cNvPr id="74861" name="Freeform 121"/>
            <p:cNvSpPr>
              <a:spLocks/>
            </p:cNvSpPr>
            <p:nvPr/>
          </p:nvSpPr>
          <p:spPr bwMode="auto">
            <a:xfrm>
              <a:off x="194" y="2029"/>
              <a:ext cx="57" cy="467"/>
            </a:xfrm>
            <a:custGeom>
              <a:avLst/>
              <a:gdLst>
                <a:gd name="T0" fmla="*/ 50 w 50"/>
                <a:gd name="T1" fmla="*/ 26 h 244"/>
                <a:gd name="T2" fmla="*/ 0 w 50"/>
                <a:gd name="T3" fmla="*/ 0 h 244"/>
                <a:gd name="T4" fmla="*/ 0 w 50"/>
                <a:gd name="T5" fmla="*/ 217 h 244"/>
                <a:gd name="T6" fmla="*/ 50 w 50"/>
                <a:gd name="T7" fmla="*/ 244 h 244"/>
                <a:gd name="T8" fmla="*/ 50 w 50"/>
                <a:gd name="T9" fmla="*/ 26 h 244"/>
                <a:gd name="T10" fmla="*/ 0 60000 65536"/>
                <a:gd name="T11" fmla="*/ 0 60000 65536"/>
                <a:gd name="T12" fmla="*/ 0 60000 65536"/>
                <a:gd name="T13" fmla="*/ 0 60000 65536"/>
                <a:gd name="T14" fmla="*/ 0 60000 65536"/>
                <a:gd name="T15" fmla="*/ 0 w 50"/>
                <a:gd name="T16" fmla="*/ 0 h 244"/>
                <a:gd name="T17" fmla="*/ 50 w 50"/>
                <a:gd name="T18" fmla="*/ 244 h 244"/>
              </a:gdLst>
              <a:ahLst/>
              <a:cxnLst>
                <a:cxn ang="T10">
                  <a:pos x="T0" y="T1"/>
                </a:cxn>
                <a:cxn ang="T11">
                  <a:pos x="T2" y="T3"/>
                </a:cxn>
                <a:cxn ang="T12">
                  <a:pos x="T4" y="T5"/>
                </a:cxn>
                <a:cxn ang="T13">
                  <a:pos x="T6" y="T7"/>
                </a:cxn>
                <a:cxn ang="T14">
                  <a:pos x="T8" y="T9"/>
                </a:cxn>
              </a:cxnLst>
              <a:rect l="T15" t="T16" r="T17" b="T18"/>
              <a:pathLst>
                <a:path w="50" h="244">
                  <a:moveTo>
                    <a:pt x="50" y="26"/>
                  </a:moveTo>
                  <a:lnTo>
                    <a:pt x="0" y="0"/>
                  </a:lnTo>
                  <a:lnTo>
                    <a:pt x="0" y="217"/>
                  </a:lnTo>
                  <a:lnTo>
                    <a:pt x="50" y="244"/>
                  </a:lnTo>
                  <a:lnTo>
                    <a:pt x="50" y="26"/>
                  </a:lnTo>
                  <a:close/>
                </a:path>
              </a:pathLst>
            </a:custGeom>
            <a:solidFill>
              <a:srgbClr val="CC9900"/>
            </a:solidFill>
            <a:ln w="6350">
              <a:solidFill>
                <a:srgbClr val="FFFFFF"/>
              </a:solidFill>
              <a:round/>
              <a:headEnd/>
              <a:tailEnd/>
            </a:ln>
          </p:spPr>
          <p:txBody>
            <a:bodyPr/>
            <a:lstStyle/>
            <a:p>
              <a:endParaRPr lang="en-US"/>
            </a:p>
          </p:txBody>
        </p:sp>
        <p:grpSp>
          <p:nvGrpSpPr>
            <p:cNvPr id="74862" name="Group 122"/>
            <p:cNvGrpSpPr>
              <a:grpSpLocks/>
            </p:cNvGrpSpPr>
            <p:nvPr/>
          </p:nvGrpSpPr>
          <p:grpSpPr bwMode="auto">
            <a:xfrm>
              <a:off x="314" y="2112"/>
              <a:ext cx="330" cy="285"/>
              <a:chOff x="2975" y="2818"/>
              <a:chExt cx="290" cy="149"/>
            </a:xfrm>
          </p:grpSpPr>
          <p:sp>
            <p:nvSpPr>
              <p:cNvPr id="74863" name="Freeform 123"/>
              <p:cNvSpPr>
                <a:spLocks/>
              </p:cNvSpPr>
              <p:nvPr/>
            </p:nvSpPr>
            <p:spPr bwMode="auto">
              <a:xfrm>
                <a:off x="3045" y="2818"/>
                <a:ext cx="150" cy="143"/>
              </a:xfrm>
              <a:custGeom>
                <a:avLst/>
                <a:gdLst>
                  <a:gd name="T0" fmla="*/ 150 w 150"/>
                  <a:gd name="T1" fmla="*/ 24 h 143"/>
                  <a:gd name="T2" fmla="*/ 119 w 150"/>
                  <a:gd name="T3" fmla="*/ 0 h 143"/>
                  <a:gd name="T4" fmla="*/ 0 w 150"/>
                  <a:gd name="T5" fmla="*/ 119 h 143"/>
                  <a:gd name="T6" fmla="*/ 31 w 150"/>
                  <a:gd name="T7" fmla="*/ 143 h 143"/>
                  <a:gd name="T8" fmla="*/ 150 w 150"/>
                  <a:gd name="T9" fmla="*/ 24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150" y="24"/>
                    </a:moveTo>
                    <a:lnTo>
                      <a:pt x="119" y="0"/>
                    </a:lnTo>
                    <a:lnTo>
                      <a:pt x="0" y="119"/>
                    </a:lnTo>
                    <a:lnTo>
                      <a:pt x="31" y="143"/>
                    </a:lnTo>
                    <a:lnTo>
                      <a:pt x="15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64" name="Freeform 124"/>
              <p:cNvSpPr>
                <a:spLocks/>
              </p:cNvSpPr>
              <p:nvPr/>
            </p:nvSpPr>
            <p:spPr bwMode="auto">
              <a:xfrm>
                <a:off x="3045" y="2818"/>
                <a:ext cx="150" cy="143"/>
              </a:xfrm>
              <a:custGeom>
                <a:avLst/>
                <a:gdLst>
                  <a:gd name="T0" fmla="*/ 31 w 150"/>
                  <a:gd name="T1" fmla="*/ 0 h 143"/>
                  <a:gd name="T2" fmla="*/ 0 w 150"/>
                  <a:gd name="T3" fmla="*/ 24 h 143"/>
                  <a:gd name="T4" fmla="*/ 119 w 150"/>
                  <a:gd name="T5" fmla="*/ 143 h 143"/>
                  <a:gd name="T6" fmla="*/ 150 w 150"/>
                  <a:gd name="T7" fmla="*/ 119 h 143"/>
                  <a:gd name="T8" fmla="*/ 31 w 150"/>
                  <a:gd name="T9" fmla="*/ 0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31" y="0"/>
                    </a:moveTo>
                    <a:lnTo>
                      <a:pt x="0" y="24"/>
                    </a:lnTo>
                    <a:lnTo>
                      <a:pt x="119" y="143"/>
                    </a:lnTo>
                    <a:lnTo>
                      <a:pt x="150" y="119"/>
                    </a:ln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865" name="Rectangle 125"/>
              <p:cNvSpPr>
                <a:spLocks noChangeArrowheads="1"/>
              </p:cNvSpPr>
              <p:nvPr/>
            </p:nvSpPr>
            <p:spPr bwMode="auto">
              <a:xfrm>
                <a:off x="3174"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66" name="Rectangle 126"/>
              <p:cNvSpPr>
                <a:spLocks noChangeArrowheads="1"/>
              </p:cNvSpPr>
              <p:nvPr/>
            </p:nvSpPr>
            <p:spPr bwMode="auto">
              <a:xfrm>
                <a:off x="2975" y="2931"/>
                <a:ext cx="91" cy="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74805" name="Rectangle 127"/>
          <p:cNvSpPr>
            <a:spLocks noChangeAspect="1" noChangeArrowheads="1"/>
          </p:cNvSpPr>
          <p:nvPr/>
        </p:nvSpPr>
        <p:spPr bwMode="auto">
          <a:xfrm>
            <a:off x="2735264" y="2438400"/>
            <a:ext cx="2821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200">
                <a:solidFill>
                  <a:srgbClr val="000000"/>
                </a:solidFill>
              </a:rPr>
              <a:t>V5.2</a:t>
            </a:r>
          </a:p>
        </p:txBody>
      </p:sp>
      <p:grpSp>
        <p:nvGrpSpPr>
          <p:cNvPr id="74806" name="Group 128"/>
          <p:cNvGrpSpPr>
            <a:grpSpLocks noChangeAspect="1"/>
          </p:cNvGrpSpPr>
          <p:nvPr/>
        </p:nvGrpSpPr>
        <p:grpSpPr bwMode="auto">
          <a:xfrm>
            <a:off x="3929064" y="3024188"/>
            <a:ext cx="185737" cy="633412"/>
            <a:chOff x="3052" y="2230"/>
            <a:chExt cx="78" cy="266"/>
          </a:xfrm>
        </p:grpSpPr>
        <p:sp>
          <p:nvSpPr>
            <p:cNvPr id="74857" name="Rectangle 129"/>
            <p:cNvSpPr>
              <a:spLocks noChangeAspect="1" noChangeArrowheads="1"/>
            </p:cNvSpPr>
            <p:nvPr/>
          </p:nvSpPr>
          <p:spPr bwMode="auto">
            <a:xfrm>
              <a:off x="3052" y="2230"/>
              <a:ext cx="78" cy="2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58" name="Rectangle 130"/>
            <p:cNvSpPr>
              <a:spLocks noChangeAspect="1" noChangeArrowheads="1"/>
            </p:cNvSpPr>
            <p:nvPr/>
          </p:nvSpPr>
          <p:spPr bwMode="auto">
            <a:xfrm>
              <a:off x="3052" y="2230"/>
              <a:ext cx="78" cy="266"/>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4807" name="Group 131"/>
          <p:cNvGrpSpPr>
            <a:grpSpLocks noChangeAspect="1"/>
          </p:cNvGrpSpPr>
          <p:nvPr/>
        </p:nvGrpSpPr>
        <p:grpSpPr bwMode="auto">
          <a:xfrm>
            <a:off x="3875089" y="3019426"/>
            <a:ext cx="185737" cy="633413"/>
            <a:chOff x="3052" y="2230"/>
            <a:chExt cx="78" cy="266"/>
          </a:xfrm>
        </p:grpSpPr>
        <p:sp>
          <p:nvSpPr>
            <p:cNvPr id="74855" name="Rectangle 132"/>
            <p:cNvSpPr>
              <a:spLocks noChangeAspect="1" noChangeArrowheads="1"/>
            </p:cNvSpPr>
            <p:nvPr/>
          </p:nvSpPr>
          <p:spPr bwMode="auto">
            <a:xfrm>
              <a:off x="3052" y="2230"/>
              <a:ext cx="78" cy="2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56" name="Rectangle 133"/>
            <p:cNvSpPr>
              <a:spLocks noChangeAspect="1" noChangeArrowheads="1"/>
            </p:cNvSpPr>
            <p:nvPr/>
          </p:nvSpPr>
          <p:spPr bwMode="auto">
            <a:xfrm>
              <a:off x="3052" y="2230"/>
              <a:ext cx="78" cy="266"/>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4808" name="Freeform 134"/>
          <p:cNvSpPr>
            <a:spLocks noChangeAspect="1"/>
          </p:cNvSpPr>
          <p:nvPr/>
        </p:nvSpPr>
        <p:spPr bwMode="auto">
          <a:xfrm>
            <a:off x="5792788" y="3657600"/>
            <a:ext cx="836612" cy="12954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34925"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4809" name="Group 135"/>
          <p:cNvGrpSpPr>
            <a:grpSpLocks noChangeAspect="1"/>
          </p:cNvGrpSpPr>
          <p:nvPr/>
        </p:nvGrpSpPr>
        <p:grpSpPr bwMode="auto">
          <a:xfrm>
            <a:off x="2924176" y="4191000"/>
            <a:ext cx="123825" cy="285750"/>
            <a:chOff x="3081" y="2554"/>
            <a:chExt cx="52" cy="120"/>
          </a:xfrm>
        </p:grpSpPr>
        <p:sp>
          <p:nvSpPr>
            <p:cNvPr id="74853" name="Freeform 136"/>
            <p:cNvSpPr>
              <a:spLocks noChangeAspect="1"/>
            </p:cNvSpPr>
            <p:nvPr/>
          </p:nvSpPr>
          <p:spPr bwMode="auto">
            <a:xfrm>
              <a:off x="3081" y="2554"/>
              <a:ext cx="52" cy="120"/>
            </a:xfrm>
            <a:custGeom>
              <a:avLst/>
              <a:gdLst>
                <a:gd name="T0" fmla="*/ 1 w 706"/>
                <a:gd name="T1" fmla="*/ 1394 h 1630"/>
                <a:gd name="T2" fmla="*/ 229 w 706"/>
                <a:gd name="T3" fmla="*/ 1626 h 1630"/>
                <a:gd name="T4" fmla="*/ 460 w 706"/>
                <a:gd name="T5" fmla="*/ 1629 h 1630"/>
                <a:gd name="T6" fmla="*/ 693 w 706"/>
                <a:gd name="T7" fmla="*/ 1401 h 1630"/>
                <a:gd name="T8" fmla="*/ 705 w 706"/>
                <a:gd name="T9" fmla="*/ 236 h 1630"/>
                <a:gd name="T10" fmla="*/ 477 w 706"/>
                <a:gd name="T11" fmla="*/ 4 h 1630"/>
                <a:gd name="T12" fmla="*/ 246 w 706"/>
                <a:gd name="T13" fmla="*/ 1 h 1630"/>
                <a:gd name="T14" fmla="*/ 13 w 706"/>
                <a:gd name="T15" fmla="*/ 229 h 1630"/>
                <a:gd name="T16" fmla="*/ 1 w 706"/>
                <a:gd name="T17" fmla="*/ 1394 h 16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6"/>
                <a:gd name="T28" fmla="*/ 0 h 1630"/>
                <a:gd name="T29" fmla="*/ 706 w 706"/>
                <a:gd name="T30" fmla="*/ 1630 h 16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6" h="1630">
                  <a:moveTo>
                    <a:pt x="1" y="1394"/>
                  </a:moveTo>
                  <a:cubicBezTo>
                    <a:pt x="0" y="1521"/>
                    <a:pt x="102" y="1625"/>
                    <a:pt x="229" y="1626"/>
                  </a:cubicBezTo>
                  <a:lnTo>
                    <a:pt x="460" y="1629"/>
                  </a:lnTo>
                  <a:cubicBezTo>
                    <a:pt x="587" y="1630"/>
                    <a:pt x="691" y="1528"/>
                    <a:pt x="693" y="1401"/>
                  </a:cubicBezTo>
                  <a:lnTo>
                    <a:pt x="705" y="236"/>
                  </a:lnTo>
                  <a:cubicBezTo>
                    <a:pt x="706" y="109"/>
                    <a:pt x="604" y="5"/>
                    <a:pt x="477" y="4"/>
                  </a:cubicBezTo>
                  <a:lnTo>
                    <a:pt x="246" y="1"/>
                  </a:lnTo>
                  <a:cubicBezTo>
                    <a:pt x="119" y="0"/>
                    <a:pt x="14" y="102"/>
                    <a:pt x="13" y="229"/>
                  </a:cubicBezTo>
                  <a:lnTo>
                    <a:pt x="1" y="1394"/>
                  </a:lnTo>
                  <a:close/>
                </a:path>
              </a:pathLst>
            </a:custGeom>
            <a:solidFill>
              <a:srgbClr val="CC9900"/>
            </a:solidFill>
            <a:ln w="0">
              <a:solidFill>
                <a:srgbClr val="000000"/>
              </a:solidFill>
              <a:round/>
              <a:headEnd/>
              <a:tailEnd/>
            </a:ln>
          </p:spPr>
          <p:txBody>
            <a:bodyPr/>
            <a:lstStyle/>
            <a:p>
              <a:endParaRPr lang="en-US"/>
            </a:p>
          </p:txBody>
        </p:sp>
        <p:sp>
          <p:nvSpPr>
            <p:cNvPr id="74854" name="Freeform 137"/>
            <p:cNvSpPr>
              <a:spLocks noChangeAspect="1"/>
            </p:cNvSpPr>
            <p:nvPr/>
          </p:nvSpPr>
          <p:spPr bwMode="auto">
            <a:xfrm>
              <a:off x="3081" y="2554"/>
              <a:ext cx="52" cy="120"/>
            </a:xfrm>
            <a:custGeom>
              <a:avLst/>
              <a:gdLst>
                <a:gd name="T0" fmla="*/ 0 w 353"/>
                <a:gd name="T1" fmla="*/ 697 h 815"/>
                <a:gd name="T2" fmla="*/ 114 w 353"/>
                <a:gd name="T3" fmla="*/ 813 h 815"/>
                <a:gd name="T4" fmla="*/ 230 w 353"/>
                <a:gd name="T5" fmla="*/ 815 h 815"/>
                <a:gd name="T6" fmla="*/ 346 w 353"/>
                <a:gd name="T7" fmla="*/ 701 h 815"/>
                <a:gd name="T8" fmla="*/ 352 w 353"/>
                <a:gd name="T9" fmla="*/ 118 h 815"/>
                <a:gd name="T10" fmla="*/ 238 w 353"/>
                <a:gd name="T11" fmla="*/ 2 h 815"/>
                <a:gd name="T12" fmla="*/ 123 w 353"/>
                <a:gd name="T13" fmla="*/ 1 h 815"/>
                <a:gd name="T14" fmla="*/ 6 w 353"/>
                <a:gd name="T15" fmla="*/ 115 h 815"/>
                <a:gd name="T16" fmla="*/ 0 w 353"/>
                <a:gd name="T17" fmla="*/ 697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3"/>
                <a:gd name="T28" fmla="*/ 0 h 815"/>
                <a:gd name="T29" fmla="*/ 353 w 353"/>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3" h="815">
                  <a:moveTo>
                    <a:pt x="0" y="697"/>
                  </a:moveTo>
                  <a:cubicBezTo>
                    <a:pt x="0" y="761"/>
                    <a:pt x="51" y="813"/>
                    <a:pt x="114" y="813"/>
                  </a:cubicBezTo>
                  <a:lnTo>
                    <a:pt x="230" y="815"/>
                  </a:lnTo>
                  <a:cubicBezTo>
                    <a:pt x="293" y="815"/>
                    <a:pt x="345" y="764"/>
                    <a:pt x="346" y="701"/>
                  </a:cubicBezTo>
                  <a:lnTo>
                    <a:pt x="352" y="118"/>
                  </a:lnTo>
                  <a:cubicBezTo>
                    <a:pt x="353" y="55"/>
                    <a:pt x="302" y="3"/>
                    <a:pt x="238" y="2"/>
                  </a:cubicBezTo>
                  <a:lnTo>
                    <a:pt x="123" y="1"/>
                  </a:lnTo>
                  <a:cubicBezTo>
                    <a:pt x="59" y="0"/>
                    <a:pt x="7" y="51"/>
                    <a:pt x="6" y="115"/>
                  </a:cubicBezTo>
                  <a:lnTo>
                    <a:pt x="0" y="697"/>
                  </a:lnTo>
                  <a:close/>
                </a:path>
              </a:pathLst>
            </a:custGeom>
            <a:noFill/>
            <a:ln w="7938"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4810" name="Freeform 138"/>
          <p:cNvSpPr>
            <a:spLocks noChangeAspect="1"/>
          </p:cNvSpPr>
          <p:nvPr/>
        </p:nvSpPr>
        <p:spPr bwMode="auto">
          <a:xfrm>
            <a:off x="3048000" y="4419600"/>
            <a:ext cx="2895600" cy="533400"/>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34925" cap="rnd">
            <a:solidFill>
              <a:srgbClr val="595959"/>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811" name="Text Box 139"/>
          <p:cNvSpPr txBox="1">
            <a:spLocks noChangeArrowheads="1"/>
          </p:cNvSpPr>
          <p:nvPr/>
        </p:nvSpPr>
        <p:spPr bwMode="auto">
          <a:xfrm>
            <a:off x="5029200" y="4495800"/>
            <a:ext cx="641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l" eaLnBrk="1" hangingPunct="1"/>
            <a:r>
              <a:rPr lang="en-US" sz="5400">
                <a:solidFill>
                  <a:srgbClr val="FF3300"/>
                </a:solidFill>
              </a:rPr>
              <a:t>X</a:t>
            </a:r>
          </a:p>
        </p:txBody>
      </p:sp>
      <p:sp>
        <p:nvSpPr>
          <p:cNvPr id="74812" name="Text Box 140"/>
          <p:cNvSpPr txBox="1">
            <a:spLocks noChangeArrowheads="1"/>
          </p:cNvSpPr>
          <p:nvPr/>
        </p:nvSpPr>
        <p:spPr bwMode="auto">
          <a:xfrm>
            <a:off x="4260850" y="4891088"/>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l" eaLnBrk="1" hangingPunct="1"/>
            <a:r>
              <a:rPr lang="en-US" b="0"/>
              <a:t>tie line</a:t>
            </a:r>
          </a:p>
        </p:txBody>
      </p:sp>
      <p:grpSp>
        <p:nvGrpSpPr>
          <p:cNvPr id="74813" name="Group 141"/>
          <p:cNvGrpSpPr>
            <a:grpSpLocks/>
          </p:cNvGrpSpPr>
          <p:nvPr/>
        </p:nvGrpSpPr>
        <p:grpSpPr bwMode="auto">
          <a:xfrm>
            <a:off x="2371726" y="4335464"/>
            <a:ext cx="447675" cy="465137"/>
            <a:chOff x="1808" y="3026"/>
            <a:chExt cx="282" cy="293"/>
          </a:xfrm>
        </p:grpSpPr>
        <p:grpSp>
          <p:nvGrpSpPr>
            <p:cNvPr id="74843" name="Group 142"/>
            <p:cNvGrpSpPr>
              <a:grpSpLocks noChangeAspect="1"/>
            </p:cNvGrpSpPr>
            <p:nvPr/>
          </p:nvGrpSpPr>
          <p:grpSpPr bwMode="auto">
            <a:xfrm>
              <a:off x="1808" y="3026"/>
              <a:ext cx="282" cy="290"/>
              <a:chOff x="1454" y="2311"/>
              <a:chExt cx="188" cy="193"/>
            </a:xfrm>
          </p:grpSpPr>
          <p:sp>
            <p:nvSpPr>
              <p:cNvPr id="74851" name="Rectangle 143"/>
              <p:cNvSpPr>
                <a:spLocks noChangeAspect="1" noChangeArrowheads="1"/>
              </p:cNvSpPr>
              <p:nvPr/>
            </p:nvSpPr>
            <p:spPr bwMode="auto">
              <a:xfrm>
                <a:off x="1454" y="2311"/>
                <a:ext cx="188" cy="19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52" name="Rectangle 144"/>
              <p:cNvSpPr>
                <a:spLocks noChangeAspect="1" noChangeArrowheads="1"/>
              </p:cNvSpPr>
              <p:nvPr/>
            </p:nvSpPr>
            <p:spPr bwMode="auto">
              <a:xfrm>
                <a:off x="1454" y="2311"/>
                <a:ext cx="188" cy="193"/>
              </a:xfrm>
              <a:prstGeom prst="rect">
                <a:avLst/>
              </a:prstGeom>
              <a:solidFill>
                <a:srgbClr val="FF6600"/>
              </a:solidFill>
              <a:ln w="7938" cap="rnd">
                <a:solidFill>
                  <a:srgbClr val="595959"/>
                </a:solidFill>
                <a:miter lim="800000"/>
                <a:headEnd/>
                <a:tailEnd/>
              </a:ln>
            </p:spPr>
            <p:txBody>
              <a:bodyPr/>
              <a:lstStyle/>
              <a:p>
                <a:endParaRPr lang="en-US"/>
              </a:p>
            </p:txBody>
          </p:sp>
        </p:grpSp>
        <p:sp>
          <p:nvSpPr>
            <p:cNvPr id="74844" name="Rectangle 145"/>
            <p:cNvSpPr>
              <a:spLocks noChangeAspect="1" noChangeArrowheads="1"/>
            </p:cNvSpPr>
            <p:nvPr/>
          </p:nvSpPr>
          <p:spPr bwMode="auto">
            <a:xfrm>
              <a:off x="1849" y="3067"/>
              <a:ext cx="76" cy="252"/>
            </a:xfrm>
            <a:prstGeom prst="rect">
              <a:avLst/>
            </a:prstGeom>
            <a:solidFill>
              <a:srgbClr val="FF6600"/>
            </a:solidFill>
            <a:ln w="7938" cap="rnd">
              <a:solidFill>
                <a:srgbClr val="595959"/>
              </a:solidFill>
              <a:miter lim="800000"/>
              <a:headEnd/>
              <a:tailEnd/>
            </a:ln>
          </p:spPr>
          <p:txBody>
            <a:bodyPr/>
            <a:lstStyle/>
            <a:p>
              <a:endParaRPr lang="en-US"/>
            </a:p>
          </p:txBody>
        </p:sp>
        <p:sp>
          <p:nvSpPr>
            <p:cNvPr id="74845" name="Rectangle 146"/>
            <p:cNvSpPr>
              <a:spLocks noChangeAspect="1" noChangeArrowheads="1"/>
            </p:cNvSpPr>
            <p:nvPr/>
          </p:nvSpPr>
          <p:spPr bwMode="auto">
            <a:xfrm>
              <a:off x="1973" y="3067"/>
              <a:ext cx="77" cy="252"/>
            </a:xfrm>
            <a:prstGeom prst="rect">
              <a:avLst/>
            </a:prstGeom>
            <a:solidFill>
              <a:srgbClr val="FF6600"/>
            </a:solidFill>
            <a:ln w="7938" cap="rnd">
              <a:solidFill>
                <a:srgbClr val="595959"/>
              </a:solidFill>
              <a:miter lim="800000"/>
              <a:headEnd/>
              <a:tailEnd/>
            </a:ln>
          </p:spPr>
          <p:txBody>
            <a:bodyPr/>
            <a:lstStyle/>
            <a:p>
              <a:endParaRPr lang="en-US"/>
            </a:p>
          </p:txBody>
        </p:sp>
        <p:grpSp>
          <p:nvGrpSpPr>
            <p:cNvPr id="74846" name="Group 147"/>
            <p:cNvGrpSpPr>
              <a:grpSpLocks noChangeAspect="1"/>
            </p:cNvGrpSpPr>
            <p:nvPr/>
          </p:nvGrpSpPr>
          <p:grpSpPr bwMode="auto">
            <a:xfrm>
              <a:off x="1808" y="3026"/>
              <a:ext cx="282" cy="290"/>
              <a:chOff x="1454" y="2311"/>
              <a:chExt cx="188" cy="193"/>
            </a:xfrm>
          </p:grpSpPr>
          <p:sp>
            <p:nvSpPr>
              <p:cNvPr id="74849" name="Rectangle 148"/>
              <p:cNvSpPr>
                <a:spLocks noChangeAspect="1" noChangeArrowheads="1"/>
              </p:cNvSpPr>
              <p:nvPr/>
            </p:nvSpPr>
            <p:spPr bwMode="auto">
              <a:xfrm>
                <a:off x="1454" y="2311"/>
                <a:ext cx="188" cy="19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50" name="Rectangle 149"/>
              <p:cNvSpPr>
                <a:spLocks noChangeAspect="1" noChangeArrowheads="1"/>
              </p:cNvSpPr>
              <p:nvPr/>
            </p:nvSpPr>
            <p:spPr bwMode="auto">
              <a:xfrm>
                <a:off x="1454" y="2311"/>
                <a:ext cx="188" cy="193"/>
              </a:xfrm>
              <a:prstGeom prst="rect">
                <a:avLst/>
              </a:prstGeom>
              <a:solidFill>
                <a:srgbClr val="FF6600"/>
              </a:solidFill>
              <a:ln w="7938" cap="rnd">
                <a:solidFill>
                  <a:srgbClr val="595959"/>
                </a:solidFill>
                <a:miter lim="800000"/>
                <a:headEnd/>
                <a:tailEnd/>
              </a:ln>
            </p:spPr>
            <p:txBody>
              <a:bodyPr/>
              <a:lstStyle/>
              <a:p>
                <a:endParaRPr lang="en-US"/>
              </a:p>
            </p:txBody>
          </p:sp>
        </p:grpSp>
        <p:sp>
          <p:nvSpPr>
            <p:cNvPr id="74847" name="Rectangle 150"/>
            <p:cNvSpPr>
              <a:spLocks noChangeAspect="1" noChangeArrowheads="1"/>
            </p:cNvSpPr>
            <p:nvPr/>
          </p:nvSpPr>
          <p:spPr bwMode="auto">
            <a:xfrm>
              <a:off x="1849" y="3067"/>
              <a:ext cx="76" cy="252"/>
            </a:xfrm>
            <a:prstGeom prst="rect">
              <a:avLst/>
            </a:prstGeom>
            <a:solidFill>
              <a:srgbClr val="FF6600"/>
            </a:solidFill>
            <a:ln w="7938" cap="rnd">
              <a:solidFill>
                <a:srgbClr val="595959"/>
              </a:solidFill>
              <a:miter lim="800000"/>
              <a:headEnd/>
              <a:tailEnd/>
            </a:ln>
          </p:spPr>
          <p:txBody>
            <a:bodyPr/>
            <a:lstStyle/>
            <a:p>
              <a:endParaRPr lang="en-US"/>
            </a:p>
          </p:txBody>
        </p:sp>
        <p:sp>
          <p:nvSpPr>
            <p:cNvPr id="74848" name="Rectangle 151"/>
            <p:cNvSpPr>
              <a:spLocks noChangeAspect="1" noChangeArrowheads="1"/>
            </p:cNvSpPr>
            <p:nvPr/>
          </p:nvSpPr>
          <p:spPr bwMode="auto">
            <a:xfrm>
              <a:off x="1973" y="3067"/>
              <a:ext cx="77" cy="252"/>
            </a:xfrm>
            <a:prstGeom prst="rect">
              <a:avLst/>
            </a:prstGeom>
            <a:solidFill>
              <a:srgbClr val="FF6600"/>
            </a:solidFill>
            <a:ln w="7938" cap="rnd">
              <a:solidFill>
                <a:srgbClr val="595959"/>
              </a:solidFill>
              <a:miter lim="800000"/>
              <a:headEnd/>
              <a:tailEnd/>
            </a:ln>
          </p:spPr>
          <p:txBody>
            <a:bodyPr/>
            <a:lstStyle/>
            <a:p>
              <a:endParaRPr lang="en-US"/>
            </a:p>
          </p:txBody>
        </p:sp>
      </p:grpSp>
      <p:grpSp>
        <p:nvGrpSpPr>
          <p:cNvPr id="74814" name="Group 152"/>
          <p:cNvGrpSpPr>
            <a:grpSpLocks/>
          </p:cNvGrpSpPr>
          <p:nvPr/>
        </p:nvGrpSpPr>
        <p:grpSpPr bwMode="auto">
          <a:xfrm rot="10800000">
            <a:off x="2554289" y="4364038"/>
            <a:ext cx="166687" cy="436562"/>
            <a:chOff x="1056" y="1920"/>
            <a:chExt cx="192" cy="480"/>
          </a:xfrm>
        </p:grpSpPr>
        <p:sp>
          <p:nvSpPr>
            <p:cNvPr id="74839" name="AutoShape 153"/>
            <p:cNvSpPr>
              <a:spLocks noChangeArrowheads="1"/>
            </p:cNvSpPr>
            <p:nvPr/>
          </p:nvSpPr>
          <p:spPr bwMode="auto">
            <a:xfrm rot="-5400000">
              <a:off x="912" y="2064"/>
              <a:ext cx="480" cy="192"/>
            </a:xfrm>
            <a:custGeom>
              <a:avLst/>
              <a:gdLst>
                <a:gd name="T0" fmla="*/ 420 w 21600"/>
                <a:gd name="T1" fmla="*/ 96 h 21600"/>
                <a:gd name="T2" fmla="*/ 240 w 21600"/>
                <a:gd name="T3" fmla="*/ 192 h 21600"/>
                <a:gd name="T4" fmla="*/ 60 w 21600"/>
                <a:gd name="T5" fmla="*/ 96 h 21600"/>
                <a:gd name="T6" fmla="*/ 24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3366FF"/>
            </a:solidFill>
            <a:ln w="9525">
              <a:solidFill>
                <a:srgbClr val="000000"/>
              </a:solidFill>
              <a:miter lim="800000"/>
              <a:headEnd/>
              <a:tailEnd/>
            </a:ln>
          </p:spPr>
          <p:txBody>
            <a:bodyPr rot="10800000" vert="eaVert" wrap="none" lIns="0" tIns="0" rIns="0" bIns="0" anchor="ctr"/>
            <a:lstStyle/>
            <a:p>
              <a:pPr eaLnBrk="1" hangingPunct="1"/>
              <a:endParaRPr lang="en-US" sz="1200"/>
            </a:p>
          </p:txBody>
        </p:sp>
        <p:sp>
          <p:nvSpPr>
            <p:cNvPr id="74840" name="AutoShape 154"/>
            <p:cNvSpPr>
              <a:spLocks noChangeArrowheads="1"/>
            </p:cNvSpPr>
            <p:nvPr/>
          </p:nvSpPr>
          <p:spPr bwMode="auto">
            <a:xfrm>
              <a:off x="1084" y="21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4841" name="AutoShape 155"/>
            <p:cNvSpPr>
              <a:spLocks noChangeArrowheads="1"/>
            </p:cNvSpPr>
            <p:nvPr/>
          </p:nvSpPr>
          <p:spPr bwMode="auto">
            <a:xfrm rot="1723568">
              <a:off x="1088" y="2034"/>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4842" name="AutoShape 156"/>
            <p:cNvSpPr>
              <a:spLocks noChangeArrowheads="1"/>
            </p:cNvSpPr>
            <p:nvPr/>
          </p:nvSpPr>
          <p:spPr bwMode="auto">
            <a:xfrm rot="-1754429">
              <a:off x="1092" y="2248"/>
              <a:ext cx="144" cy="48"/>
            </a:xfrm>
            <a:prstGeom prst="rightArrow">
              <a:avLst>
                <a:gd name="adj1" fmla="val 33333"/>
                <a:gd name="adj2" fmla="val 70833"/>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grpSp>
      <p:sp>
        <p:nvSpPr>
          <p:cNvPr id="74815" name="Rectangle 157"/>
          <p:cNvSpPr>
            <a:spLocks noChangeArrowheads="1"/>
          </p:cNvSpPr>
          <p:nvPr/>
        </p:nvSpPr>
        <p:spPr bwMode="auto">
          <a:xfrm>
            <a:off x="2133600" y="4846638"/>
            <a:ext cx="7620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1" hangingPunct="1"/>
            <a:r>
              <a:rPr kumimoji="1" lang="en-US" sz="1200">
                <a:solidFill>
                  <a:srgbClr val="000000"/>
                </a:solidFill>
              </a:rPr>
              <a:t>IP DSLAM</a:t>
            </a:r>
          </a:p>
        </p:txBody>
      </p:sp>
      <p:sp>
        <p:nvSpPr>
          <p:cNvPr id="74816" name="Line 158"/>
          <p:cNvSpPr>
            <a:spLocks noChangeAspect="1" noChangeShapeType="1"/>
          </p:cNvSpPr>
          <p:nvPr/>
        </p:nvSpPr>
        <p:spPr bwMode="auto">
          <a:xfrm>
            <a:off x="3022600" y="4200526"/>
            <a:ext cx="1588" cy="638175"/>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4817" name="Group 159"/>
          <p:cNvGrpSpPr>
            <a:grpSpLocks noChangeAspect="1"/>
          </p:cNvGrpSpPr>
          <p:nvPr/>
        </p:nvGrpSpPr>
        <p:grpSpPr bwMode="auto">
          <a:xfrm>
            <a:off x="3071814" y="4200525"/>
            <a:ext cx="185737" cy="628650"/>
            <a:chOff x="2972" y="2230"/>
            <a:chExt cx="78" cy="264"/>
          </a:xfrm>
        </p:grpSpPr>
        <p:sp>
          <p:nvSpPr>
            <p:cNvPr id="74837" name="Rectangle 160"/>
            <p:cNvSpPr>
              <a:spLocks noChangeAspect="1" noChangeArrowheads="1"/>
            </p:cNvSpPr>
            <p:nvPr/>
          </p:nvSpPr>
          <p:spPr bwMode="auto">
            <a:xfrm>
              <a:off x="2972" y="2230"/>
              <a:ext cx="78" cy="26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38" name="Rectangle 161"/>
            <p:cNvSpPr>
              <a:spLocks noChangeAspect="1" noChangeArrowheads="1"/>
            </p:cNvSpPr>
            <p:nvPr/>
          </p:nvSpPr>
          <p:spPr bwMode="auto">
            <a:xfrm>
              <a:off x="2972" y="2230"/>
              <a:ext cx="78" cy="26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4818" name="Line 162"/>
          <p:cNvSpPr>
            <a:spLocks noChangeAspect="1" noChangeShapeType="1"/>
          </p:cNvSpPr>
          <p:nvPr/>
        </p:nvSpPr>
        <p:spPr bwMode="auto">
          <a:xfrm>
            <a:off x="3127375" y="4324350"/>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19" name="Line 163"/>
          <p:cNvSpPr>
            <a:spLocks noChangeAspect="1" noChangeShapeType="1"/>
          </p:cNvSpPr>
          <p:nvPr/>
        </p:nvSpPr>
        <p:spPr bwMode="auto">
          <a:xfrm>
            <a:off x="3127375" y="4452939"/>
            <a:ext cx="63500" cy="1587"/>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0" name="Line 164"/>
          <p:cNvSpPr>
            <a:spLocks noChangeAspect="1" noChangeShapeType="1"/>
          </p:cNvSpPr>
          <p:nvPr/>
        </p:nvSpPr>
        <p:spPr bwMode="auto">
          <a:xfrm>
            <a:off x="3127375" y="4581525"/>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1" name="Line 165"/>
          <p:cNvSpPr>
            <a:spLocks noChangeAspect="1" noChangeShapeType="1"/>
          </p:cNvSpPr>
          <p:nvPr/>
        </p:nvSpPr>
        <p:spPr bwMode="auto">
          <a:xfrm>
            <a:off x="3127375" y="4710114"/>
            <a:ext cx="63500" cy="1587"/>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4822" name="Group 166"/>
          <p:cNvGrpSpPr>
            <a:grpSpLocks noChangeAspect="1"/>
          </p:cNvGrpSpPr>
          <p:nvPr/>
        </p:nvGrpSpPr>
        <p:grpSpPr bwMode="auto">
          <a:xfrm>
            <a:off x="2952750" y="4200526"/>
            <a:ext cx="185738" cy="633413"/>
            <a:chOff x="3052" y="2230"/>
            <a:chExt cx="78" cy="266"/>
          </a:xfrm>
        </p:grpSpPr>
        <p:sp>
          <p:nvSpPr>
            <p:cNvPr id="74835" name="Rectangle 167"/>
            <p:cNvSpPr>
              <a:spLocks noChangeAspect="1" noChangeArrowheads="1"/>
            </p:cNvSpPr>
            <p:nvPr/>
          </p:nvSpPr>
          <p:spPr bwMode="auto">
            <a:xfrm>
              <a:off x="3052" y="2230"/>
              <a:ext cx="78" cy="2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36" name="Rectangle 168"/>
            <p:cNvSpPr>
              <a:spLocks noChangeAspect="1" noChangeArrowheads="1"/>
            </p:cNvSpPr>
            <p:nvPr/>
          </p:nvSpPr>
          <p:spPr bwMode="auto">
            <a:xfrm>
              <a:off x="3052" y="2230"/>
              <a:ext cx="78" cy="266"/>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4823" name="Line 169"/>
          <p:cNvSpPr>
            <a:spLocks noChangeAspect="1" noChangeShapeType="1"/>
          </p:cNvSpPr>
          <p:nvPr/>
        </p:nvSpPr>
        <p:spPr bwMode="auto">
          <a:xfrm>
            <a:off x="3022600" y="4200526"/>
            <a:ext cx="1588" cy="638175"/>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4824" name="Group 170"/>
          <p:cNvGrpSpPr>
            <a:grpSpLocks noChangeAspect="1"/>
          </p:cNvGrpSpPr>
          <p:nvPr/>
        </p:nvGrpSpPr>
        <p:grpSpPr bwMode="auto">
          <a:xfrm>
            <a:off x="3071814" y="4200525"/>
            <a:ext cx="185737" cy="628650"/>
            <a:chOff x="2972" y="2230"/>
            <a:chExt cx="78" cy="264"/>
          </a:xfrm>
        </p:grpSpPr>
        <p:sp>
          <p:nvSpPr>
            <p:cNvPr id="74833" name="Rectangle 171"/>
            <p:cNvSpPr>
              <a:spLocks noChangeAspect="1" noChangeArrowheads="1"/>
            </p:cNvSpPr>
            <p:nvPr/>
          </p:nvSpPr>
          <p:spPr bwMode="auto">
            <a:xfrm>
              <a:off x="2972" y="2230"/>
              <a:ext cx="78" cy="26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34" name="Rectangle 172"/>
            <p:cNvSpPr>
              <a:spLocks noChangeAspect="1" noChangeArrowheads="1"/>
            </p:cNvSpPr>
            <p:nvPr/>
          </p:nvSpPr>
          <p:spPr bwMode="auto">
            <a:xfrm>
              <a:off x="2972" y="2230"/>
              <a:ext cx="78" cy="26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4825" name="Line 173"/>
          <p:cNvSpPr>
            <a:spLocks noChangeAspect="1" noChangeShapeType="1"/>
          </p:cNvSpPr>
          <p:nvPr/>
        </p:nvSpPr>
        <p:spPr bwMode="auto">
          <a:xfrm>
            <a:off x="3127375" y="4324350"/>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6" name="Line 174"/>
          <p:cNvSpPr>
            <a:spLocks noChangeAspect="1" noChangeShapeType="1"/>
          </p:cNvSpPr>
          <p:nvPr/>
        </p:nvSpPr>
        <p:spPr bwMode="auto">
          <a:xfrm>
            <a:off x="3127375" y="4452939"/>
            <a:ext cx="63500" cy="1587"/>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7" name="Line 175"/>
          <p:cNvSpPr>
            <a:spLocks noChangeAspect="1" noChangeShapeType="1"/>
          </p:cNvSpPr>
          <p:nvPr/>
        </p:nvSpPr>
        <p:spPr bwMode="auto">
          <a:xfrm>
            <a:off x="3127375" y="4581525"/>
            <a:ext cx="63500" cy="1588"/>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8" name="Line 176"/>
          <p:cNvSpPr>
            <a:spLocks noChangeAspect="1" noChangeShapeType="1"/>
          </p:cNvSpPr>
          <p:nvPr/>
        </p:nvSpPr>
        <p:spPr bwMode="auto">
          <a:xfrm>
            <a:off x="3084514" y="4706938"/>
            <a:ext cx="149225" cy="6350"/>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829" name="Rectangle 177"/>
          <p:cNvSpPr>
            <a:spLocks noChangeAspect="1" noChangeArrowheads="1"/>
          </p:cNvSpPr>
          <p:nvPr/>
        </p:nvSpPr>
        <p:spPr bwMode="auto">
          <a:xfrm>
            <a:off x="3276600" y="4618038"/>
            <a:ext cx="2965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200">
                <a:solidFill>
                  <a:srgbClr val="000000"/>
                </a:solidFill>
              </a:rPr>
              <a:t>MDF</a:t>
            </a:r>
          </a:p>
        </p:txBody>
      </p:sp>
      <p:grpSp>
        <p:nvGrpSpPr>
          <p:cNvPr id="74830" name="Group 178"/>
          <p:cNvGrpSpPr>
            <a:grpSpLocks noChangeAspect="1"/>
          </p:cNvGrpSpPr>
          <p:nvPr/>
        </p:nvGrpSpPr>
        <p:grpSpPr bwMode="auto">
          <a:xfrm>
            <a:off x="2895600" y="4200526"/>
            <a:ext cx="185738" cy="633413"/>
            <a:chOff x="3052" y="2230"/>
            <a:chExt cx="78" cy="266"/>
          </a:xfrm>
        </p:grpSpPr>
        <p:sp>
          <p:nvSpPr>
            <p:cNvPr id="74831" name="Rectangle 179"/>
            <p:cNvSpPr>
              <a:spLocks noChangeAspect="1" noChangeArrowheads="1"/>
            </p:cNvSpPr>
            <p:nvPr/>
          </p:nvSpPr>
          <p:spPr bwMode="auto">
            <a:xfrm>
              <a:off x="3052" y="2230"/>
              <a:ext cx="78" cy="2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832" name="Rectangle 180"/>
            <p:cNvSpPr>
              <a:spLocks noChangeAspect="1" noChangeArrowheads="1"/>
            </p:cNvSpPr>
            <p:nvPr/>
          </p:nvSpPr>
          <p:spPr bwMode="auto">
            <a:xfrm>
              <a:off x="3052" y="2230"/>
              <a:ext cx="78" cy="266"/>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17402166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057400" y="1371601"/>
            <a:ext cx="8077200" cy="4879975"/>
          </a:xfrm>
          <a:prstGeom prst="rect">
            <a:avLst/>
          </a:prstGeom>
          <a:noFill/>
          <a:ln w="19050">
            <a:solidFill>
              <a:srgbClr val="00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342900" indent="-3429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342900" indent="-342900">
              <a:lnSpc>
                <a:spcPct val="90000"/>
              </a:lnSpc>
              <a:spcBef>
                <a:spcPct val="90000"/>
              </a:spcBef>
              <a:buClr>
                <a:schemeClr val="tx1"/>
              </a:buClr>
              <a:buSzPct val="65000"/>
              <a:buFont typeface="Monotype Sorts" pitchFamily="2" charset="2"/>
              <a:buChar char="n"/>
            </a:pPr>
            <a:endParaRPr lang="en-US" sz="1600">
              <a:cs typeface="Arial" pitchFamily="34" charset="0"/>
            </a:endParaRPr>
          </a:p>
          <a:p>
            <a:pPr marL="342900" indent="-342900">
              <a:lnSpc>
                <a:spcPct val="90000"/>
              </a:lnSpc>
              <a:spcBef>
                <a:spcPct val="90000"/>
              </a:spcBef>
              <a:buClr>
                <a:schemeClr val="tx1"/>
              </a:buClr>
              <a:buSzPct val="65000"/>
            </a:pPr>
            <a:r>
              <a:rPr lang="en-US" sz="1600">
                <a:cs typeface="Arial" pitchFamily="34" charset="0"/>
              </a:rPr>
              <a:t/>
            </a:r>
            <a:br>
              <a:rPr lang="en-US" sz="1600">
                <a:cs typeface="Arial" pitchFamily="34" charset="0"/>
              </a:rPr>
            </a:br>
            <a:endParaRPr lang="en-US" sz="1600">
              <a:cs typeface="Arial" pitchFamily="34" charset="0"/>
            </a:endParaRPr>
          </a:p>
          <a:p>
            <a:pPr marL="342900" indent="-342900">
              <a:lnSpc>
                <a:spcPct val="90000"/>
              </a:lnSpc>
              <a:spcBef>
                <a:spcPct val="150000"/>
              </a:spcBef>
              <a:buClr>
                <a:schemeClr val="bg2"/>
              </a:buClr>
              <a:buSzPct val="65000"/>
              <a:buFont typeface="Monotype Sorts" pitchFamily="2" charset="2"/>
              <a:buChar char="n"/>
            </a:pPr>
            <a:endParaRPr lang="en-US" sz="1400">
              <a:cs typeface="Arial" pitchFamily="34" charset="0"/>
            </a:endParaRPr>
          </a:p>
          <a:p>
            <a:pPr marL="342900" indent="-342900">
              <a:lnSpc>
                <a:spcPct val="90000"/>
              </a:lnSpc>
              <a:spcBef>
                <a:spcPct val="150000"/>
              </a:spcBef>
              <a:buClr>
                <a:schemeClr val="bg2"/>
              </a:buClr>
              <a:buSzPct val="65000"/>
              <a:buFont typeface="Monotype Sorts" pitchFamily="2" charset="2"/>
              <a:buChar char="n"/>
            </a:pPr>
            <a:endParaRPr lang="en-US" sz="1400">
              <a:cs typeface="Arial" pitchFamily="34" charset="0"/>
            </a:endParaRPr>
          </a:p>
          <a:p>
            <a:pPr marL="342900" indent="-342900">
              <a:lnSpc>
                <a:spcPct val="90000"/>
              </a:lnSpc>
              <a:spcBef>
                <a:spcPct val="150000"/>
              </a:spcBef>
              <a:buClr>
                <a:schemeClr val="bg2"/>
              </a:buClr>
              <a:buSzPct val="65000"/>
              <a:buFont typeface="Monotype Sorts" pitchFamily="2" charset="2"/>
              <a:buChar char="n"/>
            </a:pPr>
            <a:r>
              <a:rPr lang="en-US" sz="1400">
                <a:cs typeface="Arial" pitchFamily="34" charset="0"/>
              </a:rPr>
              <a:t>TRANSFORMASI LE MENJADI MEDIA GATEWAY / MSAN                                                                        diarea dengan </a:t>
            </a:r>
            <a:r>
              <a:rPr lang="en-US" sz="1400"/>
              <a:t>lokasi LE yang sudah </a:t>
            </a:r>
            <a:r>
              <a:rPr lang="en-US" sz="1400" u="sng"/>
              <a:t>mencapai kapasitas maksimum</a:t>
            </a:r>
            <a:r>
              <a:rPr lang="en-US" sz="1400"/>
              <a:t> dan akan ditransformasi ke NGN</a:t>
            </a:r>
          </a:p>
          <a:p>
            <a:pPr marL="342900" indent="-342900">
              <a:lnSpc>
                <a:spcPct val="90000"/>
              </a:lnSpc>
              <a:spcBef>
                <a:spcPct val="150000"/>
              </a:spcBef>
              <a:buClr>
                <a:schemeClr val="bg2"/>
              </a:buClr>
              <a:buSzPct val="65000"/>
              <a:buFont typeface="Monotype Sorts" pitchFamily="2" charset="2"/>
              <a:buChar char="n"/>
            </a:pPr>
            <a:r>
              <a:rPr lang="en-US" sz="1400"/>
              <a:t>PENINGKATAN KUALITAS DAN PENAMBAHAN KEMAMPUAN                           ditempatkan di sentral untuk akses &lt; 3 Km, atau ditempatkan berdampingan dengan RK untuk akses yang kurang baik dan &gt; 3 KM</a:t>
            </a:r>
          </a:p>
        </p:txBody>
      </p:sp>
      <p:sp>
        <p:nvSpPr>
          <p:cNvPr id="75779" name="Rectangle 3"/>
          <p:cNvSpPr>
            <a:spLocks noGrp="1" noChangeArrowheads="1"/>
          </p:cNvSpPr>
          <p:nvPr>
            <p:ph type="title"/>
          </p:nvPr>
        </p:nvSpPr>
        <p:spPr>
          <a:xfrm>
            <a:off x="2594782" y="232362"/>
            <a:ext cx="8229600" cy="1143000"/>
          </a:xfrm>
        </p:spPr>
        <p:txBody>
          <a:bodyPr/>
          <a:lstStyle/>
          <a:p>
            <a:r>
              <a:rPr lang="en-US" sz="2400" b="0" dirty="0"/>
              <a:t>TYPICAL WIRELINE ACCESS CONFIGURATION</a:t>
            </a:r>
            <a:br>
              <a:rPr lang="en-US" sz="2400" b="0" dirty="0"/>
            </a:br>
            <a:r>
              <a:rPr lang="en-US" sz="2400" dirty="0"/>
              <a:t>(MSAN)</a:t>
            </a:r>
            <a:endParaRPr lang="en-US" sz="2400" b="0" dirty="0"/>
          </a:p>
        </p:txBody>
      </p:sp>
      <p:sp>
        <p:nvSpPr>
          <p:cNvPr id="75780" name="Text Box 4"/>
          <p:cNvSpPr txBox="1">
            <a:spLocks noChangeArrowheads="1"/>
          </p:cNvSpPr>
          <p:nvPr/>
        </p:nvSpPr>
        <p:spPr bwMode="auto">
          <a:xfrm>
            <a:off x="4965701" y="1295400"/>
            <a:ext cx="2524125" cy="312738"/>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rIns="54000">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nSpc>
                <a:spcPct val="90000"/>
              </a:lnSpc>
              <a:spcBef>
                <a:spcPct val="50000"/>
              </a:spcBef>
            </a:pPr>
            <a:r>
              <a:rPr lang="en-US" sz="1600">
                <a:solidFill>
                  <a:schemeClr val="bg1"/>
                </a:solidFill>
                <a:cs typeface="Arial" pitchFamily="34" charset="0"/>
              </a:rPr>
              <a:t>Media GW/ MSAN</a:t>
            </a:r>
          </a:p>
        </p:txBody>
      </p:sp>
      <p:grpSp>
        <p:nvGrpSpPr>
          <p:cNvPr id="75781" name="Group 5"/>
          <p:cNvGrpSpPr>
            <a:grpSpLocks noChangeAspect="1"/>
          </p:cNvGrpSpPr>
          <p:nvPr/>
        </p:nvGrpSpPr>
        <p:grpSpPr bwMode="auto">
          <a:xfrm>
            <a:off x="6664326" y="3055938"/>
            <a:ext cx="1108075" cy="152400"/>
            <a:chOff x="1126" y="2392"/>
            <a:chExt cx="78" cy="74"/>
          </a:xfrm>
        </p:grpSpPr>
        <p:sp>
          <p:nvSpPr>
            <p:cNvPr id="75866" name="Rectangle 6"/>
            <p:cNvSpPr>
              <a:spLocks noChangeAspect="1" noChangeArrowheads="1"/>
            </p:cNvSpPr>
            <p:nvPr/>
          </p:nvSpPr>
          <p:spPr bwMode="auto">
            <a:xfrm>
              <a:off x="1126" y="2392"/>
              <a:ext cx="78" cy="7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67" name="Rectangle 7"/>
            <p:cNvSpPr>
              <a:spLocks noChangeAspect="1" noChangeArrowheads="1"/>
            </p:cNvSpPr>
            <p:nvPr/>
          </p:nvSpPr>
          <p:spPr bwMode="auto">
            <a:xfrm>
              <a:off x="1126" y="2392"/>
              <a:ext cx="78" cy="7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5782" name="Group 8"/>
          <p:cNvGrpSpPr>
            <a:grpSpLocks noChangeAspect="1"/>
          </p:cNvGrpSpPr>
          <p:nvPr/>
        </p:nvGrpSpPr>
        <p:grpSpPr bwMode="auto">
          <a:xfrm>
            <a:off x="4560888" y="3205163"/>
            <a:ext cx="5334000" cy="100012"/>
            <a:chOff x="1025" y="2491"/>
            <a:chExt cx="1832" cy="34"/>
          </a:xfrm>
        </p:grpSpPr>
        <p:sp>
          <p:nvSpPr>
            <p:cNvPr id="75864" name="Rectangle 9"/>
            <p:cNvSpPr>
              <a:spLocks noChangeAspect="1" noChangeArrowheads="1"/>
            </p:cNvSpPr>
            <p:nvPr/>
          </p:nvSpPr>
          <p:spPr bwMode="auto">
            <a:xfrm>
              <a:off x="1025" y="2491"/>
              <a:ext cx="1832" cy="3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65" name="Rectangle 10"/>
            <p:cNvSpPr>
              <a:spLocks noChangeAspect="1" noChangeArrowheads="1"/>
            </p:cNvSpPr>
            <p:nvPr/>
          </p:nvSpPr>
          <p:spPr bwMode="auto">
            <a:xfrm>
              <a:off x="1025" y="2491"/>
              <a:ext cx="1832" cy="34"/>
            </a:xfrm>
            <a:prstGeom prst="rect">
              <a:avLst/>
            </a:prstGeom>
            <a:solidFill>
              <a:srgbClr val="B2B2B2"/>
            </a:solidFill>
            <a:ln w="7938" cap="rnd">
              <a:solidFill>
                <a:srgbClr val="595959"/>
              </a:solidFill>
              <a:miter lim="800000"/>
              <a:headEnd/>
              <a:tailEnd/>
            </a:ln>
          </p:spPr>
          <p:txBody>
            <a:bodyPr/>
            <a:lstStyle/>
            <a:p>
              <a:endParaRPr lang="en-US"/>
            </a:p>
          </p:txBody>
        </p:sp>
      </p:grpSp>
      <p:grpSp>
        <p:nvGrpSpPr>
          <p:cNvPr id="75783" name="Group 11"/>
          <p:cNvGrpSpPr>
            <a:grpSpLocks/>
          </p:cNvGrpSpPr>
          <p:nvPr/>
        </p:nvGrpSpPr>
        <p:grpSpPr bwMode="auto">
          <a:xfrm>
            <a:off x="6954839" y="2590800"/>
            <a:ext cx="447675" cy="465138"/>
            <a:chOff x="1808" y="3026"/>
            <a:chExt cx="282" cy="293"/>
          </a:xfrm>
        </p:grpSpPr>
        <p:grpSp>
          <p:nvGrpSpPr>
            <p:cNvPr id="75854" name="Group 12"/>
            <p:cNvGrpSpPr>
              <a:grpSpLocks noChangeAspect="1"/>
            </p:cNvGrpSpPr>
            <p:nvPr/>
          </p:nvGrpSpPr>
          <p:grpSpPr bwMode="auto">
            <a:xfrm>
              <a:off x="1808" y="3026"/>
              <a:ext cx="282" cy="290"/>
              <a:chOff x="1454" y="2311"/>
              <a:chExt cx="188" cy="193"/>
            </a:xfrm>
          </p:grpSpPr>
          <p:sp>
            <p:nvSpPr>
              <p:cNvPr id="75862" name="Rectangle 13"/>
              <p:cNvSpPr>
                <a:spLocks noChangeAspect="1" noChangeArrowheads="1"/>
              </p:cNvSpPr>
              <p:nvPr/>
            </p:nvSpPr>
            <p:spPr bwMode="auto">
              <a:xfrm>
                <a:off x="1454" y="2311"/>
                <a:ext cx="188" cy="19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63" name="Rectangle 14"/>
              <p:cNvSpPr>
                <a:spLocks noChangeAspect="1" noChangeArrowheads="1"/>
              </p:cNvSpPr>
              <p:nvPr/>
            </p:nvSpPr>
            <p:spPr bwMode="auto">
              <a:xfrm>
                <a:off x="1454" y="2311"/>
                <a:ext cx="188" cy="193"/>
              </a:xfrm>
              <a:prstGeom prst="rect">
                <a:avLst/>
              </a:prstGeom>
              <a:solidFill>
                <a:srgbClr val="FF6600"/>
              </a:solidFill>
              <a:ln w="7938" cap="rnd">
                <a:solidFill>
                  <a:srgbClr val="595959"/>
                </a:solidFill>
                <a:miter lim="800000"/>
                <a:headEnd/>
                <a:tailEnd/>
              </a:ln>
            </p:spPr>
            <p:txBody>
              <a:bodyPr/>
              <a:lstStyle/>
              <a:p>
                <a:endParaRPr lang="en-US"/>
              </a:p>
            </p:txBody>
          </p:sp>
        </p:grpSp>
        <p:sp>
          <p:nvSpPr>
            <p:cNvPr id="75855" name="Rectangle 15"/>
            <p:cNvSpPr>
              <a:spLocks noChangeAspect="1" noChangeArrowheads="1"/>
            </p:cNvSpPr>
            <p:nvPr/>
          </p:nvSpPr>
          <p:spPr bwMode="auto">
            <a:xfrm>
              <a:off x="1849" y="3067"/>
              <a:ext cx="76" cy="252"/>
            </a:xfrm>
            <a:prstGeom prst="rect">
              <a:avLst/>
            </a:prstGeom>
            <a:solidFill>
              <a:srgbClr val="FF6600"/>
            </a:solidFill>
            <a:ln w="7938" cap="rnd">
              <a:solidFill>
                <a:srgbClr val="595959"/>
              </a:solidFill>
              <a:miter lim="800000"/>
              <a:headEnd/>
              <a:tailEnd/>
            </a:ln>
          </p:spPr>
          <p:txBody>
            <a:bodyPr/>
            <a:lstStyle/>
            <a:p>
              <a:endParaRPr lang="en-US"/>
            </a:p>
          </p:txBody>
        </p:sp>
        <p:sp>
          <p:nvSpPr>
            <p:cNvPr id="75856" name="Rectangle 16"/>
            <p:cNvSpPr>
              <a:spLocks noChangeAspect="1" noChangeArrowheads="1"/>
            </p:cNvSpPr>
            <p:nvPr/>
          </p:nvSpPr>
          <p:spPr bwMode="auto">
            <a:xfrm>
              <a:off x="1973" y="3067"/>
              <a:ext cx="77" cy="252"/>
            </a:xfrm>
            <a:prstGeom prst="rect">
              <a:avLst/>
            </a:prstGeom>
            <a:solidFill>
              <a:srgbClr val="FF6600"/>
            </a:solidFill>
            <a:ln w="7938" cap="rnd">
              <a:solidFill>
                <a:srgbClr val="595959"/>
              </a:solidFill>
              <a:miter lim="800000"/>
              <a:headEnd/>
              <a:tailEnd/>
            </a:ln>
          </p:spPr>
          <p:txBody>
            <a:bodyPr/>
            <a:lstStyle/>
            <a:p>
              <a:endParaRPr lang="en-US"/>
            </a:p>
          </p:txBody>
        </p:sp>
        <p:grpSp>
          <p:nvGrpSpPr>
            <p:cNvPr id="75857" name="Group 17"/>
            <p:cNvGrpSpPr>
              <a:grpSpLocks noChangeAspect="1"/>
            </p:cNvGrpSpPr>
            <p:nvPr/>
          </p:nvGrpSpPr>
          <p:grpSpPr bwMode="auto">
            <a:xfrm>
              <a:off x="1808" y="3026"/>
              <a:ext cx="282" cy="290"/>
              <a:chOff x="1454" y="2311"/>
              <a:chExt cx="188" cy="193"/>
            </a:xfrm>
          </p:grpSpPr>
          <p:sp>
            <p:nvSpPr>
              <p:cNvPr id="75860" name="Rectangle 18"/>
              <p:cNvSpPr>
                <a:spLocks noChangeAspect="1" noChangeArrowheads="1"/>
              </p:cNvSpPr>
              <p:nvPr/>
            </p:nvSpPr>
            <p:spPr bwMode="auto">
              <a:xfrm>
                <a:off x="1454" y="2311"/>
                <a:ext cx="188" cy="19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61" name="Rectangle 19"/>
              <p:cNvSpPr>
                <a:spLocks noChangeAspect="1" noChangeArrowheads="1"/>
              </p:cNvSpPr>
              <p:nvPr/>
            </p:nvSpPr>
            <p:spPr bwMode="auto">
              <a:xfrm>
                <a:off x="1454" y="2311"/>
                <a:ext cx="188" cy="193"/>
              </a:xfrm>
              <a:prstGeom prst="rect">
                <a:avLst/>
              </a:prstGeom>
              <a:solidFill>
                <a:srgbClr val="FF6600"/>
              </a:solidFill>
              <a:ln w="7938" cap="rnd">
                <a:solidFill>
                  <a:srgbClr val="595959"/>
                </a:solidFill>
                <a:miter lim="800000"/>
                <a:headEnd/>
                <a:tailEnd/>
              </a:ln>
            </p:spPr>
            <p:txBody>
              <a:bodyPr/>
              <a:lstStyle/>
              <a:p>
                <a:endParaRPr lang="en-US"/>
              </a:p>
            </p:txBody>
          </p:sp>
        </p:grpSp>
        <p:sp>
          <p:nvSpPr>
            <p:cNvPr id="75858" name="Rectangle 20"/>
            <p:cNvSpPr>
              <a:spLocks noChangeAspect="1" noChangeArrowheads="1"/>
            </p:cNvSpPr>
            <p:nvPr/>
          </p:nvSpPr>
          <p:spPr bwMode="auto">
            <a:xfrm>
              <a:off x="1849" y="3067"/>
              <a:ext cx="76" cy="252"/>
            </a:xfrm>
            <a:prstGeom prst="rect">
              <a:avLst/>
            </a:prstGeom>
            <a:solidFill>
              <a:srgbClr val="FF6600"/>
            </a:solidFill>
            <a:ln w="7938" cap="rnd">
              <a:solidFill>
                <a:srgbClr val="595959"/>
              </a:solidFill>
              <a:miter lim="800000"/>
              <a:headEnd/>
              <a:tailEnd/>
            </a:ln>
          </p:spPr>
          <p:txBody>
            <a:bodyPr/>
            <a:lstStyle/>
            <a:p>
              <a:endParaRPr lang="en-US"/>
            </a:p>
          </p:txBody>
        </p:sp>
        <p:sp>
          <p:nvSpPr>
            <p:cNvPr id="75859" name="Rectangle 21"/>
            <p:cNvSpPr>
              <a:spLocks noChangeAspect="1" noChangeArrowheads="1"/>
            </p:cNvSpPr>
            <p:nvPr/>
          </p:nvSpPr>
          <p:spPr bwMode="auto">
            <a:xfrm>
              <a:off x="1973" y="3067"/>
              <a:ext cx="77" cy="252"/>
            </a:xfrm>
            <a:prstGeom prst="rect">
              <a:avLst/>
            </a:prstGeom>
            <a:solidFill>
              <a:srgbClr val="FF6600"/>
            </a:solidFill>
            <a:ln w="7938" cap="rnd">
              <a:solidFill>
                <a:srgbClr val="595959"/>
              </a:solidFill>
              <a:miter lim="800000"/>
              <a:headEnd/>
              <a:tailEnd/>
            </a:ln>
          </p:spPr>
          <p:txBody>
            <a:bodyPr/>
            <a:lstStyle/>
            <a:p>
              <a:endParaRPr lang="en-US"/>
            </a:p>
          </p:txBody>
        </p:sp>
      </p:grpSp>
      <p:sp>
        <p:nvSpPr>
          <p:cNvPr id="75784" name="Oval 22"/>
          <p:cNvSpPr>
            <a:spLocks noChangeArrowheads="1"/>
          </p:cNvSpPr>
          <p:nvPr/>
        </p:nvSpPr>
        <p:spPr bwMode="auto">
          <a:xfrm>
            <a:off x="7083426" y="2814638"/>
            <a:ext cx="144463" cy="215900"/>
          </a:xfrm>
          <a:prstGeom prst="ellipse">
            <a:avLst/>
          </a:prstGeom>
          <a:solidFill>
            <a:srgbClr val="CCFF33"/>
          </a:solidFill>
          <a:ln w="9525">
            <a:solidFill>
              <a:schemeClr val="tx1"/>
            </a:solidFill>
            <a:round/>
            <a:headEnd/>
            <a:tailEnd/>
          </a:ln>
        </p:spPr>
        <p:txBody>
          <a:bodyPr wrap="none" lIns="0" tIns="0" rIns="0" bIns="0" anchor="ctr"/>
          <a:lstStyle/>
          <a:p>
            <a:endParaRPr lang="en-US"/>
          </a:p>
        </p:txBody>
      </p:sp>
      <p:grpSp>
        <p:nvGrpSpPr>
          <p:cNvPr id="75785" name="Group 23"/>
          <p:cNvGrpSpPr>
            <a:grpSpLocks noChangeAspect="1"/>
          </p:cNvGrpSpPr>
          <p:nvPr/>
        </p:nvGrpSpPr>
        <p:grpSpPr bwMode="auto">
          <a:xfrm>
            <a:off x="4560889" y="2570163"/>
            <a:ext cx="185737" cy="633412"/>
            <a:chOff x="3052" y="2230"/>
            <a:chExt cx="78" cy="266"/>
          </a:xfrm>
        </p:grpSpPr>
        <p:sp>
          <p:nvSpPr>
            <p:cNvPr id="75852" name="Rectangle 24"/>
            <p:cNvSpPr>
              <a:spLocks noChangeAspect="1" noChangeArrowheads="1"/>
            </p:cNvSpPr>
            <p:nvPr/>
          </p:nvSpPr>
          <p:spPr bwMode="auto">
            <a:xfrm>
              <a:off x="3052" y="2230"/>
              <a:ext cx="78" cy="2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53" name="Rectangle 25"/>
            <p:cNvSpPr>
              <a:spLocks noChangeAspect="1" noChangeArrowheads="1"/>
            </p:cNvSpPr>
            <p:nvPr/>
          </p:nvSpPr>
          <p:spPr bwMode="auto">
            <a:xfrm>
              <a:off x="3052" y="2230"/>
              <a:ext cx="78" cy="266"/>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5786" name="Line 26"/>
          <p:cNvSpPr>
            <a:spLocks noChangeAspect="1" noChangeShapeType="1"/>
          </p:cNvSpPr>
          <p:nvPr/>
        </p:nvSpPr>
        <p:spPr bwMode="auto">
          <a:xfrm>
            <a:off x="4687889" y="2570164"/>
            <a:ext cx="1587" cy="638175"/>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5787" name="Group 27"/>
          <p:cNvGrpSpPr>
            <a:grpSpLocks noChangeAspect="1"/>
          </p:cNvGrpSpPr>
          <p:nvPr/>
        </p:nvGrpSpPr>
        <p:grpSpPr bwMode="auto">
          <a:xfrm>
            <a:off x="4618039" y="2570163"/>
            <a:ext cx="185737" cy="633412"/>
            <a:chOff x="3052" y="2230"/>
            <a:chExt cx="78" cy="266"/>
          </a:xfrm>
        </p:grpSpPr>
        <p:sp>
          <p:nvSpPr>
            <p:cNvPr id="75850" name="Rectangle 28"/>
            <p:cNvSpPr>
              <a:spLocks noChangeAspect="1" noChangeArrowheads="1"/>
            </p:cNvSpPr>
            <p:nvPr/>
          </p:nvSpPr>
          <p:spPr bwMode="auto">
            <a:xfrm>
              <a:off x="3052" y="2230"/>
              <a:ext cx="78" cy="2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51" name="Rectangle 29"/>
            <p:cNvSpPr>
              <a:spLocks noChangeAspect="1" noChangeArrowheads="1"/>
            </p:cNvSpPr>
            <p:nvPr/>
          </p:nvSpPr>
          <p:spPr bwMode="auto">
            <a:xfrm>
              <a:off x="3052" y="2230"/>
              <a:ext cx="78" cy="266"/>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5788" name="Line 30"/>
          <p:cNvSpPr>
            <a:spLocks noChangeAspect="1" noChangeShapeType="1"/>
          </p:cNvSpPr>
          <p:nvPr/>
        </p:nvSpPr>
        <p:spPr bwMode="auto">
          <a:xfrm>
            <a:off x="4687889" y="2570164"/>
            <a:ext cx="1587" cy="638175"/>
          </a:xfrm>
          <a:prstGeom prst="line">
            <a:avLst/>
          </a:prstGeom>
          <a:noFill/>
          <a:ln w="22225">
            <a:solidFill>
              <a:srgbClr val="59595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9" name="Freeform 31"/>
          <p:cNvSpPr>
            <a:spLocks noChangeAspect="1"/>
          </p:cNvSpPr>
          <p:nvPr/>
        </p:nvSpPr>
        <p:spPr bwMode="auto">
          <a:xfrm>
            <a:off x="6694488" y="3055938"/>
            <a:ext cx="457200" cy="6858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349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90" name="Freeform 32"/>
          <p:cNvSpPr>
            <a:spLocks noChangeAspect="1"/>
          </p:cNvSpPr>
          <p:nvPr/>
        </p:nvSpPr>
        <p:spPr bwMode="auto">
          <a:xfrm>
            <a:off x="4713288" y="3208338"/>
            <a:ext cx="2057400" cy="533400"/>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349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91" name="Freeform 33"/>
          <p:cNvSpPr>
            <a:spLocks noChangeAspect="1"/>
          </p:cNvSpPr>
          <p:nvPr/>
        </p:nvSpPr>
        <p:spPr bwMode="auto">
          <a:xfrm>
            <a:off x="7380288" y="2827338"/>
            <a:ext cx="914400" cy="533400"/>
          </a:xfrm>
          <a:custGeom>
            <a:avLst/>
            <a:gdLst>
              <a:gd name="T0" fmla="*/ 1432 w 1432"/>
              <a:gd name="T1" fmla="*/ 318 h 318"/>
              <a:gd name="T2" fmla="*/ 1432 w 1432"/>
              <a:gd name="T3" fmla="*/ 318 h 318"/>
              <a:gd name="T4" fmla="*/ 0 w 1432"/>
              <a:gd name="T5" fmla="*/ 318 h 318"/>
              <a:gd name="T6" fmla="*/ 0 w 1432"/>
              <a:gd name="T7" fmla="*/ 0 h 318"/>
              <a:gd name="T8" fmla="*/ 0 60000 65536"/>
              <a:gd name="T9" fmla="*/ 0 60000 65536"/>
              <a:gd name="T10" fmla="*/ 0 60000 65536"/>
              <a:gd name="T11" fmla="*/ 0 60000 65536"/>
              <a:gd name="T12" fmla="*/ 0 w 1432"/>
              <a:gd name="T13" fmla="*/ 0 h 318"/>
              <a:gd name="T14" fmla="*/ 1432 w 1432"/>
              <a:gd name="T15" fmla="*/ 318 h 318"/>
            </a:gdLst>
            <a:ahLst/>
            <a:cxnLst>
              <a:cxn ang="T8">
                <a:pos x="T0" y="T1"/>
              </a:cxn>
              <a:cxn ang="T9">
                <a:pos x="T2" y="T3"/>
              </a:cxn>
              <a:cxn ang="T10">
                <a:pos x="T4" y="T5"/>
              </a:cxn>
              <a:cxn ang="T11">
                <a:pos x="T6" y="T7"/>
              </a:cxn>
            </a:cxnLst>
            <a:rect l="T12" t="T13" r="T14" b="T15"/>
            <a:pathLst>
              <a:path w="1432" h="318">
                <a:moveTo>
                  <a:pt x="1432" y="318"/>
                </a:moveTo>
                <a:lnTo>
                  <a:pt x="1432" y="318"/>
                </a:lnTo>
                <a:lnTo>
                  <a:pt x="0" y="318"/>
                </a:lnTo>
                <a:lnTo>
                  <a:pt x="0"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92" name="Freeform 34"/>
          <p:cNvSpPr>
            <a:spLocks noChangeAspect="1"/>
          </p:cNvSpPr>
          <p:nvPr/>
        </p:nvSpPr>
        <p:spPr bwMode="auto">
          <a:xfrm>
            <a:off x="3417888" y="3208338"/>
            <a:ext cx="1219200" cy="677862"/>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349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5793" name="Freeform 35"/>
          <p:cNvSpPr>
            <a:spLocks noChangeAspect="1"/>
          </p:cNvSpPr>
          <p:nvPr/>
        </p:nvSpPr>
        <p:spPr bwMode="auto">
          <a:xfrm>
            <a:off x="7456488" y="2674938"/>
            <a:ext cx="836612" cy="685800"/>
          </a:xfrm>
          <a:custGeom>
            <a:avLst/>
            <a:gdLst>
              <a:gd name="T0" fmla="*/ 0 w 109"/>
              <a:gd name="T1" fmla="*/ 198 h 198"/>
              <a:gd name="T2" fmla="*/ 109 w 109"/>
              <a:gd name="T3" fmla="*/ 198 h 198"/>
              <a:gd name="T4" fmla="*/ 109 w 109"/>
              <a:gd name="T5" fmla="*/ 0 h 198"/>
              <a:gd name="T6" fmla="*/ 0 60000 65536"/>
              <a:gd name="T7" fmla="*/ 0 60000 65536"/>
              <a:gd name="T8" fmla="*/ 0 60000 65536"/>
              <a:gd name="T9" fmla="*/ 0 w 109"/>
              <a:gd name="T10" fmla="*/ 0 h 198"/>
              <a:gd name="T11" fmla="*/ 109 w 109"/>
              <a:gd name="T12" fmla="*/ 198 h 198"/>
            </a:gdLst>
            <a:ahLst/>
            <a:cxnLst>
              <a:cxn ang="T6">
                <a:pos x="T0" y="T1"/>
              </a:cxn>
              <a:cxn ang="T7">
                <a:pos x="T2" y="T3"/>
              </a:cxn>
              <a:cxn ang="T8">
                <a:pos x="T4" y="T5"/>
              </a:cxn>
            </a:cxnLst>
            <a:rect l="T9" t="T10" r="T11" b="T12"/>
            <a:pathLst>
              <a:path w="109" h="198">
                <a:moveTo>
                  <a:pt x="0" y="198"/>
                </a:moveTo>
                <a:lnTo>
                  <a:pt x="109" y="198"/>
                </a:lnTo>
                <a:lnTo>
                  <a:pt x="109" y="0"/>
                </a:lnTo>
              </a:path>
            </a:pathLst>
          </a:custGeom>
          <a:noFill/>
          <a:ln w="28575" cap="rnd">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75794" name="Group 36"/>
          <p:cNvGrpSpPr>
            <a:grpSpLocks noChangeAspect="1"/>
          </p:cNvGrpSpPr>
          <p:nvPr/>
        </p:nvGrpSpPr>
        <p:grpSpPr bwMode="auto">
          <a:xfrm>
            <a:off x="8218489" y="2827338"/>
            <a:ext cx="185737" cy="176212"/>
            <a:chOff x="1126" y="2392"/>
            <a:chExt cx="78" cy="74"/>
          </a:xfrm>
        </p:grpSpPr>
        <p:sp>
          <p:nvSpPr>
            <p:cNvPr id="75848" name="Rectangle 37"/>
            <p:cNvSpPr>
              <a:spLocks noChangeAspect="1" noChangeArrowheads="1"/>
            </p:cNvSpPr>
            <p:nvPr/>
          </p:nvSpPr>
          <p:spPr bwMode="auto">
            <a:xfrm>
              <a:off x="1126" y="2392"/>
              <a:ext cx="78" cy="7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849" name="Rectangle 38"/>
            <p:cNvSpPr>
              <a:spLocks noChangeAspect="1" noChangeArrowheads="1"/>
            </p:cNvSpPr>
            <p:nvPr/>
          </p:nvSpPr>
          <p:spPr bwMode="auto">
            <a:xfrm>
              <a:off x="1126" y="2392"/>
              <a:ext cx="78" cy="74"/>
            </a:xfrm>
            <a:prstGeom prst="rect">
              <a:avLst/>
            </a:prstGeom>
            <a:noFill/>
            <a:ln w="7938" cap="rnd">
              <a:solidFill>
                <a:srgbClr val="59595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5795" name="Line 39"/>
          <p:cNvSpPr>
            <a:spLocks noChangeShapeType="1"/>
          </p:cNvSpPr>
          <p:nvPr/>
        </p:nvSpPr>
        <p:spPr bwMode="auto">
          <a:xfrm>
            <a:off x="8294688" y="267493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6" name="Rectangle 40"/>
          <p:cNvSpPr>
            <a:spLocks noChangeAspect="1" noChangeArrowheads="1"/>
          </p:cNvSpPr>
          <p:nvPr/>
        </p:nvSpPr>
        <p:spPr bwMode="auto">
          <a:xfrm>
            <a:off x="8712200" y="2414588"/>
            <a:ext cx="1182688" cy="906462"/>
          </a:xfrm>
          <a:prstGeom prst="rect">
            <a:avLst/>
          </a:prstGeom>
          <a:solidFill>
            <a:srgbClr val="FFFF66"/>
          </a:solidFill>
          <a:ln w="7938" cap="rnd">
            <a:solidFill>
              <a:srgbClr val="595959"/>
            </a:solidFill>
            <a:miter lim="800000"/>
            <a:headEnd/>
            <a:tailEnd/>
          </a:ln>
        </p:spPr>
        <p:txBody>
          <a:bodyPr/>
          <a:lstStyle/>
          <a:p>
            <a:endParaRPr lang="en-US"/>
          </a:p>
        </p:txBody>
      </p:sp>
      <p:grpSp>
        <p:nvGrpSpPr>
          <p:cNvPr id="75797" name="Group 41"/>
          <p:cNvGrpSpPr>
            <a:grpSpLocks noChangeAspect="1"/>
          </p:cNvGrpSpPr>
          <p:nvPr/>
        </p:nvGrpSpPr>
        <p:grpSpPr bwMode="auto">
          <a:xfrm>
            <a:off x="8599488" y="2217738"/>
            <a:ext cx="1447800" cy="176212"/>
            <a:chOff x="820" y="2068"/>
            <a:chExt cx="243" cy="94"/>
          </a:xfrm>
        </p:grpSpPr>
        <p:sp>
          <p:nvSpPr>
            <p:cNvPr id="75846" name="Freeform 42"/>
            <p:cNvSpPr>
              <a:spLocks noChangeAspect="1"/>
            </p:cNvSpPr>
            <p:nvPr/>
          </p:nvSpPr>
          <p:spPr bwMode="auto">
            <a:xfrm>
              <a:off x="820" y="2068"/>
              <a:ext cx="243" cy="94"/>
            </a:xfrm>
            <a:custGeom>
              <a:avLst/>
              <a:gdLst>
                <a:gd name="T0" fmla="*/ 0 w 243"/>
                <a:gd name="T1" fmla="*/ 94 h 94"/>
                <a:gd name="T2" fmla="*/ 60 w 243"/>
                <a:gd name="T3" fmla="*/ 0 h 94"/>
                <a:gd name="T4" fmla="*/ 183 w 243"/>
                <a:gd name="T5" fmla="*/ 0 h 94"/>
                <a:gd name="T6" fmla="*/ 243 w 243"/>
                <a:gd name="T7" fmla="*/ 94 h 94"/>
                <a:gd name="T8" fmla="*/ 0 w 243"/>
                <a:gd name="T9" fmla="*/ 94 h 94"/>
                <a:gd name="T10" fmla="*/ 0 60000 65536"/>
                <a:gd name="T11" fmla="*/ 0 60000 65536"/>
                <a:gd name="T12" fmla="*/ 0 60000 65536"/>
                <a:gd name="T13" fmla="*/ 0 60000 65536"/>
                <a:gd name="T14" fmla="*/ 0 60000 65536"/>
                <a:gd name="T15" fmla="*/ 0 w 243"/>
                <a:gd name="T16" fmla="*/ 0 h 94"/>
                <a:gd name="T17" fmla="*/ 243 w 243"/>
                <a:gd name="T18" fmla="*/ 94 h 94"/>
              </a:gdLst>
              <a:ahLst/>
              <a:cxnLst>
                <a:cxn ang="T10">
                  <a:pos x="T0" y="T1"/>
                </a:cxn>
                <a:cxn ang="T11">
                  <a:pos x="T2" y="T3"/>
                </a:cxn>
                <a:cxn ang="T12">
                  <a:pos x="T4" y="T5"/>
                </a:cxn>
                <a:cxn ang="T13">
                  <a:pos x="T6" y="T7"/>
                </a:cxn>
                <a:cxn ang="T14">
                  <a:pos x="T8" y="T9"/>
                </a:cxn>
              </a:cxnLst>
              <a:rect l="T15" t="T16" r="T17" b="T18"/>
              <a:pathLst>
                <a:path w="243" h="94">
                  <a:moveTo>
                    <a:pt x="0" y="94"/>
                  </a:moveTo>
                  <a:lnTo>
                    <a:pt x="60" y="0"/>
                  </a:lnTo>
                  <a:lnTo>
                    <a:pt x="183" y="0"/>
                  </a:lnTo>
                  <a:lnTo>
                    <a:pt x="243" y="94"/>
                  </a:lnTo>
                  <a:lnTo>
                    <a:pt x="0" y="9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847" name="Freeform 43"/>
            <p:cNvSpPr>
              <a:spLocks noChangeAspect="1"/>
            </p:cNvSpPr>
            <p:nvPr/>
          </p:nvSpPr>
          <p:spPr bwMode="auto">
            <a:xfrm>
              <a:off x="820" y="2068"/>
              <a:ext cx="243" cy="94"/>
            </a:xfrm>
            <a:custGeom>
              <a:avLst/>
              <a:gdLst>
                <a:gd name="T0" fmla="*/ 0 w 243"/>
                <a:gd name="T1" fmla="*/ 94 h 94"/>
                <a:gd name="T2" fmla="*/ 60 w 243"/>
                <a:gd name="T3" fmla="*/ 0 h 94"/>
                <a:gd name="T4" fmla="*/ 183 w 243"/>
                <a:gd name="T5" fmla="*/ 0 h 94"/>
                <a:gd name="T6" fmla="*/ 243 w 243"/>
                <a:gd name="T7" fmla="*/ 94 h 94"/>
                <a:gd name="T8" fmla="*/ 0 w 243"/>
                <a:gd name="T9" fmla="*/ 94 h 94"/>
                <a:gd name="T10" fmla="*/ 0 60000 65536"/>
                <a:gd name="T11" fmla="*/ 0 60000 65536"/>
                <a:gd name="T12" fmla="*/ 0 60000 65536"/>
                <a:gd name="T13" fmla="*/ 0 60000 65536"/>
                <a:gd name="T14" fmla="*/ 0 60000 65536"/>
                <a:gd name="T15" fmla="*/ 0 w 243"/>
                <a:gd name="T16" fmla="*/ 0 h 94"/>
                <a:gd name="T17" fmla="*/ 243 w 243"/>
                <a:gd name="T18" fmla="*/ 94 h 94"/>
              </a:gdLst>
              <a:ahLst/>
              <a:cxnLst>
                <a:cxn ang="T10">
                  <a:pos x="T0" y="T1"/>
                </a:cxn>
                <a:cxn ang="T11">
                  <a:pos x="T2" y="T3"/>
                </a:cxn>
                <a:cxn ang="T12">
                  <a:pos x="T4" y="T5"/>
                </a:cxn>
                <a:cxn ang="T13">
                  <a:pos x="T6" y="T7"/>
                </a:cxn>
                <a:cxn ang="T14">
                  <a:pos x="T8" y="T9"/>
                </a:cxn>
              </a:cxnLst>
              <a:rect l="T15" t="T16" r="T17" b="T18"/>
              <a:pathLst>
                <a:path w="243" h="94">
                  <a:moveTo>
                    <a:pt x="0" y="94"/>
                  </a:moveTo>
                  <a:lnTo>
                    <a:pt x="60" y="0"/>
                  </a:lnTo>
                  <a:lnTo>
                    <a:pt x="183" y="0"/>
                  </a:lnTo>
                  <a:lnTo>
                    <a:pt x="243" y="94"/>
                  </a:lnTo>
                  <a:lnTo>
                    <a:pt x="0" y="94"/>
                  </a:lnTo>
                  <a:close/>
                </a:path>
              </a:pathLst>
            </a:custGeom>
            <a:noFill/>
            <a:ln w="7938" cap="rnd">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5798" name="Rectangle 44"/>
          <p:cNvSpPr>
            <a:spLocks noChangeArrowheads="1"/>
          </p:cNvSpPr>
          <p:nvPr/>
        </p:nvSpPr>
        <p:spPr bwMode="auto">
          <a:xfrm>
            <a:off x="8828088" y="2711450"/>
            <a:ext cx="228600" cy="609600"/>
          </a:xfrm>
          <a:prstGeom prst="rect">
            <a:avLst/>
          </a:prstGeom>
          <a:solidFill>
            <a:srgbClr val="CC9900"/>
          </a:solidFill>
          <a:ln w="9525">
            <a:solidFill>
              <a:schemeClr val="tx1"/>
            </a:solidFill>
            <a:miter lim="800000"/>
            <a:headEnd/>
            <a:tailEnd/>
          </a:ln>
        </p:spPr>
        <p:txBody>
          <a:bodyPr wrap="none" anchor="ctr"/>
          <a:lstStyle/>
          <a:p>
            <a:endParaRPr lang="en-US"/>
          </a:p>
        </p:txBody>
      </p:sp>
      <p:sp>
        <p:nvSpPr>
          <p:cNvPr id="75799" name="Rectangle 45"/>
          <p:cNvSpPr>
            <a:spLocks noChangeArrowheads="1"/>
          </p:cNvSpPr>
          <p:nvPr/>
        </p:nvSpPr>
        <p:spPr bwMode="auto">
          <a:xfrm>
            <a:off x="9132888" y="2711450"/>
            <a:ext cx="228600" cy="228600"/>
          </a:xfrm>
          <a:prstGeom prst="rect">
            <a:avLst/>
          </a:prstGeom>
          <a:solidFill>
            <a:srgbClr val="CC9900"/>
          </a:solidFill>
          <a:ln w="9525">
            <a:solidFill>
              <a:schemeClr val="tx1"/>
            </a:solidFill>
            <a:miter lim="800000"/>
            <a:headEnd/>
            <a:tailEnd/>
          </a:ln>
        </p:spPr>
        <p:txBody>
          <a:bodyPr wrap="none" anchor="ctr"/>
          <a:lstStyle/>
          <a:p>
            <a:endParaRPr lang="en-US"/>
          </a:p>
        </p:txBody>
      </p:sp>
      <p:sp>
        <p:nvSpPr>
          <p:cNvPr id="75800" name="Rectangle 46"/>
          <p:cNvSpPr>
            <a:spLocks noChangeArrowheads="1"/>
          </p:cNvSpPr>
          <p:nvPr/>
        </p:nvSpPr>
        <p:spPr bwMode="auto">
          <a:xfrm>
            <a:off x="9437688" y="2711450"/>
            <a:ext cx="228600" cy="228600"/>
          </a:xfrm>
          <a:prstGeom prst="rect">
            <a:avLst/>
          </a:prstGeom>
          <a:solidFill>
            <a:srgbClr val="CC9900"/>
          </a:solidFill>
          <a:ln w="9525">
            <a:solidFill>
              <a:schemeClr val="tx1"/>
            </a:solidFill>
            <a:miter lim="800000"/>
            <a:headEnd/>
            <a:tailEnd/>
          </a:ln>
        </p:spPr>
        <p:txBody>
          <a:bodyPr wrap="none" anchor="ctr"/>
          <a:lstStyle/>
          <a:p>
            <a:endParaRPr lang="en-US"/>
          </a:p>
        </p:txBody>
      </p:sp>
      <p:grpSp>
        <p:nvGrpSpPr>
          <p:cNvPr id="75801" name="Group 47"/>
          <p:cNvGrpSpPr>
            <a:grpSpLocks/>
          </p:cNvGrpSpPr>
          <p:nvPr/>
        </p:nvGrpSpPr>
        <p:grpSpPr bwMode="auto">
          <a:xfrm rot="10800000">
            <a:off x="7235826" y="2598739"/>
            <a:ext cx="144463" cy="477837"/>
            <a:chOff x="1056" y="1920"/>
            <a:chExt cx="192" cy="480"/>
          </a:xfrm>
        </p:grpSpPr>
        <p:sp>
          <p:nvSpPr>
            <p:cNvPr id="75842" name="AutoShape 48"/>
            <p:cNvSpPr>
              <a:spLocks noChangeArrowheads="1"/>
            </p:cNvSpPr>
            <p:nvPr/>
          </p:nvSpPr>
          <p:spPr bwMode="auto">
            <a:xfrm rot="-5400000">
              <a:off x="912" y="2064"/>
              <a:ext cx="480" cy="192"/>
            </a:xfrm>
            <a:custGeom>
              <a:avLst/>
              <a:gdLst>
                <a:gd name="T0" fmla="*/ 420 w 21600"/>
                <a:gd name="T1" fmla="*/ 96 h 21600"/>
                <a:gd name="T2" fmla="*/ 240 w 21600"/>
                <a:gd name="T3" fmla="*/ 192 h 21600"/>
                <a:gd name="T4" fmla="*/ 60 w 21600"/>
                <a:gd name="T5" fmla="*/ 96 h 21600"/>
                <a:gd name="T6" fmla="*/ 24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9525">
              <a:solidFill>
                <a:srgbClr val="000000"/>
              </a:solidFill>
              <a:miter lim="800000"/>
              <a:headEnd/>
              <a:tailEnd/>
            </a:ln>
          </p:spPr>
          <p:txBody>
            <a:bodyPr rot="10800000" vert="eaVert" wrap="none" lIns="0" tIns="0" rIns="0" bIns="0" anchor="ctr"/>
            <a:lstStyle/>
            <a:p>
              <a:pPr eaLnBrk="1" hangingPunct="1"/>
              <a:endParaRPr lang="en-US" sz="1200"/>
            </a:p>
          </p:txBody>
        </p:sp>
        <p:sp>
          <p:nvSpPr>
            <p:cNvPr id="75843" name="AutoShape 49"/>
            <p:cNvSpPr>
              <a:spLocks noChangeArrowheads="1"/>
            </p:cNvSpPr>
            <p:nvPr/>
          </p:nvSpPr>
          <p:spPr bwMode="auto">
            <a:xfrm>
              <a:off x="1084" y="2134"/>
              <a:ext cx="144" cy="48"/>
            </a:xfrm>
            <a:prstGeom prst="rightArrow">
              <a:avLst>
                <a:gd name="adj1" fmla="val 33333"/>
                <a:gd name="adj2" fmla="val 70833"/>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5844" name="AutoShape 50"/>
            <p:cNvSpPr>
              <a:spLocks noChangeArrowheads="1"/>
            </p:cNvSpPr>
            <p:nvPr/>
          </p:nvSpPr>
          <p:spPr bwMode="auto">
            <a:xfrm rot="1723568">
              <a:off x="1088" y="2034"/>
              <a:ext cx="144" cy="48"/>
            </a:xfrm>
            <a:prstGeom prst="rightArrow">
              <a:avLst>
                <a:gd name="adj1" fmla="val 33333"/>
                <a:gd name="adj2" fmla="val 70833"/>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sp>
          <p:nvSpPr>
            <p:cNvPr id="75845" name="AutoShape 51"/>
            <p:cNvSpPr>
              <a:spLocks noChangeArrowheads="1"/>
            </p:cNvSpPr>
            <p:nvPr/>
          </p:nvSpPr>
          <p:spPr bwMode="auto">
            <a:xfrm rot="-1754429">
              <a:off x="1092" y="2248"/>
              <a:ext cx="144" cy="48"/>
            </a:xfrm>
            <a:prstGeom prst="rightArrow">
              <a:avLst>
                <a:gd name="adj1" fmla="val 33333"/>
                <a:gd name="adj2" fmla="val 70833"/>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en-US"/>
            </a:p>
          </p:txBody>
        </p:sp>
      </p:grpSp>
      <p:sp>
        <p:nvSpPr>
          <p:cNvPr id="148532" name="AutoShape 52"/>
          <p:cNvSpPr>
            <a:spLocks noChangeArrowheads="1"/>
          </p:cNvSpPr>
          <p:nvPr/>
        </p:nvSpPr>
        <p:spPr bwMode="auto">
          <a:xfrm rot="16200000">
            <a:off x="2884488" y="2209800"/>
            <a:ext cx="990600" cy="2209800"/>
          </a:xfrm>
          <a:prstGeom prst="cloudCallout">
            <a:avLst>
              <a:gd name="adj1" fmla="val -36060"/>
              <a:gd name="adj2" fmla="val 3301"/>
            </a:avLst>
          </a:prstGeom>
          <a:gradFill rotWithShape="1">
            <a:gsLst>
              <a:gs pos="0">
                <a:srgbClr val="0000FF">
                  <a:alpha val="39999"/>
                </a:srgbClr>
              </a:gs>
              <a:gs pos="50000">
                <a:srgbClr val="FFFFFF"/>
              </a:gs>
              <a:gs pos="100000">
                <a:srgbClr val="0000FF">
                  <a:alpha val="39999"/>
                </a:srgbClr>
              </a:gs>
            </a:gsLst>
            <a:lin ang="5400000" scaled="1"/>
          </a:gradFill>
          <a:ln w="9525">
            <a:solidFill>
              <a:schemeClr val="tx1"/>
            </a:solidFill>
            <a:round/>
            <a:headEnd/>
            <a:tailEnd/>
          </a:ln>
          <a:effectLst/>
        </p:spPr>
        <p:txBody>
          <a:bodyPr vert="eaVert"/>
          <a:lstStyle/>
          <a:p>
            <a:pPr eaLnBrk="1" hangingPunct="1">
              <a:defRPr/>
            </a:pPr>
            <a:endParaRPr lang="en-US" i="1"/>
          </a:p>
        </p:txBody>
      </p:sp>
      <p:pic>
        <p:nvPicPr>
          <p:cNvPr id="75805" name="Picture 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6888" y="3554414"/>
            <a:ext cx="9144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06" name="Text Box 54"/>
          <p:cNvSpPr txBox="1">
            <a:spLocks noChangeArrowheads="1"/>
          </p:cNvSpPr>
          <p:nvPr/>
        </p:nvSpPr>
        <p:spPr bwMode="auto">
          <a:xfrm>
            <a:off x="2503488" y="3048001"/>
            <a:ext cx="1466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l" eaLnBrk="1" hangingPunct="1"/>
            <a:r>
              <a:rPr lang="en-US" sz="2000">
                <a:solidFill>
                  <a:srgbClr val="FF3300"/>
                </a:solidFill>
              </a:rPr>
              <a:t>IP network</a:t>
            </a:r>
          </a:p>
        </p:txBody>
      </p:sp>
      <p:grpSp>
        <p:nvGrpSpPr>
          <p:cNvPr id="75807" name="Group 55"/>
          <p:cNvGrpSpPr>
            <a:grpSpLocks/>
          </p:cNvGrpSpPr>
          <p:nvPr/>
        </p:nvGrpSpPr>
        <p:grpSpPr bwMode="auto">
          <a:xfrm>
            <a:off x="3000376" y="2346325"/>
            <a:ext cx="620713" cy="609600"/>
            <a:chOff x="2868" y="2768"/>
            <a:chExt cx="464" cy="251"/>
          </a:xfrm>
        </p:grpSpPr>
        <p:grpSp>
          <p:nvGrpSpPr>
            <p:cNvPr id="75833" name="Group 56"/>
            <p:cNvGrpSpPr>
              <a:grpSpLocks/>
            </p:cNvGrpSpPr>
            <p:nvPr/>
          </p:nvGrpSpPr>
          <p:grpSpPr bwMode="auto">
            <a:xfrm>
              <a:off x="2868" y="2768"/>
              <a:ext cx="464" cy="251"/>
              <a:chOff x="2868" y="2768"/>
              <a:chExt cx="464" cy="251"/>
            </a:xfrm>
          </p:grpSpPr>
          <p:sp>
            <p:nvSpPr>
              <p:cNvPr id="75839" name="Rectangle 57"/>
              <p:cNvSpPr>
                <a:spLocks noChangeArrowheads="1"/>
              </p:cNvSpPr>
              <p:nvPr/>
            </p:nvSpPr>
            <p:spPr bwMode="auto">
              <a:xfrm>
                <a:off x="2925" y="2795"/>
                <a:ext cx="407" cy="218"/>
              </a:xfrm>
              <a:prstGeom prst="rect">
                <a:avLst/>
              </a:prstGeom>
              <a:solidFill>
                <a:srgbClr val="003366"/>
              </a:solidFill>
              <a:ln w="6350">
                <a:solidFill>
                  <a:srgbClr val="FF0000"/>
                </a:solidFill>
                <a:miter lim="800000"/>
                <a:headEnd/>
                <a:tailEnd/>
              </a:ln>
            </p:spPr>
            <p:txBody>
              <a:bodyPr/>
              <a:lstStyle/>
              <a:p>
                <a:endParaRPr lang="en-US"/>
              </a:p>
            </p:txBody>
          </p:sp>
          <p:sp>
            <p:nvSpPr>
              <p:cNvPr id="75840" name="Freeform 58"/>
              <p:cNvSpPr>
                <a:spLocks/>
              </p:cNvSpPr>
              <p:nvPr/>
            </p:nvSpPr>
            <p:spPr bwMode="auto">
              <a:xfrm>
                <a:off x="2868" y="2768"/>
                <a:ext cx="459" cy="27"/>
              </a:xfrm>
              <a:custGeom>
                <a:avLst/>
                <a:gdLst>
                  <a:gd name="T0" fmla="*/ 459 w 459"/>
                  <a:gd name="T1" fmla="*/ 27 h 27"/>
                  <a:gd name="T2" fmla="*/ 406 w 459"/>
                  <a:gd name="T3" fmla="*/ 0 h 27"/>
                  <a:gd name="T4" fmla="*/ 0 w 459"/>
                  <a:gd name="T5" fmla="*/ 0 h 27"/>
                  <a:gd name="T6" fmla="*/ 50 w 459"/>
                  <a:gd name="T7" fmla="*/ 27 h 27"/>
                  <a:gd name="T8" fmla="*/ 459 w 459"/>
                  <a:gd name="T9" fmla="*/ 27 h 27"/>
                  <a:gd name="T10" fmla="*/ 0 60000 65536"/>
                  <a:gd name="T11" fmla="*/ 0 60000 65536"/>
                  <a:gd name="T12" fmla="*/ 0 60000 65536"/>
                  <a:gd name="T13" fmla="*/ 0 60000 65536"/>
                  <a:gd name="T14" fmla="*/ 0 60000 65536"/>
                  <a:gd name="T15" fmla="*/ 0 w 459"/>
                  <a:gd name="T16" fmla="*/ 0 h 27"/>
                  <a:gd name="T17" fmla="*/ 459 w 459"/>
                  <a:gd name="T18" fmla="*/ 27 h 27"/>
                </a:gdLst>
                <a:ahLst/>
                <a:cxnLst>
                  <a:cxn ang="T10">
                    <a:pos x="T0" y="T1"/>
                  </a:cxn>
                  <a:cxn ang="T11">
                    <a:pos x="T2" y="T3"/>
                  </a:cxn>
                  <a:cxn ang="T12">
                    <a:pos x="T4" y="T5"/>
                  </a:cxn>
                  <a:cxn ang="T13">
                    <a:pos x="T6" y="T7"/>
                  </a:cxn>
                  <a:cxn ang="T14">
                    <a:pos x="T8" y="T9"/>
                  </a:cxn>
                </a:cxnLst>
                <a:rect l="T15" t="T16" r="T17" b="T18"/>
                <a:pathLst>
                  <a:path w="459" h="27">
                    <a:moveTo>
                      <a:pt x="459" y="27"/>
                    </a:moveTo>
                    <a:lnTo>
                      <a:pt x="406" y="0"/>
                    </a:lnTo>
                    <a:lnTo>
                      <a:pt x="0" y="0"/>
                    </a:lnTo>
                    <a:lnTo>
                      <a:pt x="50" y="27"/>
                    </a:lnTo>
                    <a:lnTo>
                      <a:pt x="459" y="27"/>
                    </a:lnTo>
                    <a:close/>
                  </a:path>
                </a:pathLst>
              </a:custGeom>
              <a:solidFill>
                <a:srgbClr val="CCFFCC"/>
              </a:solidFill>
              <a:ln w="6350">
                <a:solidFill>
                  <a:srgbClr val="FF0000"/>
                </a:solidFill>
                <a:round/>
                <a:headEnd/>
                <a:tailEnd/>
              </a:ln>
            </p:spPr>
            <p:txBody>
              <a:bodyPr/>
              <a:lstStyle/>
              <a:p>
                <a:endParaRPr lang="en-US"/>
              </a:p>
            </p:txBody>
          </p:sp>
          <p:sp>
            <p:nvSpPr>
              <p:cNvPr id="75841" name="Freeform 59"/>
              <p:cNvSpPr>
                <a:spLocks/>
              </p:cNvSpPr>
              <p:nvPr/>
            </p:nvSpPr>
            <p:spPr bwMode="auto">
              <a:xfrm>
                <a:off x="2870" y="2775"/>
                <a:ext cx="50" cy="244"/>
              </a:xfrm>
              <a:custGeom>
                <a:avLst/>
                <a:gdLst>
                  <a:gd name="T0" fmla="*/ 50 w 50"/>
                  <a:gd name="T1" fmla="*/ 26 h 244"/>
                  <a:gd name="T2" fmla="*/ 0 w 50"/>
                  <a:gd name="T3" fmla="*/ 0 h 244"/>
                  <a:gd name="T4" fmla="*/ 0 w 50"/>
                  <a:gd name="T5" fmla="*/ 217 h 244"/>
                  <a:gd name="T6" fmla="*/ 50 w 50"/>
                  <a:gd name="T7" fmla="*/ 244 h 244"/>
                  <a:gd name="T8" fmla="*/ 50 w 50"/>
                  <a:gd name="T9" fmla="*/ 26 h 244"/>
                  <a:gd name="T10" fmla="*/ 0 60000 65536"/>
                  <a:gd name="T11" fmla="*/ 0 60000 65536"/>
                  <a:gd name="T12" fmla="*/ 0 60000 65536"/>
                  <a:gd name="T13" fmla="*/ 0 60000 65536"/>
                  <a:gd name="T14" fmla="*/ 0 60000 65536"/>
                  <a:gd name="T15" fmla="*/ 0 w 50"/>
                  <a:gd name="T16" fmla="*/ 0 h 244"/>
                  <a:gd name="T17" fmla="*/ 50 w 50"/>
                  <a:gd name="T18" fmla="*/ 244 h 244"/>
                </a:gdLst>
                <a:ahLst/>
                <a:cxnLst>
                  <a:cxn ang="T10">
                    <a:pos x="T0" y="T1"/>
                  </a:cxn>
                  <a:cxn ang="T11">
                    <a:pos x="T2" y="T3"/>
                  </a:cxn>
                  <a:cxn ang="T12">
                    <a:pos x="T4" y="T5"/>
                  </a:cxn>
                  <a:cxn ang="T13">
                    <a:pos x="T6" y="T7"/>
                  </a:cxn>
                  <a:cxn ang="T14">
                    <a:pos x="T8" y="T9"/>
                  </a:cxn>
                </a:cxnLst>
                <a:rect l="T15" t="T16" r="T17" b="T18"/>
                <a:pathLst>
                  <a:path w="50" h="244">
                    <a:moveTo>
                      <a:pt x="50" y="26"/>
                    </a:moveTo>
                    <a:lnTo>
                      <a:pt x="0" y="0"/>
                    </a:lnTo>
                    <a:lnTo>
                      <a:pt x="0" y="217"/>
                    </a:lnTo>
                    <a:lnTo>
                      <a:pt x="50" y="244"/>
                    </a:lnTo>
                    <a:lnTo>
                      <a:pt x="50" y="26"/>
                    </a:lnTo>
                    <a:close/>
                  </a:path>
                </a:pathLst>
              </a:custGeom>
              <a:solidFill>
                <a:srgbClr val="339966"/>
              </a:solidFill>
              <a:ln w="6350">
                <a:solidFill>
                  <a:srgbClr val="FF0000"/>
                </a:solidFill>
                <a:round/>
                <a:headEnd/>
                <a:tailEnd/>
              </a:ln>
            </p:spPr>
            <p:txBody>
              <a:bodyPr/>
              <a:lstStyle/>
              <a:p>
                <a:endParaRPr lang="en-US"/>
              </a:p>
            </p:txBody>
          </p:sp>
        </p:grpSp>
        <p:grpSp>
          <p:nvGrpSpPr>
            <p:cNvPr id="75834" name="Group 60"/>
            <p:cNvGrpSpPr>
              <a:grpSpLocks/>
            </p:cNvGrpSpPr>
            <p:nvPr/>
          </p:nvGrpSpPr>
          <p:grpSpPr bwMode="auto">
            <a:xfrm>
              <a:off x="2975" y="2818"/>
              <a:ext cx="290" cy="149"/>
              <a:chOff x="2975" y="2818"/>
              <a:chExt cx="290" cy="149"/>
            </a:xfrm>
          </p:grpSpPr>
          <p:sp>
            <p:nvSpPr>
              <p:cNvPr id="75835" name="Freeform 61"/>
              <p:cNvSpPr>
                <a:spLocks/>
              </p:cNvSpPr>
              <p:nvPr/>
            </p:nvSpPr>
            <p:spPr bwMode="auto">
              <a:xfrm>
                <a:off x="3045" y="2818"/>
                <a:ext cx="150" cy="143"/>
              </a:xfrm>
              <a:custGeom>
                <a:avLst/>
                <a:gdLst>
                  <a:gd name="T0" fmla="*/ 150 w 150"/>
                  <a:gd name="T1" fmla="*/ 24 h 143"/>
                  <a:gd name="T2" fmla="*/ 119 w 150"/>
                  <a:gd name="T3" fmla="*/ 0 h 143"/>
                  <a:gd name="T4" fmla="*/ 0 w 150"/>
                  <a:gd name="T5" fmla="*/ 119 h 143"/>
                  <a:gd name="T6" fmla="*/ 31 w 150"/>
                  <a:gd name="T7" fmla="*/ 143 h 143"/>
                  <a:gd name="T8" fmla="*/ 150 w 150"/>
                  <a:gd name="T9" fmla="*/ 24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150" y="24"/>
                    </a:moveTo>
                    <a:lnTo>
                      <a:pt x="119" y="0"/>
                    </a:lnTo>
                    <a:lnTo>
                      <a:pt x="0" y="119"/>
                    </a:lnTo>
                    <a:lnTo>
                      <a:pt x="31" y="143"/>
                    </a:lnTo>
                    <a:lnTo>
                      <a:pt x="150" y="24"/>
                    </a:lnTo>
                    <a:close/>
                  </a:path>
                </a:pathLst>
              </a:custGeom>
              <a:solidFill>
                <a:srgbClr val="FFFFFF"/>
              </a:solidFill>
              <a:ln w="9525">
                <a:solidFill>
                  <a:srgbClr val="FF0000"/>
                </a:solidFill>
                <a:round/>
                <a:headEnd/>
                <a:tailEnd/>
              </a:ln>
            </p:spPr>
            <p:txBody>
              <a:bodyPr/>
              <a:lstStyle/>
              <a:p>
                <a:endParaRPr lang="en-US"/>
              </a:p>
            </p:txBody>
          </p:sp>
          <p:sp>
            <p:nvSpPr>
              <p:cNvPr id="75836" name="Freeform 62"/>
              <p:cNvSpPr>
                <a:spLocks/>
              </p:cNvSpPr>
              <p:nvPr/>
            </p:nvSpPr>
            <p:spPr bwMode="auto">
              <a:xfrm>
                <a:off x="3045" y="2818"/>
                <a:ext cx="150" cy="143"/>
              </a:xfrm>
              <a:custGeom>
                <a:avLst/>
                <a:gdLst>
                  <a:gd name="T0" fmla="*/ 31 w 150"/>
                  <a:gd name="T1" fmla="*/ 0 h 143"/>
                  <a:gd name="T2" fmla="*/ 0 w 150"/>
                  <a:gd name="T3" fmla="*/ 24 h 143"/>
                  <a:gd name="T4" fmla="*/ 119 w 150"/>
                  <a:gd name="T5" fmla="*/ 143 h 143"/>
                  <a:gd name="T6" fmla="*/ 150 w 150"/>
                  <a:gd name="T7" fmla="*/ 119 h 143"/>
                  <a:gd name="T8" fmla="*/ 31 w 150"/>
                  <a:gd name="T9" fmla="*/ 0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31" y="0"/>
                    </a:moveTo>
                    <a:lnTo>
                      <a:pt x="0" y="24"/>
                    </a:lnTo>
                    <a:lnTo>
                      <a:pt x="119" y="143"/>
                    </a:lnTo>
                    <a:lnTo>
                      <a:pt x="150" y="119"/>
                    </a:lnTo>
                    <a:lnTo>
                      <a:pt x="31" y="0"/>
                    </a:lnTo>
                    <a:close/>
                  </a:path>
                </a:pathLst>
              </a:custGeom>
              <a:solidFill>
                <a:srgbClr val="FFFFFF"/>
              </a:solidFill>
              <a:ln w="9525">
                <a:solidFill>
                  <a:srgbClr val="FF0000"/>
                </a:solidFill>
                <a:round/>
                <a:headEnd/>
                <a:tailEnd/>
              </a:ln>
            </p:spPr>
            <p:txBody>
              <a:bodyPr/>
              <a:lstStyle/>
              <a:p>
                <a:endParaRPr lang="en-US"/>
              </a:p>
            </p:txBody>
          </p:sp>
          <p:sp>
            <p:nvSpPr>
              <p:cNvPr id="75837" name="Rectangle 63"/>
              <p:cNvSpPr>
                <a:spLocks noChangeArrowheads="1"/>
              </p:cNvSpPr>
              <p:nvPr/>
            </p:nvSpPr>
            <p:spPr bwMode="auto">
              <a:xfrm>
                <a:off x="3174" y="2931"/>
                <a:ext cx="91" cy="36"/>
              </a:xfrm>
              <a:prstGeom prst="rect">
                <a:avLst/>
              </a:prstGeom>
              <a:solidFill>
                <a:srgbClr val="FFFFFF"/>
              </a:solidFill>
              <a:ln w="9525">
                <a:solidFill>
                  <a:srgbClr val="FF0000"/>
                </a:solidFill>
                <a:miter lim="800000"/>
                <a:headEnd/>
                <a:tailEnd/>
              </a:ln>
            </p:spPr>
            <p:txBody>
              <a:bodyPr/>
              <a:lstStyle/>
              <a:p>
                <a:endParaRPr lang="en-US"/>
              </a:p>
            </p:txBody>
          </p:sp>
          <p:sp>
            <p:nvSpPr>
              <p:cNvPr id="75838" name="Rectangle 64"/>
              <p:cNvSpPr>
                <a:spLocks noChangeArrowheads="1"/>
              </p:cNvSpPr>
              <p:nvPr/>
            </p:nvSpPr>
            <p:spPr bwMode="auto">
              <a:xfrm>
                <a:off x="2975" y="2931"/>
                <a:ext cx="91" cy="36"/>
              </a:xfrm>
              <a:prstGeom prst="rect">
                <a:avLst/>
              </a:prstGeom>
              <a:solidFill>
                <a:srgbClr val="FFFFFF"/>
              </a:solidFill>
              <a:ln w="9525">
                <a:solidFill>
                  <a:srgbClr val="FF0000"/>
                </a:solidFill>
                <a:miter lim="800000"/>
                <a:headEnd/>
                <a:tailEnd/>
              </a:ln>
            </p:spPr>
            <p:txBody>
              <a:bodyPr/>
              <a:lstStyle/>
              <a:p>
                <a:endParaRPr lang="en-US"/>
              </a:p>
            </p:txBody>
          </p:sp>
        </p:grpSp>
      </p:grpSp>
      <p:grpSp>
        <p:nvGrpSpPr>
          <p:cNvPr id="75808" name="Group 65"/>
          <p:cNvGrpSpPr>
            <a:grpSpLocks/>
          </p:cNvGrpSpPr>
          <p:nvPr/>
        </p:nvGrpSpPr>
        <p:grpSpPr bwMode="auto">
          <a:xfrm>
            <a:off x="2390776" y="2346325"/>
            <a:ext cx="620713" cy="609600"/>
            <a:chOff x="2868" y="2768"/>
            <a:chExt cx="464" cy="251"/>
          </a:xfrm>
        </p:grpSpPr>
        <p:grpSp>
          <p:nvGrpSpPr>
            <p:cNvPr id="75824" name="Group 66"/>
            <p:cNvGrpSpPr>
              <a:grpSpLocks/>
            </p:cNvGrpSpPr>
            <p:nvPr/>
          </p:nvGrpSpPr>
          <p:grpSpPr bwMode="auto">
            <a:xfrm>
              <a:off x="2868" y="2768"/>
              <a:ext cx="464" cy="251"/>
              <a:chOff x="2868" y="2768"/>
              <a:chExt cx="464" cy="251"/>
            </a:xfrm>
          </p:grpSpPr>
          <p:sp>
            <p:nvSpPr>
              <p:cNvPr id="75830" name="Rectangle 67"/>
              <p:cNvSpPr>
                <a:spLocks noChangeArrowheads="1"/>
              </p:cNvSpPr>
              <p:nvPr/>
            </p:nvSpPr>
            <p:spPr bwMode="auto">
              <a:xfrm>
                <a:off x="2925" y="2795"/>
                <a:ext cx="407" cy="218"/>
              </a:xfrm>
              <a:prstGeom prst="rect">
                <a:avLst/>
              </a:prstGeom>
              <a:solidFill>
                <a:srgbClr val="003366"/>
              </a:solidFill>
              <a:ln w="6350">
                <a:solidFill>
                  <a:srgbClr val="FF0000"/>
                </a:solidFill>
                <a:miter lim="800000"/>
                <a:headEnd/>
                <a:tailEnd/>
              </a:ln>
            </p:spPr>
            <p:txBody>
              <a:bodyPr/>
              <a:lstStyle/>
              <a:p>
                <a:endParaRPr lang="en-US"/>
              </a:p>
            </p:txBody>
          </p:sp>
          <p:sp>
            <p:nvSpPr>
              <p:cNvPr id="75831" name="Freeform 68"/>
              <p:cNvSpPr>
                <a:spLocks/>
              </p:cNvSpPr>
              <p:nvPr/>
            </p:nvSpPr>
            <p:spPr bwMode="auto">
              <a:xfrm>
                <a:off x="2868" y="2768"/>
                <a:ext cx="459" cy="27"/>
              </a:xfrm>
              <a:custGeom>
                <a:avLst/>
                <a:gdLst>
                  <a:gd name="T0" fmla="*/ 459 w 459"/>
                  <a:gd name="T1" fmla="*/ 27 h 27"/>
                  <a:gd name="T2" fmla="*/ 406 w 459"/>
                  <a:gd name="T3" fmla="*/ 0 h 27"/>
                  <a:gd name="T4" fmla="*/ 0 w 459"/>
                  <a:gd name="T5" fmla="*/ 0 h 27"/>
                  <a:gd name="T6" fmla="*/ 50 w 459"/>
                  <a:gd name="T7" fmla="*/ 27 h 27"/>
                  <a:gd name="T8" fmla="*/ 459 w 459"/>
                  <a:gd name="T9" fmla="*/ 27 h 27"/>
                  <a:gd name="T10" fmla="*/ 0 60000 65536"/>
                  <a:gd name="T11" fmla="*/ 0 60000 65536"/>
                  <a:gd name="T12" fmla="*/ 0 60000 65536"/>
                  <a:gd name="T13" fmla="*/ 0 60000 65536"/>
                  <a:gd name="T14" fmla="*/ 0 60000 65536"/>
                  <a:gd name="T15" fmla="*/ 0 w 459"/>
                  <a:gd name="T16" fmla="*/ 0 h 27"/>
                  <a:gd name="T17" fmla="*/ 459 w 459"/>
                  <a:gd name="T18" fmla="*/ 27 h 27"/>
                </a:gdLst>
                <a:ahLst/>
                <a:cxnLst>
                  <a:cxn ang="T10">
                    <a:pos x="T0" y="T1"/>
                  </a:cxn>
                  <a:cxn ang="T11">
                    <a:pos x="T2" y="T3"/>
                  </a:cxn>
                  <a:cxn ang="T12">
                    <a:pos x="T4" y="T5"/>
                  </a:cxn>
                  <a:cxn ang="T13">
                    <a:pos x="T6" y="T7"/>
                  </a:cxn>
                  <a:cxn ang="T14">
                    <a:pos x="T8" y="T9"/>
                  </a:cxn>
                </a:cxnLst>
                <a:rect l="T15" t="T16" r="T17" b="T18"/>
                <a:pathLst>
                  <a:path w="459" h="27">
                    <a:moveTo>
                      <a:pt x="459" y="27"/>
                    </a:moveTo>
                    <a:lnTo>
                      <a:pt x="406" y="0"/>
                    </a:lnTo>
                    <a:lnTo>
                      <a:pt x="0" y="0"/>
                    </a:lnTo>
                    <a:lnTo>
                      <a:pt x="50" y="27"/>
                    </a:lnTo>
                    <a:lnTo>
                      <a:pt x="459" y="27"/>
                    </a:lnTo>
                    <a:close/>
                  </a:path>
                </a:pathLst>
              </a:custGeom>
              <a:solidFill>
                <a:srgbClr val="CCFFCC"/>
              </a:solidFill>
              <a:ln w="6350">
                <a:solidFill>
                  <a:srgbClr val="FF0000"/>
                </a:solidFill>
                <a:round/>
                <a:headEnd/>
                <a:tailEnd/>
              </a:ln>
            </p:spPr>
            <p:txBody>
              <a:bodyPr/>
              <a:lstStyle/>
              <a:p>
                <a:endParaRPr lang="en-US"/>
              </a:p>
            </p:txBody>
          </p:sp>
          <p:sp>
            <p:nvSpPr>
              <p:cNvPr id="75832" name="Freeform 69"/>
              <p:cNvSpPr>
                <a:spLocks/>
              </p:cNvSpPr>
              <p:nvPr/>
            </p:nvSpPr>
            <p:spPr bwMode="auto">
              <a:xfrm>
                <a:off x="2870" y="2775"/>
                <a:ext cx="50" cy="244"/>
              </a:xfrm>
              <a:custGeom>
                <a:avLst/>
                <a:gdLst>
                  <a:gd name="T0" fmla="*/ 50 w 50"/>
                  <a:gd name="T1" fmla="*/ 26 h 244"/>
                  <a:gd name="T2" fmla="*/ 0 w 50"/>
                  <a:gd name="T3" fmla="*/ 0 h 244"/>
                  <a:gd name="T4" fmla="*/ 0 w 50"/>
                  <a:gd name="T5" fmla="*/ 217 h 244"/>
                  <a:gd name="T6" fmla="*/ 50 w 50"/>
                  <a:gd name="T7" fmla="*/ 244 h 244"/>
                  <a:gd name="T8" fmla="*/ 50 w 50"/>
                  <a:gd name="T9" fmla="*/ 26 h 244"/>
                  <a:gd name="T10" fmla="*/ 0 60000 65536"/>
                  <a:gd name="T11" fmla="*/ 0 60000 65536"/>
                  <a:gd name="T12" fmla="*/ 0 60000 65536"/>
                  <a:gd name="T13" fmla="*/ 0 60000 65536"/>
                  <a:gd name="T14" fmla="*/ 0 60000 65536"/>
                  <a:gd name="T15" fmla="*/ 0 w 50"/>
                  <a:gd name="T16" fmla="*/ 0 h 244"/>
                  <a:gd name="T17" fmla="*/ 50 w 50"/>
                  <a:gd name="T18" fmla="*/ 244 h 244"/>
                </a:gdLst>
                <a:ahLst/>
                <a:cxnLst>
                  <a:cxn ang="T10">
                    <a:pos x="T0" y="T1"/>
                  </a:cxn>
                  <a:cxn ang="T11">
                    <a:pos x="T2" y="T3"/>
                  </a:cxn>
                  <a:cxn ang="T12">
                    <a:pos x="T4" y="T5"/>
                  </a:cxn>
                  <a:cxn ang="T13">
                    <a:pos x="T6" y="T7"/>
                  </a:cxn>
                  <a:cxn ang="T14">
                    <a:pos x="T8" y="T9"/>
                  </a:cxn>
                </a:cxnLst>
                <a:rect l="T15" t="T16" r="T17" b="T18"/>
                <a:pathLst>
                  <a:path w="50" h="244">
                    <a:moveTo>
                      <a:pt x="50" y="26"/>
                    </a:moveTo>
                    <a:lnTo>
                      <a:pt x="0" y="0"/>
                    </a:lnTo>
                    <a:lnTo>
                      <a:pt x="0" y="217"/>
                    </a:lnTo>
                    <a:lnTo>
                      <a:pt x="50" y="244"/>
                    </a:lnTo>
                    <a:lnTo>
                      <a:pt x="50" y="26"/>
                    </a:lnTo>
                    <a:close/>
                  </a:path>
                </a:pathLst>
              </a:custGeom>
              <a:solidFill>
                <a:srgbClr val="339966"/>
              </a:solidFill>
              <a:ln w="6350">
                <a:solidFill>
                  <a:srgbClr val="FF0000"/>
                </a:solidFill>
                <a:round/>
                <a:headEnd/>
                <a:tailEnd/>
              </a:ln>
            </p:spPr>
            <p:txBody>
              <a:bodyPr/>
              <a:lstStyle/>
              <a:p>
                <a:endParaRPr lang="en-US"/>
              </a:p>
            </p:txBody>
          </p:sp>
        </p:grpSp>
        <p:grpSp>
          <p:nvGrpSpPr>
            <p:cNvPr id="75825" name="Group 70"/>
            <p:cNvGrpSpPr>
              <a:grpSpLocks/>
            </p:cNvGrpSpPr>
            <p:nvPr/>
          </p:nvGrpSpPr>
          <p:grpSpPr bwMode="auto">
            <a:xfrm>
              <a:off x="2975" y="2818"/>
              <a:ext cx="290" cy="149"/>
              <a:chOff x="2975" y="2818"/>
              <a:chExt cx="290" cy="149"/>
            </a:xfrm>
          </p:grpSpPr>
          <p:sp>
            <p:nvSpPr>
              <p:cNvPr id="75826" name="Freeform 71"/>
              <p:cNvSpPr>
                <a:spLocks/>
              </p:cNvSpPr>
              <p:nvPr/>
            </p:nvSpPr>
            <p:spPr bwMode="auto">
              <a:xfrm>
                <a:off x="3045" y="2818"/>
                <a:ext cx="150" cy="143"/>
              </a:xfrm>
              <a:custGeom>
                <a:avLst/>
                <a:gdLst>
                  <a:gd name="T0" fmla="*/ 150 w 150"/>
                  <a:gd name="T1" fmla="*/ 24 h 143"/>
                  <a:gd name="T2" fmla="*/ 119 w 150"/>
                  <a:gd name="T3" fmla="*/ 0 h 143"/>
                  <a:gd name="T4" fmla="*/ 0 w 150"/>
                  <a:gd name="T5" fmla="*/ 119 h 143"/>
                  <a:gd name="T6" fmla="*/ 31 w 150"/>
                  <a:gd name="T7" fmla="*/ 143 h 143"/>
                  <a:gd name="T8" fmla="*/ 150 w 150"/>
                  <a:gd name="T9" fmla="*/ 24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150" y="24"/>
                    </a:moveTo>
                    <a:lnTo>
                      <a:pt x="119" y="0"/>
                    </a:lnTo>
                    <a:lnTo>
                      <a:pt x="0" y="119"/>
                    </a:lnTo>
                    <a:lnTo>
                      <a:pt x="31" y="143"/>
                    </a:lnTo>
                    <a:lnTo>
                      <a:pt x="150" y="24"/>
                    </a:lnTo>
                    <a:close/>
                  </a:path>
                </a:pathLst>
              </a:custGeom>
              <a:solidFill>
                <a:srgbClr val="FFFFFF"/>
              </a:solidFill>
              <a:ln w="9525">
                <a:solidFill>
                  <a:srgbClr val="FF0000"/>
                </a:solidFill>
                <a:round/>
                <a:headEnd/>
                <a:tailEnd/>
              </a:ln>
            </p:spPr>
            <p:txBody>
              <a:bodyPr/>
              <a:lstStyle/>
              <a:p>
                <a:endParaRPr lang="en-US"/>
              </a:p>
            </p:txBody>
          </p:sp>
          <p:sp>
            <p:nvSpPr>
              <p:cNvPr id="75827" name="Freeform 72"/>
              <p:cNvSpPr>
                <a:spLocks/>
              </p:cNvSpPr>
              <p:nvPr/>
            </p:nvSpPr>
            <p:spPr bwMode="auto">
              <a:xfrm>
                <a:off x="3045" y="2818"/>
                <a:ext cx="150" cy="143"/>
              </a:xfrm>
              <a:custGeom>
                <a:avLst/>
                <a:gdLst>
                  <a:gd name="T0" fmla="*/ 31 w 150"/>
                  <a:gd name="T1" fmla="*/ 0 h 143"/>
                  <a:gd name="T2" fmla="*/ 0 w 150"/>
                  <a:gd name="T3" fmla="*/ 24 h 143"/>
                  <a:gd name="T4" fmla="*/ 119 w 150"/>
                  <a:gd name="T5" fmla="*/ 143 h 143"/>
                  <a:gd name="T6" fmla="*/ 150 w 150"/>
                  <a:gd name="T7" fmla="*/ 119 h 143"/>
                  <a:gd name="T8" fmla="*/ 31 w 150"/>
                  <a:gd name="T9" fmla="*/ 0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31" y="0"/>
                    </a:moveTo>
                    <a:lnTo>
                      <a:pt x="0" y="24"/>
                    </a:lnTo>
                    <a:lnTo>
                      <a:pt x="119" y="143"/>
                    </a:lnTo>
                    <a:lnTo>
                      <a:pt x="150" y="119"/>
                    </a:lnTo>
                    <a:lnTo>
                      <a:pt x="31" y="0"/>
                    </a:lnTo>
                    <a:close/>
                  </a:path>
                </a:pathLst>
              </a:custGeom>
              <a:solidFill>
                <a:srgbClr val="FFFFFF"/>
              </a:solidFill>
              <a:ln w="9525">
                <a:solidFill>
                  <a:srgbClr val="FF0000"/>
                </a:solidFill>
                <a:round/>
                <a:headEnd/>
                <a:tailEnd/>
              </a:ln>
            </p:spPr>
            <p:txBody>
              <a:bodyPr/>
              <a:lstStyle/>
              <a:p>
                <a:endParaRPr lang="en-US"/>
              </a:p>
            </p:txBody>
          </p:sp>
          <p:sp>
            <p:nvSpPr>
              <p:cNvPr id="75828" name="Rectangle 73"/>
              <p:cNvSpPr>
                <a:spLocks noChangeArrowheads="1"/>
              </p:cNvSpPr>
              <p:nvPr/>
            </p:nvSpPr>
            <p:spPr bwMode="auto">
              <a:xfrm>
                <a:off x="3174" y="2931"/>
                <a:ext cx="91" cy="36"/>
              </a:xfrm>
              <a:prstGeom prst="rect">
                <a:avLst/>
              </a:prstGeom>
              <a:solidFill>
                <a:srgbClr val="FFFFFF"/>
              </a:solidFill>
              <a:ln w="9525">
                <a:solidFill>
                  <a:srgbClr val="FF0000"/>
                </a:solidFill>
                <a:miter lim="800000"/>
                <a:headEnd/>
                <a:tailEnd/>
              </a:ln>
            </p:spPr>
            <p:txBody>
              <a:bodyPr/>
              <a:lstStyle/>
              <a:p>
                <a:endParaRPr lang="en-US"/>
              </a:p>
            </p:txBody>
          </p:sp>
          <p:sp>
            <p:nvSpPr>
              <p:cNvPr id="75829" name="Rectangle 74"/>
              <p:cNvSpPr>
                <a:spLocks noChangeArrowheads="1"/>
              </p:cNvSpPr>
              <p:nvPr/>
            </p:nvSpPr>
            <p:spPr bwMode="auto">
              <a:xfrm>
                <a:off x="2975" y="2931"/>
                <a:ext cx="91" cy="36"/>
              </a:xfrm>
              <a:prstGeom prst="rect">
                <a:avLst/>
              </a:prstGeom>
              <a:solidFill>
                <a:srgbClr val="FFFFFF"/>
              </a:solidFill>
              <a:ln w="9525">
                <a:solidFill>
                  <a:srgbClr val="FF0000"/>
                </a:solidFill>
                <a:miter lim="800000"/>
                <a:headEnd/>
                <a:tailEnd/>
              </a:ln>
            </p:spPr>
            <p:txBody>
              <a:bodyPr/>
              <a:lstStyle/>
              <a:p>
                <a:endParaRPr lang="en-US"/>
              </a:p>
            </p:txBody>
          </p:sp>
        </p:grpSp>
      </p:grpSp>
      <p:sp>
        <p:nvSpPr>
          <p:cNvPr id="75809" name="Rectangle 75"/>
          <p:cNvSpPr>
            <a:spLocks noChangeAspect="1" noChangeArrowheads="1"/>
          </p:cNvSpPr>
          <p:nvPr/>
        </p:nvSpPr>
        <p:spPr bwMode="auto">
          <a:xfrm>
            <a:off x="3544889" y="2193925"/>
            <a:ext cx="32246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400">
                <a:solidFill>
                  <a:srgbClr val="000000"/>
                </a:solidFill>
              </a:rPr>
              <a:t>SSW</a:t>
            </a:r>
          </a:p>
        </p:txBody>
      </p:sp>
      <p:sp>
        <p:nvSpPr>
          <p:cNvPr id="75810" name="Rectangle 76"/>
          <p:cNvSpPr>
            <a:spLocks noChangeAspect="1" noChangeArrowheads="1"/>
          </p:cNvSpPr>
          <p:nvPr/>
        </p:nvSpPr>
        <p:spPr bwMode="auto">
          <a:xfrm>
            <a:off x="2843214" y="1447800"/>
            <a:ext cx="472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sz="1200">
                <a:solidFill>
                  <a:srgbClr val="000000"/>
                </a:solidFill>
              </a:rPr>
              <a:t>APP </a:t>
            </a:r>
          </a:p>
          <a:p>
            <a:pPr eaLnBrk="1" hangingPunct="1"/>
            <a:r>
              <a:rPr kumimoji="1" lang="en-US" sz="1200">
                <a:solidFill>
                  <a:srgbClr val="000000"/>
                </a:solidFill>
              </a:rPr>
              <a:t>SERVER</a:t>
            </a:r>
          </a:p>
        </p:txBody>
      </p:sp>
      <p:sp>
        <p:nvSpPr>
          <p:cNvPr id="75811" name="Rectangle 77"/>
          <p:cNvSpPr>
            <a:spLocks noChangeAspect="1" noChangeArrowheads="1"/>
          </p:cNvSpPr>
          <p:nvPr/>
        </p:nvSpPr>
        <p:spPr bwMode="auto">
          <a:xfrm>
            <a:off x="2249489" y="2117725"/>
            <a:ext cx="35509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400">
                <a:solidFill>
                  <a:srgbClr val="000000"/>
                </a:solidFill>
              </a:rPr>
              <a:t>SGW</a:t>
            </a:r>
          </a:p>
        </p:txBody>
      </p:sp>
      <p:grpSp>
        <p:nvGrpSpPr>
          <p:cNvPr id="75812" name="Group 78"/>
          <p:cNvGrpSpPr>
            <a:grpSpLocks/>
          </p:cNvGrpSpPr>
          <p:nvPr/>
        </p:nvGrpSpPr>
        <p:grpSpPr bwMode="auto">
          <a:xfrm>
            <a:off x="2847976" y="1812925"/>
            <a:ext cx="620713" cy="609600"/>
            <a:chOff x="2868" y="2768"/>
            <a:chExt cx="464" cy="251"/>
          </a:xfrm>
        </p:grpSpPr>
        <p:grpSp>
          <p:nvGrpSpPr>
            <p:cNvPr id="75815" name="Group 79"/>
            <p:cNvGrpSpPr>
              <a:grpSpLocks/>
            </p:cNvGrpSpPr>
            <p:nvPr/>
          </p:nvGrpSpPr>
          <p:grpSpPr bwMode="auto">
            <a:xfrm>
              <a:off x="2868" y="2768"/>
              <a:ext cx="464" cy="251"/>
              <a:chOff x="2868" y="2768"/>
              <a:chExt cx="464" cy="251"/>
            </a:xfrm>
          </p:grpSpPr>
          <p:sp>
            <p:nvSpPr>
              <p:cNvPr id="75821" name="Rectangle 80"/>
              <p:cNvSpPr>
                <a:spLocks noChangeArrowheads="1"/>
              </p:cNvSpPr>
              <p:nvPr/>
            </p:nvSpPr>
            <p:spPr bwMode="auto">
              <a:xfrm>
                <a:off x="2925" y="2795"/>
                <a:ext cx="407" cy="218"/>
              </a:xfrm>
              <a:prstGeom prst="rect">
                <a:avLst/>
              </a:prstGeom>
              <a:solidFill>
                <a:srgbClr val="003366"/>
              </a:solidFill>
              <a:ln w="6350">
                <a:solidFill>
                  <a:srgbClr val="FF0000"/>
                </a:solidFill>
                <a:miter lim="800000"/>
                <a:headEnd/>
                <a:tailEnd/>
              </a:ln>
            </p:spPr>
            <p:txBody>
              <a:bodyPr/>
              <a:lstStyle/>
              <a:p>
                <a:endParaRPr lang="en-US"/>
              </a:p>
            </p:txBody>
          </p:sp>
          <p:sp>
            <p:nvSpPr>
              <p:cNvPr id="75822" name="Freeform 81"/>
              <p:cNvSpPr>
                <a:spLocks/>
              </p:cNvSpPr>
              <p:nvPr/>
            </p:nvSpPr>
            <p:spPr bwMode="auto">
              <a:xfrm>
                <a:off x="2868" y="2768"/>
                <a:ext cx="459" cy="27"/>
              </a:xfrm>
              <a:custGeom>
                <a:avLst/>
                <a:gdLst>
                  <a:gd name="T0" fmla="*/ 459 w 459"/>
                  <a:gd name="T1" fmla="*/ 27 h 27"/>
                  <a:gd name="T2" fmla="*/ 406 w 459"/>
                  <a:gd name="T3" fmla="*/ 0 h 27"/>
                  <a:gd name="T4" fmla="*/ 0 w 459"/>
                  <a:gd name="T5" fmla="*/ 0 h 27"/>
                  <a:gd name="T6" fmla="*/ 50 w 459"/>
                  <a:gd name="T7" fmla="*/ 27 h 27"/>
                  <a:gd name="T8" fmla="*/ 459 w 459"/>
                  <a:gd name="T9" fmla="*/ 27 h 27"/>
                  <a:gd name="T10" fmla="*/ 0 60000 65536"/>
                  <a:gd name="T11" fmla="*/ 0 60000 65536"/>
                  <a:gd name="T12" fmla="*/ 0 60000 65536"/>
                  <a:gd name="T13" fmla="*/ 0 60000 65536"/>
                  <a:gd name="T14" fmla="*/ 0 60000 65536"/>
                  <a:gd name="T15" fmla="*/ 0 w 459"/>
                  <a:gd name="T16" fmla="*/ 0 h 27"/>
                  <a:gd name="T17" fmla="*/ 459 w 459"/>
                  <a:gd name="T18" fmla="*/ 27 h 27"/>
                </a:gdLst>
                <a:ahLst/>
                <a:cxnLst>
                  <a:cxn ang="T10">
                    <a:pos x="T0" y="T1"/>
                  </a:cxn>
                  <a:cxn ang="T11">
                    <a:pos x="T2" y="T3"/>
                  </a:cxn>
                  <a:cxn ang="T12">
                    <a:pos x="T4" y="T5"/>
                  </a:cxn>
                  <a:cxn ang="T13">
                    <a:pos x="T6" y="T7"/>
                  </a:cxn>
                  <a:cxn ang="T14">
                    <a:pos x="T8" y="T9"/>
                  </a:cxn>
                </a:cxnLst>
                <a:rect l="T15" t="T16" r="T17" b="T18"/>
                <a:pathLst>
                  <a:path w="459" h="27">
                    <a:moveTo>
                      <a:pt x="459" y="27"/>
                    </a:moveTo>
                    <a:lnTo>
                      <a:pt x="406" y="0"/>
                    </a:lnTo>
                    <a:lnTo>
                      <a:pt x="0" y="0"/>
                    </a:lnTo>
                    <a:lnTo>
                      <a:pt x="50" y="27"/>
                    </a:lnTo>
                    <a:lnTo>
                      <a:pt x="459" y="27"/>
                    </a:lnTo>
                    <a:close/>
                  </a:path>
                </a:pathLst>
              </a:custGeom>
              <a:solidFill>
                <a:srgbClr val="CCFFCC"/>
              </a:solidFill>
              <a:ln w="6350">
                <a:solidFill>
                  <a:srgbClr val="FF0000"/>
                </a:solidFill>
                <a:round/>
                <a:headEnd/>
                <a:tailEnd/>
              </a:ln>
            </p:spPr>
            <p:txBody>
              <a:bodyPr/>
              <a:lstStyle/>
              <a:p>
                <a:endParaRPr lang="en-US"/>
              </a:p>
            </p:txBody>
          </p:sp>
          <p:sp>
            <p:nvSpPr>
              <p:cNvPr id="75823" name="Freeform 82"/>
              <p:cNvSpPr>
                <a:spLocks/>
              </p:cNvSpPr>
              <p:nvPr/>
            </p:nvSpPr>
            <p:spPr bwMode="auto">
              <a:xfrm>
                <a:off x="2870" y="2775"/>
                <a:ext cx="50" cy="244"/>
              </a:xfrm>
              <a:custGeom>
                <a:avLst/>
                <a:gdLst>
                  <a:gd name="T0" fmla="*/ 50 w 50"/>
                  <a:gd name="T1" fmla="*/ 26 h 244"/>
                  <a:gd name="T2" fmla="*/ 0 w 50"/>
                  <a:gd name="T3" fmla="*/ 0 h 244"/>
                  <a:gd name="T4" fmla="*/ 0 w 50"/>
                  <a:gd name="T5" fmla="*/ 217 h 244"/>
                  <a:gd name="T6" fmla="*/ 50 w 50"/>
                  <a:gd name="T7" fmla="*/ 244 h 244"/>
                  <a:gd name="T8" fmla="*/ 50 w 50"/>
                  <a:gd name="T9" fmla="*/ 26 h 244"/>
                  <a:gd name="T10" fmla="*/ 0 60000 65536"/>
                  <a:gd name="T11" fmla="*/ 0 60000 65536"/>
                  <a:gd name="T12" fmla="*/ 0 60000 65536"/>
                  <a:gd name="T13" fmla="*/ 0 60000 65536"/>
                  <a:gd name="T14" fmla="*/ 0 60000 65536"/>
                  <a:gd name="T15" fmla="*/ 0 w 50"/>
                  <a:gd name="T16" fmla="*/ 0 h 244"/>
                  <a:gd name="T17" fmla="*/ 50 w 50"/>
                  <a:gd name="T18" fmla="*/ 244 h 244"/>
                </a:gdLst>
                <a:ahLst/>
                <a:cxnLst>
                  <a:cxn ang="T10">
                    <a:pos x="T0" y="T1"/>
                  </a:cxn>
                  <a:cxn ang="T11">
                    <a:pos x="T2" y="T3"/>
                  </a:cxn>
                  <a:cxn ang="T12">
                    <a:pos x="T4" y="T5"/>
                  </a:cxn>
                  <a:cxn ang="T13">
                    <a:pos x="T6" y="T7"/>
                  </a:cxn>
                  <a:cxn ang="T14">
                    <a:pos x="T8" y="T9"/>
                  </a:cxn>
                </a:cxnLst>
                <a:rect l="T15" t="T16" r="T17" b="T18"/>
                <a:pathLst>
                  <a:path w="50" h="244">
                    <a:moveTo>
                      <a:pt x="50" y="26"/>
                    </a:moveTo>
                    <a:lnTo>
                      <a:pt x="0" y="0"/>
                    </a:lnTo>
                    <a:lnTo>
                      <a:pt x="0" y="217"/>
                    </a:lnTo>
                    <a:lnTo>
                      <a:pt x="50" y="244"/>
                    </a:lnTo>
                    <a:lnTo>
                      <a:pt x="50" y="26"/>
                    </a:lnTo>
                    <a:close/>
                  </a:path>
                </a:pathLst>
              </a:custGeom>
              <a:solidFill>
                <a:srgbClr val="339966"/>
              </a:solidFill>
              <a:ln w="6350">
                <a:solidFill>
                  <a:srgbClr val="FF0000"/>
                </a:solidFill>
                <a:round/>
                <a:headEnd/>
                <a:tailEnd/>
              </a:ln>
            </p:spPr>
            <p:txBody>
              <a:bodyPr/>
              <a:lstStyle/>
              <a:p>
                <a:endParaRPr lang="en-US"/>
              </a:p>
            </p:txBody>
          </p:sp>
        </p:grpSp>
        <p:grpSp>
          <p:nvGrpSpPr>
            <p:cNvPr id="75816" name="Group 83"/>
            <p:cNvGrpSpPr>
              <a:grpSpLocks/>
            </p:cNvGrpSpPr>
            <p:nvPr/>
          </p:nvGrpSpPr>
          <p:grpSpPr bwMode="auto">
            <a:xfrm>
              <a:off x="2975" y="2818"/>
              <a:ext cx="290" cy="149"/>
              <a:chOff x="2975" y="2818"/>
              <a:chExt cx="290" cy="149"/>
            </a:xfrm>
          </p:grpSpPr>
          <p:sp>
            <p:nvSpPr>
              <p:cNvPr id="75817" name="Freeform 84"/>
              <p:cNvSpPr>
                <a:spLocks/>
              </p:cNvSpPr>
              <p:nvPr/>
            </p:nvSpPr>
            <p:spPr bwMode="auto">
              <a:xfrm>
                <a:off x="3045" y="2818"/>
                <a:ext cx="150" cy="143"/>
              </a:xfrm>
              <a:custGeom>
                <a:avLst/>
                <a:gdLst>
                  <a:gd name="T0" fmla="*/ 150 w 150"/>
                  <a:gd name="T1" fmla="*/ 24 h 143"/>
                  <a:gd name="T2" fmla="*/ 119 w 150"/>
                  <a:gd name="T3" fmla="*/ 0 h 143"/>
                  <a:gd name="T4" fmla="*/ 0 w 150"/>
                  <a:gd name="T5" fmla="*/ 119 h 143"/>
                  <a:gd name="T6" fmla="*/ 31 w 150"/>
                  <a:gd name="T7" fmla="*/ 143 h 143"/>
                  <a:gd name="T8" fmla="*/ 150 w 150"/>
                  <a:gd name="T9" fmla="*/ 24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150" y="24"/>
                    </a:moveTo>
                    <a:lnTo>
                      <a:pt x="119" y="0"/>
                    </a:lnTo>
                    <a:lnTo>
                      <a:pt x="0" y="119"/>
                    </a:lnTo>
                    <a:lnTo>
                      <a:pt x="31" y="143"/>
                    </a:lnTo>
                    <a:lnTo>
                      <a:pt x="150" y="24"/>
                    </a:lnTo>
                    <a:close/>
                  </a:path>
                </a:pathLst>
              </a:custGeom>
              <a:solidFill>
                <a:srgbClr val="FFFFFF"/>
              </a:solidFill>
              <a:ln w="9525">
                <a:solidFill>
                  <a:srgbClr val="FF0000"/>
                </a:solidFill>
                <a:round/>
                <a:headEnd/>
                <a:tailEnd/>
              </a:ln>
            </p:spPr>
            <p:txBody>
              <a:bodyPr/>
              <a:lstStyle/>
              <a:p>
                <a:endParaRPr lang="en-US"/>
              </a:p>
            </p:txBody>
          </p:sp>
          <p:sp>
            <p:nvSpPr>
              <p:cNvPr id="75818" name="Freeform 85"/>
              <p:cNvSpPr>
                <a:spLocks/>
              </p:cNvSpPr>
              <p:nvPr/>
            </p:nvSpPr>
            <p:spPr bwMode="auto">
              <a:xfrm>
                <a:off x="3045" y="2818"/>
                <a:ext cx="150" cy="143"/>
              </a:xfrm>
              <a:custGeom>
                <a:avLst/>
                <a:gdLst>
                  <a:gd name="T0" fmla="*/ 31 w 150"/>
                  <a:gd name="T1" fmla="*/ 0 h 143"/>
                  <a:gd name="T2" fmla="*/ 0 w 150"/>
                  <a:gd name="T3" fmla="*/ 24 h 143"/>
                  <a:gd name="T4" fmla="*/ 119 w 150"/>
                  <a:gd name="T5" fmla="*/ 143 h 143"/>
                  <a:gd name="T6" fmla="*/ 150 w 150"/>
                  <a:gd name="T7" fmla="*/ 119 h 143"/>
                  <a:gd name="T8" fmla="*/ 31 w 150"/>
                  <a:gd name="T9" fmla="*/ 0 h 143"/>
                  <a:gd name="T10" fmla="*/ 0 60000 65536"/>
                  <a:gd name="T11" fmla="*/ 0 60000 65536"/>
                  <a:gd name="T12" fmla="*/ 0 60000 65536"/>
                  <a:gd name="T13" fmla="*/ 0 60000 65536"/>
                  <a:gd name="T14" fmla="*/ 0 60000 65536"/>
                  <a:gd name="T15" fmla="*/ 0 w 150"/>
                  <a:gd name="T16" fmla="*/ 0 h 143"/>
                  <a:gd name="T17" fmla="*/ 150 w 150"/>
                  <a:gd name="T18" fmla="*/ 143 h 143"/>
                </a:gdLst>
                <a:ahLst/>
                <a:cxnLst>
                  <a:cxn ang="T10">
                    <a:pos x="T0" y="T1"/>
                  </a:cxn>
                  <a:cxn ang="T11">
                    <a:pos x="T2" y="T3"/>
                  </a:cxn>
                  <a:cxn ang="T12">
                    <a:pos x="T4" y="T5"/>
                  </a:cxn>
                  <a:cxn ang="T13">
                    <a:pos x="T6" y="T7"/>
                  </a:cxn>
                  <a:cxn ang="T14">
                    <a:pos x="T8" y="T9"/>
                  </a:cxn>
                </a:cxnLst>
                <a:rect l="T15" t="T16" r="T17" b="T18"/>
                <a:pathLst>
                  <a:path w="150" h="143">
                    <a:moveTo>
                      <a:pt x="31" y="0"/>
                    </a:moveTo>
                    <a:lnTo>
                      <a:pt x="0" y="24"/>
                    </a:lnTo>
                    <a:lnTo>
                      <a:pt x="119" y="143"/>
                    </a:lnTo>
                    <a:lnTo>
                      <a:pt x="150" y="119"/>
                    </a:lnTo>
                    <a:lnTo>
                      <a:pt x="31" y="0"/>
                    </a:lnTo>
                    <a:close/>
                  </a:path>
                </a:pathLst>
              </a:custGeom>
              <a:solidFill>
                <a:srgbClr val="FFFFFF"/>
              </a:solidFill>
              <a:ln w="9525">
                <a:solidFill>
                  <a:srgbClr val="FF0000"/>
                </a:solidFill>
                <a:round/>
                <a:headEnd/>
                <a:tailEnd/>
              </a:ln>
            </p:spPr>
            <p:txBody>
              <a:bodyPr/>
              <a:lstStyle/>
              <a:p>
                <a:endParaRPr lang="en-US"/>
              </a:p>
            </p:txBody>
          </p:sp>
          <p:sp>
            <p:nvSpPr>
              <p:cNvPr id="75819" name="Rectangle 86"/>
              <p:cNvSpPr>
                <a:spLocks noChangeArrowheads="1"/>
              </p:cNvSpPr>
              <p:nvPr/>
            </p:nvSpPr>
            <p:spPr bwMode="auto">
              <a:xfrm>
                <a:off x="3174" y="2931"/>
                <a:ext cx="91" cy="36"/>
              </a:xfrm>
              <a:prstGeom prst="rect">
                <a:avLst/>
              </a:prstGeom>
              <a:solidFill>
                <a:srgbClr val="FFFFFF"/>
              </a:solidFill>
              <a:ln w="9525">
                <a:solidFill>
                  <a:srgbClr val="FF0000"/>
                </a:solidFill>
                <a:miter lim="800000"/>
                <a:headEnd/>
                <a:tailEnd/>
              </a:ln>
            </p:spPr>
            <p:txBody>
              <a:bodyPr/>
              <a:lstStyle/>
              <a:p>
                <a:endParaRPr lang="en-US"/>
              </a:p>
            </p:txBody>
          </p:sp>
          <p:sp>
            <p:nvSpPr>
              <p:cNvPr id="75820" name="Rectangle 87"/>
              <p:cNvSpPr>
                <a:spLocks noChangeArrowheads="1"/>
              </p:cNvSpPr>
              <p:nvPr/>
            </p:nvSpPr>
            <p:spPr bwMode="auto">
              <a:xfrm>
                <a:off x="2975" y="2931"/>
                <a:ext cx="91" cy="36"/>
              </a:xfrm>
              <a:prstGeom prst="rect">
                <a:avLst/>
              </a:prstGeom>
              <a:solidFill>
                <a:srgbClr val="FFFFFF"/>
              </a:solidFill>
              <a:ln w="9525">
                <a:solidFill>
                  <a:srgbClr val="FF0000"/>
                </a:solidFill>
                <a:miter lim="800000"/>
                <a:headEnd/>
                <a:tailEnd/>
              </a:ln>
            </p:spPr>
            <p:txBody>
              <a:bodyPr/>
              <a:lstStyle/>
              <a:p>
                <a:endParaRPr lang="en-US"/>
              </a:p>
            </p:txBody>
          </p:sp>
        </p:grpSp>
      </p:grpSp>
      <p:sp>
        <p:nvSpPr>
          <p:cNvPr id="75813" name="Rectangle 88"/>
          <p:cNvSpPr>
            <a:spLocks noChangeArrowheads="1"/>
          </p:cNvSpPr>
          <p:nvPr/>
        </p:nvSpPr>
        <p:spPr bwMode="auto">
          <a:xfrm>
            <a:off x="6781800" y="2073275"/>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kumimoji="1" lang="en-US" sz="1200">
                <a:solidFill>
                  <a:srgbClr val="000000"/>
                </a:solidFill>
              </a:rPr>
              <a:t>Media GW / MSAN</a:t>
            </a:r>
          </a:p>
        </p:txBody>
      </p:sp>
      <p:sp>
        <p:nvSpPr>
          <p:cNvPr id="75814" name="Rectangle 89"/>
          <p:cNvSpPr>
            <a:spLocks noChangeAspect="1" noChangeArrowheads="1"/>
          </p:cNvSpPr>
          <p:nvPr/>
        </p:nvSpPr>
        <p:spPr bwMode="auto">
          <a:xfrm>
            <a:off x="4564063" y="2286000"/>
            <a:ext cx="25968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hangingPunct="1"/>
            <a:r>
              <a:rPr kumimoji="1" lang="en-US" sz="1200">
                <a:solidFill>
                  <a:srgbClr val="000000"/>
                </a:solidFill>
              </a:rPr>
              <a:t>DDF</a:t>
            </a:r>
          </a:p>
        </p:txBody>
      </p:sp>
    </p:spTree>
    <p:extLst>
      <p:ext uri="{BB962C8B-B14F-4D97-AF65-F5344CB8AC3E}">
        <p14:creationId xmlns:p14="http://schemas.microsoft.com/office/powerpoint/2010/main" val="97756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117271" y="312738"/>
            <a:ext cx="8915400" cy="563562"/>
          </a:xfrm>
        </p:spPr>
        <p:txBody>
          <a:bodyPr/>
          <a:lstStyle/>
          <a:p>
            <a:r>
              <a:rPr lang="en-US" sz="2400" dirty="0"/>
              <a:t>MEDIA GATEWAY &amp; MSAN – NGN BASED NW APPROACH</a:t>
            </a:r>
          </a:p>
        </p:txBody>
      </p:sp>
      <p:sp>
        <p:nvSpPr>
          <p:cNvPr id="77827" name="AutoShape 3"/>
          <p:cNvSpPr>
            <a:spLocks noChangeArrowheads="1"/>
          </p:cNvSpPr>
          <p:nvPr/>
        </p:nvSpPr>
        <p:spPr bwMode="auto">
          <a:xfrm>
            <a:off x="1779588" y="1981200"/>
            <a:ext cx="2057400" cy="1143000"/>
          </a:xfrm>
          <a:prstGeom prst="homePlate">
            <a:avLst>
              <a:gd name="adj" fmla="val 17333"/>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p>
            <a:pPr>
              <a:lnSpc>
                <a:spcPct val="90000"/>
              </a:lnSpc>
              <a:spcBef>
                <a:spcPct val="50000"/>
              </a:spcBef>
            </a:pPr>
            <a:r>
              <a:rPr kumimoji="1" lang="en-US" sz="1600">
                <a:solidFill>
                  <a:schemeClr val="bg1"/>
                </a:solidFill>
                <a:ea typeface="MS PGothic" pitchFamily="34" charset="-128"/>
                <a:cs typeface="Arial" pitchFamily="34" charset="0"/>
              </a:rPr>
              <a:t>ENABLING NGN BASED  SERVICES</a:t>
            </a:r>
          </a:p>
        </p:txBody>
      </p:sp>
      <p:sp>
        <p:nvSpPr>
          <p:cNvPr id="77828" name="Rectangle 4"/>
          <p:cNvSpPr>
            <a:spLocks noChangeArrowheads="1"/>
          </p:cNvSpPr>
          <p:nvPr/>
        </p:nvSpPr>
        <p:spPr bwMode="auto">
          <a:xfrm>
            <a:off x="4046538" y="1905000"/>
            <a:ext cx="6240462" cy="1295400"/>
          </a:xfrm>
          <a:prstGeom prst="rect">
            <a:avLst/>
          </a:prstGeom>
          <a:solidFill>
            <a:schemeClr val="bg1"/>
          </a:solidFill>
          <a:ln w="12700" algn="ctr">
            <a:solidFill>
              <a:schemeClr val="tx1"/>
            </a:solidFill>
            <a:miter lim="800000"/>
            <a:headEnd/>
            <a:tailEnd/>
          </a:ln>
        </p:spPr>
        <p:txBody>
          <a:bodyPr lIns="72000" tIns="72000" rIns="72000" bIns="72000" anchor="ctr"/>
          <a:lstStyle/>
          <a:p>
            <a:pPr marL="177800" indent="-177800">
              <a:buFontTx/>
              <a:buAutoNum type="arabicPeriod"/>
            </a:pPr>
            <a:r>
              <a:rPr lang="en-US" sz="1600"/>
              <a:t>Penetrasi dgn penggelaran MGW / MSAN pada area pelanggan HEM (HRB, CAMPUS, Community, Class-A Residential baru)</a:t>
            </a:r>
          </a:p>
          <a:p>
            <a:pPr marL="177800" indent="-177800">
              <a:buFontTx/>
              <a:buAutoNum type="arabicPeriod"/>
            </a:pPr>
            <a:r>
              <a:rPr lang="en-US" sz="1600"/>
              <a:t>Penyediaan layanan VoIP &amp; VAS</a:t>
            </a:r>
            <a:r>
              <a:rPr lang="en-US" sz="1600" i="1"/>
              <a:t> </a:t>
            </a:r>
            <a:r>
              <a:rPr lang="en-US" sz="1600"/>
              <a:t>berbasis protokol SIP dengan menempatkan Access Network Node</a:t>
            </a:r>
            <a:r>
              <a:rPr lang="en-US" sz="1600" i="1"/>
              <a:t> </a:t>
            </a:r>
            <a:r>
              <a:rPr lang="en-US" sz="1600"/>
              <a:t>TELKOM pada Corporate Premises Network</a:t>
            </a:r>
            <a:endParaRPr lang="en-AU" sz="1600"/>
          </a:p>
        </p:txBody>
      </p:sp>
      <p:sp>
        <p:nvSpPr>
          <p:cNvPr id="77829" name="AutoShape 5"/>
          <p:cNvSpPr>
            <a:spLocks noChangeArrowheads="1"/>
          </p:cNvSpPr>
          <p:nvPr/>
        </p:nvSpPr>
        <p:spPr bwMode="auto">
          <a:xfrm>
            <a:off x="1760538" y="3581400"/>
            <a:ext cx="2057400" cy="1143000"/>
          </a:xfrm>
          <a:prstGeom prst="homePlate">
            <a:avLst>
              <a:gd name="adj" fmla="val 17333"/>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p>
            <a:pPr>
              <a:lnSpc>
                <a:spcPct val="90000"/>
              </a:lnSpc>
              <a:spcBef>
                <a:spcPct val="50000"/>
              </a:spcBef>
            </a:pPr>
            <a:r>
              <a:rPr kumimoji="1" lang="en-US" sz="1600">
                <a:solidFill>
                  <a:schemeClr val="bg1"/>
                </a:solidFill>
                <a:ea typeface="MS PGothic" pitchFamily="34" charset="-128"/>
                <a:cs typeface="Arial" pitchFamily="34" charset="0"/>
              </a:rPr>
              <a:t>TDM BASED DLC PRODUCT SUBSTITUTE</a:t>
            </a:r>
          </a:p>
        </p:txBody>
      </p:sp>
      <p:sp>
        <p:nvSpPr>
          <p:cNvPr id="77830" name="Rectangle 6"/>
          <p:cNvSpPr>
            <a:spLocks noChangeArrowheads="1"/>
          </p:cNvSpPr>
          <p:nvPr/>
        </p:nvSpPr>
        <p:spPr bwMode="auto">
          <a:xfrm>
            <a:off x="4027488" y="3581400"/>
            <a:ext cx="6240462" cy="1295400"/>
          </a:xfrm>
          <a:prstGeom prst="rect">
            <a:avLst/>
          </a:prstGeom>
          <a:solidFill>
            <a:schemeClr val="bg1"/>
          </a:solidFill>
          <a:ln w="12700" algn="ctr">
            <a:solidFill>
              <a:schemeClr val="tx1"/>
            </a:solidFill>
            <a:miter lim="800000"/>
            <a:headEnd/>
            <a:tailEnd/>
          </a:ln>
        </p:spPr>
        <p:txBody>
          <a:bodyPr lIns="72000" tIns="72000" rIns="72000" bIns="72000" anchor="ctr"/>
          <a:lstStyle/>
          <a:p>
            <a:pPr marL="177800" indent="-177800">
              <a:buFontTx/>
              <a:buAutoNum type="arabicPeriod"/>
            </a:pPr>
            <a:r>
              <a:rPr lang="en-US" sz="1600"/>
              <a:t>Re-hosting DLC berbasis V5.2</a:t>
            </a:r>
            <a:r>
              <a:rPr lang="en-US" sz="1600" i="1"/>
              <a:t> </a:t>
            </a:r>
            <a:r>
              <a:rPr lang="en-US" sz="1600"/>
              <a:t>ke MGW sebagai tahapan migrasi ke NGN TELKOM</a:t>
            </a:r>
          </a:p>
          <a:p>
            <a:pPr marL="177800" indent="-177800">
              <a:buFontTx/>
              <a:buAutoNum type="arabicPeriod"/>
            </a:pPr>
            <a:r>
              <a:rPr lang="en-AU" sz="1600">
                <a:ea typeface="GulimChe" pitchFamily="49" charset="-127"/>
                <a:cs typeface="Arial" pitchFamily="34" charset="0"/>
              </a:rPr>
              <a:t>Opsi pengganti produk DLC diskontinu dan tidak bisa dikembangkan lebihlanjut</a:t>
            </a:r>
          </a:p>
        </p:txBody>
      </p:sp>
      <p:sp>
        <p:nvSpPr>
          <p:cNvPr id="77831" name="AutoShape 7"/>
          <p:cNvSpPr>
            <a:spLocks noChangeArrowheads="1"/>
          </p:cNvSpPr>
          <p:nvPr/>
        </p:nvSpPr>
        <p:spPr bwMode="auto">
          <a:xfrm>
            <a:off x="1760538" y="5257800"/>
            <a:ext cx="2057400" cy="1219200"/>
          </a:xfrm>
          <a:prstGeom prst="homePlate">
            <a:avLst>
              <a:gd name="adj" fmla="val 16250"/>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p>
            <a:pPr>
              <a:lnSpc>
                <a:spcPct val="90000"/>
              </a:lnSpc>
              <a:spcBef>
                <a:spcPct val="50000"/>
              </a:spcBef>
            </a:pPr>
            <a:r>
              <a:rPr kumimoji="1" lang="en-US" sz="1600">
                <a:solidFill>
                  <a:schemeClr val="bg1"/>
                </a:solidFill>
                <a:ea typeface="MS PGothic" pitchFamily="34" charset="-128"/>
                <a:cs typeface="Arial" pitchFamily="34" charset="0"/>
              </a:rPr>
              <a:t>COST EFFECTIVE CAPACITY EXPANSION</a:t>
            </a:r>
          </a:p>
        </p:txBody>
      </p:sp>
      <p:sp>
        <p:nvSpPr>
          <p:cNvPr id="77832" name="Rectangle 8"/>
          <p:cNvSpPr>
            <a:spLocks noChangeArrowheads="1"/>
          </p:cNvSpPr>
          <p:nvPr/>
        </p:nvSpPr>
        <p:spPr bwMode="auto">
          <a:xfrm>
            <a:off x="4027488" y="5257800"/>
            <a:ext cx="6240462" cy="1295400"/>
          </a:xfrm>
          <a:prstGeom prst="rect">
            <a:avLst/>
          </a:prstGeom>
          <a:solidFill>
            <a:schemeClr val="bg1"/>
          </a:solidFill>
          <a:ln w="12700" algn="ctr">
            <a:solidFill>
              <a:schemeClr val="tx1"/>
            </a:solidFill>
            <a:miter lim="800000"/>
            <a:headEnd/>
            <a:tailEnd/>
          </a:ln>
        </p:spPr>
        <p:txBody>
          <a:bodyPr lIns="72000" tIns="72000" rIns="72000" bIns="72000" anchor="ctr"/>
          <a:lstStyle/>
          <a:p>
            <a:pPr marL="171450" indent="-171450">
              <a:buFontTx/>
              <a:buAutoNum type="arabicPeriod"/>
            </a:pPr>
            <a:r>
              <a:rPr lang="en-US" sz="1600"/>
              <a:t>Penggelaran MGW / MSAN untuk memenuhi demand dan mendapat keuntungan dari penghematan CAPEX dan OPEX</a:t>
            </a:r>
          </a:p>
          <a:p>
            <a:pPr marL="171450" indent="-171450">
              <a:buFontTx/>
              <a:buAutoNum type="arabicPeriod"/>
            </a:pPr>
            <a:r>
              <a:rPr lang="en-AU" sz="1600"/>
              <a:t>Ditempatkan pada CPN dengan topologi FTTB +MGW+ LAN</a:t>
            </a:r>
            <a:endParaRPr lang="en-AU" sz="1600">
              <a:ea typeface="GulimChe" pitchFamily="49" charset="-127"/>
              <a:cs typeface="Arial" pitchFamily="34" charset="0"/>
            </a:endParaRPr>
          </a:p>
        </p:txBody>
      </p:sp>
      <p:sp>
        <p:nvSpPr>
          <p:cNvPr id="77833" name="Rectangle 9"/>
          <p:cNvSpPr>
            <a:spLocks noChangeArrowheads="1"/>
          </p:cNvSpPr>
          <p:nvPr/>
        </p:nvSpPr>
        <p:spPr bwMode="auto">
          <a:xfrm>
            <a:off x="457200" y="990600"/>
            <a:ext cx="10210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lnSpc>
                <a:spcPct val="90000"/>
              </a:lnSpc>
            </a:pPr>
            <a:r>
              <a:rPr lang="en-US" sz="2400" dirty="0" err="1"/>
              <a:t>Transformasi</a:t>
            </a:r>
            <a:r>
              <a:rPr lang="en-US" sz="2400" dirty="0"/>
              <a:t> </a:t>
            </a:r>
            <a:r>
              <a:rPr lang="en-US" sz="2400" dirty="0" err="1"/>
              <a:t>bertahap</a:t>
            </a:r>
            <a:r>
              <a:rPr lang="en-US" sz="2400" dirty="0"/>
              <a:t> </a:t>
            </a:r>
            <a:r>
              <a:rPr lang="en-US" sz="2400" dirty="0" err="1"/>
              <a:t>menuju</a:t>
            </a:r>
            <a:r>
              <a:rPr lang="en-US" sz="2400" dirty="0"/>
              <a:t> </a:t>
            </a:r>
            <a:r>
              <a:rPr lang="en-US" sz="2400" dirty="0" err="1"/>
              <a:t>ke</a:t>
            </a:r>
            <a:r>
              <a:rPr lang="en-US" sz="2400" dirty="0"/>
              <a:t> </a:t>
            </a:r>
            <a:r>
              <a:rPr lang="en-US" sz="2400" dirty="0" err="1"/>
              <a:t>jaringan</a:t>
            </a:r>
            <a:r>
              <a:rPr lang="en-US" sz="2400" dirty="0"/>
              <a:t> </a:t>
            </a:r>
            <a:r>
              <a:rPr lang="en-US" sz="2400" dirty="0" err="1"/>
              <a:t>berbasis</a:t>
            </a:r>
            <a:r>
              <a:rPr lang="en-US" sz="2400" dirty="0"/>
              <a:t> NGN TELKOM, MGW </a:t>
            </a:r>
            <a:r>
              <a:rPr lang="en-US" sz="2400" dirty="0" err="1"/>
              <a:t>sbg</a:t>
            </a:r>
            <a:r>
              <a:rPr lang="en-US" sz="2400" dirty="0"/>
              <a:t> Host DLC </a:t>
            </a:r>
            <a:r>
              <a:rPr lang="en-US" sz="2400" dirty="0" err="1"/>
              <a:t>eksisting</a:t>
            </a:r>
            <a:r>
              <a:rPr lang="en-US" sz="2400" dirty="0"/>
              <a:t> </a:t>
            </a:r>
            <a:r>
              <a:rPr lang="en-US" sz="2400" dirty="0" err="1"/>
              <a:t>berbasis</a:t>
            </a:r>
            <a:r>
              <a:rPr lang="en-US" sz="2400" dirty="0"/>
              <a:t> V5.2 </a:t>
            </a:r>
            <a:r>
              <a:rPr lang="en-US" sz="2400" dirty="0" err="1"/>
              <a:t>dan</a:t>
            </a:r>
            <a:r>
              <a:rPr lang="en-US" sz="2400" dirty="0"/>
              <a:t> </a:t>
            </a:r>
            <a:r>
              <a:rPr lang="en-US" sz="2400" dirty="0" err="1"/>
              <a:t>sekaligus</a:t>
            </a:r>
            <a:r>
              <a:rPr lang="en-US" sz="2400" dirty="0"/>
              <a:t> me-enable </a:t>
            </a:r>
            <a:r>
              <a:rPr lang="en-US" sz="2400" i="1" dirty="0"/>
              <a:t>NGN based services</a:t>
            </a:r>
          </a:p>
        </p:txBody>
      </p:sp>
    </p:spTree>
    <p:extLst>
      <p:ext uri="{BB962C8B-B14F-4D97-AF65-F5344CB8AC3E}">
        <p14:creationId xmlns:p14="http://schemas.microsoft.com/office/powerpoint/2010/main" val="19704559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2"/>
          <p:cNvGrpSpPr>
            <a:grpSpLocks/>
          </p:cNvGrpSpPr>
          <p:nvPr/>
        </p:nvGrpSpPr>
        <p:grpSpPr bwMode="auto">
          <a:xfrm>
            <a:off x="1547814" y="1273177"/>
            <a:ext cx="8967787" cy="4879430"/>
            <a:chOff x="15" y="802"/>
            <a:chExt cx="5649" cy="3422"/>
          </a:xfrm>
        </p:grpSpPr>
        <p:pic>
          <p:nvPicPr>
            <p:cNvPr id="870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 y="802"/>
              <a:ext cx="5649" cy="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Text Box 4"/>
            <p:cNvSpPr txBox="1">
              <a:spLocks noChangeArrowheads="1"/>
            </p:cNvSpPr>
            <p:nvPr/>
          </p:nvSpPr>
          <p:spPr bwMode="auto">
            <a:xfrm>
              <a:off x="672" y="2880"/>
              <a:ext cx="720" cy="1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r" eaLnBrk="1" hangingPunct="1"/>
              <a:r>
                <a:rPr lang="en-US" sz="1200">
                  <a:solidFill>
                    <a:srgbClr val="000000"/>
                  </a:solidFill>
                  <a:latin typeface="Arial Narrow" pitchFamily="34" charset="0"/>
                </a:rPr>
                <a:t>MSAN / MSPP</a:t>
              </a:r>
              <a:endParaRPr lang="en-US" sz="1200">
                <a:latin typeface="Arial Narrow" pitchFamily="34" charset="0"/>
              </a:endParaRPr>
            </a:p>
          </p:txBody>
        </p:sp>
        <p:sp>
          <p:nvSpPr>
            <p:cNvPr id="87046" name="Text Box 5"/>
            <p:cNvSpPr txBox="1">
              <a:spLocks noChangeArrowheads="1"/>
            </p:cNvSpPr>
            <p:nvPr/>
          </p:nvSpPr>
          <p:spPr bwMode="auto">
            <a:xfrm>
              <a:off x="3504" y="2717"/>
              <a:ext cx="720" cy="1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l" eaLnBrk="1" hangingPunct="1"/>
              <a:r>
                <a:rPr lang="en-US" sz="1200">
                  <a:solidFill>
                    <a:srgbClr val="000000"/>
                  </a:solidFill>
                  <a:latin typeface="Arial Narrow" pitchFamily="34" charset="0"/>
                </a:rPr>
                <a:t>MSAN / MSPP</a:t>
              </a:r>
              <a:endParaRPr lang="en-US" sz="1200">
                <a:latin typeface="Arial Narrow" pitchFamily="34" charset="0"/>
              </a:endParaRPr>
            </a:p>
          </p:txBody>
        </p:sp>
        <p:sp>
          <p:nvSpPr>
            <p:cNvPr id="87047" name="Text Box 6"/>
            <p:cNvSpPr txBox="1">
              <a:spLocks noChangeArrowheads="1"/>
            </p:cNvSpPr>
            <p:nvPr/>
          </p:nvSpPr>
          <p:spPr bwMode="auto">
            <a:xfrm>
              <a:off x="3360" y="1968"/>
              <a:ext cx="816" cy="1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l" eaLnBrk="1" hangingPunct="1"/>
              <a:r>
                <a:rPr lang="en-US" sz="1200">
                  <a:solidFill>
                    <a:srgbClr val="000000"/>
                  </a:solidFill>
                  <a:latin typeface="Arial Narrow" pitchFamily="34" charset="0"/>
                </a:rPr>
                <a:t>MSAN / MSPP</a:t>
              </a:r>
              <a:endParaRPr lang="en-US" sz="1200">
                <a:latin typeface="Arial Narrow" pitchFamily="34" charset="0"/>
              </a:endParaRPr>
            </a:p>
          </p:txBody>
        </p:sp>
      </p:grpSp>
      <p:sp>
        <p:nvSpPr>
          <p:cNvPr id="87043" name="Rectangle 7"/>
          <p:cNvSpPr>
            <a:spLocks noGrp="1" noChangeArrowheads="1"/>
          </p:cNvSpPr>
          <p:nvPr>
            <p:ph type="title"/>
          </p:nvPr>
        </p:nvSpPr>
        <p:spPr>
          <a:noFill/>
        </p:spPr>
        <p:txBody>
          <a:bodyPr/>
          <a:lstStyle/>
          <a:p>
            <a:pPr>
              <a:tabLst>
                <a:tab pos="361950" algn="l"/>
              </a:tabLst>
            </a:pPr>
            <a:r>
              <a:rPr lang="sv-SE" sz="3200"/>
              <a:t>MSAN / MSPP based  Access Network</a:t>
            </a:r>
            <a:endParaRPr lang="en-US" sz="3200"/>
          </a:p>
        </p:txBody>
      </p:sp>
    </p:spTree>
    <p:extLst>
      <p:ext uri="{BB962C8B-B14F-4D97-AF65-F5344CB8AC3E}">
        <p14:creationId xmlns:p14="http://schemas.microsoft.com/office/powerpoint/2010/main" val="38104265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125663" y="654050"/>
            <a:ext cx="7512050" cy="1143000"/>
          </a:xfrm>
          <a:noFill/>
        </p:spPr>
        <p:txBody>
          <a:bodyPr vert="horz" wrap="square" lIns="97740" tIns="83777" rIns="132647" bIns="48973" numCol="1" anchor="t" anchorCtr="0" compatLnSpc="1">
            <a:prstTxWarp prst="textNoShape">
              <a:avLst/>
            </a:prstTxWarp>
          </a:bodyPr>
          <a:lstStyle/>
          <a:p>
            <a:r>
              <a:rPr lang="en-US" altLang="zh-CN" sz="3200">
                <a:ea typeface="SimSun" pitchFamily="2" charset="-122"/>
              </a:rPr>
              <a:t>Challenge: New Services, What</a:t>
            </a:r>
          </a:p>
        </p:txBody>
      </p:sp>
      <p:sp>
        <p:nvSpPr>
          <p:cNvPr id="93187" name="Rectangle 3"/>
          <p:cNvSpPr>
            <a:spLocks noChangeArrowheads="1"/>
          </p:cNvSpPr>
          <p:nvPr/>
        </p:nvSpPr>
        <p:spPr bwMode="auto">
          <a:xfrm>
            <a:off x="8129588" y="1252539"/>
            <a:ext cx="1790700" cy="378957"/>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100973" tIns="50486" rIns="100973" bIns="50486">
            <a:spAutoFit/>
          </a:bodyPr>
          <a:lstStyle/>
          <a:p>
            <a:endParaRPr lang="en-US"/>
          </a:p>
        </p:txBody>
      </p:sp>
      <p:sp>
        <p:nvSpPr>
          <p:cNvPr id="93188" name="Text Box 4"/>
          <p:cNvSpPr txBox="1">
            <a:spLocks noChangeArrowheads="1"/>
          </p:cNvSpPr>
          <p:nvPr/>
        </p:nvSpPr>
        <p:spPr bwMode="auto">
          <a:xfrm>
            <a:off x="8385175" y="1279525"/>
            <a:ext cx="140335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391" tIns="45695" rIns="91391" bIns="45695">
            <a:spAutoFit/>
          </a:bodyPr>
          <a:lstStyle>
            <a:lvl1pPr>
              <a:defRPr b="1">
                <a:solidFill>
                  <a:schemeClr val="tx1"/>
                </a:solidFill>
                <a:latin typeface="Arial" pitchFamily="34" charset="0"/>
              </a:defRPr>
            </a:lvl1pPr>
            <a:lvl2pPr marL="742950" indent="-285750">
              <a:defRPr b="1">
                <a:solidFill>
                  <a:schemeClr val="tx1"/>
                </a:solidFill>
                <a:latin typeface="Arial" pitchFamily="34" charset="0"/>
              </a:defRPr>
            </a:lvl2pPr>
            <a:lvl3pPr marL="1143000" indent="-228600">
              <a:defRPr b="1">
                <a:solidFill>
                  <a:schemeClr val="tx1"/>
                </a:solidFill>
                <a:latin typeface="Arial" pitchFamily="34" charset="0"/>
              </a:defRPr>
            </a:lvl3pPr>
            <a:lvl4pPr marL="1600200" indent="-228600">
              <a:defRPr b="1">
                <a:solidFill>
                  <a:schemeClr val="tx1"/>
                </a:solidFill>
                <a:latin typeface="Arial" pitchFamily="34" charset="0"/>
              </a:defRPr>
            </a:lvl4pPr>
            <a:lvl5pPr marL="2057400" indent="-228600">
              <a:defRPr b="1">
                <a:solidFill>
                  <a:schemeClr val="tx1"/>
                </a:solidFill>
                <a:latin typeface="Arial" pitchFamily="34" charset="0"/>
              </a:defRPr>
            </a:lvl5pPr>
            <a:lvl6pPr marL="2514600" indent="-228600" algn="ctr" eaLnBrk="0" fontAlgn="base" hangingPunct="0">
              <a:spcBef>
                <a:spcPct val="0"/>
              </a:spcBef>
              <a:spcAft>
                <a:spcPct val="0"/>
              </a:spcAft>
              <a:defRPr b="1">
                <a:solidFill>
                  <a:schemeClr val="tx1"/>
                </a:solidFill>
                <a:latin typeface="Arial" pitchFamily="34" charset="0"/>
              </a:defRPr>
            </a:lvl6pPr>
            <a:lvl7pPr marL="2971800" indent="-228600" algn="ctr" eaLnBrk="0" fontAlgn="base" hangingPunct="0">
              <a:spcBef>
                <a:spcPct val="0"/>
              </a:spcBef>
              <a:spcAft>
                <a:spcPct val="0"/>
              </a:spcAft>
              <a:defRPr b="1">
                <a:solidFill>
                  <a:schemeClr val="tx1"/>
                </a:solidFill>
                <a:latin typeface="Arial" pitchFamily="34" charset="0"/>
              </a:defRPr>
            </a:lvl7pPr>
            <a:lvl8pPr marL="3429000" indent="-228600" algn="ctr" eaLnBrk="0" fontAlgn="base" hangingPunct="0">
              <a:spcBef>
                <a:spcPct val="0"/>
              </a:spcBef>
              <a:spcAft>
                <a:spcPct val="0"/>
              </a:spcAft>
              <a:defRPr b="1">
                <a:solidFill>
                  <a:schemeClr val="tx1"/>
                </a:solidFill>
                <a:latin typeface="Arial" pitchFamily="34" charset="0"/>
              </a:defRPr>
            </a:lvl8pPr>
            <a:lvl9pPr marL="3886200" indent="-228600" algn="ctr" eaLnBrk="0" fontAlgn="base" hangingPunct="0">
              <a:spcBef>
                <a:spcPct val="0"/>
              </a:spcBef>
              <a:spcAft>
                <a:spcPct val="0"/>
              </a:spcAft>
              <a:defRPr b="1">
                <a:solidFill>
                  <a:schemeClr val="tx1"/>
                </a:solidFill>
                <a:latin typeface="Arial" pitchFamily="34" charset="0"/>
              </a:defRPr>
            </a:lvl9pPr>
          </a:lstStyle>
          <a:p>
            <a:pPr algn="l" eaLnBrk="1" hangingPunct="1"/>
            <a:r>
              <a:rPr lang="en-GB">
                <a:solidFill>
                  <a:srgbClr val="646666"/>
                </a:solidFill>
                <a:latin typeface="FuturaA Bk BT" pitchFamily="34" charset="0"/>
              </a:rPr>
              <a:t>POTS</a:t>
            </a:r>
            <a:br>
              <a:rPr lang="en-GB">
                <a:solidFill>
                  <a:srgbClr val="646666"/>
                </a:solidFill>
                <a:latin typeface="FuturaA Bk BT" pitchFamily="34" charset="0"/>
              </a:rPr>
            </a:br>
            <a:r>
              <a:rPr lang="en-GB">
                <a:solidFill>
                  <a:srgbClr val="646666"/>
                </a:solidFill>
                <a:latin typeface="FuturaA Bk BT" pitchFamily="34" charset="0"/>
              </a:rPr>
              <a:t>ISDN BA</a:t>
            </a:r>
            <a:br>
              <a:rPr lang="en-GB">
                <a:solidFill>
                  <a:srgbClr val="646666"/>
                </a:solidFill>
                <a:latin typeface="FuturaA Bk BT" pitchFamily="34" charset="0"/>
              </a:rPr>
            </a:br>
            <a:r>
              <a:rPr lang="en-GB">
                <a:solidFill>
                  <a:srgbClr val="646666"/>
                </a:solidFill>
                <a:latin typeface="FuturaA Bk BT" pitchFamily="34" charset="0"/>
              </a:rPr>
              <a:t>ISDN PRA</a:t>
            </a:r>
            <a:br>
              <a:rPr lang="en-GB">
                <a:solidFill>
                  <a:srgbClr val="646666"/>
                </a:solidFill>
                <a:latin typeface="FuturaA Bk BT" pitchFamily="34" charset="0"/>
              </a:rPr>
            </a:br>
            <a:r>
              <a:rPr lang="en-GB">
                <a:solidFill>
                  <a:srgbClr val="646666"/>
                </a:solidFill>
                <a:latin typeface="FuturaA Bk BT" pitchFamily="34" charset="0"/>
              </a:rPr>
              <a:t>2 Mb/s</a:t>
            </a:r>
          </a:p>
          <a:p>
            <a:pPr algn="l" eaLnBrk="1" hangingPunct="1"/>
            <a:r>
              <a:rPr lang="en-GB">
                <a:solidFill>
                  <a:srgbClr val="646666"/>
                </a:solidFill>
                <a:latin typeface="FuturaA Bk BT" pitchFamily="34" charset="0"/>
              </a:rPr>
              <a:t>Nx64 kb/s</a:t>
            </a:r>
          </a:p>
          <a:p>
            <a:pPr algn="l" eaLnBrk="1" hangingPunct="1"/>
            <a:r>
              <a:rPr lang="en-GB">
                <a:solidFill>
                  <a:srgbClr val="646666"/>
                </a:solidFill>
                <a:latin typeface="FuturaA Bk BT" pitchFamily="34" charset="0"/>
              </a:rPr>
              <a:t>&lt; 64 kb/s</a:t>
            </a:r>
          </a:p>
          <a:p>
            <a:pPr algn="l" eaLnBrk="1" hangingPunct="1"/>
            <a:r>
              <a:rPr lang="en-GB">
                <a:solidFill>
                  <a:srgbClr val="646666"/>
                </a:solidFill>
                <a:latin typeface="FuturaA Bk BT" pitchFamily="34" charset="0"/>
              </a:rPr>
              <a:t>Analog LL</a:t>
            </a:r>
          </a:p>
          <a:p>
            <a:pPr algn="l" eaLnBrk="1" hangingPunct="1"/>
            <a:r>
              <a:rPr lang="en-GB">
                <a:solidFill>
                  <a:srgbClr val="646666"/>
                </a:solidFill>
                <a:latin typeface="FuturaA Bk BT" pitchFamily="34" charset="0"/>
              </a:rPr>
              <a:t>HDSL</a:t>
            </a:r>
          </a:p>
          <a:p>
            <a:pPr algn="l" eaLnBrk="1" hangingPunct="1"/>
            <a:r>
              <a:rPr lang="en-GB">
                <a:solidFill>
                  <a:srgbClr val="646666"/>
                </a:solidFill>
                <a:latin typeface="FuturaA Bk BT" pitchFamily="34" charset="0"/>
              </a:rPr>
              <a:t>ADSL</a:t>
            </a:r>
          </a:p>
          <a:p>
            <a:pPr algn="l" eaLnBrk="1" hangingPunct="1"/>
            <a:r>
              <a:rPr lang="en-GB">
                <a:solidFill>
                  <a:srgbClr val="646666"/>
                </a:solidFill>
                <a:latin typeface="FuturaA Bk BT" pitchFamily="34" charset="0"/>
              </a:rPr>
              <a:t>SHDSL</a:t>
            </a:r>
          </a:p>
          <a:p>
            <a:pPr algn="l" eaLnBrk="1" hangingPunct="1"/>
            <a:r>
              <a:rPr lang="en-GB">
                <a:solidFill>
                  <a:srgbClr val="FF3300"/>
                </a:solidFill>
                <a:latin typeface="Arial Black" pitchFamily="34" charset="0"/>
              </a:rPr>
              <a:t>VoDSL</a:t>
            </a:r>
          </a:p>
          <a:p>
            <a:pPr algn="l" eaLnBrk="1" hangingPunct="1"/>
            <a:r>
              <a:rPr lang="en-GB">
                <a:solidFill>
                  <a:srgbClr val="FF3300"/>
                </a:solidFill>
                <a:latin typeface="Arial Black" pitchFamily="34" charset="0"/>
              </a:rPr>
              <a:t>NGN/VoIP</a:t>
            </a:r>
          </a:p>
          <a:p>
            <a:pPr algn="l" eaLnBrk="1" hangingPunct="1"/>
            <a:r>
              <a:rPr lang="en-GB">
                <a:solidFill>
                  <a:srgbClr val="FF3300"/>
                </a:solidFill>
                <a:latin typeface="Arial Black" pitchFamily="34" charset="0"/>
              </a:rPr>
              <a:t>Video</a:t>
            </a:r>
          </a:p>
          <a:p>
            <a:pPr algn="l" eaLnBrk="1" hangingPunct="1"/>
            <a:r>
              <a:rPr lang="en-GB">
                <a:solidFill>
                  <a:srgbClr val="33CCCC"/>
                </a:solidFill>
                <a:latin typeface="FuturaA Bk BT" pitchFamily="34" charset="0"/>
              </a:rPr>
              <a:t>Ethernet</a:t>
            </a:r>
          </a:p>
          <a:p>
            <a:pPr algn="l" eaLnBrk="1" hangingPunct="1"/>
            <a:r>
              <a:rPr lang="en-GB">
                <a:solidFill>
                  <a:srgbClr val="33CCCC"/>
                </a:solidFill>
                <a:latin typeface="FuturaA Bk BT" pitchFamily="34" charset="0"/>
              </a:rPr>
              <a:t>...</a:t>
            </a:r>
          </a:p>
        </p:txBody>
      </p:sp>
      <p:sp>
        <p:nvSpPr>
          <p:cNvPr id="93189" name="Rectangle 5"/>
          <p:cNvSpPr>
            <a:spLocks noChangeArrowheads="1"/>
          </p:cNvSpPr>
          <p:nvPr/>
        </p:nvSpPr>
        <p:spPr bwMode="auto">
          <a:xfrm>
            <a:off x="8331200" y="5734051"/>
            <a:ext cx="1202474" cy="323115"/>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1391" tIns="45695" rIns="91391" bIns="45695">
            <a:spAutoFit/>
          </a:bodyPr>
          <a:lstStyle/>
          <a:p>
            <a:pPr marL="195263" indent="-195263" defTabSz="781050">
              <a:spcBef>
                <a:spcPct val="30000"/>
              </a:spcBef>
            </a:pPr>
            <a:r>
              <a:rPr lang="en-US" altLang="zh-CN" sz="1500">
                <a:solidFill>
                  <a:srgbClr val="CF0E30"/>
                </a:solidFill>
                <a:latin typeface="FuturaA Bk BT" pitchFamily="34" charset="0"/>
                <a:ea typeface="SimSun" pitchFamily="2" charset="-122"/>
              </a:rPr>
              <a:t>Multiservice</a:t>
            </a:r>
          </a:p>
        </p:txBody>
      </p:sp>
      <p:sp>
        <p:nvSpPr>
          <p:cNvPr id="93190" name="Line 6"/>
          <p:cNvSpPr>
            <a:spLocks noChangeShapeType="1"/>
          </p:cNvSpPr>
          <p:nvPr/>
        </p:nvSpPr>
        <p:spPr bwMode="auto">
          <a:xfrm flipV="1">
            <a:off x="3213100" y="3063876"/>
            <a:ext cx="2693988" cy="15144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91" name="Line 7"/>
          <p:cNvSpPr>
            <a:spLocks noChangeShapeType="1"/>
          </p:cNvSpPr>
          <p:nvPr/>
        </p:nvSpPr>
        <p:spPr bwMode="auto">
          <a:xfrm>
            <a:off x="3282951" y="1825625"/>
            <a:ext cx="2282825" cy="1098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92" name="Line 8"/>
          <p:cNvSpPr>
            <a:spLocks noChangeShapeType="1"/>
          </p:cNvSpPr>
          <p:nvPr/>
        </p:nvSpPr>
        <p:spPr bwMode="auto">
          <a:xfrm>
            <a:off x="3141663" y="2660651"/>
            <a:ext cx="1695450" cy="3079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93" name="Line 9"/>
          <p:cNvSpPr>
            <a:spLocks noChangeShapeType="1"/>
          </p:cNvSpPr>
          <p:nvPr/>
        </p:nvSpPr>
        <p:spPr bwMode="auto">
          <a:xfrm flipV="1">
            <a:off x="3097214" y="2994026"/>
            <a:ext cx="2878137" cy="7270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3194" name="Rectangle 10"/>
          <p:cNvSpPr>
            <a:spLocks noChangeArrowheads="1"/>
          </p:cNvSpPr>
          <p:nvPr/>
        </p:nvSpPr>
        <p:spPr bwMode="auto">
          <a:xfrm>
            <a:off x="4948238" y="4176713"/>
            <a:ext cx="2071960" cy="32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511" tIns="45444" rIns="92511" bIns="45444">
            <a:spAutoFit/>
          </a:bodyPr>
          <a:lstStyle/>
          <a:p>
            <a:pPr marL="290513" indent="-290513" defTabSz="781050">
              <a:spcBef>
                <a:spcPct val="20000"/>
              </a:spcBef>
            </a:pPr>
            <a:r>
              <a:rPr lang="es-ES_tradnl" altLang="zh-CN" sz="1500">
                <a:solidFill>
                  <a:srgbClr val="000000"/>
                </a:solidFill>
                <a:latin typeface="FuturaA Bk BT" pitchFamily="34" charset="0"/>
                <a:ea typeface="SimSun" pitchFamily="2" charset="-122"/>
              </a:rPr>
              <a:t>Network Management</a:t>
            </a:r>
          </a:p>
        </p:txBody>
      </p:sp>
      <p:sp>
        <p:nvSpPr>
          <p:cNvPr id="93195" name="Rectangle 11"/>
          <p:cNvSpPr>
            <a:spLocks noChangeArrowheads="1"/>
          </p:cNvSpPr>
          <p:nvPr/>
        </p:nvSpPr>
        <p:spPr bwMode="auto">
          <a:xfrm>
            <a:off x="4419600" y="5734050"/>
            <a:ext cx="3352800" cy="369888"/>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511" tIns="45444" rIns="92511" bIns="45444"/>
          <a:lstStyle/>
          <a:p>
            <a:pPr marL="195263" indent="-195263" defTabSz="781050">
              <a:spcBef>
                <a:spcPct val="30000"/>
              </a:spcBef>
            </a:pPr>
            <a:r>
              <a:rPr lang="en-US" altLang="zh-CN" sz="1500">
                <a:solidFill>
                  <a:srgbClr val="CF0E30"/>
                </a:solidFill>
                <a:latin typeface="FuturaA Bk BT" pitchFamily="34" charset="0"/>
                <a:ea typeface="SimSun" pitchFamily="2" charset="-122"/>
              </a:rPr>
              <a:t>Multi-vendor/Multi-topologies</a:t>
            </a:r>
          </a:p>
        </p:txBody>
      </p:sp>
      <p:sp>
        <p:nvSpPr>
          <p:cNvPr id="93196" name="Rectangle 12"/>
          <p:cNvSpPr>
            <a:spLocks noChangeArrowheads="1"/>
          </p:cNvSpPr>
          <p:nvPr/>
        </p:nvSpPr>
        <p:spPr bwMode="auto">
          <a:xfrm>
            <a:off x="2297114" y="5734050"/>
            <a:ext cx="1970087" cy="38100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511" tIns="45444" rIns="92511" bIns="45444"/>
          <a:lstStyle/>
          <a:p>
            <a:pPr marL="195263" indent="-195263" defTabSz="781050">
              <a:spcBef>
                <a:spcPct val="30000"/>
              </a:spcBef>
            </a:pPr>
            <a:r>
              <a:rPr lang="es-ES_tradnl" altLang="zh-CN" sz="1500">
                <a:solidFill>
                  <a:srgbClr val="CF0E30"/>
                </a:solidFill>
                <a:latin typeface="FuturaA Bk BT" pitchFamily="34" charset="0"/>
                <a:ea typeface="SimSun" pitchFamily="2" charset="-122"/>
              </a:rPr>
              <a:t>Multiservice</a:t>
            </a:r>
          </a:p>
        </p:txBody>
      </p:sp>
      <p:pic>
        <p:nvPicPr>
          <p:cNvPr id="93197"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4750" y="1420813"/>
            <a:ext cx="12525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6510" name="Rectangle 14"/>
          <p:cNvSpPr>
            <a:spLocks noChangeArrowheads="1"/>
          </p:cNvSpPr>
          <p:nvPr/>
        </p:nvSpPr>
        <p:spPr bwMode="auto">
          <a:xfrm>
            <a:off x="2654301" y="1481139"/>
            <a:ext cx="683395" cy="316051"/>
          </a:xfrm>
          <a:prstGeom prst="rect">
            <a:avLst/>
          </a:prstGeom>
          <a:noFill/>
          <a:ln w="12700">
            <a:noFill/>
            <a:miter lim="800000"/>
            <a:headEnd/>
            <a:tailEnd/>
          </a:ln>
          <a:effectLst>
            <a:outerShdw dist="17961" dir="2700000" algn="ctr" rotWithShape="0">
              <a:schemeClr val="tx1"/>
            </a:outerShdw>
          </a:effectLst>
        </p:spPr>
        <p:txBody>
          <a:bodyPr wrap="none" lIns="84393" tIns="42197" rIns="84393" bIns="42197">
            <a:spAutoFit/>
          </a:bodyPr>
          <a:lstStyle/>
          <a:p>
            <a:pPr marL="261938" indent="-261938" defTabSz="631825">
              <a:spcBef>
                <a:spcPct val="20000"/>
              </a:spcBef>
              <a:buClr>
                <a:srgbClr val="FAFD00"/>
              </a:buClr>
              <a:buSzPct val="80000"/>
              <a:defRPr/>
            </a:pPr>
            <a:r>
              <a:rPr lang="en-GB" altLang="zh-CN" sz="1500">
                <a:solidFill>
                  <a:schemeClr val="bg1"/>
                </a:solidFill>
                <a:latin typeface="FuturaA Bk BT" pitchFamily="34" charset="0"/>
                <a:ea typeface="SimSun" pitchFamily="2" charset="-122"/>
              </a:rPr>
              <a:t>PSTN</a:t>
            </a:r>
          </a:p>
        </p:txBody>
      </p:sp>
      <p:pic>
        <p:nvPicPr>
          <p:cNvPr id="93199"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4739" y="4459288"/>
            <a:ext cx="11826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3200" name="Line 16"/>
          <p:cNvSpPr>
            <a:spLocks noChangeShapeType="1"/>
          </p:cNvSpPr>
          <p:nvPr/>
        </p:nvSpPr>
        <p:spPr bwMode="auto">
          <a:xfrm flipV="1">
            <a:off x="3146426" y="4624389"/>
            <a:ext cx="36513" cy="249237"/>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140753" tIns="70376" rIns="140753" bIns="70376">
            <a:spAutoFit/>
          </a:bodyPr>
          <a:lstStyle/>
          <a:p>
            <a:endParaRPr lang="en-US"/>
          </a:p>
        </p:txBody>
      </p:sp>
      <p:sp>
        <p:nvSpPr>
          <p:cNvPr id="93201" name="Line 17"/>
          <p:cNvSpPr>
            <a:spLocks noChangeShapeType="1"/>
          </p:cNvSpPr>
          <p:nvPr/>
        </p:nvSpPr>
        <p:spPr bwMode="auto">
          <a:xfrm flipH="1">
            <a:off x="2813051" y="4648201"/>
            <a:ext cx="430213" cy="131763"/>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140753" tIns="70376" rIns="140753" bIns="70376">
            <a:spAutoFit/>
          </a:bodyPr>
          <a:lstStyle/>
          <a:p>
            <a:endParaRPr lang="en-US"/>
          </a:p>
        </p:txBody>
      </p:sp>
      <p:sp>
        <p:nvSpPr>
          <p:cNvPr id="93202" name="Line 18"/>
          <p:cNvSpPr>
            <a:spLocks noChangeShapeType="1"/>
          </p:cNvSpPr>
          <p:nvPr/>
        </p:nvSpPr>
        <p:spPr bwMode="auto">
          <a:xfrm>
            <a:off x="2841626" y="4791075"/>
            <a:ext cx="271463" cy="8255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lIns="140753" tIns="70376" rIns="140753" bIns="70376">
            <a:spAutoFit/>
          </a:bodyPr>
          <a:lstStyle/>
          <a:p>
            <a:endParaRPr lang="en-US"/>
          </a:p>
        </p:txBody>
      </p:sp>
      <p:pic>
        <p:nvPicPr>
          <p:cNvPr id="93203" name="Picture 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0214" y="4624389"/>
            <a:ext cx="2301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3204" name="Rectangle 20"/>
          <p:cNvSpPr>
            <a:spLocks noChangeArrowheads="1"/>
          </p:cNvSpPr>
          <p:nvPr/>
        </p:nvSpPr>
        <p:spPr bwMode="auto">
          <a:xfrm rot="-1020000">
            <a:off x="3094038" y="4413251"/>
            <a:ext cx="2905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6464" tIns="68231" rIns="136464" bIns="68231">
            <a:spAutoFit/>
          </a:bodyPr>
          <a:lstStyle/>
          <a:p>
            <a:pPr marL="336550" indent="-336550" defTabSz="1066800">
              <a:spcBef>
                <a:spcPct val="20000"/>
              </a:spcBef>
              <a:buClr>
                <a:srgbClr val="FAFD00"/>
              </a:buClr>
              <a:buSzPct val="80000"/>
            </a:pPr>
            <a:r>
              <a:rPr lang="en-GB" altLang="zh-CN" sz="800" i="1">
                <a:solidFill>
                  <a:schemeClr val="bg1"/>
                </a:solidFill>
                <a:latin typeface="FuturaA BdCn BT" pitchFamily="34" charset="0"/>
                <a:ea typeface="SimSun" pitchFamily="2" charset="-122"/>
              </a:rPr>
              <a:t>W</a:t>
            </a:r>
          </a:p>
        </p:txBody>
      </p:sp>
      <p:sp>
        <p:nvSpPr>
          <p:cNvPr id="93205" name="Rectangle 21"/>
          <p:cNvSpPr>
            <a:spLocks noChangeArrowheads="1"/>
          </p:cNvSpPr>
          <p:nvPr/>
        </p:nvSpPr>
        <p:spPr bwMode="auto">
          <a:xfrm rot="-1020000">
            <a:off x="2616200" y="4484688"/>
            <a:ext cx="2921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6464" tIns="68231" rIns="136464" bIns="68231">
            <a:spAutoFit/>
          </a:bodyPr>
          <a:lstStyle/>
          <a:p>
            <a:pPr marL="336550" indent="-336550" defTabSz="1066800">
              <a:spcBef>
                <a:spcPct val="20000"/>
              </a:spcBef>
              <a:buClr>
                <a:srgbClr val="FAFD00"/>
              </a:buClr>
              <a:buSzPct val="80000"/>
            </a:pPr>
            <a:r>
              <a:rPr lang="en-GB" altLang="zh-CN" sz="800" i="1">
                <a:solidFill>
                  <a:schemeClr val="bg1"/>
                </a:solidFill>
                <a:latin typeface="FuturaA BdCn BT" pitchFamily="34" charset="0"/>
                <a:ea typeface="SimSun" pitchFamily="2" charset="-122"/>
              </a:rPr>
              <a:t>W</a:t>
            </a:r>
          </a:p>
        </p:txBody>
      </p:sp>
      <p:sp>
        <p:nvSpPr>
          <p:cNvPr id="93206" name="Rectangle 22"/>
          <p:cNvSpPr>
            <a:spLocks noChangeArrowheads="1"/>
          </p:cNvSpPr>
          <p:nvPr/>
        </p:nvSpPr>
        <p:spPr bwMode="auto">
          <a:xfrm rot="-1020000">
            <a:off x="2900363" y="4603751"/>
            <a:ext cx="2905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6464" tIns="68231" rIns="136464" bIns="68231">
            <a:spAutoFit/>
          </a:bodyPr>
          <a:lstStyle/>
          <a:p>
            <a:pPr marL="336550" indent="-336550" defTabSz="1066800">
              <a:spcBef>
                <a:spcPct val="20000"/>
              </a:spcBef>
              <a:buClr>
                <a:srgbClr val="FAFD00"/>
              </a:buClr>
              <a:buSzPct val="80000"/>
            </a:pPr>
            <a:r>
              <a:rPr lang="en-GB" altLang="zh-CN" sz="800" i="1">
                <a:solidFill>
                  <a:schemeClr val="bg1"/>
                </a:solidFill>
                <a:latin typeface="FuturaA BdCn BT" pitchFamily="34" charset="0"/>
                <a:ea typeface="SimSun" pitchFamily="2" charset="-122"/>
              </a:rPr>
              <a:t>W</a:t>
            </a:r>
          </a:p>
        </p:txBody>
      </p:sp>
      <p:pic>
        <p:nvPicPr>
          <p:cNvPr id="93207" name="Picture 2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3889" y="4468813"/>
            <a:ext cx="2317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3208" name="Picture 2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86050" y="4530726"/>
            <a:ext cx="2301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3209" name="Rectangle 25"/>
          <p:cNvSpPr>
            <a:spLocks noChangeArrowheads="1"/>
          </p:cNvSpPr>
          <p:nvPr/>
        </p:nvSpPr>
        <p:spPr bwMode="auto">
          <a:xfrm rot="-1020000">
            <a:off x="3105151" y="4449763"/>
            <a:ext cx="2889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6464" tIns="68231" rIns="136464" bIns="68231">
            <a:spAutoFit/>
          </a:bodyPr>
          <a:lstStyle/>
          <a:p>
            <a:pPr marL="336550" indent="-336550" defTabSz="1066800">
              <a:spcBef>
                <a:spcPct val="20000"/>
              </a:spcBef>
              <a:buClr>
                <a:srgbClr val="FAFD00"/>
              </a:buClr>
              <a:buSzPct val="80000"/>
            </a:pPr>
            <a:r>
              <a:rPr lang="en-GB" altLang="zh-CN" sz="800" i="1">
                <a:solidFill>
                  <a:schemeClr val="bg1"/>
                </a:solidFill>
                <a:latin typeface="FuturaA BdCn BT" pitchFamily="34" charset="0"/>
                <a:ea typeface="SimSun" pitchFamily="2" charset="-122"/>
              </a:rPr>
              <a:t>W</a:t>
            </a:r>
          </a:p>
        </p:txBody>
      </p:sp>
      <p:sp>
        <p:nvSpPr>
          <p:cNvPr id="93210" name="Rectangle 26"/>
          <p:cNvSpPr>
            <a:spLocks noChangeArrowheads="1"/>
          </p:cNvSpPr>
          <p:nvPr/>
        </p:nvSpPr>
        <p:spPr bwMode="auto">
          <a:xfrm rot="-1020000">
            <a:off x="2632076" y="4510088"/>
            <a:ext cx="2905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36464" tIns="68231" rIns="136464" bIns="68231">
            <a:spAutoFit/>
          </a:bodyPr>
          <a:lstStyle/>
          <a:p>
            <a:pPr marL="336550" indent="-336550" defTabSz="1066800">
              <a:spcBef>
                <a:spcPct val="20000"/>
              </a:spcBef>
              <a:buClr>
                <a:srgbClr val="FAFD00"/>
              </a:buClr>
              <a:buSzPct val="80000"/>
            </a:pPr>
            <a:r>
              <a:rPr lang="en-GB" altLang="zh-CN" sz="800" i="1">
                <a:solidFill>
                  <a:schemeClr val="bg1"/>
                </a:solidFill>
                <a:latin typeface="FuturaA BdCn BT" pitchFamily="34" charset="0"/>
                <a:ea typeface="SimSun" pitchFamily="2" charset="-122"/>
              </a:rPr>
              <a:t>W</a:t>
            </a:r>
          </a:p>
        </p:txBody>
      </p:sp>
      <p:pic>
        <p:nvPicPr>
          <p:cNvPr id="93211" name="Picture 2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68551" y="3397250"/>
            <a:ext cx="12557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6524" name="Rectangle 28"/>
          <p:cNvSpPr>
            <a:spLocks noChangeArrowheads="1"/>
          </p:cNvSpPr>
          <p:nvPr/>
        </p:nvSpPr>
        <p:spPr bwMode="auto">
          <a:xfrm>
            <a:off x="2586039" y="3470276"/>
            <a:ext cx="577597" cy="316051"/>
          </a:xfrm>
          <a:prstGeom prst="rect">
            <a:avLst/>
          </a:prstGeom>
          <a:noFill/>
          <a:ln w="12700">
            <a:noFill/>
            <a:miter lim="800000"/>
            <a:headEnd/>
            <a:tailEnd/>
          </a:ln>
          <a:effectLst>
            <a:outerShdw dist="17961" dir="2700000" algn="ctr" rotWithShape="0">
              <a:schemeClr val="tx1"/>
            </a:outerShdw>
          </a:effectLst>
        </p:spPr>
        <p:txBody>
          <a:bodyPr wrap="none" lIns="84393" tIns="42197" rIns="84393" bIns="42197">
            <a:spAutoFit/>
          </a:bodyPr>
          <a:lstStyle/>
          <a:p>
            <a:pPr marL="261938" indent="-261938" defTabSz="631825">
              <a:spcBef>
                <a:spcPct val="20000"/>
              </a:spcBef>
              <a:buClr>
                <a:srgbClr val="FAFD00"/>
              </a:buClr>
              <a:buSzPct val="80000"/>
              <a:defRPr/>
            </a:pPr>
            <a:r>
              <a:rPr lang="en-GB" altLang="zh-CN" sz="1500">
                <a:solidFill>
                  <a:schemeClr val="bg1"/>
                </a:solidFill>
                <a:latin typeface="FuturaA Bk BT" pitchFamily="34" charset="0"/>
                <a:ea typeface="SimSun" pitchFamily="2" charset="-122"/>
              </a:rPr>
              <a:t>Data</a:t>
            </a:r>
          </a:p>
        </p:txBody>
      </p:sp>
      <p:pic>
        <p:nvPicPr>
          <p:cNvPr id="93213"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9663" y="2459038"/>
            <a:ext cx="1255712"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6526" name="Rectangle 30"/>
          <p:cNvSpPr>
            <a:spLocks noChangeArrowheads="1"/>
          </p:cNvSpPr>
          <p:nvPr/>
        </p:nvSpPr>
        <p:spPr bwMode="auto">
          <a:xfrm>
            <a:off x="2497139" y="2493964"/>
            <a:ext cx="885825" cy="314325"/>
          </a:xfrm>
          <a:prstGeom prst="rect">
            <a:avLst/>
          </a:prstGeom>
          <a:noFill/>
          <a:ln w="12700">
            <a:noFill/>
            <a:miter lim="800000"/>
            <a:headEnd/>
            <a:tailEnd/>
          </a:ln>
          <a:effectLst>
            <a:outerShdw dist="17961" dir="2700000" algn="ctr" rotWithShape="0">
              <a:schemeClr val="tx1"/>
            </a:outerShdw>
          </a:effectLst>
        </p:spPr>
        <p:txBody>
          <a:bodyPr wrap="none" lIns="84393" tIns="42197" rIns="84393" bIns="42197">
            <a:spAutoFit/>
          </a:bodyPr>
          <a:lstStyle/>
          <a:p>
            <a:pPr marL="261938" indent="-261938" defTabSz="631825">
              <a:spcBef>
                <a:spcPct val="20000"/>
              </a:spcBef>
              <a:buClr>
                <a:srgbClr val="FAFD00"/>
              </a:buClr>
              <a:buSzPct val="80000"/>
              <a:defRPr/>
            </a:pPr>
            <a:r>
              <a:rPr lang="en-GB" altLang="zh-CN" sz="1500">
                <a:solidFill>
                  <a:schemeClr val="bg1"/>
                </a:solidFill>
                <a:latin typeface="FuturaA Bk BT" pitchFamily="34" charset="0"/>
                <a:ea typeface="SimSun" pitchFamily="2" charset="-122"/>
              </a:rPr>
              <a:t>LL/TDM</a:t>
            </a:r>
          </a:p>
        </p:txBody>
      </p:sp>
      <p:sp>
        <p:nvSpPr>
          <p:cNvPr id="106527" name="Rectangle 31"/>
          <p:cNvSpPr>
            <a:spLocks noChangeArrowheads="1"/>
          </p:cNvSpPr>
          <p:nvPr/>
        </p:nvSpPr>
        <p:spPr bwMode="auto">
          <a:xfrm>
            <a:off x="2801939" y="4386264"/>
            <a:ext cx="357187" cy="314325"/>
          </a:xfrm>
          <a:prstGeom prst="rect">
            <a:avLst/>
          </a:prstGeom>
          <a:noFill/>
          <a:ln w="12700">
            <a:noFill/>
            <a:miter lim="800000"/>
            <a:headEnd/>
            <a:tailEnd/>
          </a:ln>
          <a:effectLst>
            <a:outerShdw dist="17961" dir="2700000" algn="ctr" rotWithShape="0">
              <a:schemeClr val="tx1"/>
            </a:outerShdw>
          </a:effectLst>
        </p:spPr>
        <p:txBody>
          <a:bodyPr wrap="none" lIns="84393" tIns="42197" rIns="84393" bIns="42197">
            <a:spAutoFit/>
          </a:bodyPr>
          <a:lstStyle/>
          <a:p>
            <a:pPr marL="261938" indent="-261938" defTabSz="631825">
              <a:spcBef>
                <a:spcPct val="20000"/>
              </a:spcBef>
              <a:buClr>
                <a:srgbClr val="FAFD00"/>
              </a:buClr>
              <a:buSzPct val="80000"/>
              <a:defRPr/>
            </a:pPr>
            <a:r>
              <a:rPr lang="en-GB" altLang="zh-CN" sz="1500">
                <a:solidFill>
                  <a:schemeClr val="bg1"/>
                </a:solidFill>
                <a:latin typeface="FuturaA Bk BT" pitchFamily="34" charset="0"/>
                <a:ea typeface="SimSun" pitchFamily="2" charset="-122"/>
              </a:rPr>
              <a:t>IP</a:t>
            </a:r>
          </a:p>
        </p:txBody>
      </p:sp>
      <p:sp>
        <p:nvSpPr>
          <p:cNvPr id="93216" name="Rectangle 32"/>
          <p:cNvSpPr>
            <a:spLocks noChangeArrowheads="1"/>
          </p:cNvSpPr>
          <p:nvPr/>
        </p:nvSpPr>
        <p:spPr bwMode="auto">
          <a:xfrm>
            <a:off x="4057650" y="1322388"/>
            <a:ext cx="3357922" cy="38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6" tIns="45708" rIns="91416" bIns="45708">
            <a:spAutoFit/>
          </a:bodyPr>
          <a:lstStyle/>
          <a:p>
            <a:pPr algn="l">
              <a:spcBef>
                <a:spcPct val="60000"/>
              </a:spcBef>
              <a:buClr>
                <a:srgbClr val="FF6600"/>
              </a:buClr>
              <a:buFont typeface="Monotype Sorts" pitchFamily="2" charset="2"/>
              <a:buNone/>
            </a:pPr>
            <a:r>
              <a:rPr lang="en-US" sz="1900">
                <a:solidFill>
                  <a:srgbClr val="CC3300"/>
                </a:solidFill>
                <a:latin typeface="FuturaA Bk BT" pitchFamily="34" charset="0"/>
              </a:rPr>
              <a:t>Multiservice Access Platform</a:t>
            </a:r>
            <a:r>
              <a:rPr lang="en-US" sz="1900">
                <a:solidFill>
                  <a:schemeClr val="hlink"/>
                </a:solidFill>
                <a:latin typeface="FuturaA Bk BT" pitchFamily="34" charset="0"/>
              </a:rPr>
              <a:t> </a:t>
            </a:r>
          </a:p>
        </p:txBody>
      </p:sp>
      <p:grpSp>
        <p:nvGrpSpPr>
          <p:cNvPr id="93217" name="Group 33"/>
          <p:cNvGrpSpPr>
            <a:grpSpLocks/>
          </p:cNvGrpSpPr>
          <p:nvPr/>
        </p:nvGrpSpPr>
        <p:grpSpPr bwMode="auto">
          <a:xfrm>
            <a:off x="4298950" y="2646364"/>
            <a:ext cx="3652838" cy="987425"/>
            <a:chOff x="1728" y="2208"/>
            <a:chExt cx="2560" cy="682"/>
          </a:xfrm>
        </p:grpSpPr>
        <p:sp>
          <p:nvSpPr>
            <p:cNvPr id="93270" name="Oval 34"/>
            <p:cNvSpPr>
              <a:spLocks noChangeAspect="1" noChangeArrowheads="1"/>
            </p:cNvSpPr>
            <p:nvPr/>
          </p:nvSpPr>
          <p:spPr bwMode="auto">
            <a:xfrm>
              <a:off x="1751" y="2256"/>
              <a:ext cx="2537" cy="634"/>
            </a:xfrm>
            <a:prstGeom prst="ellipse">
              <a:avLst/>
            </a:prstGeom>
            <a:solidFill>
              <a:srgbClr val="00B39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0" tIns="0" rIns="0" bIns="0" anchor="ctr"/>
            <a:lstStyle/>
            <a:p>
              <a:endParaRPr lang="en-US"/>
            </a:p>
          </p:txBody>
        </p:sp>
        <p:sp>
          <p:nvSpPr>
            <p:cNvPr id="93271" name="Oval 35"/>
            <p:cNvSpPr>
              <a:spLocks noChangeAspect="1" noChangeArrowheads="1"/>
            </p:cNvSpPr>
            <p:nvPr/>
          </p:nvSpPr>
          <p:spPr bwMode="auto">
            <a:xfrm>
              <a:off x="1728" y="2208"/>
              <a:ext cx="2537" cy="637"/>
            </a:xfrm>
            <a:prstGeom prst="ellipse">
              <a:avLst/>
            </a:prstGeom>
            <a:solidFill>
              <a:srgbClr val="00D19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0" tIns="0" rIns="0" bIns="0" anchor="ctr"/>
            <a:lstStyle/>
            <a:p>
              <a:endParaRPr lang="en-US"/>
            </a:p>
          </p:txBody>
        </p:sp>
      </p:grpSp>
      <p:grpSp>
        <p:nvGrpSpPr>
          <p:cNvPr id="93218" name="Group 36"/>
          <p:cNvGrpSpPr>
            <a:grpSpLocks/>
          </p:cNvGrpSpPr>
          <p:nvPr/>
        </p:nvGrpSpPr>
        <p:grpSpPr bwMode="auto">
          <a:xfrm>
            <a:off x="5495926" y="2506663"/>
            <a:ext cx="1204913" cy="1066800"/>
            <a:chOff x="2396" y="1827"/>
            <a:chExt cx="1011" cy="1017"/>
          </a:xfrm>
        </p:grpSpPr>
        <p:sp>
          <p:nvSpPr>
            <p:cNvPr id="93265" name="Freeform 37"/>
            <p:cNvSpPr>
              <a:spLocks/>
            </p:cNvSpPr>
            <p:nvPr/>
          </p:nvSpPr>
          <p:spPr bwMode="auto">
            <a:xfrm>
              <a:off x="2798" y="2426"/>
              <a:ext cx="609" cy="415"/>
            </a:xfrm>
            <a:custGeom>
              <a:avLst/>
              <a:gdLst>
                <a:gd name="T0" fmla="*/ 0 w 609"/>
                <a:gd name="T1" fmla="*/ 215 h 415"/>
                <a:gd name="T2" fmla="*/ 0 w 609"/>
                <a:gd name="T3" fmla="*/ 415 h 415"/>
                <a:gd name="T4" fmla="*/ 609 w 609"/>
                <a:gd name="T5" fmla="*/ 200 h 415"/>
                <a:gd name="T6" fmla="*/ 609 w 609"/>
                <a:gd name="T7" fmla="*/ 0 h 415"/>
                <a:gd name="T8" fmla="*/ 0 w 609"/>
                <a:gd name="T9" fmla="*/ 215 h 415"/>
                <a:gd name="T10" fmla="*/ 0 60000 65536"/>
                <a:gd name="T11" fmla="*/ 0 60000 65536"/>
                <a:gd name="T12" fmla="*/ 0 60000 65536"/>
                <a:gd name="T13" fmla="*/ 0 60000 65536"/>
                <a:gd name="T14" fmla="*/ 0 60000 65536"/>
                <a:gd name="T15" fmla="*/ 0 w 609"/>
                <a:gd name="T16" fmla="*/ 0 h 415"/>
                <a:gd name="T17" fmla="*/ 609 w 609"/>
                <a:gd name="T18" fmla="*/ 415 h 415"/>
              </a:gdLst>
              <a:ahLst/>
              <a:cxnLst>
                <a:cxn ang="T10">
                  <a:pos x="T0" y="T1"/>
                </a:cxn>
                <a:cxn ang="T11">
                  <a:pos x="T2" y="T3"/>
                </a:cxn>
                <a:cxn ang="T12">
                  <a:pos x="T4" y="T5"/>
                </a:cxn>
                <a:cxn ang="T13">
                  <a:pos x="T6" y="T7"/>
                </a:cxn>
                <a:cxn ang="T14">
                  <a:pos x="T8" y="T9"/>
                </a:cxn>
              </a:cxnLst>
              <a:rect l="T15" t="T16" r="T17" b="T18"/>
              <a:pathLst>
                <a:path w="609" h="415">
                  <a:moveTo>
                    <a:pt x="0" y="215"/>
                  </a:moveTo>
                  <a:lnTo>
                    <a:pt x="0" y="415"/>
                  </a:lnTo>
                  <a:lnTo>
                    <a:pt x="609" y="200"/>
                  </a:lnTo>
                  <a:lnTo>
                    <a:pt x="609" y="0"/>
                  </a:lnTo>
                  <a:lnTo>
                    <a:pt x="0" y="215"/>
                  </a:lnTo>
                  <a:close/>
                </a:path>
              </a:pathLst>
            </a:custGeom>
            <a:solidFill>
              <a:srgbClr val="FF7D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66" name="Freeform 38"/>
            <p:cNvSpPr>
              <a:spLocks/>
            </p:cNvSpPr>
            <p:nvPr/>
          </p:nvSpPr>
          <p:spPr bwMode="auto">
            <a:xfrm>
              <a:off x="2399" y="1890"/>
              <a:ext cx="1008" cy="751"/>
            </a:xfrm>
            <a:custGeom>
              <a:avLst/>
              <a:gdLst>
                <a:gd name="T0" fmla="*/ 0 w 1008"/>
                <a:gd name="T1" fmla="*/ 218 h 751"/>
                <a:gd name="T2" fmla="*/ 399 w 1008"/>
                <a:gd name="T3" fmla="*/ 751 h 751"/>
                <a:gd name="T4" fmla="*/ 1008 w 1008"/>
                <a:gd name="T5" fmla="*/ 536 h 751"/>
                <a:gd name="T6" fmla="*/ 606 w 1008"/>
                <a:gd name="T7" fmla="*/ 0 h 751"/>
                <a:gd name="T8" fmla="*/ 0 w 1008"/>
                <a:gd name="T9" fmla="*/ 218 h 751"/>
                <a:gd name="T10" fmla="*/ 0 60000 65536"/>
                <a:gd name="T11" fmla="*/ 0 60000 65536"/>
                <a:gd name="T12" fmla="*/ 0 60000 65536"/>
                <a:gd name="T13" fmla="*/ 0 60000 65536"/>
                <a:gd name="T14" fmla="*/ 0 60000 65536"/>
                <a:gd name="T15" fmla="*/ 0 w 1008"/>
                <a:gd name="T16" fmla="*/ 0 h 751"/>
                <a:gd name="T17" fmla="*/ 1008 w 1008"/>
                <a:gd name="T18" fmla="*/ 751 h 751"/>
              </a:gdLst>
              <a:ahLst/>
              <a:cxnLst>
                <a:cxn ang="T10">
                  <a:pos x="T0" y="T1"/>
                </a:cxn>
                <a:cxn ang="T11">
                  <a:pos x="T2" y="T3"/>
                </a:cxn>
                <a:cxn ang="T12">
                  <a:pos x="T4" y="T5"/>
                </a:cxn>
                <a:cxn ang="T13">
                  <a:pos x="T6" y="T7"/>
                </a:cxn>
                <a:cxn ang="T14">
                  <a:pos x="T8" y="T9"/>
                </a:cxn>
              </a:cxnLst>
              <a:rect l="T15" t="T16" r="T17" b="T18"/>
              <a:pathLst>
                <a:path w="1008" h="751">
                  <a:moveTo>
                    <a:pt x="0" y="218"/>
                  </a:moveTo>
                  <a:lnTo>
                    <a:pt x="399" y="751"/>
                  </a:lnTo>
                  <a:lnTo>
                    <a:pt x="1008" y="536"/>
                  </a:lnTo>
                  <a:lnTo>
                    <a:pt x="606" y="0"/>
                  </a:lnTo>
                  <a:lnTo>
                    <a:pt x="0" y="218"/>
                  </a:lnTo>
                  <a:close/>
                </a:path>
              </a:pathLst>
            </a:custGeom>
            <a:solidFill>
              <a:srgbClr val="F74F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67" name="Freeform 39"/>
            <p:cNvSpPr>
              <a:spLocks/>
            </p:cNvSpPr>
            <p:nvPr/>
          </p:nvSpPr>
          <p:spPr bwMode="auto">
            <a:xfrm>
              <a:off x="2674" y="1827"/>
              <a:ext cx="626" cy="444"/>
            </a:xfrm>
            <a:custGeom>
              <a:avLst/>
              <a:gdLst>
                <a:gd name="T0" fmla="*/ 0 w 626"/>
                <a:gd name="T1" fmla="*/ 422 h 444"/>
                <a:gd name="T2" fmla="*/ 626 w 626"/>
                <a:gd name="T3" fmla="*/ 444 h 444"/>
                <a:gd name="T4" fmla="*/ 290 w 626"/>
                <a:gd name="T5" fmla="*/ 0 h 444"/>
                <a:gd name="T6" fmla="*/ 0 w 626"/>
                <a:gd name="T7" fmla="*/ 422 h 444"/>
                <a:gd name="T8" fmla="*/ 0 60000 65536"/>
                <a:gd name="T9" fmla="*/ 0 60000 65536"/>
                <a:gd name="T10" fmla="*/ 0 60000 65536"/>
                <a:gd name="T11" fmla="*/ 0 60000 65536"/>
                <a:gd name="T12" fmla="*/ 0 w 626"/>
                <a:gd name="T13" fmla="*/ 0 h 444"/>
                <a:gd name="T14" fmla="*/ 626 w 626"/>
                <a:gd name="T15" fmla="*/ 444 h 444"/>
              </a:gdLst>
              <a:ahLst/>
              <a:cxnLst>
                <a:cxn ang="T8">
                  <a:pos x="T0" y="T1"/>
                </a:cxn>
                <a:cxn ang="T9">
                  <a:pos x="T2" y="T3"/>
                </a:cxn>
                <a:cxn ang="T10">
                  <a:pos x="T4" y="T5"/>
                </a:cxn>
                <a:cxn ang="T11">
                  <a:pos x="T6" y="T7"/>
                </a:cxn>
              </a:cxnLst>
              <a:rect l="T12" t="T13" r="T14" b="T15"/>
              <a:pathLst>
                <a:path w="626" h="444">
                  <a:moveTo>
                    <a:pt x="0" y="422"/>
                  </a:moveTo>
                  <a:lnTo>
                    <a:pt x="626" y="444"/>
                  </a:lnTo>
                  <a:lnTo>
                    <a:pt x="290" y="0"/>
                  </a:lnTo>
                  <a:lnTo>
                    <a:pt x="0" y="422"/>
                  </a:lnTo>
                  <a:close/>
                </a:path>
              </a:pathLst>
            </a:custGeom>
            <a:solidFill>
              <a:srgbClr val="404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68" name="Freeform 40"/>
            <p:cNvSpPr>
              <a:spLocks/>
            </p:cNvSpPr>
            <p:nvPr/>
          </p:nvSpPr>
          <p:spPr bwMode="auto">
            <a:xfrm>
              <a:off x="2674" y="2249"/>
              <a:ext cx="626" cy="192"/>
            </a:xfrm>
            <a:custGeom>
              <a:avLst/>
              <a:gdLst>
                <a:gd name="T0" fmla="*/ 0 w 626"/>
                <a:gd name="T1" fmla="*/ 0 h 192"/>
                <a:gd name="T2" fmla="*/ 0 w 626"/>
                <a:gd name="T3" fmla="*/ 170 h 192"/>
                <a:gd name="T4" fmla="*/ 626 w 626"/>
                <a:gd name="T5" fmla="*/ 192 h 192"/>
                <a:gd name="T6" fmla="*/ 626 w 626"/>
                <a:gd name="T7" fmla="*/ 22 h 192"/>
                <a:gd name="T8" fmla="*/ 0 w 626"/>
                <a:gd name="T9" fmla="*/ 0 h 192"/>
                <a:gd name="T10" fmla="*/ 0 60000 65536"/>
                <a:gd name="T11" fmla="*/ 0 60000 65536"/>
                <a:gd name="T12" fmla="*/ 0 60000 65536"/>
                <a:gd name="T13" fmla="*/ 0 60000 65536"/>
                <a:gd name="T14" fmla="*/ 0 60000 65536"/>
                <a:gd name="T15" fmla="*/ 0 w 626"/>
                <a:gd name="T16" fmla="*/ 0 h 192"/>
                <a:gd name="T17" fmla="*/ 626 w 626"/>
                <a:gd name="T18" fmla="*/ 192 h 192"/>
              </a:gdLst>
              <a:ahLst/>
              <a:cxnLst>
                <a:cxn ang="T10">
                  <a:pos x="T0" y="T1"/>
                </a:cxn>
                <a:cxn ang="T11">
                  <a:pos x="T2" y="T3"/>
                </a:cxn>
                <a:cxn ang="T12">
                  <a:pos x="T4" y="T5"/>
                </a:cxn>
                <a:cxn ang="T13">
                  <a:pos x="T6" y="T7"/>
                </a:cxn>
                <a:cxn ang="T14">
                  <a:pos x="T8" y="T9"/>
                </a:cxn>
              </a:cxnLst>
              <a:rect l="T15" t="T16" r="T17" b="T18"/>
              <a:pathLst>
                <a:path w="626" h="192">
                  <a:moveTo>
                    <a:pt x="0" y="0"/>
                  </a:moveTo>
                  <a:lnTo>
                    <a:pt x="0" y="170"/>
                  </a:lnTo>
                  <a:lnTo>
                    <a:pt x="626" y="192"/>
                  </a:lnTo>
                  <a:lnTo>
                    <a:pt x="626" y="22"/>
                  </a:lnTo>
                  <a:lnTo>
                    <a:pt x="0" y="0"/>
                  </a:lnTo>
                  <a:close/>
                </a:path>
              </a:pathLst>
            </a:custGeom>
            <a:solidFill>
              <a:srgbClr val="8499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69" name="Freeform 41"/>
            <p:cNvSpPr>
              <a:spLocks/>
            </p:cNvSpPr>
            <p:nvPr/>
          </p:nvSpPr>
          <p:spPr bwMode="auto">
            <a:xfrm>
              <a:off x="2396" y="2108"/>
              <a:ext cx="402" cy="736"/>
            </a:xfrm>
            <a:custGeom>
              <a:avLst/>
              <a:gdLst>
                <a:gd name="T0" fmla="*/ 0 w 402"/>
                <a:gd name="T1" fmla="*/ 0 h 736"/>
                <a:gd name="T2" fmla="*/ 0 w 402"/>
                <a:gd name="T3" fmla="*/ 200 h 736"/>
                <a:gd name="T4" fmla="*/ 402 w 402"/>
                <a:gd name="T5" fmla="*/ 736 h 736"/>
                <a:gd name="T6" fmla="*/ 402 w 402"/>
                <a:gd name="T7" fmla="*/ 533 h 736"/>
                <a:gd name="T8" fmla="*/ 0 w 402"/>
                <a:gd name="T9" fmla="*/ 0 h 736"/>
                <a:gd name="T10" fmla="*/ 0 60000 65536"/>
                <a:gd name="T11" fmla="*/ 0 60000 65536"/>
                <a:gd name="T12" fmla="*/ 0 60000 65536"/>
                <a:gd name="T13" fmla="*/ 0 60000 65536"/>
                <a:gd name="T14" fmla="*/ 0 60000 65536"/>
                <a:gd name="T15" fmla="*/ 0 w 402"/>
                <a:gd name="T16" fmla="*/ 0 h 736"/>
                <a:gd name="T17" fmla="*/ 402 w 402"/>
                <a:gd name="T18" fmla="*/ 736 h 736"/>
              </a:gdLst>
              <a:ahLst/>
              <a:cxnLst>
                <a:cxn ang="T10">
                  <a:pos x="T0" y="T1"/>
                </a:cxn>
                <a:cxn ang="T11">
                  <a:pos x="T2" y="T3"/>
                </a:cxn>
                <a:cxn ang="T12">
                  <a:pos x="T4" y="T5"/>
                </a:cxn>
                <a:cxn ang="T13">
                  <a:pos x="T6" y="T7"/>
                </a:cxn>
                <a:cxn ang="T14">
                  <a:pos x="T8" y="T9"/>
                </a:cxn>
              </a:cxnLst>
              <a:rect l="T15" t="T16" r="T17" b="T18"/>
              <a:pathLst>
                <a:path w="402" h="736">
                  <a:moveTo>
                    <a:pt x="0" y="0"/>
                  </a:moveTo>
                  <a:lnTo>
                    <a:pt x="0" y="200"/>
                  </a:lnTo>
                  <a:lnTo>
                    <a:pt x="402" y="736"/>
                  </a:lnTo>
                  <a:lnTo>
                    <a:pt x="402" y="533"/>
                  </a:lnTo>
                  <a:lnTo>
                    <a:pt x="0" y="0"/>
                  </a:lnTo>
                  <a:close/>
                </a:path>
              </a:pathLst>
            </a:custGeom>
            <a:solidFill>
              <a:srgbClr val="FF9C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3219" name="Rectangle 42"/>
          <p:cNvSpPr>
            <a:spLocks noChangeArrowheads="1"/>
          </p:cNvSpPr>
          <p:nvPr/>
        </p:nvSpPr>
        <p:spPr bwMode="auto">
          <a:xfrm>
            <a:off x="4811713" y="2846389"/>
            <a:ext cx="1154112" cy="48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11" tIns="45444" rIns="92511" bIns="45444">
            <a:spAutoFit/>
          </a:bodyPr>
          <a:lstStyle/>
          <a:p>
            <a:pPr marL="290513" indent="-290513" defTabSz="781050">
              <a:lnSpc>
                <a:spcPct val="85000"/>
              </a:lnSpc>
            </a:pPr>
            <a:r>
              <a:rPr lang="en-GB" altLang="zh-CN" sz="1500">
                <a:solidFill>
                  <a:srgbClr val="000099"/>
                </a:solidFill>
                <a:latin typeface="FuturaA Bk BT" pitchFamily="34" charset="0"/>
                <a:ea typeface="SimSun" pitchFamily="2" charset="-122"/>
              </a:rPr>
              <a:t>Star,</a:t>
            </a:r>
          </a:p>
          <a:p>
            <a:pPr marL="290513" indent="-290513" defTabSz="781050">
              <a:lnSpc>
                <a:spcPct val="85000"/>
              </a:lnSpc>
            </a:pPr>
            <a:r>
              <a:rPr lang="en-GB" altLang="zh-CN" sz="1500">
                <a:solidFill>
                  <a:srgbClr val="000099"/>
                </a:solidFill>
                <a:latin typeface="FuturaA Bk BT" pitchFamily="34" charset="0"/>
                <a:ea typeface="SimSun" pitchFamily="2" charset="-122"/>
              </a:rPr>
              <a:t>Ring,</a:t>
            </a:r>
            <a:endParaRPr lang="es-ES_tradnl" altLang="zh-CN" sz="1500">
              <a:latin typeface="FuturaA Bk BT" pitchFamily="34" charset="0"/>
              <a:ea typeface="SimSun" pitchFamily="2" charset="-122"/>
            </a:endParaRPr>
          </a:p>
        </p:txBody>
      </p:sp>
      <p:sp>
        <p:nvSpPr>
          <p:cNvPr id="93220" name="Rectangle 43"/>
          <p:cNvSpPr>
            <a:spLocks noChangeArrowheads="1"/>
          </p:cNvSpPr>
          <p:nvPr/>
        </p:nvSpPr>
        <p:spPr bwMode="auto">
          <a:xfrm>
            <a:off x="6808788" y="2846389"/>
            <a:ext cx="1154112" cy="48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511" tIns="45444" rIns="92511" bIns="45444">
            <a:spAutoFit/>
          </a:bodyPr>
          <a:lstStyle/>
          <a:p>
            <a:pPr marL="290513" indent="-290513" defTabSz="781050">
              <a:lnSpc>
                <a:spcPct val="85000"/>
              </a:lnSpc>
            </a:pPr>
            <a:r>
              <a:rPr lang="en-GB" altLang="zh-CN" sz="1500">
                <a:solidFill>
                  <a:srgbClr val="000099"/>
                </a:solidFill>
                <a:latin typeface="FuturaA Bk BT" pitchFamily="34" charset="0"/>
                <a:ea typeface="SimSun" pitchFamily="2" charset="-122"/>
              </a:rPr>
              <a:t>Tree,</a:t>
            </a:r>
          </a:p>
          <a:p>
            <a:pPr marL="290513" indent="-290513" defTabSz="781050">
              <a:lnSpc>
                <a:spcPct val="85000"/>
              </a:lnSpc>
            </a:pPr>
            <a:r>
              <a:rPr lang="en-GB" altLang="zh-CN" sz="1500">
                <a:solidFill>
                  <a:srgbClr val="000099"/>
                </a:solidFill>
                <a:latin typeface="FuturaA Bk BT" pitchFamily="34" charset="0"/>
                <a:ea typeface="SimSun" pitchFamily="2" charset="-122"/>
              </a:rPr>
              <a:t>(mixed)</a:t>
            </a:r>
            <a:endParaRPr lang="es-ES_tradnl" altLang="zh-CN" sz="1500">
              <a:solidFill>
                <a:srgbClr val="FFFF00"/>
              </a:solidFill>
              <a:latin typeface="FuturaA Bk BT" pitchFamily="34" charset="0"/>
              <a:ea typeface="SimSun" pitchFamily="2" charset="-122"/>
            </a:endParaRPr>
          </a:p>
        </p:txBody>
      </p:sp>
      <p:sp>
        <p:nvSpPr>
          <p:cNvPr id="93221" name="Line 44"/>
          <p:cNvSpPr>
            <a:spLocks noChangeShapeType="1"/>
          </p:cNvSpPr>
          <p:nvPr/>
        </p:nvSpPr>
        <p:spPr bwMode="auto">
          <a:xfrm flipH="1">
            <a:off x="4800600" y="3549651"/>
            <a:ext cx="1174750" cy="6254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93222" name="Picture 45"/>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57714" y="3884613"/>
            <a:ext cx="473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3223" name="Rectangle 46"/>
          <p:cNvSpPr>
            <a:spLocks noChangeArrowheads="1"/>
          </p:cNvSpPr>
          <p:nvPr/>
        </p:nvSpPr>
        <p:spPr bwMode="auto">
          <a:xfrm>
            <a:off x="3921125" y="1949451"/>
            <a:ext cx="438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511" tIns="45444" rIns="92511" bIns="45444">
            <a:spAutoFit/>
          </a:bodyPr>
          <a:lstStyle/>
          <a:p>
            <a:pPr marL="290513" indent="-290513" defTabSz="781050">
              <a:spcBef>
                <a:spcPct val="20000"/>
              </a:spcBef>
            </a:pPr>
            <a:r>
              <a:rPr lang="es-ES_tradnl" altLang="zh-CN" sz="1500">
                <a:solidFill>
                  <a:srgbClr val="000000"/>
                </a:solidFill>
                <a:latin typeface="FuturaA Bk BT" pitchFamily="34" charset="0"/>
                <a:ea typeface="SimSun" pitchFamily="2" charset="-122"/>
              </a:rPr>
              <a:t>V5</a:t>
            </a:r>
            <a:endParaRPr lang="es-ES_tradnl" altLang="zh-CN" sz="1200">
              <a:solidFill>
                <a:srgbClr val="000000"/>
              </a:solidFill>
              <a:latin typeface="FuturaA Bk BT" pitchFamily="34" charset="0"/>
              <a:ea typeface="SimSun" pitchFamily="2" charset="-122"/>
            </a:endParaRPr>
          </a:p>
        </p:txBody>
      </p:sp>
      <p:sp>
        <p:nvSpPr>
          <p:cNvPr id="106543" name="Rectangle 47"/>
          <p:cNvSpPr>
            <a:spLocks noChangeArrowheads="1"/>
          </p:cNvSpPr>
          <p:nvPr/>
        </p:nvSpPr>
        <p:spPr bwMode="auto">
          <a:xfrm>
            <a:off x="10210800" y="1219200"/>
            <a:ext cx="152400" cy="3657600"/>
          </a:xfrm>
          <a:prstGeom prst="rect">
            <a:avLst/>
          </a:prstGeom>
          <a:solidFill>
            <a:srgbClr val="FFCCCC"/>
          </a:solidFill>
          <a:ln w="12700">
            <a:noFill/>
            <a:miter lim="800000"/>
            <a:headEnd/>
            <a:tailEnd/>
          </a:ln>
          <a:effectLst>
            <a:outerShdw dist="17961" dir="2700000" algn="ctr" rotWithShape="0">
              <a:schemeClr val="tx1"/>
            </a:outerShdw>
          </a:effectLst>
        </p:spPr>
        <p:txBody>
          <a:bodyPr wrap="none" anchor="ctr"/>
          <a:lstStyle/>
          <a:p>
            <a:pPr>
              <a:defRPr/>
            </a:pPr>
            <a:endParaRPr lang="en-US"/>
          </a:p>
        </p:txBody>
      </p:sp>
      <p:sp>
        <p:nvSpPr>
          <p:cNvPr id="106544" name="Rectangle 48"/>
          <p:cNvSpPr>
            <a:spLocks noChangeArrowheads="1"/>
          </p:cNvSpPr>
          <p:nvPr/>
        </p:nvSpPr>
        <p:spPr bwMode="auto">
          <a:xfrm>
            <a:off x="9906000" y="1219200"/>
            <a:ext cx="152400" cy="2286000"/>
          </a:xfrm>
          <a:prstGeom prst="rect">
            <a:avLst/>
          </a:prstGeom>
          <a:solidFill>
            <a:schemeClr val="accent1"/>
          </a:solidFill>
          <a:ln w="12700">
            <a:noFill/>
            <a:miter lim="800000"/>
            <a:headEnd/>
            <a:tailEnd/>
          </a:ln>
          <a:effectLst>
            <a:outerShdw dist="17961" dir="2700000" algn="ctr" rotWithShape="0">
              <a:schemeClr val="tx1"/>
            </a:outerShdw>
          </a:effectLst>
        </p:spPr>
        <p:txBody>
          <a:bodyPr wrap="none" anchor="ctr"/>
          <a:lstStyle/>
          <a:p>
            <a:pPr>
              <a:defRPr/>
            </a:pPr>
            <a:endParaRPr lang="en-US"/>
          </a:p>
        </p:txBody>
      </p:sp>
      <p:sp>
        <p:nvSpPr>
          <p:cNvPr id="106545" name="Rectangle 49"/>
          <p:cNvSpPr>
            <a:spLocks noChangeArrowheads="1"/>
          </p:cNvSpPr>
          <p:nvPr/>
        </p:nvSpPr>
        <p:spPr bwMode="auto">
          <a:xfrm>
            <a:off x="10058400" y="1219200"/>
            <a:ext cx="152400" cy="2743200"/>
          </a:xfrm>
          <a:prstGeom prst="rect">
            <a:avLst/>
          </a:prstGeom>
          <a:solidFill>
            <a:schemeClr val="hlink"/>
          </a:solidFill>
          <a:ln w="12700">
            <a:noFill/>
            <a:miter lim="800000"/>
            <a:headEnd/>
            <a:tailEnd/>
          </a:ln>
          <a:effectLst>
            <a:outerShdw dist="17961" dir="2700000" algn="ctr" rotWithShape="0">
              <a:schemeClr val="tx1"/>
            </a:outerShdw>
          </a:effectLst>
        </p:spPr>
        <p:txBody>
          <a:bodyPr wrap="none" anchor="ctr"/>
          <a:lstStyle/>
          <a:p>
            <a:pPr>
              <a:defRPr/>
            </a:pPr>
            <a:endParaRPr lang="en-US"/>
          </a:p>
        </p:txBody>
      </p:sp>
      <p:sp>
        <p:nvSpPr>
          <p:cNvPr id="106546" name="Oval 50"/>
          <p:cNvSpPr>
            <a:spLocks noChangeArrowheads="1"/>
          </p:cNvSpPr>
          <p:nvPr/>
        </p:nvSpPr>
        <p:spPr bwMode="auto">
          <a:xfrm>
            <a:off x="7848600" y="3886200"/>
            <a:ext cx="2133600" cy="1066800"/>
          </a:xfrm>
          <a:prstGeom prst="ellipse">
            <a:avLst/>
          </a:prstGeom>
          <a:noFill/>
          <a:ln w="57150">
            <a:solidFill>
              <a:srgbClr val="FF3300"/>
            </a:solidFill>
            <a:round/>
            <a:headEnd/>
            <a:tailEnd/>
          </a:ln>
          <a:effectLst>
            <a:outerShdw dist="17961" dir="2700000" algn="ctr" rotWithShape="0">
              <a:schemeClr val="tx1"/>
            </a:outerShdw>
          </a:effectLst>
        </p:spPr>
        <p:txBody>
          <a:bodyPr wrap="none" anchor="ctr"/>
          <a:lstStyle/>
          <a:p>
            <a:pPr>
              <a:defRPr/>
            </a:pPr>
            <a:endParaRPr lang="en-US">
              <a:latin typeface="FuturaA Bk BT" pitchFamily="34" charset="0"/>
            </a:endParaRPr>
          </a:p>
        </p:txBody>
      </p:sp>
      <p:grpSp>
        <p:nvGrpSpPr>
          <p:cNvPr id="93228" name="Group 51"/>
          <p:cNvGrpSpPr>
            <a:grpSpLocks/>
          </p:cNvGrpSpPr>
          <p:nvPr/>
        </p:nvGrpSpPr>
        <p:grpSpPr bwMode="auto">
          <a:xfrm>
            <a:off x="8686801" y="-496"/>
            <a:ext cx="1807013" cy="1320345"/>
            <a:chOff x="1176" y="882"/>
            <a:chExt cx="3828" cy="2663"/>
          </a:xfrm>
        </p:grpSpPr>
        <p:sp>
          <p:nvSpPr>
            <p:cNvPr id="93230" name="Oval 52"/>
            <p:cNvSpPr>
              <a:spLocks noChangeArrowheads="1"/>
            </p:cNvSpPr>
            <p:nvPr/>
          </p:nvSpPr>
          <p:spPr bwMode="auto">
            <a:xfrm>
              <a:off x="2256" y="1392"/>
              <a:ext cx="1945" cy="1537"/>
            </a:xfrm>
            <a:prstGeom prst="ellipse">
              <a:avLst/>
            </a:prstGeom>
            <a:solidFill>
              <a:srgbClr val="00CC99"/>
            </a:solidFill>
            <a:ln>
              <a:noFill/>
            </a:ln>
            <a:effectLst>
              <a:prstShdw prst="shdw17" dist="17961" dir="2700000">
                <a:srgbClr val="007A5C"/>
              </a:prst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31" name="Rectangle 53"/>
            <p:cNvSpPr>
              <a:spLocks noChangeArrowheads="1"/>
            </p:cNvSpPr>
            <p:nvPr/>
          </p:nvSpPr>
          <p:spPr bwMode="auto">
            <a:xfrm>
              <a:off x="2730" y="1787"/>
              <a:ext cx="985"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232" name="Rectangle 54"/>
            <p:cNvSpPr>
              <a:spLocks noChangeArrowheads="1"/>
            </p:cNvSpPr>
            <p:nvPr/>
          </p:nvSpPr>
          <p:spPr bwMode="auto">
            <a:xfrm>
              <a:off x="2824" y="1968"/>
              <a:ext cx="87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7088"/>
              <a:r>
                <a:rPr lang="en-GB" sz="1000">
                  <a:solidFill>
                    <a:srgbClr val="000000"/>
                  </a:solidFill>
                  <a:latin typeface="FuturaA Bk BT" pitchFamily="34" charset="0"/>
                </a:rPr>
                <a:t>NG-AN</a:t>
              </a:r>
              <a:endParaRPr lang="en-GB" sz="1000">
                <a:latin typeface="Times New Roman" pitchFamily="18" charset="0"/>
              </a:endParaRPr>
            </a:p>
          </p:txBody>
        </p:sp>
        <p:sp>
          <p:nvSpPr>
            <p:cNvPr id="93233" name="Freeform 55"/>
            <p:cNvSpPr>
              <a:spLocks/>
            </p:cNvSpPr>
            <p:nvPr/>
          </p:nvSpPr>
          <p:spPr bwMode="auto">
            <a:xfrm>
              <a:off x="3630" y="2139"/>
              <a:ext cx="0" cy="559"/>
            </a:xfrm>
            <a:custGeom>
              <a:avLst/>
              <a:gdLst>
                <a:gd name="T0" fmla="*/ 0 w 1728"/>
                <a:gd name="T1" fmla="*/ 520 h 1053"/>
                <a:gd name="T2" fmla="*/ 1728 w 1728"/>
                <a:gd name="T3" fmla="*/ 0 h 1053"/>
                <a:gd name="T4" fmla="*/ 1728 w 1728"/>
                <a:gd name="T5" fmla="*/ 1053 h 1053"/>
                <a:gd name="T6" fmla="*/ 0 w 1728"/>
                <a:gd name="T7" fmla="*/ 520 h 1053"/>
                <a:gd name="T8" fmla="*/ 0 60000 65536"/>
                <a:gd name="T9" fmla="*/ 0 60000 65536"/>
                <a:gd name="T10" fmla="*/ 0 60000 65536"/>
                <a:gd name="T11" fmla="*/ 0 60000 65536"/>
                <a:gd name="T12" fmla="*/ 0 w 1728"/>
                <a:gd name="T13" fmla="*/ 0 h 1053"/>
                <a:gd name="T14" fmla="*/ 1728 w 1728"/>
                <a:gd name="T15" fmla="*/ 1053 h 1053"/>
              </a:gdLst>
              <a:ahLst/>
              <a:cxnLst>
                <a:cxn ang="T8">
                  <a:pos x="T0" y="T1"/>
                </a:cxn>
                <a:cxn ang="T9">
                  <a:pos x="T2" y="T3"/>
                </a:cxn>
                <a:cxn ang="T10">
                  <a:pos x="T4" y="T5"/>
                </a:cxn>
                <a:cxn ang="T11">
                  <a:pos x="T6" y="T7"/>
                </a:cxn>
              </a:cxnLst>
              <a:rect l="T12" t="T13" r="T14" b="T15"/>
              <a:pathLst>
                <a:path w="1728" h="1053">
                  <a:moveTo>
                    <a:pt x="0" y="520"/>
                  </a:moveTo>
                  <a:lnTo>
                    <a:pt x="1728" y="0"/>
                  </a:lnTo>
                  <a:lnTo>
                    <a:pt x="1728" y="1053"/>
                  </a:lnTo>
                  <a:lnTo>
                    <a:pt x="0" y="520"/>
                  </a:lnTo>
                  <a:close/>
                </a:path>
              </a:pathLst>
            </a:custGeom>
            <a:solidFill>
              <a:srgbClr val="FFCE9D"/>
            </a:solidFill>
            <a:ln>
              <a:noFill/>
            </a:ln>
            <a:effectLst>
              <a:prstShdw prst="shdw17" dist="17961" dir="2700000">
                <a:srgbClr val="997C5E"/>
              </a:prstShdw>
            </a:effectLst>
            <a:extLst>
              <a:ext uri="{91240B29-F687-4F45-9708-019B960494DF}">
                <a14:hiddenLine xmlns:a14="http://schemas.microsoft.com/office/drawing/2010/main" w="20638" cap="rnd">
                  <a:solidFill>
                    <a:srgbClr val="000000"/>
                  </a:solidFill>
                  <a:miter lim="800000"/>
                  <a:headEnd/>
                  <a:tailEnd/>
                </a14:hiddenLine>
              </a:ext>
            </a:extLst>
          </p:spPr>
          <p:txBody>
            <a:bodyPr wrap="none" lIns="0" tIns="0" rIns="0" bIns="0">
              <a:spAutoFit/>
            </a:bodyPr>
            <a:lstStyle/>
            <a:p>
              <a:endParaRPr lang="en-US"/>
            </a:p>
          </p:txBody>
        </p:sp>
        <p:sp>
          <p:nvSpPr>
            <p:cNvPr id="93234" name="Rectangle 56"/>
            <p:cNvSpPr>
              <a:spLocks noChangeArrowheads="1"/>
            </p:cNvSpPr>
            <p:nvPr/>
          </p:nvSpPr>
          <p:spPr bwMode="auto">
            <a:xfrm>
              <a:off x="4610" y="2545"/>
              <a:ext cx="39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7088"/>
              <a:r>
                <a:rPr lang="en-GB" sz="1000">
                  <a:solidFill>
                    <a:srgbClr val="000000"/>
                  </a:solidFill>
                  <a:latin typeface="FuturaA Bk BT" pitchFamily="34" charset="0"/>
                </a:rPr>
                <a:t>CR</a:t>
              </a:r>
              <a:endParaRPr lang="en-GB" sz="1000">
                <a:latin typeface="Times New Roman" pitchFamily="18" charset="0"/>
              </a:endParaRPr>
            </a:p>
          </p:txBody>
        </p:sp>
        <p:grpSp>
          <p:nvGrpSpPr>
            <p:cNvPr id="93235" name="Group 57"/>
            <p:cNvGrpSpPr>
              <a:grpSpLocks/>
            </p:cNvGrpSpPr>
            <p:nvPr/>
          </p:nvGrpSpPr>
          <p:grpSpPr bwMode="auto">
            <a:xfrm>
              <a:off x="4694" y="1901"/>
              <a:ext cx="65" cy="559"/>
              <a:chOff x="4542" y="2059"/>
              <a:chExt cx="65" cy="612"/>
            </a:xfrm>
          </p:grpSpPr>
          <p:sp>
            <p:nvSpPr>
              <p:cNvPr id="93263" name="Freeform 58"/>
              <p:cNvSpPr>
                <a:spLocks/>
              </p:cNvSpPr>
              <p:nvPr/>
            </p:nvSpPr>
            <p:spPr bwMode="auto">
              <a:xfrm>
                <a:off x="4542" y="2059"/>
                <a:ext cx="65" cy="612"/>
              </a:xfrm>
              <a:custGeom>
                <a:avLst/>
                <a:gdLst>
                  <a:gd name="T0" fmla="*/ 1187 w 1187"/>
                  <a:gd name="T1" fmla="*/ 372 h 496"/>
                  <a:gd name="T2" fmla="*/ 884 w 1187"/>
                  <a:gd name="T3" fmla="*/ 372 h 496"/>
                  <a:gd name="T4" fmla="*/ 884 w 1187"/>
                  <a:gd name="T5" fmla="*/ 0 h 496"/>
                  <a:gd name="T6" fmla="*/ 593 w 1187"/>
                  <a:gd name="T7" fmla="*/ 62 h 496"/>
                  <a:gd name="T8" fmla="*/ 290 w 1187"/>
                  <a:gd name="T9" fmla="*/ 0 h 496"/>
                  <a:gd name="T10" fmla="*/ 290 w 1187"/>
                  <a:gd name="T11" fmla="*/ 372 h 496"/>
                  <a:gd name="T12" fmla="*/ 0 w 1187"/>
                  <a:gd name="T13" fmla="*/ 372 h 496"/>
                  <a:gd name="T14" fmla="*/ 593 w 1187"/>
                  <a:gd name="T15" fmla="*/ 496 h 496"/>
                  <a:gd name="T16" fmla="*/ 1187 w 1187"/>
                  <a:gd name="T17" fmla="*/ 372 h 4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7"/>
                  <a:gd name="T28" fmla="*/ 0 h 496"/>
                  <a:gd name="T29" fmla="*/ 1187 w 1187"/>
                  <a:gd name="T30" fmla="*/ 496 h 4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7" h="496">
                    <a:moveTo>
                      <a:pt x="1187" y="372"/>
                    </a:moveTo>
                    <a:lnTo>
                      <a:pt x="884" y="372"/>
                    </a:lnTo>
                    <a:lnTo>
                      <a:pt x="884" y="0"/>
                    </a:lnTo>
                    <a:lnTo>
                      <a:pt x="593" y="62"/>
                    </a:lnTo>
                    <a:lnTo>
                      <a:pt x="290" y="0"/>
                    </a:lnTo>
                    <a:lnTo>
                      <a:pt x="290" y="372"/>
                    </a:lnTo>
                    <a:lnTo>
                      <a:pt x="0" y="372"/>
                    </a:lnTo>
                    <a:lnTo>
                      <a:pt x="593" y="496"/>
                    </a:lnTo>
                    <a:lnTo>
                      <a:pt x="1187" y="372"/>
                    </a:lnTo>
                    <a:close/>
                  </a:path>
                </a:pathLst>
              </a:custGeom>
              <a:solidFill>
                <a:srgbClr val="C4E0BE"/>
              </a:solidFill>
              <a:ln>
                <a:noFill/>
              </a:ln>
              <a:effectLst>
                <a:prstShdw prst="shdw17" dist="17961" dir="2700000">
                  <a:srgbClr val="768672"/>
                </a:prstShdw>
              </a:effectLst>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endParaRPr lang="en-US"/>
              </a:p>
            </p:txBody>
          </p:sp>
          <p:sp>
            <p:nvSpPr>
              <p:cNvPr id="93264" name="Freeform 59"/>
              <p:cNvSpPr>
                <a:spLocks/>
              </p:cNvSpPr>
              <p:nvPr/>
            </p:nvSpPr>
            <p:spPr bwMode="auto">
              <a:xfrm>
                <a:off x="4542" y="2059"/>
                <a:ext cx="0" cy="612"/>
              </a:xfrm>
              <a:custGeom>
                <a:avLst/>
                <a:gdLst>
                  <a:gd name="T0" fmla="*/ 1187 w 1187"/>
                  <a:gd name="T1" fmla="*/ 372 h 496"/>
                  <a:gd name="T2" fmla="*/ 884 w 1187"/>
                  <a:gd name="T3" fmla="*/ 372 h 496"/>
                  <a:gd name="T4" fmla="*/ 884 w 1187"/>
                  <a:gd name="T5" fmla="*/ 0 h 496"/>
                  <a:gd name="T6" fmla="*/ 593 w 1187"/>
                  <a:gd name="T7" fmla="*/ 62 h 496"/>
                  <a:gd name="T8" fmla="*/ 290 w 1187"/>
                  <a:gd name="T9" fmla="*/ 0 h 496"/>
                  <a:gd name="T10" fmla="*/ 290 w 1187"/>
                  <a:gd name="T11" fmla="*/ 372 h 496"/>
                  <a:gd name="T12" fmla="*/ 0 w 1187"/>
                  <a:gd name="T13" fmla="*/ 372 h 496"/>
                  <a:gd name="T14" fmla="*/ 593 w 1187"/>
                  <a:gd name="T15" fmla="*/ 496 h 496"/>
                  <a:gd name="T16" fmla="*/ 1187 w 1187"/>
                  <a:gd name="T17" fmla="*/ 372 h 4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87"/>
                  <a:gd name="T28" fmla="*/ 0 h 496"/>
                  <a:gd name="T29" fmla="*/ 1187 w 1187"/>
                  <a:gd name="T30" fmla="*/ 496 h 4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87" h="496">
                    <a:moveTo>
                      <a:pt x="1187" y="372"/>
                    </a:moveTo>
                    <a:lnTo>
                      <a:pt x="884" y="372"/>
                    </a:lnTo>
                    <a:lnTo>
                      <a:pt x="884" y="0"/>
                    </a:lnTo>
                    <a:lnTo>
                      <a:pt x="593" y="62"/>
                    </a:lnTo>
                    <a:lnTo>
                      <a:pt x="290" y="0"/>
                    </a:lnTo>
                    <a:lnTo>
                      <a:pt x="290" y="372"/>
                    </a:lnTo>
                    <a:lnTo>
                      <a:pt x="0" y="372"/>
                    </a:lnTo>
                    <a:lnTo>
                      <a:pt x="593" y="496"/>
                    </a:lnTo>
                    <a:lnTo>
                      <a:pt x="1187" y="3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0638" cap="rnd">
                    <a:solidFill>
                      <a:srgbClr val="000000"/>
                    </a:solidFill>
                    <a:round/>
                    <a:headEnd/>
                    <a:tailEnd/>
                  </a14:hiddenLine>
                </a:ext>
              </a:extLst>
            </p:spPr>
            <p:txBody>
              <a:bodyPr wrap="none" lIns="0" tIns="0" rIns="0" bIns="0">
                <a:spAutoFit/>
              </a:bodyPr>
              <a:lstStyle/>
              <a:p>
                <a:endParaRPr lang="en-US"/>
              </a:p>
            </p:txBody>
          </p:sp>
        </p:grpSp>
        <p:sp>
          <p:nvSpPr>
            <p:cNvPr id="93236" name="Rectangle 60"/>
            <p:cNvSpPr>
              <a:spLocks noChangeArrowheads="1"/>
            </p:cNvSpPr>
            <p:nvPr/>
          </p:nvSpPr>
          <p:spPr bwMode="auto">
            <a:xfrm>
              <a:off x="4640" y="1538"/>
              <a:ext cx="0"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grpSp>
          <p:nvGrpSpPr>
            <p:cNvPr id="93237" name="Group 61"/>
            <p:cNvGrpSpPr>
              <a:grpSpLocks/>
            </p:cNvGrpSpPr>
            <p:nvPr/>
          </p:nvGrpSpPr>
          <p:grpSpPr bwMode="auto">
            <a:xfrm>
              <a:off x="4630" y="2785"/>
              <a:ext cx="65" cy="559"/>
              <a:chOff x="4476" y="3025"/>
              <a:chExt cx="65" cy="612"/>
            </a:xfrm>
          </p:grpSpPr>
          <p:sp>
            <p:nvSpPr>
              <p:cNvPr id="93261" name="Freeform 62"/>
              <p:cNvSpPr>
                <a:spLocks/>
              </p:cNvSpPr>
              <p:nvPr/>
            </p:nvSpPr>
            <p:spPr bwMode="auto">
              <a:xfrm>
                <a:off x="4476" y="3025"/>
                <a:ext cx="65" cy="612"/>
              </a:xfrm>
              <a:custGeom>
                <a:avLst/>
                <a:gdLst>
                  <a:gd name="T0" fmla="*/ 1332 w 1332"/>
                  <a:gd name="T1" fmla="*/ 124 h 495"/>
                  <a:gd name="T2" fmla="*/ 1002 w 1332"/>
                  <a:gd name="T3" fmla="*/ 124 h 495"/>
                  <a:gd name="T4" fmla="*/ 1002 w 1332"/>
                  <a:gd name="T5" fmla="*/ 495 h 495"/>
                  <a:gd name="T6" fmla="*/ 659 w 1332"/>
                  <a:gd name="T7" fmla="*/ 433 h 495"/>
                  <a:gd name="T8" fmla="*/ 330 w 1332"/>
                  <a:gd name="T9" fmla="*/ 495 h 495"/>
                  <a:gd name="T10" fmla="*/ 330 w 1332"/>
                  <a:gd name="T11" fmla="*/ 124 h 495"/>
                  <a:gd name="T12" fmla="*/ 0 w 1332"/>
                  <a:gd name="T13" fmla="*/ 124 h 495"/>
                  <a:gd name="T14" fmla="*/ 659 w 1332"/>
                  <a:gd name="T15" fmla="*/ 0 h 495"/>
                  <a:gd name="T16" fmla="*/ 1332 w 1332"/>
                  <a:gd name="T17" fmla="*/ 124 h 4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2"/>
                  <a:gd name="T28" fmla="*/ 0 h 495"/>
                  <a:gd name="T29" fmla="*/ 1332 w 1332"/>
                  <a:gd name="T30" fmla="*/ 495 h 4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2" h="495">
                    <a:moveTo>
                      <a:pt x="1332" y="124"/>
                    </a:moveTo>
                    <a:lnTo>
                      <a:pt x="1002" y="124"/>
                    </a:lnTo>
                    <a:lnTo>
                      <a:pt x="1002" y="495"/>
                    </a:lnTo>
                    <a:lnTo>
                      <a:pt x="659" y="433"/>
                    </a:lnTo>
                    <a:lnTo>
                      <a:pt x="330" y="495"/>
                    </a:lnTo>
                    <a:lnTo>
                      <a:pt x="330" y="124"/>
                    </a:lnTo>
                    <a:lnTo>
                      <a:pt x="0" y="124"/>
                    </a:lnTo>
                    <a:lnTo>
                      <a:pt x="659" y="0"/>
                    </a:lnTo>
                    <a:lnTo>
                      <a:pt x="1332" y="124"/>
                    </a:lnTo>
                    <a:close/>
                  </a:path>
                </a:pathLst>
              </a:custGeom>
              <a:solidFill>
                <a:srgbClr val="C4E0BE"/>
              </a:solidFill>
              <a:ln>
                <a:noFill/>
              </a:ln>
              <a:effectLst>
                <a:prstShdw prst="shdw17" dist="17961" dir="2700000">
                  <a:srgbClr val="768672"/>
                </a:prstShdw>
              </a:effectLst>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endParaRPr lang="en-US"/>
              </a:p>
            </p:txBody>
          </p:sp>
          <p:sp>
            <p:nvSpPr>
              <p:cNvPr id="93262" name="Freeform 63"/>
              <p:cNvSpPr>
                <a:spLocks/>
              </p:cNvSpPr>
              <p:nvPr/>
            </p:nvSpPr>
            <p:spPr bwMode="auto">
              <a:xfrm>
                <a:off x="4476" y="3025"/>
                <a:ext cx="0" cy="612"/>
              </a:xfrm>
              <a:custGeom>
                <a:avLst/>
                <a:gdLst>
                  <a:gd name="T0" fmla="*/ 1332 w 1332"/>
                  <a:gd name="T1" fmla="*/ 124 h 495"/>
                  <a:gd name="T2" fmla="*/ 1002 w 1332"/>
                  <a:gd name="T3" fmla="*/ 124 h 495"/>
                  <a:gd name="T4" fmla="*/ 1002 w 1332"/>
                  <a:gd name="T5" fmla="*/ 495 h 495"/>
                  <a:gd name="T6" fmla="*/ 659 w 1332"/>
                  <a:gd name="T7" fmla="*/ 433 h 495"/>
                  <a:gd name="T8" fmla="*/ 330 w 1332"/>
                  <a:gd name="T9" fmla="*/ 495 h 495"/>
                  <a:gd name="T10" fmla="*/ 330 w 1332"/>
                  <a:gd name="T11" fmla="*/ 124 h 495"/>
                  <a:gd name="T12" fmla="*/ 0 w 1332"/>
                  <a:gd name="T13" fmla="*/ 124 h 495"/>
                  <a:gd name="T14" fmla="*/ 659 w 1332"/>
                  <a:gd name="T15" fmla="*/ 0 h 495"/>
                  <a:gd name="T16" fmla="*/ 1332 w 1332"/>
                  <a:gd name="T17" fmla="*/ 124 h 4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2"/>
                  <a:gd name="T28" fmla="*/ 0 h 495"/>
                  <a:gd name="T29" fmla="*/ 1332 w 1332"/>
                  <a:gd name="T30" fmla="*/ 495 h 4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2" h="495">
                    <a:moveTo>
                      <a:pt x="1332" y="124"/>
                    </a:moveTo>
                    <a:lnTo>
                      <a:pt x="1002" y="124"/>
                    </a:lnTo>
                    <a:lnTo>
                      <a:pt x="1002" y="495"/>
                    </a:lnTo>
                    <a:lnTo>
                      <a:pt x="659" y="433"/>
                    </a:lnTo>
                    <a:lnTo>
                      <a:pt x="330" y="495"/>
                    </a:lnTo>
                    <a:lnTo>
                      <a:pt x="330" y="124"/>
                    </a:lnTo>
                    <a:lnTo>
                      <a:pt x="0" y="124"/>
                    </a:lnTo>
                    <a:lnTo>
                      <a:pt x="659" y="0"/>
                    </a:lnTo>
                    <a:lnTo>
                      <a:pt x="1332" y="1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0638" cap="rnd">
                    <a:solidFill>
                      <a:srgbClr val="000000"/>
                    </a:solidFill>
                    <a:round/>
                    <a:headEnd/>
                    <a:tailEnd/>
                  </a14:hiddenLine>
                </a:ext>
              </a:extLst>
            </p:spPr>
            <p:txBody>
              <a:bodyPr wrap="none" lIns="0" tIns="0" rIns="0" bIns="0">
                <a:spAutoFit/>
              </a:bodyPr>
              <a:lstStyle/>
              <a:p>
                <a:endParaRPr lang="en-US"/>
              </a:p>
            </p:txBody>
          </p:sp>
        </p:grpSp>
        <p:sp>
          <p:nvSpPr>
            <p:cNvPr id="93238" name="Rectangle 64"/>
            <p:cNvSpPr>
              <a:spLocks noChangeArrowheads="1"/>
            </p:cNvSpPr>
            <p:nvPr/>
          </p:nvSpPr>
          <p:spPr bwMode="auto">
            <a:xfrm>
              <a:off x="4628" y="2386"/>
              <a:ext cx="0"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93239" name="Freeform 65"/>
            <p:cNvSpPr>
              <a:spLocks/>
            </p:cNvSpPr>
            <p:nvPr/>
          </p:nvSpPr>
          <p:spPr bwMode="auto">
            <a:xfrm>
              <a:off x="1296" y="2160"/>
              <a:ext cx="0" cy="559"/>
            </a:xfrm>
            <a:custGeom>
              <a:avLst/>
              <a:gdLst>
                <a:gd name="T0" fmla="*/ 1715 w 1715"/>
                <a:gd name="T1" fmla="*/ 520 h 1053"/>
                <a:gd name="T2" fmla="*/ 0 w 1715"/>
                <a:gd name="T3" fmla="*/ 0 h 1053"/>
                <a:gd name="T4" fmla="*/ 0 w 1715"/>
                <a:gd name="T5" fmla="*/ 1053 h 1053"/>
                <a:gd name="T6" fmla="*/ 1715 w 1715"/>
                <a:gd name="T7" fmla="*/ 520 h 1053"/>
                <a:gd name="T8" fmla="*/ 0 60000 65536"/>
                <a:gd name="T9" fmla="*/ 0 60000 65536"/>
                <a:gd name="T10" fmla="*/ 0 60000 65536"/>
                <a:gd name="T11" fmla="*/ 0 60000 65536"/>
                <a:gd name="T12" fmla="*/ 0 w 1715"/>
                <a:gd name="T13" fmla="*/ 0 h 1053"/>
                <a:gd name="T14" fmla="*/ 1715 w 1715"/>
                <a:gd name="T15" fmla="*/ 1053 h 1053"/>
              </a:gdLst>
              <a:ahLst/>
              <a:cxnLst>
                <a:cxn ang="T8">
                  <a:pos x="T0" y="T1"/>
                </a:cxn>
                <a:cxn ang="T9">
                  <a:pos x="T2" y="T3"/>
                </a:cxn>
                <a:cxn ang="T10">
                  <a:pos x="T4" y="T5"/>
                </a:cxn>
                <a:cxn ang="T11">
                  <a:pos x="T6" y="T7"/>
                </a:cxn>
              </a:cxnLst>
              <a:rect l="T12" t="T13" r="T14" b="T15"/>
              <a:pathLst>
                <a:path w="1715" h="1053">
                  <a:moveTo>
                    <a:pt x="1715" y="520"/>
                  </a:moveTo>
                  <a:lnTo>
                    <a:pt x="0" y="0"/>
                  </a:lnTo>
                  <a:lnTo>
                    <a:pt x="0" y="1053"/>
                  </a:lnTo>
                  <a:lnTo>
                    <a:pt x="1715" y="520"/>
                  </a:lnTo>
                  <a:close/>
                </a:path>
              </a:pathLst>
            </a:custGeom>
            <a:solidFill>
              <a:srgbClr val="FFCE9D"/>
            </a:solidFill>
            <a:ln>
              <a:noFill/>
            </a:ln>
            <a:effectLst>
              <a:prstShdw prst="shdw17" dist="17961" dir="2700000">
                <a:srgbClr val="997C5E"/>
              </a:prstShdw>
            </a:effectLst>
            <a:extLst>
              <a:ext uri="{91240B29-F687-4F45-9708-019B960494DF}">
                <a14:hiddenLine xmlns:a14="http://schemas.microsoft.com/office/drawing/2010/main" w="20638" cap="rnd">
                  <a:solidFill>
                    <a:srgbClr val="000000"/>
                  </a:solidFill>
                  <a:miter lim="800000"/>
                  <a:headEnd/>
                  <a:tailEnd/>
                </a14:hiddenLine>
              </a:ext>
            </a:extLst>
          </p:spPr>
          <p:txBody>
            <a:bodyPr wrap="none" lIns="0" tIns="0" rIns="0" bIns="0">
              <a:spAutoFit/>
            </a:bodyPr>
            <a:lstStyle/>
            <a:p>
              <a:endParaRPr lang="en-US"/>
            </a:p>
          </p:txBody>
        </p:sp>
        <p:sp>
          <p:nvSpPr>
            <p:cNvPr id="93240" name="Rectangle 66"/>
            <p:cNvSpPr>
              <a:spLocks noChangeArrowheads="1"/>
            </p:cNvSpPr>
            <p:nvPr/>
          </p:nvSpPr>
          <p:spPr bwMode="auto">
            <a:xfrm>
              <a:off x="1418" y="2482"/>
              <a:ext cx="0"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93241" name="Rectangle 67"/>
            <p:cNvSpPr>
              <a:spLocks noChangeArrowheads="1"/>
            </p:cNvSpPr>
            <p:nvPr/>
          </p:nvSpPr>
          <p:spPr bwMode="auto">
            <a:xfrm>
              <a:off x="1728" y="2545"/>
              <a:ext cx="40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7088"/>
              <a:r>
                <a:rPr lang="en-GB" sz="1000">
                  <a:solidFill>
                    <a:srgbClr val="000000"/>
                  </a:solidFill>
                  <a:latin typeface="FuturaA Bk BT" pitchFamily="34" charset="0"/>
                </a:rPr>
                <a:t>RO</a:t>
              </a:r>
              <a:endParaRPr lang="en-GB" sz="1000">
                <a:latin typeface="Times New Roman" pitchFamily="18" charset="0"/>
              </a:endParaRPr>
            </a:p>
          </p:txBody>
        </p:sp>
        <p:grpSp>
          <p:nvGrpSpPr>
            <p:cNvPr id="93242" name="Group 68"/>
            <p:cNvGrpSpPr>
              <a:grpSpLocks/>
            </p:cNvGrpSpPr>
            <p:nvPr/>
          </p:nvGrpSpPr>
          <p:grpSpPr bwMode="auto">
            <a:xfrm>
              <a:off x="1267" y="1969"/>
              <a:ext cx="65" cy="559"/>
              <a:chOff x="663" y="2084"/>
              <a:chExt cx="65" cy="612"/>
            </a:xfrm>
          </p:grpSpPr>
          <p:sp>
            <p:nvSpPr>
              <p:cNvPr id="93259" name="Freeform 69"/>
              <p:cNvSpPr>
                <a:spLocks/>
              </p:cNvSpPr>
              <p:nvPr/>
            </p:nvSpPr>
            <p:spPr bwMode="auto">
              <a:xfrm>
                <a:off x="663" y="2084"/>
                <a:ext cx="65" cy="612"/>
              </a:xfrm>
              <a:custGeom>
                <a:avLst/>
                <a:gdLst>
                  <a:gd name="T0" fmla="*/ 1332 w 1332"/>
                  <a:gd name="T1" fmla="*/ 372 h 495"/>
                  <a:gd name="T2" fmla="*/ 1003 w 1332"/>
                  <a:gd name="T3" fmla="*/ 372 h 495"/>
                  <a:gd name="T4" fmla="*/ 1003 w 1332"/>
                  <a:gd name="T5" fmla="*/ 0 h 495"/>
                  <a:gd name="T6" fmla="*/ 659 w 1332"/>
                  <a:gd name="T7" fmla="*/ 62 h 495"/>
                  <a:gd name="T8" fmla="*/ 330 w 1332"/>
                  <a:gd name="T9" fmla="*/ 0 h 495"/>
                  <a:gd name="T10" fmla="*/ 330 w 1332"/>
                  <a:gd name="T11" fmla="*/ 372 h 495"/>
                  <a:gd name="T12" fmla="*/ 0 w 1332"/>
                  <a:gd name="T13" fmla="*/ 372 h 495"/>
                  <a:gd name="T14" fmla="*/ 659 w 1332"/>
                  <a:gd name="T15" fmla="*/ 495 h 495"/>
                  <a:gd name="T16" fmla="*/ 1332 w 1332"/>
                  <a:gd name="T17" fmla="*/ 372 h 4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2"/>
                  <a:gd name="T28" fmla="*/ 0 h 495"/>
                  <a:gd name="T29" fmla="*/ 1332 w 1332"/>
                  <a:gd name="T30" fmla="*/ 495 h 4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2" h="495">
                    <a:moveTo>
                      <a:pt x="1332" y="372"/>
                    </a:moveTo>
                    <a:lnTo>
                      <a:pt x="1003" y="372"/>
                    </a:lnTo>
                    <a:lnTo>
                      <a:pt x="1003" y="0"/>
                    </a:lnTo>
                    <a:lnTo>
                      <a:pt x="659" y="62"/>
                    </a:lnTo>
                    <a:lnTo>
                      <a:pt x="330" y="0"/>
                    </a:lnTo>
                    <a:lnTo>
                      <a:pt x="330" y="372"/>
                    </a:lnTo>
                    <a:lnTo>
                      <a:pt x="0" y="372"/>
                    </a:lnTo>
                    <a:lnTo>
                      <a:pt x="659" y="495"/>
                    </a:lnTo>
                    <a:lnTo>
                      <a:pt x="1332" y="372"/>
                    </a:lnTo>
                    <a:close/>
                  </a:path>
                </a:pathLst>
              </a:custGeom>
              <a:solidFill>
                <a:srgbClr val="C4E0BE"/>
              </a:solidFill>
              <a:ln>
                <a:noFill/>
              </a:ln>
              <a:effectLst>
                <a:prstShdw prst="shdw17" dist="17961" dir="2700000">
                  <a:srgbClr val="768672"/>
                </a:prstShdw>
              </a:effectLst>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endParaRPr lang="en-US"/>
              </a:p>
            </p:txBody>
          </p:sp>
          <p:sp>
            <p:nvSpPr>
              <p:cNvPr id="93260" name="Freeform 70"/>
              <p:cNvSpPr>
                <a:spLocks/>
              </p:cNvSpPr>
              <p:nvPr/>
            </p:nvSpPr>
            <p:spPr bwMode="auto">
              <a:xfrm>
                <a:off x="663" y="2084"/>
                <a:ext cx="0" cy="612"/>
              </a:xfrm>
              <a:custGeom>
                <a:avLst/>
                <a:gdLst>
                  <a:gd name="T0" fmla="*/ 1332 w 1332"/>
                  <a:gd name="T1" fmla="*/ 372 h 495"/>
                  <a:gd name="T2" fmla="*/ 1003 w 1332"/>
                  <a:gd name="T3" fmla="*/ 372 h 495"/>
                  <a:gd name="T4" fmla="*/ 1003 w 1332"/>
                  <a:gd name="T5" fmla="*/ 0 h 495"/>
                  <a:gd name="T6" fmla="*/ 659 w 1332"/>
                  <a:gd name="T7" fmla="*/ 62 h 495"/>
                  <a:gd name="T8" fmla="*/ 330 w 1332"/>
                  <a:gd name="T9" fmla="*/ 0 h 495"/>
                  <a:gd name="T10" fmla="*/ 330 w 1332"/>
                  <a:gd name="T11" fmla="*/ 372 h 495"/>
                  <a:gd name="T12" fmla="*/ 0 w 1332"/>
                  <a:gd name="T13" fmla="*/ 372 h 495"/>
                  <a:gd name="T14" fmla="*/ 659 w 1332"/>
                  <a:gd name="T15" fmla="*/ 495 h 495"/>
                  <a:gd name="T16" fmla="*/ 1332 w 1332"/>
                  <a:gd name="T17" fmla="*/ 372 h 4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2"/>
                  <a:gd name="T28" fmla="*/ 0 h 495"/>
                  <a:gd name="T29" fmla="*/ 1332 w 1332"/>
                  <a:gd name="T30" fmla="*/ 495 h 4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2" h="495">
                    <a:moveTo>
                      <a:pt x="1332" y="372"/>
                    </a:moveTo>
                    <a:lnTo>
                      <a:pt x="1003" y="372"/>
                    </a:lnTo>
                    <a:lnTo>
                      <a:pt x="1003" y="0"/>
                    </a:lnTo>
                    <a:lnTo>
                      <a:pt x="659" y="62"/>
                    </a:lnTo>
                    <a:lnTo>
                      <a:pt x="330" y="0"/>
                    </a:lnTo>
                    <a:lnTo>
                      <a:pt x="330" y="372"/>
                    </a:lnTo>
                    <a:lnTo>
                      <a:pt x="0" y="372"/>
                    </a:lnTo>
                    <a:lnTo>
                      <a:pt x="659" y="495"/>
                    </a:lnTo>
                    <a:lnTo>
                      <a:pt x="1332" y="3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0638" cap="rnd">
                    <a:solidFill>
                      <a:srgbClr val="000000"/>
                    </a:solidFill>
                    <a:round/>
                    <a:headEnd/>
                    <a:tailEnd/>
                  </a14:hiddenLine>
                </a:ext>
              </a:extLst>
            </p:spPr>
            <p:txBody>
              <a:bodyPr wrap="none" lIns="0" tIns="0" rIns="0" bIns="0">
                <a:spAutoFit/>
              </a:bodyPr>
              <a:lstStyle/>
              <a:p>
                <a:endParaRPr lang="en-US"/>
              </a:p>
            </p:txBody>
          </p:sp>
        </p:grpSp>
        <p:sp>
          <p:nvSpPr>
            <p:cNvPr id="93243" name="Rectangle 71"/>
            <p:cNvSpPr>
              <a:spLocks noChangeArrowheads="1"/>
            </p:cNvSpPr>
            <p:nvPr/>
          </p:nvSpPr>
          <p:spPr bwMode="auto">
            <a:xfrm>
              <a:off x="1176" y="1516"/>
              <a:ext cx="0"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grpSp>
          <p:nvGrpSpPr>
            <p:cNvPr id="93244" name="Group 72"/>
            <p:cNvGrpSpPr>
              <a:grpSpLocks/>
            </p:cNvGrpSpPr>
            <p:nvPr/>
          </p:nvGrpSpPr>
          <p:grpSpPr bwMode="auto">
            <a:xfrm>
              <a:off x="1259" y="2878"/>
              <a:ext cx="65" cy="559"/>
              <a:chOff x="663" y="3099"/>
              <a:chExt cx="65" cy="612"/>
            </a:xfrm>
          </p:grpSpPr>
          <p:sp>
            <p:nvSpPr>
              <p:cNvPr id="93257" name="Freeform 73"/>
              <p:cNvSpPr>
                <a:spLocks/>
              </p:cNvSpPr>
              <p:nvPr/>
            </p:nvSpPr>
            <p:spPr bwMode="auto">
              <a:xfrm>
                <a:off x="663" y="3099"/>
                <a:ext cx="65" cy="612"/>
              </a:xfrm>
              <a:custGeom>
                <a:avLst/>
                <a:gdLst>
                  <a:gd name="T0" fmla="*/ 1332 w 1332"/>
                  <a:gd name="T1" fmla="*/ 136 h 508"/>
                  <a:gd name="T2" fmla="*/ 1003 w 1332"/>
                  <a:gd name="T3" fmla="*/ 136 h 508"/>
                  <a:gd name="T4" fmla="*/ 1003 w 1332"/>
                  <a:gd name="T5" fmla="*/ 508 h 508"/>
                  <a:gd name="T6" fmla="*/ 659 w 1332"/>
                  <a:gd name="T7" fmla="*/ 446 h 508"/>
                  <a:gd name="T8" fmla="*/ 330 w 1332"/>
                  <a:gd name="T9" fmla="*/ 508 h 508"/>
                  <a:gd name="T10" fmla="*/ 330 w 1332"/>
                  <a:gd name="T11" fmla="*/ 136 h 508"/>
                  <a:gd name="T12" fmla="*/ 0 w 1332"/>
                  <a:gd name="T13" fmla="*/ 136 h 508"/>
                  <a:gd name="T14" fmla="*/ 659 w 1332"/>
                  <a:gd name="T15" fmla="*/ 0 h 508"/>
                  <a:gd name="T16" fmla="*/ 1332 w 1332"/>
                  <a:gd name="T17" fmla="*/ 136 h 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2"/>
                  <a:gd name="T28" fmla="*/ 0 h 508"/>
                  <a:gd name="T29" fmla="*/ 1332 w 1332"/>
                  <a:gd name="T30" fmla="*/ 508 h 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2" h="508">
                    <a:moveTo>
                      <a:pt x="1332" y="136"/>
                    </a:moveTo>
                    <a:lnTo>
                      <a:pt x="1003" y="136"/>
                    </a:lnTo>
                    <a:lnTo>
                      <a:pt x="1003" y="508"/>
                    </a:lnTo>
                    <a:lnTo>
                      <a:pt x="659" y="446"/>
                    </a:lnTo>
                    <a:lnTo>
                      <a:pt x="330" y="508"/>
                    </a:lnTo>
                    <a:lnTo>
                      <a:pt x="330" y="136"/>
                    </a:lnTo>
                    <a:lnTo>
                      <a:pt x="0" y="136"/>
                    </a:lnTo>
                    <a:lnTo>
                      <a:pt x="659" y="0"/>
                    </a:lnTo>
                    <a:lnTo>
                      <a:pt x="1332" y="136"/>
                    </a:lnTo>
                    <a:close/>
                  </a:path>
                </a:pathLst>
              </a:custGeom>
              <a:solidFill>
                <a:srgbClr val="C4E0BE"/>
              </a:solidFill>
              <a:ln>
                <a:noFill/>
              </a:ln>
              <a:effectLst>
                <a:prstShdw prst="shdw17" dist="17961" dir="2700000">
                  <a:srgbClr val="768672"/>
                </a:prstShdw>
              </a:effectLst>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endParaRPr lang="en-US"/>
              </a:p>
            </p:txBody>
          </p:sp>
          <p:sp>
            <p:nvSpPr>
              <p:cNvPr id="93258" name="Freeform 74"/>
              <p:cNvSpPr>
                <a:spLocks/>
              </p:cNvSpPr>
              <p:nvPr/>
            </p:nvSpPr>
            <p:spPr bwMode="auto">
              <a:xfrm>
                <a:off x="663" y="3099"/>
                <a:ext cx="0" cy="612"/>
              </a:xfrm>
              <a:custGeom>
                <a:avLst/>
                <a:gdLst>
                  <a:gd name="T0" fmla="*/ 1332 w 1332"/>
                  <a:gd name="T1" fmla="*/ 136 h 508"/>
                  <a:gd name="T2" fmla="*/ 1003 w 1332"/>
                  <a:gd name="T3" fmla="*/ 136 h 508"/>
                  <a:gd name="T4" fmla="*/ 1003 w 1332"/>
                  <a:gd name="T5" fmla="*/ 508 h 508"/>
                  <a:gd name="T6" fmla="*/ 659 w 1332"/>
                  <a:gd name="T7" fmla="*/ 446 h 508"/>
                  <a:gd name="T8" fmla="*/ 330 w 1332"/>
                  <a:gd name="T9" fmla="*/ 508 h 508"/>
                  <a:gd name="T10" fmla="*/ 330 w 1332"/>
                  <a:gd name="T11" fmla="*/ 136 h 508"/>
                  <a:gd name="T12" fmla="*/ 0 w 1332"/>
                  <a:gd name="T13" fmla="*/ 136 h 508"/>
                  <a:gd name="T14" fmla="*/ 659 w 1332"/>
                  <a:gd name="T15" fmla="*/ 0 h 508"/>
                  <a:gd name="T16" fmla="*/ 1332 w 1332"/>
                  <a:gd name="T17" fmla="*/ 136 h 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2"/>
                  <a:gd name="T28" fmla="*/ 0 h 508"/>
                  <a:gd name="T29" fmla="*/ 1332 w 1332"/>
                  <a:gd name="T30" fmla="*/ 508 h 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2" h="508">
                    <a:moveTo>
                      <a:pt x="1332" y="136"/>
                    </a:moveTo>
                    <a:lnTo>
                      <a:pt x="1003" y="136"/>
                    </a:lnTo>
                    <a:lnTo>
                      <a:pt x="1003" y="508"/>
                    </a:lnTo>
                    <a:lnTo>
                      <a:pt x="659" y="446"/>
                    </a:lnTo>
                    <a:lnTo>
                      <a:pt x="330" y="508"/>
                    </a:lnTo>
                    <a:lnTo>
                      <a:pt x="330" y="136"/>
                    </a:lnTo>
                    <a:lnTo>
                      <a:pt x="0" y="136"/>
                    </a:lnTo>
                    <a:lnTo>
                      <a:pt x="659" y="0"/>
                    </a:lnTo>
                    <a:lnTo>
                      <a:pt x="1332" y="1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0638" cap="rnd">
                    <a:solidFill>
                      <a:srgbClr val="000000"/>
                    </a:solidFill>
                    <a:round/>
                    <a:headEnd/>
                    <a:tailEnd/>
                  </a14:hiddenLine>
                </a:ext>
              </a:extLst>
            </p:spPr>
            <p:txBody>
              <a:bodyPr wrap="none" lIns="0" tIns="0" rIns="0" bIns="0">
                <a:spAutoFit/>
              </a:bodyPr>
              <a:lstStyle/>
              <a:p>
                <a:endParaRPr lang="en-US"/>
              </a:p>
            </p:txBody>
          </p:sp>
        </p:grpSp>
        <p:sp>
          <p:nvSpPr>
            <p:cNvPr id="93245" name="Rectangle 75"/>
            <p:cNvSpPr>
              <a:spLocks noChangeArrowheads="1"/>
            </p:cNvSpPr>
            <p:nvPr/>
          </p:nvSpPr>
          <p:spPr bwMode="auto">
            <a:xfrm>
              <a:off x="2920" y="2828"/>
              <a:ext cx="0"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93246" name="Rectangle 76"/>
            <p:cNvSpPr>
              <a:spLocks noChangeArrowheads="1"/>
            </p:cNvSpPr>
            <p:nvPr/>
          </p:nvSpPr>
          <p:spPr bwMode="auto">
            <a:xfrm>
              <a:off x="2054" y="2940"/>
              <a:ext cx="0"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93247" name="Rectangle 77"/>
            <p:cNvSpPr>
              <a:spLocks noChangeArrowheads="1"/>
            </p:cNvSpPr>
            <p:nvPr/>
          </p:nvSpPr>
          <p:spPr bwMode="auto">
            <a:xfrm>
              <a:off x="3809" y="2986"/>
              <a:ext cx="0"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93248" name="Freeform 78"/>
            <p:cNvSpPr>
              <a:spLocks/>
            </p:cNvSpPr>
            <p:nvPr/>
          </p:nvSpPr>
          <p:spPr bwMode="auto">
            <a:xfrm>
              <a:off x="2350" y="1007"/>
              <a:ext cx="0" cy="559"/>
            </a:xfrm>
            <a:custGeom>
              <a:avLst/>
              <a:gdLst>
                <a:gd name="T0" fmla="*/ 977 w 1940"/>
                <a:gd name="T1" fmla="*/ 829 h 829"/>
                <a:gd name="T2" fmla="*/ 0 w 1940"/>
                <a:gd name="T3" fmla="*/ 0 h 829"/>
                <a:gd name="T4" fmla="*/ 1940 w 1940"/>
                <a:gd name="T5" fmla="*/ 0 h 829"/>
                <a:gd name="T6" fmla="*/ 977 w 1940"/>
                <a:gd name="T7" fmla="*/ 829 h 829"/>
                <a:gd name="T8" fmla="*/ 0 60000 65536"/>
                <a:gd name="T9" fmla="*/ 0 60000 65536"/>
                <a:gd name="T10" fmla="*/ 0 60000 65536"/>
                <a:gd name="T11" fmla="*/ 0 60000 65536"/>
                <a:gd name="T12" fmla="*/ 0 w 1940"/>
                <a:gd name="T13" fmla="*/ 0 h 829"/>
                <a:gd name="T14" fmla="*/ 1940 w 1940"/>
                <a:gd name="T15" fmla="*/ 829 h 829"/>
              </a:gdLst>
              <a:ahLst/>
              <a:cxnLst>
                <a:cxn ang="T8">
                  <a:pos x="T0" y="T1"/>
                </a:cxn>
                <a:cxn ang="T9">
                  <a:pos x="T2" y="T3"/>
                </a:cxn>
                <a:cxn ang="T10">
                  <a:pos x="T4" y="T5"/>
                </a:cxn>
                <a:cxn ang="T11">
                  <a:pos x="T6" y="T7"/>
                </a:cxn>
              </a:cxnLst>
              <a:rect l="T12" t="T13" r="T14" b="T15"/>
              <a:pathLst>
                <a:path w="1940" h="829">
                  <a:moveTo>
                    <a:pt x="977" y="829"/>
                  </a:moveTo>
                  <a:lnTo>
                    <a:pt x="0" y="0"/>
                  </a:lnTo>
                  <a:lnTo>
                    <a:pt x="1940" y="0"/>
                  </a:lnTo>
                  <a:lnTo>
                    <a:pt x="977" y="829"/>
                  </a:lnTo>
                  <a:close/>
                </a:path>
              </a:pathLst>
            </a:custGeom>
            <a:solidFill>
              <a:srgbClr val="FFCE9D"/>
            </a:solidFill>
            <a:ln>
              <a:noFill/>
            </a:ln>
            <a:effectLst>
              <a:prstShdw prst="shdw17" dist="17961" dir="2700000">
                <a:srgbClr val="997C5E"/>
              </a:prstShdw>
            </a:effectLst>
            <a:extLst>
              <a:ext uri="{91240B29-F687-4F45-9708-019B960494DF}">
                <a14:hiddenLine xmlns:a14="http://schemas.microsoft.com/office/drawing/2010/main" w="20638" cap="rnd">
                  <a:solidFill>
                    <a:srgbClr val="000000"/>
                  </a:solidFill>
                  <a:miter lim="800000"/>
                  <a:headEnd/>
                  <a:tailEnd/>
                </a14:hiddenLine>
              </a:ext>
            </a:extLst>
          </p:spPr>
          <p:txBody>
            <a:bodyPr wrap="none" lIns="0" tIns="0" rIns="0" bIns="0">
              <a:spAutoFit/>
            </a:bodyPr>
            <a:lstStyle/>
            <a:p>
              <a:endParaRPr lang="en-US"/>
            </a:p>
          </p:txBody>
        </p:sp>
        <p:sp>
          <p:nvSpPr>
            <p:cNvPr id="93249" name="Rectangle 79"/>
            <p:cNvSpPr>
              <a:spLocks noChangeArrowheads="1"/>
            </p:cNvSpPr>
            <p:nvPr/>
          </p:nvSpPr>
          <p:spPr bwMode="auto">
            <a:xfrm>
              <a:off x="2742" y="1142"/>
              <a:ext cx="0"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93250" name="Rectangle 80"/>
            <p:cNvSpPr>
              <a:spLocks noChangeArrowheads="1"/>
            </p:cNvSpPr>
            <p:nvPr/>
          </p:nvSpPr>
          <p:spPr bwMode="auto">
            <a:xfrm>
              <a:off x="3049" y="1200"/>
              <a:ext cx="34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827088"/>
              <a:r>
                <a:rPr lang="en-GB" sz="1000">
                  <a:solidFill>
                    <a:srgbClr val="000000"/>
                  </a:solidFill>
                  <a:latin typeface="FuturaA Bk BT" pitchFamily="34" charset="0"/>
                </a:rPr>
                <a:t>PF</a:t>
              </a:r>
              <a:endParaRPr lang="en-GB" sz="1000">
                <a:latin typeface="Times New Roman" pitchFamily="18" charset="0"/>
              </a:endParaRPr>
            </a:p>
          </p:txBody>
        </p:sp>
        <p:grpSp>
          <p:nvGrpSpPr>
            <p:cNvPr id="93251" name="Group 81"/>
            <p:cNvGrpSpPr>
              <a:grpSpLocks/>
            </p:cNvGrpSpPr>
            <p:nvPr/>
          </p:nvGrpSpPr>
          <p:grpSpPr bwMode="auto">
            <a:xfrm>
              <a:off x="3403" y="882"/>
              <a:ext cx="65" cy="559"/>
              <a:chOff x="3816" y="1441"/>
              <a:chExt cx="65" cy="495"/>
            </a:xfrm>
          </p:grpSpPr>
          <p:sp>
            <p:nvSpPr>
              <p:cNvPr id="93255" name="Freeform 82"/>
              <p:cNvSpPr>
                <a:spLocks/>
              </p:cNvSpPr>
              <p:nvPr/>
            </p:nvSpPr>
            <p:spPr bwMode="auto">
              <a:xfrm>
                <a:off x="3816" y="1441"/>
                <a:ext cx="65" cy="495"/>
              </a:xfrm>
              <a:custGeom>
                <a:avLst/>
                <a:gdLst>
                  <a:gd name="T0" fmla="*/ 211 w 844"/>
                  <a:gd name="T1" fmla="*/ 0 h 705"/>
                  <a:gd name="T2" fmla="*/ 211 w 844"/>
                  <a:gd name="T3" fmla="*/ 173 h 705"/>
                  <a:gd name="T4" fmla="*/ 844 w 844"/>
                  <a:gd name="T5" fmla="*/ 173 h 705"/>
                  <a:gd name="T6" fmla="*/ 739 w 844"/>
                  <a:gd name="T7" fmla="*/ 359 h 705"/>
                  <a:gd name="T8" fmla="*/ 844 w 844"/>
                  <a:gd name="T9" fmla="*/ 532 h 705"/>
                  <a:gd name="T10" fmla="*/ 211 w 844"/>
                  <a:gd name="T11" fmla="*/ 532 h 705"/>
                  <a:gd name="T12" fmla="*/ 211 w 844"/>
                  <a:gd name="T13" fmla="*/ 705 h 705"/>
                  <a:gd name="T14" fmla="*/ 0 w 844"/>
                  <a:gd name="T15" fmla="*/ 359 h 705"/>
                  <a:gd name="T16" fmla="*/ 211 w 844"/>
                  <a:gd name="T17" fmla="*/ 0 h 7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4"/>
                  <a:gd name="T28" fmla="*/ 0 h 705"/>
                  <a:gd name="T29" fmla="*/ 844 w 844"/>
                  <a:gd name="T30" fmla="*/ 705 h 7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4" h="705">
                    <a:moveTo>
                      <a:pt x="211" y="0"/>
                    </a:moveTo>
                    <a:lnTo>
                      <a:pt x="211" y="173"/>
                    </a:lnTo>
                    <a:lnTo>
                      <a:pt x="844" y="173"/>
                    </a:lnTo>
                    <a:lnTo>
                      <a:pt x="739" y="359"/>
                    </a:lnTo>
                    <a:lnTo>
                      <a:pt x="844" y="532"/>
                    </a:lnTo>
                    <a:lnTo>
                      <a:pt x="211" y="532"/>
                    </a:lnTo>
                    <a:lnTo>
                      <a:pt x="211" y="705"/>
                    </a:lnTo>
                    <a:lnTo>
                      <a:pt x="0" y="359"/>
                    </a:lnTo>
                    <a:lnTo>
                      <a:pt x="211" y="0"/>
                    </a:lnTo>
                    <a:close/>
                  </a:path>
                </a:pathLst>
              </a:custGeom>
              <a:solidFill>
                <a:srgbClr val="C4E0BE"/>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endParaRPr lang="en-US"/>
              </a:p>
            </p:txBody>
          </p:sp>
          <p:sp>
            <p:nvSpPr>
              <p:cNvPr id="93256" name="Freeform 83"/>
              <p:cNvSpPr>
                <a:spLocks/>
              </p:cNvSpPr>
              <p:nvPr/>
            </p:nvSpPr>
            <p:spPr bwMode="auto">
              <a:xfrm>
                <a:off x="3816" y="1441"/>
                <a:ext cx="0" cy="495"/>
              </a:xfrm>
              <a:custGeom>
                <a:avLst/>
                <a:gdLst>
                  <a:gd name="T0" fmla="*/ 211 w 844"/>
                  <a:gd name="T1" fmla="*/ 0 h 705"/>
                  <a:gd name="T2" fmla="*/ 211 w 844"/>
                  <a:gd name="T3" fmla="*/ 173 h 705"/>
                  <a:gd name="T4" fmla="*/ 844 w 844"/>
                  <a:gd name="T5" fmla="*/ 173 h 705"/>
                  <a:gd name="T6" fmla="*/ 739 w 844"/>
                  <a:gd name="T7" fmla="*/ 359 h 705"/>
                  <a:gd name="T8" fmla="*/ 844 w 844"/>
                  <a:gd name="T9" fmla="*/ 532 h 705"/>
                  <a:gd name="T10" fmla="*/ 211 w 844"/>
                  <a:gd name="T11" fmla="*/ 532 h 705"/>
                  <a:gd name="T12" fmla="*/ 211 w 844"/>
                  <a:gd name="T13" fmla="*/ 705 h 705"/>
                  <a:gd name="T14" fmla="*/ 0 w 844"/>
                  <a:gd name="T15" fmla="*/ 359 h 705"/>
                  <a:gd name="T16" fmla="*/ 211 w 844"/>
                  <a:gd name="T17" fmla="*/ 0 h 7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4"/>
                  <a:gd name="T28" fmla="*/ 0 h 705"/>
                  <a:gd name="T29" fmla="*/ 844 w 844"/>
                  <a:gd name="T30" fmla="*/ 705 h 7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4" h="705">
                    <a:moveTo>
                      <a:pt x="211" y="0"/>
                    </a:moveTo>
                    <a:lnTo>
                      <a:pt x="211" y="173"/>
                    </a:lnTo>
                    <a:lnTo>
                      <a:pt x="844" y="173"/>
                    </a:lnTo>
                    <a:lnTo>
                      <a:pt x="739" y="359"/>
                    </a:lnTo>
                    <a:lnTo>
                      <a:pt x="844" y="532"/>
                    </a:lnTo>
                    <a:lnTo>
                      <a:pt x="211" y="532"/>
                    </a:lnTo>
                    <a:lnTo>
                      <a:pt x="211" y="705"/>
                    </a:lnTo>
                    <a:lnTo>
                      <a:pt x="0" y="359"/>
                    </a:lnTo>
                    <a:lnTo>
                      <a:pt x="2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0638" cap="rnd">
                    <a:solidFill>
                      <a:srgbClr val="000000"/>
                    </a:solidFill>
                    <a:round/>
                    <a:headEnd/>
                    <a:tailEnd/>
                  </a14:hiddenLine>
                </a:ext>
              </a:extLst>
            </p:spPr>
            <p:txBody>
              <a:bodyPr wrap="none" lIns="0" tIns="0" rIns="0" bIns="0">
                <a:spAutoFit/>
              </a:bodyPr>
              <a:lstStyle/>
              <a:p>
                <a:endParaRPr lang="en-US"/>
              </a:p>
            </p:txBody>
          </p:sp>
        </p:grpSp>
        <p:grpSp>
          <p:nvGrpSpPr>
            <p:cNvPr id="93252" name="Group 84"/>
            <p:cNvGrpSpPr>
              <a:grpSpLocks/>
            </p:cNvGrpSpPr>
            <p:nvPr/>
          </p:nvGrpSpPr>
          <p:grpSpPr bwMode="auto">
            <a:xfrm>
              <a:off x="1563" y="882"/>
              <a:ext cx="65" cy="559"/>
              <a:chOff x="1837" y="1441"/>
              <a:chExt cx="65" cy="495"/>
            </a:xfrm>
          </p:grpSpPr>
          <p:sp>
            <p:nvSpPr>
              <p:cNvPr id="93253" name="Freeform 85"/>
              <p:cNvSpPr>
                <a:spLocks/>
              </p:cNvSpPr>
              <p:nvPr/>
            </p:nvSpPr>
            <p:spPr bwMode="auto">
              <a:xfrm>
                <a:off x="1837" y="1441"/>
                <a:ext cx="65" cy="495"/>
              </a:xfrm>
              <a:custGeom>
                <a:avLst/>
                <a:gdLst>
                  <a:gd name="T0" fmla="*/ 633 w 844"/>
                  <a:gd name="T1" fmla="*/ 0 h 705"/>
                  <a:gd name="T2" fmla="*/ 633 w 844"/>
                  <a:gd name="T3" fmla="*/ 173 h 705"/>
                  <a:gd name="T4" fmla="*/ 0 w 844"/>
                  <a:gd name="T5" fmla="*/ 173 h 705"/>
                  <a:gd name="T6" fmla="*/ 106 w 844"/>
                  <a:gd name="T7" fmla="*/ 359 h 705"/>
                  <a:gd name="T8" fmla="*/ 0 w 844"/>
                  <a:gd name="T9" fmla="*/ 532 h 705"/>
                  <a:gd name="T10" fmla="*/ 633 w 844"/>
                  <a:gd name="T11" fmla="*/ 532 h 705"/>
                  <a:gd name="T12" fmla="*/ 633 w 844"/>
                  <a:gd name="T13" fmla="*/ 705 h 705"/>
                  <a:gd name="T14" fmla="*/ 844 w 844"/>
                  <a:gd name="T15" fmla="*/ 359 h 705"/>
                  <a:gd name="T16" fmla="*/ 633 w 844"/>
                  <a:gd name="T17" fmla="*/ 0 h 7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4"/>
                  <a:gd name="T28" fmla="*/ 0 h 705"/>
                  <a:gd name="T29" fmla="*/ 844 w 844"/>
                  <a:gd name="T30" fmla="*/ 705 h 7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4" h="705">
                    <a:moveTo>
                      <a:pt x="633" y="0"/>
                    </a:moveTo>
                    <a:lnTo>
                      <a:pt x="633" y="173"/>
                    </a:lnTo>
                    <a:lnTo>
                      <a:pt x="0" y="173"/>
                    </a:lnTo>
                    <a:lnTo>
                      <a:pt x="106" y="359"/>
                    </a:lnTo>
                    <a:lnTo>
                      <a:pt x="0" y="532"/>
                    </a:lnTo>
                    <a:lnTo>
                      <a:pt x="633" y="532"/>
                    </a:lnTo>
                    <a:lnTo>
                      <a:pt x="633" y="705"/>
                    </a:lnTo>
                    <a:lnTo>
                      <a:pt x="844" y="359"/>
                    </a:lnTo>
                    <a:lnTo>
                      <a:pt x="633" y="0"/>
                    </a:lnTo>
                    <a:close/>
                  </a:path>
                </a:pathLst>
              </a:custGeom>
              <a:solidFill>
                <a:srgbClr val="C4E0BE"/>
              </a:solidFill>
              <a:ln>
                <a:noFill/>
              </a:ln>
              <a:effectLst>
                <a:prstShdw prst="shdw17" dist="17961" dir="2700000">
                  <a:srgbClr val="768672"/>
                </a:prstShdw>
              </a:effectLst>
              <a:extLs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endParaRPr lang="en-US"/>
              </a:p>
            </p:txBody>
          </p:sp>
          <p:sp>
            <p:nvSpPr>
              <p:cNvPr id="93254" name="Freeform 86"/>
              <p:cNvSpPr>
                <a:spLocks/>
              </p:cNvSpPr>
              <p:nvPr/>
            </p:nvSpPr>
            <p:spPr bwMode="auto">
              <a:xfrm>
                <a:off x="1837" y="1441"/>
                <a:ext cx="0" cy="495"/>
              </a:xfrm>
              <a:custGeom>
                <a:avLst/>
                <a:gdLst>
                  <a:gd name="T0" fmla="*/ 633 w 844"/>
                  <a:gd name="T1" fmla="*/ 0 h 705"/>
                  <a:gd name="T2" fmla="*/ 633 w 844"/>
                  <a:gd name="T3" fmla="*/ 173 h 705"/>
                  <a:gd name="T4" fmla="*/ 0 w 844"/>
                  <a:gd name="T5" fmla="*/ 173 h 705"/>
                  <a:gd name="T6" fmla="*/ 106 w 844"/>
                  <a:gd name="T7" fmla="*/ 359 h 705"/>
                  <a:gd name="T8" fmla="*/ 0 w 844"/>
                  <a:gd name="T9" fmla="*/ 532 h 705"/>
                  <a:gd name="T10" fmla="*/ 633 w 844"/>
                  <a:gd name="T11" fmla="*/ 532 h 705"/>
                  <a:gd name="T12" fmla="*/ 633 w 844"/>
                  <a:gd name="T13" fmla="*/ 705 h 705"/>
                  <a:gd name="T14" fmla="*/ 844 w 844"/>
                  <a:gd name="T15" fmla="*/ 359 h 705"/>
                  <a:gd name="T16" fmla="*/ 633 w 844"/>
                  <a:gd name="T17" fmla="*/ 0 h 7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4"/>
                  <a:gd name="T28" fmla="*/ 0 h 705"/>
                  <a:gd name="T29" fmla="*/ 844 w 844"/>
                  <a:gd name="T30" fmla="*/ 705 h 7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4" h="705">
                    <a:moveTo>
                      <a:pt x="633" y="0"/>
                    </a:moveTo>
                    <a:lnTo>
                      <a:pt x="633" y="173"/>
                    </a:lnTo>
                    <a:lnTo>
                      <a:pt x="0" y="173"/>
                    </a:lnTo>
                    <a:lnTo>
                      <a:pt x="106" y="359"/>
                    </a:lnTo>
                    <a:lnTo>
                      <a:pt x="0" y="532"/>
                    </a:lnTo>
                    <a:lnTo>
                      <a:pt x="633" y="532"/>
                    </a:lnTo>
                    <a:lnTo>
                      <a:pt x="633" y="705"/>
                    </a:lnTo>
                    <a:lnTo>
                      <a:pt x="844" y="359"/>
                    </a:lnTo>
                    <a:lnTo>
                      <a:pt x="6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0638" cap="rnd">
                    <a:solidFill>
                      <a:srgbClr val="000000"/>
                    </a:solidFill>
                    <a:round/>
                    <a:headEnd/>
                    <a:tailEnd/>
                  </a14:hiddenLine>
                </a:ext>
              </a:extLst>
            </p:spPr>
            <p:txBody>
              <a:bodyPr wrap="none" lIns="0" tIns="0" rIns="0" bIns="0">
                <a:spAutoFit/>
              </a:bodyPr>
              <a:lstStyle/>
              <a:p>
                <a:endParaRPr lang="en-US"/>
              </a:p>
            </p:txBody>
          </p:sp>
        </p:grpSp>
      </p:grpSp>
      <p:sp>
        <p:nvSpPr>
          <p:cNvPr id="106583" name="AutoShape 87"/>
          <p:cNvSpPr>
            <a:spLocks noChangeArrowheads="1"/>
          </p:cNvSpPr>
          <p:nvPr/>
        </p:nvSpPr>
        <p:spPr bwMode="auto">
          <a:xfrm>
            <a:off x="8229600" y="0"/>
            <a:ext cx="1219200" cy="8382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3300"/>
          </a:solidFill>
          <a:ln w="12700">
            <a:solidFill>
              <a:srgbClr val="FF3300"/>
            </a:solidFill>
            <a:miter lim="800000"/>
            <a:headEnd/>
            <a:tailEnd/>
          </a:ln>
          <a:effectLst>
            <a:outerShdw dist="17961" dir="2700000" algn="ctr" rotWithShape="0">
              <a:schemeClr val="tx1"/>
            </a:outerShdw>
          </a:effectLst>
        </p:spPr>
        <p:txBody>
          <a:bodyPr wrap="none" anchor="ctr"/>
          <a:lstStyle/>
          <a:p>
            <a:pPr>
              <a:defRPr/>
            </a:pPr>
            <a:endParaRPr lang="en-US"/>
          </a:p>
        </p:txBody>
      </p:sp>
    </p:spTree>
    <p:extLst>
      <p:ext uri="{BB962C8B-B14F-4D97-AF65-F5344CB8AC3E}">
        <p14:creationId xmlns:p14="http://schemas.microsoft.com/office/powerpoint/2010/main" val="285759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583"/>
                                        </p:tgtEl>
                                        <p:attrNameLst>
                                          <p:attrName>style.visibility</p:attrName>
                                        </p:attrNameLst>
                                      </p:cBhvr>
                                      <p:to>
                                        <p:strVal val="visible"/>
                                      </p:to>
                                    </p:set>
                                    <p:anim calcmode="lin" valueType="num">
                                      <p:cBhvr additive="base">
                                        <p:cTn id="7" dur="500" fill="hold"/>
                                        <p:tgtEl>
                                          <p:spTgt spid="106583"/>
                                        </p:tgtEl>
                                        <p:attrNameLst>
                                          <p:attrName>ppt_x</p:attrName>
                                        </p:attrNameLst>
                                      </p:cBhvr>
                                      <p:tavLst>
                                        <p:tav tm="0">
                                          <p:val>
                                            <p:strVal val="0-#ppt_w/2"/>
                                          </p:val>
                                        </p:tav>
                                        <p:tav tm="100000">
                                          <p:val>
                                            <p:strVal val="#ppt_x"/>
                                          </p:val>
                                        </p:tav>
                                      </p:tavLst>
                                    </p:anim>
                                    <p:anim calcmode="lin" valueType="num">
                                      <p:cBhvr additive="base">
                                        <p:cTn id="8" dur="500" fill="hold"/>
                                        <p:tgtEl>
                                          <p:spTgt spid="1065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544"/>
                                        </p:tgtEl>
                                        <p:attrNameLst>
                                          <p:attrName>style.visibility</p:attrName>
                                        </p:attrNameLst>
                                      </p:cBhvr>
                                      <p:to>
                                        <p:strVal val="visible"/>
                                      </p:to>
                                    </p:set>
                                    <p:anim calcmode="lin" valueType="num">
                                      <p:cBhvr additive="base">
                                        <p:cTn id="13" dur="500" fill="hold"/>
                                        <p:tgtEl>
                                          <p:spTgt spid="106544"/>
                                        </p:tgtEl>
                                        <p:attrNameLst>
                                          <p:attrName>ppt_x</p:attrName>
                                        </p:attrNameLst>
                                      </p:cBhvr>
                                      <p:tavLst>
                                        <p:tav tm="0">
                                          <p:val>
                                            <p:strVal val="0-#ppt_w/2"/>
                                          </p:val>
                                        </p:tav>
                                        <p:tav tm="100000">
                                          <p:val>
                                            <p:strVal val="#ppt_x"/>
                                          </p:val>
                                        </p:tav>
                                      </p:tavLst>
                                    </p:anim>
                                    <p:anim calcmode="lin" valueType="num">
                                      <p:cBhvr additive="base">
                                        <p:cTn id="14" dur="500" fill="hold"/>
                                        <p:tgtEl>
                                          <p:spTgt spid="1065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545"/>
                                        </p:tgtEl>
                                        <p:attrNameLst>
                                          <p:attrName>style.visibility</p:attrName>
                                        </p:attrNameLst>
                                      </p:cBhvr>
                                      <p:to>
                                        <p:strVal val="visible"/>
                                      </p:to>
                                    </p:set>
                                    <p:anim calcmode="lin" valueType="num">
                                      <p:cBhvr additive="base">
                                        <p:cTn id="19" dur="500" fill="hold"/>
                                        <p:tgtEl>
                                          <p:spTgt spid="106545"/>
                                        </p:tgtEl>
                                        <p:attrNameLst>
                                          <p:attrName>ppt_x</p:attrName>
                                        </p:attrNameLst>
                                      </p:cBhvr>
                                      <p:tavLst>
                                        <p:tav tm="0">
                                          <p:val>
                                            <p:strVal val="0-#ppt_w/2"/>
                                          </p:val>
                                        </p:tav>
                                        <p:tav tm="100000">
                                          <p:val>
                                            <p:strVal val="#ppt_x"/>
                                          </p:val>
                                        </p:tav>
                                      </p:tavLst>
                                    </p:anim>
                                    <p:anim calcmode="lin" valueType="num">
                                      <p:cBhvr additive="base">
                                        <p:cTn id="20" dur="500" fill="hold"/>
                                        <p:tgtEl>
                                          <p:spTgt spid="1065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6543"/>
                                        </p:tgtEl>
                                        <p:attrNameLst>
                                          <p:attrName>style.visibility</p:attrName>
                                        </p:attrNameLst>
                                      </p:cBhvr>
                                      <p:to>
                                        <p:strVal val="visible"/>
                                      </p:to>
                                    </p:set>
                                    <p:anim calcmode="lin" valueType="num">
                                      <p:cBhvr additive="base">
                                        <p:cTn id="25" dur="500" fill="hold"/>
                                        <p:tgtEl>
                                          <p:spTgt spid="106543"/>
                                        </p:tgtEl>
                                        <p:attrNameLst>
                                          <p:attrName>ppt_x</p:attrName>
                                        </p:attrNameLst>
                                      </p:cBhvr>
                                      <p:tavLst>
                                        <p:tav tm="0">
                                          <p:val>
                                            <p:strVal val="0-#ppt_w/2"/>
                                          </p:val>
                                        </p:tav>
                                        <p:tav tm="100000">
                                          <p:val>
                                            <p:strVal val="#ppt_x"/>
                                          </p:val>
                                        </p:tav>
                                      </p:tavLst>
                                    </p:anim>
                                    <p:anim calcmode="lin" valueType="num">
                                      <p:cBhvr additive="base">
                                        <p:cTn id="26" dur="500" fill="hold"/>
                                        <p:tgtEl>
                                          <p:spTgt spid="10654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6546"/>
                                        </p:tgtEl>
                                        <p:attrNameLst>
                                          <p:attrName>style.visibility</p:attrName>
                                        </p:attrNameLst>
                                      </p:cBhvr>
                                      <p:to>
                                        <p:strVal val="visible"/>
                                      </p:to>
                                    </p:set>
                                    <p:anim calcmode="lin" valueType="num">
                                      <p:cBhvr additive="base">
                                        <p:cTn id="31" dur="500" fill="hold"/>
                                        <p:tgtEl>
                                          <p:spTgt spid="106546"/>
                                        </p:tgtEl>
                                        <p:attrNameLst>
                                          <p:attrName>ppt_x</p:attrName>
                                        </p:attrNameLst>
                                      </p:cBhvr>
                                      <p:tavLst>
                                        <p:tav tm="0">
                                          <p:val>
                                            <p:strVal val="0-#ppt_w/2"/>
                                          </p:val>
                                        </p:tav>
                                        <p:tav tm="100000">
                                          <p:val>
                                            <p:strVal val="#ppt_x"/>
                                          </p:val>
                                        </p:tav>
                                      </p:tavLst>
                                    </p:anim>
                                    <p:anim calcmode="lin" valueType="num">
                                      <p:cBhvr additive="base">
                                        <p:cTn id="32" dur="500" fill="hold"/>
                                        <p:tgtEl>
                                          <p:spTgt spid="1065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43" grpId="0" animBg="1"/>
      <p:bldP spid="106544" grpId="0" animBg="1"/>
      <p:bldP spid="106545" grpId="0" animBg="1"/>
      <p:bldP spid="106546" grpId="0" animBg="1" autoUpdateAnimBg="0"/>
      <p:bldP spid="1065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56670" y="216620"/>
            <a:ext cx="6316663" cy="496887"/>
          </a:xfrm>
        </p:spPr>
        <p:txBody>
          <a:bodyPr>
            <a:normAutofit fontScale="90000"/>
          </a:bodyPr>
          <a:lstStyle/>
          <a:p>
            <a:r>
              <a:rPr lang="en-US" dirty="0" smtClean="0"/>
              <a:t>IMS : What is &amp; What is not</a:t>
            </a:r>
            <a:endParaRPr lang="id-ID" dirty="0"/>
          </a:p>
        </p:txBody>
      </p:sp>
      <p:pic>
        <p:nvPicPr>
          <p:cNvPr id="4" name="Picture 3"/>
          <p:cNvPicPr>
            <a:picLocks noChangeAspect="1"/>
          </p:cNvPicPr>
          <p:nvPr/>
        </p:nvPicPr>
        <p:blipFill>
          <a:blip r:embed="rId3"/>
          <a:stretch>
            <a:fillRect/>
          </a:stretch>
        </p:blipFill>
        <p:spPr>
          <a:xfrm>
            <a:off x="5754010" y="768453"/>
            <a:ext cx="4876800" cy="2558948"/>
          </a:xfrm>
          <a:prstGeom prst="rect">
            <a:avLst/>
          </a:prstGeom>
        </p:spPr>
      </p:pic>
      <p:grpSp>
        <p:nvGrpSpPr>
          <p:cNvPr id="5" name="Group 48"/>
          <p:cNvGrpSpPr>
            <a:grpSpLocks/>
          </p:cNvGrpSpPr>
          <p:nvPr/>
        </p:nvGrpSpPr>
        <p:grpSpPr bwMode="auto">
          <a:xfrm>
            <a:off x="3851057" y="3523701"/>
            <a:ext cx="1824619" cy="2750100"/>
            <a:chOff x="3285" y="1949"/>
            <a:chExt cx="1866" cy="1900"/>
          </a:xfrm>
        </p:grpSpPr>
        <p:sp>
          <p:nvSpPr>
            <p:cNvPr id="7" name="AutoShape 3"/>
            <p:cNvSpPr>
              <a:spLocks noChangeArrowheads="1"/>
            </p:cNvSpPr>
            <p:nvPr/>
          </p:nvSpPr>
          <p:spPr bwMode="gray">
            <a:xfrm>
              <a:off x="3301" y="2346"/>
              <a:ext cx="1795" cy="1503"/>
            </a:xfrm>
            <a:prstGeom prst="roundRect">
              <a:avLst>
                <a:gd name="adj" fmla="val 8014"/>
              </a:avLst>
            </a:prstGeom>
            <a:solidFill>
              <a:srgbClr val="FFFFFF"/>
            </a:solidFill>
            <a:ln w="28575">
              <a:solidFill>
                <a:srgbClr val="FFBB33"/>
              </a:solidFill>
              <a:round/>
              <a:headEnd/>
              <a:tailEnd/>
            </a:ln>
          </p:spPr>
          <p:txBody>
            <a:bodyPr wrap="none" anchor="ctr"/>
            <a:lstStyle/>
            <a:p>
              <a:pPr algn="l" fontAlgn="base"/>
              <a:endParaRPr lang="ko-KR" altLang="en-US" sz="1400"/>
            </a:p>
          </p:txBody>
        </p:sp>
        <p:grpSp>
          <p:nvGrpSpPr>
            <p:cNvPr id="6" name="Group 9"/>
            <p:cNvGrpSpPr>
              <a:grpSpLocks/>
            </p:cNvGrpSpPr>
            <p:nvPr/>
          </p:nvGrpSpPr>
          <p:grpSpPr bwMode="auto">
            <a:xfrm>
              <a:off x="3285" y="1949"/>
              <a:ext cx="1800" cy="336"/>
              <a:chOff x="3623" y="1413"/>
              <a:chExt cx="1321" cy="294"/>
            </a:xfrm>
          </p:grpSpPr>
          <p:sp>
            <p:nvSpPr>
              <p:cNvPr id="17" name="AutoShape 10"/>
              <p:cNvSpPr>
                <a:spLocks noChangeArrowheads="1"/>
              </p:cNvSpPr>
              <p:nvPr/>
            </p:nvSpPr>
            <p:spPr bwMode="gray">
              <a:xfrm>
                <a:off x="3623" y="1413"/>
                <a:ext cx="1321" cy="294"/>
              </a:xfrm>
              <a:prstGeom prst="roundRect">
                <a:avLst>
                  <a:gd name="adj" fmla="val 50000"/>
                </a:avLst>
              </a:prstGeom>
              <a:gradFill rotWithShape="1">
                <a:gsLst>
                  <a:gs pos="0">
                    <a:srgbClr val="DBA12C"/>
                  </a:gs>
                  <a:gs pos="50000">
                    <a:srgbClr val="FFBB33"/>
                  </a:gs>
                  <a:gs pos="100000">
                    <a:srgbClr val="DBA12C"/>
                  </a:gs>
                </a:gsLst>
                <a:lin ang="0" scaled="1"/>
              </a:gradFill>
              <a:ln w="12700">
                <a:solidFill>
                  <a:srgbClr val="FFBB33"/>
                </a:solidFill>
                <a:round/>
                <a:headEnd/>
                <a:tailEnd/>
              </a:ln>
              <a:effectLst>
                <a:outerShdw dist="53882" dir="2700000" algn="ctr" rotWithShape="0">
                  <a:schemeClr val="bg2">
                    <a:alpha val="50000"/>
                  </a:schemeClr>
                </a:outerShdw>
              </a:effectLst>
            </p:spPr>
            <p:txBody>
              <a:bodyPr wrap="none" anchor="ctr"/>
              <a:lstStyle/>
              <a:p>
                <a:pPr algn="l" fontAlgn="base"/>
                <a:endParaRPr lang="ko-KR" altLang="en-US" sz="1400"/>
              </a:p>
            </p:txBody>
          </p:sp>
          <p:sp>
            <p:nvSpPr>
              <p:cNvPr id="18" name="AutoShape 11"/>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algn="l" fontAlgn="base"/>
                <a:endParaRPr lang="ko-KR" altLang="en-US" sz="1400"/>
              </a:p>
            </p:txBody>
          </p:sp>
          <p:sp>
            <p:nvSpPr>
              <p:cNvPr id="19" name="AutoShape 12"/>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algn="l" fontAlgn="base"/>
                <a:endParaRPr lang="ko-KR" altLang="en-US" sz="1400"/>
              </a:p>
            </p:txBody>
          </p:sp>
        </p:grpSp>
        <p:grpSp>
          <p:nvGrpSpPr>
            <p:cNvPr id="8" name="Group 21"/>
            <p:cNvGrpSpPr>
              <a:grpSpLocks/>
            </p:cNvGrpSpPr>
            <p:nvPr/>
          </p:nvGrpSpPr>
          <p:grpSpPr bwMode="auto">
            <a:xfrm>
              <a:off x="3384" y="2458"/>
              <a:ext cx="106" cy="106"/>
              <a:chOff x="2928" y="2208"/>
              <a:chExt cx="262" cy="262"/>
            </a:xfrm>
          </p:grpSpPr>
          <p:sp>
            <p:nvSpPr>
              <p:cNvPr id="15" name="Oval 22"/>
              <p:cNvSpPr>
                <a:spLocks noChangeArrowheads="1"/>
              </p:cNvSpPr>
              <p:nvPr/>
            </p:nvSpPr>
            <p:spPr bwMode="gray">
              <a:xfrm>
                <a:off x="2928" y="2208"/>
                <a:ext cx="262" cy="262"/>
              </a:xfrm>
              <a:prstGeom prst="ellipse">
                <a:avLst/>
              </a:prstGeom>
              <a:solidFill>
                <a:srgbClr val="FFBB33"/>
              </a:soli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l" fontAlgn="base"/>
                <a:endParaRPr lang="ko-KR" altLang="en-US" sz="1400"/>
              </a:p>
            </p:txBody>
          </p:sp>
          <p:sp>
            <p:nvSpPr>
              <p:cNvPr id="16" name="Oval 23"/>
              <p:cNvSpPr>
                <a:spLocks noChangeArrowheads="1"/>
              </p:cNvSpPr>
              <p:nvPr/>
            </p:nvSpPr>
            <p:spPr bwMode="gray">
              <a:xfrm>
                <a:off x="2949" y="2230"/>
                <a:ext cx="218" cy="218"/>
              </a:xfrm>
              <a:prstGeom prst="ellipse">
                <a:avLst/>
              </a:prstGeom>
              <a:solidFill>
                <a:srgbClr val="FFBB33"/>
              </a:solidFill>
              <a:ln w="12700">
                <a:noFill/>
                <a:round/>
                <a:headEnd/>
                <a:tailEnd/>
              </a:ln>
            </p:spPr>
            <p:txBody>
              <a:bodyPr wrap="none" anchor="ctr"/>
              <a:lstStyle/>
              <a:p>
                <a:pPr algn="l" fontAlgn="base"/>
                <a:endParaRPr lang="ko-KR" altLang="en-US" sz="1400"/>
              </a:p>
            </p:txBody>
          </p:sp>
        </p:grpSp>
        <p:grpSp>
          <p:nvGrpSpPr>
            <p:cNvPr id="9" name="Group 21"/>
            <p:cNvGrpSpPr>
              <a:grpSpLocks/>
            </p:cNvGrpSpPr>
            <p:nvPr/>
          </p:nvGrpSpPr>
          <p:grpSpPr bwMode="auto">
            <a:xfrm>
              <a:off x="3380" y="3315"/>
              <a:ext cx="118" cy="109"/>
              <a:chOff x="2914" y="1880"/>
              <a:chExt cx="292" cy="269"/>
            </a:xfrm>
          </p:grpSpPr>
          <p:sp>
            <p:nvSpPr>
              <p:cNvPr id="13" name="Oval 22"/>
              <p:cNvSpPr>
                <a:spLocks noChangeArrowheads="1"/>
              </p:cNvSpPr>
              <p:nvPr/>
            </p:nvSpPr>
            <p:spPr bwMode="gray">
              <a:xfrm>
                <a:off x="2914" y="1880"/>
                <a:ext cx="263" cy="262"/>
              </a:xfrm>
              <a:prstGeom prst="ellipse">
                <a:avLst/>
              </a:prstGeom>
              <a:solidFill>
                <a:srgbClr val="FFBB33"/>
              </a:soli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l" fontAlgn="base"/>
                <a:endParaRPr lang="ko-KR" altLang="en-US" sz="1400"/>
              </a:p>
            </p:txBody>
          </p:sp>
          <p:sp>
            <p:nvSpPr>
              <p:cNvPr id="14" name="Oval 23"/>
              <p:cNvSpPr>
                <a:spLocks noChangeArrowheads="1"/>
              </p:cNvSpPr>
              <p:nvPr/>
            </p:nvSpPr>
            <p:spPr bwMode="gray">
              <a:xfrm>
                <a:off x="2987" y="1931"/>
                <a:ext cx="219" cy="218"/>
              </a:xfrm>
              <a:prstGeom prst="ellipse">
                <a:avLst/>
              </a:prstGeom>
              <a:solidFill>
                <a:srgbClr val="FFBB33"/>
              </a:solidFill>
              <a:ln w="12700">
                <a:noFill/>
                <a:round/>
                <a:headEnd/>
                <a:tailEnd/>
              </a:ln>
            </p:spPr>
            <p:txBody>
              <a:bodyPr wrap="none" anchor="ctr"/>
              <a:lstStyle/>
              <a:p>
                <a:pPr algn="l" fontAlgn="base"/>
                <a:endParaRPr lang="ko-KR" altLang="en-US" sz="1400"/>
              </a:p>
            </p:txBody>
          </p:sp>
        </p:grpSp>
        <p:sp>
          <p:nvSpPr>
            <p:cNvPr id="11" name="Rectangle 19"/>
            <p:cNvSpPr>
              <a:spLocks noChangeArrowheads="1"/>
            </p:cNvSpPr>
            <p:nvPr/>
          </p:nvSpPr>
          <p:spPr bwMode="auto">
            <a:xfrm>
              <a:off x="3313" y="1996"/>
              <a:ext cx="1838" cy="191"/>
            </a:xfrm>
            <a:prstGeom prst="rect">
              <a:avLst/>
            </a:prstGeom>
            <a:noFill/>
            <a:ln w="9525" algn="ctr">
              <a:noFill/>
              <a:miter lim="800000"/>
              <a:headEnd/>
              <a:tailEnd/>
            </a:ln>
            <a:effectLst/>
          </p:spPr>
          <p:txBody>
            <a:bodyPr>
              <a:spAutoFit/>
            </a:bodyPr>
            <a:lstStyle/>
            <a:p>
              <a:pPr fontAlgn="base"/>
              <a:r>
                <a:rPr lang="en-US" altLang="zh-CN" sz="1200" dirty="0">
                  <a:solidFill>
                    <a:schemeClr val="bg1"/>
                  </a:solidFill>
                </a:rPr>
                <a:t>IP Multimedia Service</a:t>
              </a:r>
            </a:p>
          </p:txBody>
        </p:sp>
        <p:sp>
          <p:nvSpPr>
            <p:cNvPr id="12" name="Rectangle 20"/>
            <p:cNvSpPr>
              <a:spLocks noChangeArrowheads="1"/>
            </p:cNvSpPr>
            <p:nvPr/>
          </p:nvSpPr>
          <p:spPr bwMode="gray">
            <a:xfrm>
              <a:off x="3484" y="2420"/>
              <a:ext cx="1600" cy="1013"/>
            </a:xfrm>
            <a:prstGeom prst="rect">
              <a:avLst/>
            </a:prstGeom>
            <a:noFill/>
            <a:ln w="28575" algn="ctr">
              <a:noFill/>
              <a:miter lim="800000"/>
              <a:headEnd/>
              <a:tailEnd/>
            </a:ln>
            <a:effectLst/>
          </p:spPr>
          <p:txBody>
            <a:bodyPr>
              <a:spAutoFit/>
            </a:bodyPr>
            <a:lstStyle/>
            <a:p>
              <a:pPr marL="177800" indent="-177800" fontAlgn="base">
                <a:buClr>
                  <a:srgbClr val="990000"/>
                </a:buClr>
                <a:buSzPct val="75000"/>
                <a:tabLst>
                  <a:tab pos="1028700" algn="l"/>
                  <a:tab pos="1714500" algn="l"/>
                </a:tabLst>
              </a:pPr>
              <a:r>
                <a:rPr lang="en-US" altLang="zh-CN" sz="1050" b="1" dirty="0"/>
                <a:t>Session Service</a:t>
              </a:r>
              <a:r>
                <a:rPr lang="zh-CN" altLang="en-US" sz="1050" b="1" dirty="0"/>
                <a:t>：</a:t>
              </a:r>
              <a:endParaRPr lang="en-US" altLang="zh-CN" sz="1050" b="1" dirty="0"/>
            </a:p>
            <a:p>
              <a:pPr marL="177800" indent="-177800" fontAlgn="base">
                <a:buClr>
                  <a:srgbClr val="990000"/>
                </a:buClr>
                <a:buSzPct val="75000"/>
                <a:tabLst>
                  <a:tab pos="1028700" algn="l"/>
                  <a:tab pos="1714500" algn="l"/>
                </a:tabLst>
              </a:pPr>
              <a:r>
                <a:rPr lang="en-US" altLang="zh-CN" sz="1050" dirty="0"/>
                <a:t>Voice </a:t>
              </a:r>
              <a:r>
                <a:rPr lang="en-US" altLang="zh-CN" sz="1050" dirty="0"/>
                <a:t>and Video </a:t>
              </a:r>
              <a:endParaRPr lang="en-US" altLang="zh-CN" sz="1050" dirty="0"/>
            </a:p>
            <a:p>
              <a:pPr marL="177800" indent="-177800" fontAlgn="base">
                <a:buClr>
                  <a:srgbClr val="990000"/>
                </a:buClr>
                <a:buSzPct val="75000"/>
                <a:tabLst>
                  <a:tab pos="1028700" algn="l"/>
                  <a:tab pos="1714500" algn="l"/>
                </a:tabLst>
              </a:pPr>
              <a:r>
                <a:rPr lang="en-US" altLang="zh-CN" sz="1050" dirty="0"/>
                <a:t>Call Conference</a:t>
              </a:r>
              <a:endParaRPr lang="en-US" altLang="zh-CN" sz="1050" dirty="0"/>
            </a:p>
            <a:p>
              <a:pPr marL="177800" indent="-177800" fontAlgn="base">
                <a:buClr>
                  <a:srgbClr val="990000"/>
                </a:buClr>
                <a:buSzPct val="75000"/>
                <a:tabLst>
                  <a:tab pos="1028700" algn="l"/>
                  <a:tab pos="1714500" algn="l"/>
                </a:tabLst>
              </a:pPr>
              <a:r>
                <a:rPr lang="en-US" altLang="zh-CN" sz="1050" dirty="0"/>
                <a:t>Message</a:t>
              </a:r>
              <a:endParaRPr lang="en-US" altLang="zh-CN" sz="1050" dirty="0"/>
            </a:p>
            <a:p>
              <a:pPr lvl="1" fontAlgn="base">
                <a:lnSpc>
                  <a:spcPct val="150000"/>
                </a:lnSpc>
                <a:buClr>
                  <a:srgbClr val="990000"/>
                </a:buClr>
                <a:buSzPct val="75000"/>
                <a:tabLst>
                  <a:tab pos="1028700" algn="l"/>
                  <a:tab pos="1714500" algn="l"/>
                </a:tabLst>
              </a:pPr>
              <a:endParaRPr lang="en-US" altLang="zh-CN" sz="1050" dirty="0"/>
            </a:p>
            <a:p>
              <a:pPr marL="177800" indent="-177800" fontAlgn="base">
                <a:lnSpc>
                  <a:spcPct val="150000"/>
                </a:lnSpc>
                <a:buClr>
                  <a:srgbClr val="990000"/>
                </a:buClr>
                <a:buSzPct val="75000"/>
                <a:tabLst>
                  <a:tab pos="1028700" algn="l"/>
                  <a:tab pos="1714500" algn="l"/>
                </a:tabLst>
              </a:pPr>
              <a:r>
                <a:rPr lang="en-US" altLang="zh-CN" sz="1050" b="1" dirty="0"/>
                <a:t>Non-Session </a:t>
              </a:r>
              <a:r>
                <a:rPr lang="en-US" altLang="zh-CN" sz="1050" b="1" dirty="0"/>
                <a:t>Service</a:t>
              </a:r>
              <a:endParaRPr lang="en-US" altLang="zh-CN" sz="1050" b="1" dirty="0"/>
            </a:p>
            <a:p>
              <a:pPr marL="177800" indent="-177800" fontAlgn="base">
                <a:lnSpc>
                  <a:spcPct val="150000"/>
                </a:lnSpc>
                <a:buClr>
                  <a:srgbClr val="990000"/>
                </a:buClr>
                <a:buSzPct val="75000"/>
                <a:tabLst>
                  <a:tab pos="1028700" algn="l"/>
                  <a:tab pos="1714500" algn="l"/>
                </a:tabLst>
              </a:pPr>
              <a:r>
                <a:rPr lang="en-US" altLang="zh-CN" sz="1050" dirty="0"/>
                <a:t>IPTV</a:t>
              </a:r>
              <a:r>
                <a:rPr lang="zh-CN" altLang="en-US" sz="1050" dirty="0"/>
                <a:t>、</a:t>
              </a:r>
              <a:r>
                <a:rPr lang="en-US" altLang="zh-CN" sz="1050" dirty="0"/>
                <a:t>Media</a:t>
              </a:r>
              <a:r>
                <a:rPr lang="zh-CN" altLang="en-US" sz="1050" dirty="0"/>
                <a:t>、</a:t>
              </a:r>
              <a:r>
                <a:rPr lang="en-US" altLang="zh-CN" sz="1050" dirty="0"/>
                <a:t>Web</a:t>
              </a:r>
            </a:p>
          </p:txBody>
        </p:sp>
      </p:grpSp>
      <p:grpSp>
        <p:nvGrpSpPr>
          <p:cNvPr id="10" name="Group 46"/>
          <p:cNvGrpSpPr>
            <a:grpSpLocks/>
          </p:cNvGrpSpPr>
          <p:nvPr/>
        </p:nvGrpSpPr>
        <p:grpSpPr bwMode="auto">
          <a:xfrm>
            <a:off x="1825762" y="3523700"/>
            <a:ext cx="1826771" cy="2750101"/>
            <a:chOff x="634" y="1949"/>
            <a:chExt cx="1848" cy="1784"/>
          </a:xfrm>
        </p:grpSpPr>
        <p:grpSp>
          <p:nvGrpSpPr>
            <p:cNvPr id="20" name="Group 5"/>
            <p:cNvGrpSpPr>
              <a:grpSpLocks/>
            </p:cNvGrpSpPr>
            <p:nvPr/>
          </p:nvGrpSpPr>
          <p:grpSpPr bwMode="auto">
            <a:xfrm>
              <a:off x="634" y="1949"/>
              <a:ext cx="1800" cy="336"/>
              <a:chOff x="752" y="1413"/>
              <a:chExt cx="1321" cy="294"/>
            </a:xfrm>
          </p:grpSpPr>
          <p:sp>
            <p:nvSpPr>
              <p:cNvPr id="31" name="AutoShape 6"/>
              <p:cNvSpPr>
                <a:spLocks noChangeArrowheads="1"/>
              </p:cNvSpPr>
              <p:nvPr/>
            </p:nvSpPr>
            <p:spPr bwMode="gray">
              <a:xfrm>
                <a:off x="752" y="1413"/>
                <a:ext cx="1321" cy="294"/>
              </a:xfrm>
              <a:prstGeom prst="roundRect">
                <a:avLst>
                  <a:gd name="adj" fmla="val 50000"/>
                </a:avLst>
              </a:prstGeom>
              <a:gradFill rotWithShape="1">
                <a:gsLst>
                  <a:gs pos="0">
                    <a:srgbClr val="CA6511"/>
                  </a:gs>
                  <a:gs pos="50000">
                    <a:srgbClr val="FF7F15"/>
                  </a:gs>
                  <a:gs pos="100000">
                    <a:srgbClr val="CA6511"/>
                  </a:gs>
                </a:gsLst>
                <a:lin ang="0" scaled="1"/>
              </a:gradFill>
              <a:ln w="12700">
                <a:noFill/>
                <a:round/>
                <a:headEnd/>
                <a:tailEnd/>
              </a:ln>
              <a:effectLst>
                <a:outerShdw dist="53882" dir="2700000" algn="ctr" rotWithShape="0">
                  <a:srgbClr val="292929">
                    <a:alpha val="50000"/>
                  </a:srgbClr>
                </a:outerShdw>
              </a:effectLst>
            </p:spPr>
            <p:txBody>
              <a:bodyPr wrap="none" anchor="ctr"/>
              <a:lstStyle/>
              <a:p>
                <a:pPr algn="l" fontAlgn="base"/>
                <a:endParaRPr lang="ko-KR" altLang="en-US" sz="1400"/>
              </a:p>
            </p:txBody>
          </p:sp>
          <p:sp>
            <p:nvSpPr>
              <p:cNvPr id="32"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algn="l" fontAlgn="base"/>
                <a:endParaRPr lang="ko-KR" altLang="en-US" sz="1400"/>
              </a:p>
            </p:txBody>
          </p:sp>
          <p:sp>
            <p:nvSpPr>
              <p:cNvPr id="33"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pPr algn="l" fontAlgn="base"/>
                <a:endParaRPr lang="ko-KR" altLang="en-US" sz="1400"/>
              </a:p>
            </p:txBody>
          </p:sp>
        </p:grpSp>
        <p:sp>
          <p:nvSpPr>
            <p:cNvPr id="22" name="AutoShape 13"/>
            <p:cNvSpPr>
              <a:spLocks noChangeArrowheads="1"/>
            </p:cNvSpPr>
            <p:nvPr/>
          </p:nvSpPr>
          <p:spPr bwMode="gray">
            <a:xfrm>
              <a:off x="634" y="2346"/>
              <a:ext cx="1795" cy="1387"/>
            </a:xfrm>
            <a:prstGeom prst="roundRect">
              <a:avLst>
                <a:gd name="adj" fmla="val 8014"/>
              </a:avLst>
            </a:prstGeom>
            <a:solidFill>
              <a:srgbClr val="F8F8F8"/>
            </a:solidFill>
            <a:ln w="9525">
              <a:solidFill>
                <a:srgbClr val="FF7F15"/>
              </a:solidFill>
              <a:round/>
              <a:headEnd/>
              <a:tailEnd/>
            </a:ln>
          </p:spPr>
          <p:txBody>
            <a:bodyPr wrap="none" anchor="ctr"/>
            <a:lstStyle/>
            <a:p>
              <a:pPr algn="l" fontAlgn="base"/>
              <a:endParaRPr lang="ko-KR" altLang="en-US" sz="1400"/>
            </a:p>
          </p:txBody>
        </p:sp>
        <p:sp>
          <p:nvSpPr>
            <p:cNvPr id="23" name="Rectangle 31"/>
            <p:cNvSpPr>
              <a:spLocks noChangeArrowheads="1"/>
            </p:cNvSpPr>
            <p:nvPr/>
          </p:nvSpPr>
          <p:spPr bwMode="auto">
            <a:xfrm>
              <a:off x="637" y="1996"/>
              <a:ext cx="1763" cy="180"/>
            </a:xfrm>
            <a:prstGeom prst="rect">
              <a:avLst/>
            </a:prstGeom>
            <a:noFill/>
            <a:ln w="9525" algn="ctr">
              <a:noFill/>
              <a:miter lim="800000"/>
              <a:headEnd/>
              <a:tailEnd/>
            </a:ln>
            <a:effectLst/>
          </p:spPr>
          <p:txBody>
            <a:bodyPr>
              <a:spAutoFit/>
            </a:bodyPr>
            <a:lstStyle/>
            <a:p>
              <a:pPr fontAlgn="base"/>
              <a:r>
                <a:rPr lang="en-US" altLang="zh-CN" sz="1200" dirty="0">
                  <a:solidFill>
                    <a:schemeClr val="bg1"/>
                  </a:solidFill>
                </a:rPr>
                <a:t>Multiple Access Modes</a:t>
              </a:r>
            </a:p>
          </p:txBody>
        </p:sp>
        <p:sp>
          <p:nvSpPr>
            <p:cNvPr id="24" name="Rectangle 32"/>
            <p:cNvSpPr>
              <a:spLocks noChangeArrowheads="1"/>
            </p:cNvSpPr>
            <p:nvPr/>
          </p:nvSpPr>
          <p:spPr bwMode="gray">
            <a:xfrm>
              <a:off x="851" y="2403"/>
              <a:ext cx="1631" cy="916"/>
            </a:xfrm>
            <a:prstGeom prst="rect">
              <a:avLst/>
            </a:prstGeom>
            <a:noFill/>
            <a:ln w="28575" algn="ctr">
              <a:noFill/>
              <a:miter lim="800000"/>
              <a:headEnd/>
              <a:tailEnd/>
            </a:ln>
            <a:effectLst/>
          </p:spPr>
          <p:txBody>
            <a:bodyPr>
              <a:spAutoFit/>
            </a:bodyPr>
            <a:lstStyle/>
            <a:p>
              <a:pPr marL="177800" indent="-177800" fontAlgn="base">
                <a:lnSpc>
                  <a:spcPct val="120000"/>
                </a:lnSpc>
                <a:buClr>
                  <a:srgbClr val="990000"/>
                </a:buClr>
                <a:buSzPct val="75000"/>
                <a:tabLst>
                  <a:tab pos="1028700" algn="l"/>
                  <a:tab pos="1714500" algn="l"/>
                </a:tabLst>
              </a:pPr>
              <a:r>
                <a:rPr lang="en-US" altLang="zh-CN" sz="1050" b="1" dirty="0"/>
                <a:t>Mobile Network</a:t>
              </a:r>
              <a:r>
                <a:rPr lang="zh-CN" altLang="en-US" sz="1050" b="1" dirty="0"/>
                <a:t>： </a:t>
              </a:r>
              <a:endParaRPr lang="en-US" altLang="zh-CN" sz="1050" b="1" dirty="0"/>
            </a:p>
            <a:p>
              <a:pPr marL="177800" indent="-177800" fontAlgn="base">
                <a:lnSpc>
                  <a:spcPct val="120000"/>
                </a:lnSpc>
                <a:buClr>
                  <a:srgbClr val="990000"/>
                </a:buClr>
                <a:buSzPct val="75000"/>
                <a:tabLst>
                  <a:tab pos="1028700" algn="l"/>
                  <a:tab pos="1714500" algn="l"/>
                </a:tabLst>
              </a:pPr>
              <a:r>
                <a:rPr lang="en-US" altLang="zh-CN" sz="1000" dirty="0" err="1"/>
                <a:t>WiMax</a:t>
              </a:r>
              <a:endParaRPr lang="en-US" altLang="zh-CN" sz="1000" dirty="0"/>
            </a:p>
            <a:p>
              <a:pPr marL="177800" indent="-177800" fontAlgn="base">
                <a:lnSpc>
                  <a:spcPct val="120000"/>
                </a:lnSpc>
                <a:buClr>
                  <a:srgbClr val="990000"/>
                </a:buClr>
                <a:buSzPct val="75000"/>
                <a:tabLst>
                  <a:tab pos="1028700" algn="l"/>
                  <a:tab pos="1714500" algn="l"/>
                </a:tabLst>
              </a:pPr>
              <a:r>
                <a:rPr lang="en-US" altLang="zh-CN" sz="1000" dirty="0"/>
                <a:t>LTE</a:t>
              </a:r>
              <a:r>
                <a:rPr lang="en-US" altLang="zh-CN" sz="1000" dirty="0"/>
                <a:t>/ </a:t>
              </a:r>
              <a:r>
                <a:rPr lang="en-US" altLang="zh-CN" sz="1000" dirty="0"/>
                <a:t>SAE</a:t>
              </a:r>
            </a:p>
            <a:p>
              <a:pPr marL="177800" indent="-177800" fontAlgn="base">
                <a:lnSpc>
                  <a:spcPct val="120000"/>
                </a:lnSpc>
                <a:buClr>
                  <a:srgbClr val="990000"/>
                </a:buClr>
                <a:buSzPct val="75000"/>
                <a:tabLst>
                  <a:tab pos="1028700" algn="l"/>
                  <a:tab pos="1714500" algn="l"/>
                </a:tabLst>
              </a:pPr>
              <a:r>
                <a:rPr lang="en-US" altLang="zh-CN" sz="1000" dirty="0"/>
                <a:t>GSM</a:t>
              </a:r>
              <a:r>
                <a:rPr lang="en-US" altLang="zh-CN" sz="1000" dirty="0"/>
                <a:t>/ </a:t>
              </a:r>
              <a:r>
                <a:rPr lang="en-US" altLang="zh-CN" sz="1000" dirty="0"/>
                <a:t>WCDMA/</a:t>
              </a:r>
            </a:p>
            <a:p>
              <a:pPr marL="177800" indent="-177800" fontAlgn="base">
                <a:lnSpc>
                  <a:spcPct val="120000"/>
                </a:lnSpc>
                <a:buClr>
                  <a:srgbClr val="990000"/>
                </a:buClr>
                <a:buSzPct val="75000"/>
                <a:tabLst>
                  <a:tab pos="1028700" algn="l"/>
                  <a:tab pos="1714500" algn="l"/>
                </a:tabLst>
              </a:pPr>
              <a:r>
                <a:rPr lang="en-US" altLang="zh-CN" sz="1000" dirty="0"/>
                <a:t>CDMA</a:t>
              </a:r>
              <a:r>
                <a:rPr lang="en-US" altLang="zh-CN" sz="1000" dirty="0"/>
                <a:t>/ </a:t>
              </a:r>
              <a:r>
                <a:rPr lang="en-US" altLang="zh-CN" sz="1000" dirty="0"/>
                <a:t>TD-SCDMA</a:t>
              </a:r>
              <a:endParaRPr lang="en-US" altLang="zh-CN" sz="1000" dirty="0"/>
            </a:p>
            <a:p>
              <a:pPr marL="177800" indent="-177800" fontAlgn="base">
                <a:lnSpc>
                  <a:spcPct val="120000"/>
                </a:lnSpc>
                <a:buClr>
                  <a:srgbClr val="990000"/>
                </a:buClr>
                <a:buSzPct val="75000"/>
                <a:tabLst>
                  <a:tab pos="1028700" algn="l"/>
                  <a:tab pos="1714500" algn="l"/>
                </a:tabLst>
              </a:pPr>
              <a:r>
                <a:rPr lang="en-US" altLang="zh-CN" sz="1050" b="1" dirty="0"/>
                <a:t>Fixed Network</a:t>
              </a:r>
              <a:r>
                <a:rPr lang="zh-CN" altLang="en-US" sz="1050" b="1" dirty="0"/>
                <a:t>：</a:t>
              </a:r>
              <a:endParaRPr lang="en-US" altLang="zh-CN" sz="1050" b="1" dirty="0"/>
            </a:p>
            <a:p>
              <a:pPr marL="177800" indent="-177800" fontAlgn="base">
                <a:lnSpc>
                  <a:spcPct val="120000"/>
                </a:lnSpc>
                <a:buClr>
                  <a:srgbClr val="990000"/>
                </a:buClr>
                <a:buSzPct val="75000"/>
                <a:tabLst>
                  <a:tab pos="1028700" algn="l"/>
                  <a:tab pos="1714500" algn="l"/>
                </a:tabLst>
              </a:pPr>
              <a:r>
                <a:rPr lang="en-US" altLang="zh-CN" sz="1050" dirty="0"/>
                <a:t>LAN</a:t>
              </a:r>
              <a:r>
                <a:rPr lang="zh-CN" altLang="en-US" sz="1050" dirty="0"/>
                <a:t>、</a:t>
              </a:r>
              <a:r>
                <a:rPr lang="en-US" altLang="zh-CN" sz="1050" dirty="0"/>
                <a:t>WLAN</a:t>
              </a:r>
              <a:r>
                <a:rPr lang="zh-CN" altLang="en-US" sz="1050" dirty="0"/>
                <a:t>、</a:t>
              </a:r>
              <a:r>
                <a:rPr lang="en-US" altLang="zh-CN" sz="1050" dirty="0" err="1"/>
                <a:t>xDSL</a:t>
              </a:r>
              <a:endParaRPr lang="en-US" altLang="zh-CN" sz="1050" dirty="0"/>
            </a:p>
          </p:txBody>
        </p:sp>
        <p:grpSp>
          <p:nvGrpSpPr>
            <p:cNvPr id="21" name="Group 21"/>
            <p:cNvGrpSpPr>
              <a:grpSpLocks/>
            </p:cNvGrpSpPr>
            <p:nvPr/>
          </p:nvGrpSpPr>
          <p:grpSpPr bwMode="auto">
            <a:xfrm>
              <a:off x="742" y="2449"/>
              <a:ext cx="106" cy="106"/>
              <a:chOff x="2928" y="2208"/>
              <a:chExt cx="262" cy="262"/>
            </a:xfrm>
          </p:grpSpPr>
          <p:sp>
            <p:nvSpPr>
              <p:cNvPr id="29" name="Oval 22"/>
              <p:cNvSpPr>
                <a:spLocks noChangeArrowheads="1"/>
              </p:cNvSpPr>
              <p:nvPr/>
            </p:nvSpPr>
            <p:spPr bwMode="gray">
              <a:xfrm>
                <a:off x="2928" y="2208"/>
                <a:ext cx="262" cy="262"/>
              </a:xfrm>
              <a:prstGeom prst="ellipse">
                <a:avLst/>
              </a:prstGeom>
              <a:solidFill>
                <a:srgbClr val="FFBB33"/>
              </a:soli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l" fontAlgn="base"/>
                <a:endParaRPr lang="ko-KR" altLang="en-US" sz="1400"/>
              </a:p>
            </p:txBody>
          </p:sp>
          <p:sp>
            <p:nvSpPr>
              <p:cNvPr id="30" name="Oval 23"/>
              <p:cNvSpPr>
                <a:spLocks noChangeArrowheads="1"/>
              </p:cNvSpPr>
              <p:nvPr/>
            </p:nvSpPr>
            <p:spPr bwMode="gray">
              <a:xfrm>
                <a:off x="2949" y="2230"/>
                <a:ext cx="218" cy="218"/>
              </a:xfrm>
              <a:prstGeom prst="ellipse">
                <a:avLst/>
              </a:prstGeom>
              <a:solidFill>
                <a:srgbClr val="FFBB33"/>
              </a:solidFill>
              <a:ln w="12700">
                <a:noFill/>
                <a:round/>
                <a:headEnd/>
                <a:tailEnd/>
              </a:ln>
            </p:spPr>
            <p:txBody>
              <a:bodyPr wrap="none" anchor="ctr"/>
              <a:lstStyle/>
              <a:p>
                <a:pPr algn="l" fontAlgn="base"/>
                <a:endParaRPr lang="ko-KR" altLang="en-US" sz="1400"/>
              </a:p>
            </p:txBody>
          </p:sp>
        </p:grpSp>
        <p:grpSp>
          <p:nvGrpSpPr>
            <p:cNvPr id="25" name="Group 21"/>
            <p:cNvGrpSpPr>
              <a:grpSpLocks/>
            </p:cNvGrpSpPr>
            <p:nvPr/>
          </p:nvGrpSpPr>
          <p:grpSpPr bwMode="auto">
            <a:xfrm>
              <a:off x="735" y="3256"/>
              <a:ext cx="109" cy="106"/>
              <a:chOff x="2900" y="1761"/>
              <a:chExt cx="269" cy="262"/>
            </a:xfrm>
          </p:grpSpPr>
          <p:sp>
            <p:nvSpPr>
              <p:cNvPr id="27" name="Oval 22"/>
              <p:cNvSpPr>
                <a:spLocks noChangeArrowheads="1"/>
              </p:cNvSpPr>
              <p:nvPr/>
            </p:nvSpPr>
            <p:spPr bwMode="gray">
              <a:xfrm>
                <a:off x="2900" y="1761"/>
                <a:ext cx="262" cy="262"/>
              </a:xfrm>
              <a:prstGeom prst="ellipse">
                <a:avLst/>
              </a:prstGeom>
              <a:solidFill>
                <a:srgbClr val="FFBB33"/>
              </a:solidFill>
              <a:ln w="12700">
                <a:solidFill>
                  <a:srgbClr val="F8F8F8"/>
                </a:solidFill>
                <a:round/>
                <a:headEnd/>
                <a:tailEnd/>
              </a:ln>
              <a:effectLst>
                <a:outerShdw dist="35921" dir="2700000" algn="ctr" rotWithShape="0">
                  <a:srgbClr val="1C1C1C">
                    <a:alpha val="50000"/>
                  </a:srgbClr>
                </a:outerShdw>
              </a:effectLst>
            </p:spPr>
            <p:txBody>
              <a:bodyPr wrap="none" anchor="ctr"/>
              <a:lstStyle/>
              <a:p>
                <a:pPr algn="l" fontAlgn="base"/>
                <a:endParaRPr lang="ko-KR" altLang="en-US" sz="1400"/>
              </a:p>
            </p:txBody>
          </p:sp>
          <p:sp>
            <p:nvSpPr>
              <p:cNvPr id="28" name="Oval 23"/>
              <p:cNvSpPr>
                <a:spLocks noChangeArrowheads="1"/>
              </p:cNvSpPr>
              <p:nvPr/>
            </p:nvSpPr>
            <p:spPr bwMode="gray">
              <a:xfrm>
                <a:off x="2951" y="1791"/>
                <a:ext cx="218" cy="218"/>
              </a:xfrm>
              <a:prstGeom prst="ellipse">
                <a:avLst/>
              </a:prstGeom>
              <a:solidFill>
                <a:srgbClr val="FFBB33"/>
              </a:solidFill>
              <a:ln w="12700">
                <a:noFill/>
                <a:round/>
                <a:headEnd/>
                <a:tailEnd/>
              </a:ln>
            </p:spPr>
            <p:txBody>
              <a:bodyPr wrap="none" anchor="ctr"/>
              <a:lstStyle/>
              <a:p>
                <a:pPr algn="l" fontAlgn="base"/>
                <a:endParaRPr lang="ko-KR" altLang="en-US" sz="1400"/>
              </a:p>
            </p:txBody>
          </p:sp>
        </p:grpSp>
      </p:grpSp>
      <p:grpSp>
        <p:nvGrpSpPr>
          <p:cNvPr id="26" name="Group 45"/>
          <p:cNvGrpSpPr>
            <a:grpSpLocks/>
          </p:cNvGrpSpPr>
          <p:nvPr/>
        </p:nvGrpSpPr>
        <p:grpSpPr bwMode="auto">
          <a:xfrm>
            <a:off x="1655765" y="972056"/>
            <a:ext cx="4059237" cy="1886449"/>
            <a:chOff x="611" y="679"/>
            <a:chExt cx="4499" cy="899"/>
          </a:xfrm>
        </p:grpSpPr>
        <p:sp>
          <p:nvSpPr>
            <p:cNvPr id="35" name="AutoShape 31"/>
            <p:cNvSpPr>
              <a:spLocks noChangeArrowheads="1"/>
            </p:cNvSpPr>
            <p:nvPr/>
          </p:nvSpPr>
          <p:spPr bwMode="auto">
            <a:xfrm>
              <a:off x="611" y="679"/>
              <a:ext cx="4499" cy="899"/>
            </a:xfrm>
            <a:prstGeom prst="roundRect">
              <a:avLst>
                <a:gd name="adj" fmla="val 11083"/>
              </a:avLst>
            </a:prstGeom>
            <a:gradFill rotWithShape="1">
              <a:gsLst>
                <a:gs pos="0">
                  <a:schemeClr val="accent6"/>
                </a:gs>
                <a:gs pos="100000">
                  <a:schemeClr val="accent6">
                    <a:lumMod val="20000"/>
                    <a:lumOff val="80000"/>
                  </a:schemeClr>
                </a:gs>
              </a:gsLst>
              <a:lin ang="5400000" scaled="1"/>
            </a:gradFill>
            <a:ln w="76200">
              <a:solidFill>
                <a:schemeClr val="accent6">
                  <a:lumMod val="75000"/>
                  <a:alpha val="44000"/>
                </a:schemeClr>
              </a:solidFill>
              <a:round/>
              <a:headEnd/>
              <a:tailEnd/>
            </a:ln>
          </p:spPr>
          <p:txBody>
            <a:bodyPr anchor="ctr"/>
            <a:lstStyle/>
            <a:p>
              <a:pPr marL="273050" indent="-273050" algn="just" fontAlgn="base"/>
              <a:endParaRPr lang="en-US" altLang="ko-KR" sz="1400">
                <a:solidFill>
                  <a:schemeClr val="bg1"/>
                </a:solidFill>
              </a:endParaRPr>
            </a:p>
          </p:txBody>
        </p:sp>
        <p:sp>
          <p:nvSpPr>
            <p:cNvPr id="36" name="Rectangle 42"/>
            <p:cNvSpPr>
              <a:spLocks noChangeArrowheads="1"/>
            </p:cNvSpPr>
            <p:nvPr/>
          </p:nvSpPr>
          <p:spPr bwMode="auto">
            <a:xfrm>
              <a:off x="671" y="720"/>
              <a:ext cx="4267" cy="579"/>
            </a:xfrm>
            <a:prstGeom prst="rect">
              <a:avLst/>
            </a:prstGeom>
            <a:noFill/>
            <a:ln w="9525">
              <a:noFill/>
              <a:miter lim="800000"/>
              <a:headEnd/>
              <a:tailEnd/>
            </a:ln>
            <a:effectLst/>
          </p:spPr>
          <p:txBody>
            <a:bodyPr lIns="80141" tIns="40071" rIns="80141" bIns="40071">
              <a:spAutoFit/>
            </a:bodyPr>
            <a:lstStyle/>
            <a:p>
              <a:pPr marL="301625" indent="-301625" defTabSz="801688" fontAlgn="base">
                <a:lnSpc>
                  <a:spcPct val="110000"/>
                </a:lnSpc>
                <a:spcBef>
                  <a:spcPct val="30000"/>
                </a:spcBef>
                <a:buClr>
                  <a:srgbClr val="808080"/>
                </a:buClr>
                <a:buSzPct val="60000"/>
              </a:pPr>
              <a:r>
                <a:rPr lang="en-US" altLang="zh-CN" sz="1400" dirty="0"/>
                <a:t>IMS is IP Multimedia Subsystem</a:t>
              </a:r>
            </a:p>
            <a:p>
              <a:pPr marL="301625" indent="-301625" defTabSz="801688" fontAlgn="base">
                <a:lnSpc>
                  <a:spcPct val="110000"/>
                </a:lnSpc>
                <a:spcBef>
                  <a:spcPct val="30000"/>
                </a:spcBef>
                <a:buClr>
                  <a:srgbClr val="808080"/>
                </a:buClr>
                <a:buSzPct val="60000"/>
                <a:buFont typeface="Wingdings" pitchFamily="2" charset="2"/>
                <a:buChar char="l"/>
              </a:pPr>
              <a:r>
                <a:rPr lang="en-US" altLang="zh-CN" sz="1100" dirty="0"/>
                <a:t>Base</a:t>
              </a:r>
              <a:r>
                <a:rPr lang="id-ID" altLang="zh-CN" sz="1100" dirty="0"/>
                <a:t>d</a:t>
              </a:r>
              <a:r>
                <a:rPr lang="en-US" altLang="zh-CN" sz="1100" dirty="0"/>
                <a:t> </a:t>
              </a:r>
              <a:r>
                <a:rPr lang="en-US" altLang="zh-CN" sz="1100" dirty="0"/>
                <a:t>on IP bear network</a:t>
              </a:r>
            </a:p>
            <a:p>
              <a:pPr marL="301625" indent="-301625" defTabSz="801688" fontAlgn="base">
                <a:lnSpc>
                  <a:spcPct val="110000"/>
                </a:lnSpc>
                <a:spcBef>
                  <a:spcPct val="30000"/>
                </a:spcBef>
                <a:buClr>
                  <a:srgbClr val="808080"/>
                </a:buClr>
                <a:buSzPct val="60000"/>
                <a:buFont typeface="Wingdings" pitchFamily="2" charset="2"/>
                <a:buChar char="l"/>
              </a:pPr>
              <a:r>
                <a:rPr lang="en-US" altLang="zh-CN" sz="1100" dirty="0"/>
                <a:t>Use SIP protocol as core session control protocol</a:t>
              </a:r>
            </a:p>
            <a:p>
              <a:pPr marL="301625" indent="-301625" defTabSz="801688" fontAlgn="base">
                <a:lnSpc>
                  <a:spcPct val="110000"/>
                </a:lnSpc>
                <a:spcBef>
                  <a:spcPct val="30000"/>
                </a:spcBef>
                <a:buClr>
                  <a:srgbClr val="808080"/>
                </a:buClr>
                <a:buSzPct val="60000"/>
                <a:buFont typeface="Wingdings" pitchFamily="2" charset="2"/>
                <a:buChar char="l"/>
              </a:pPr>
              <a:r>
                <a:rPr lang="en-US" altLang="zh-CN" sz="1100" dirty="0"/>
                <a:t>Support access-independent and thus </a:t>
              </a:r>
              <a:r>
                <a:rPr lang="en-US" altLang="en-US" sz="1100" dirty="0"/>
                <a:t>provide more competitive service packages</a:t>
              </a:r>
              <a:endParaRPr lang="en-US" altLang="zh-CN" sz="1100" dirty="0"/>
            </a:p>
          </p:txBody>
        </p:sp>
      </p:grpSp>
      <p:sp>
        <p:nvSpPr>
          <p:cNvPr id="37" name="Freeform 16"/>
          <p:cNvSpPr>
            <a:spLocks/>
          </p:cNvSpPr>
          <p:nvPr/>
        </p:nvSpPr>
        <p:spPr bwMode="gray">
          <a:xfrm flipH="1">
            <a:off x="3948044" y="2750413"/>
            <a:ext cx="775179" cy="903648"/>
          </a:xfrm>
          <a:custGeom>
            <a:avLst/>
            <a:gdLst>
              <a:gd name="T0" fmla="*/ 903288 w 580"/>
              <a:gd name="T1" fmla="*/ 0 h 798"/>
              <a:gd name="T2" fmla="*/ 900173 w 580"/>
              <a:gd name="T3" fmla="*/ 140010 h 798"/>
              <a:gd name="T4" fmla="*/ 884599 w 580"/>
              <a:gd name="T5" fmla="*/ 270687 h 798"/>
              <a:gd name="T6" fmla="*/ 859681 w 580"/>
              <a:gd name="T7" fmla="*/ 392029 h 798"/>
              <a:gd name="T8" fmla="*/ 819189 w 580"/>
              <a:gd name="T9" fmla="*/ 504037 h 798"/>
              <a:gd name="T10" fmla="*/ 769352 w 580"/>
              <a:gd name="T11" fmla="*/ 606711 h 798"/>
              <a:gd name="T12" fmla="*/ 703942 w 580"/>
              <a:gd name="T13" fmla="*/ 700052 h 798"/>
              <a:gd name="T14" fmla="*/ 626072 w 580"/>
              <a:gd name="T15" fmla="*/ 790281 h 798"/>
              <a:gd name="T16" fmla="*/ 532628 w 580"/>
              <a:gd name="T17" fmla="*/ 871176 h 798"/>
              <a:gd name="T18" fmla="*/ 420496 w 580"/>
              <a:gd name="T19" fmla="*/ 948959 h 798"/>
              <a:gd name="T20" fmla="*/ 292790 w 580"/>
              <a:gd name="T21" fmla="*/ 1020520 h 798"/>
              <a:gd name="T22" fmla="*/ 292790 w 580"/>
              <a:gd name="T23" fmla="*/ 1241425 h 798"/>
              <a:gd name="T24" fmla="*/ 0 w 580"/>
              <a:gd name="T25" fmla="*/ 799615 h 798"/>
              <a:gd name="T26" fmla="*/ 292790 w 580"/>
              <a:gd name="T27" fmla="*/ 357804 h 798"/>
              <a:gd name="T28" fmla="*/ 292790 w 580"/>
              <a:gd name="T29" fmla="*/ 578709 h 798"/>
              <a:gd name="T30" fmla="*/ 348856 w 580"/>
              <a:gd name="T31" fmla="*/ 572487 h 798"/>
              <a:gd name="T32" fmla="*/ 411152 w 580"/>
              <a:gd name="T33" fmla="*/ 553819 h 798"/>
              <a:gd name="T34" fmla="*/ 476562 w 580"/>
              <a:gd name="T35" fmla="*/ 522705 h 798"/>
              <a:gd name="T36" fmla="*/ 541973 w 580"/>
              <a:gd name="T37" fmla="*/ 482258 h 798"/>
              <a:gd name="T38" fmla="*/ 610498 w 580"/>
              <a:gd name="T39" fmla="*/ 435588 h 798"/>
              <a:gd name="T40" fmla="*/ 672794 w 580"/>
              <a:gd name="T41" fmla="*/ 382695 h 798"/>
              <a:gd name="T42" fmla="*/ 735089 w 580"/>
              <a:gd name="T43" fmla="*/ 323579 h 798"/>
              <a:gd name="T44" fmla="*/ 788041 w 580"/>
              <a:gd name="T45" fmla="*/ 258241 h 798"/>
              <a:gd name="T46" fmla="*/ 834763 w 580"/>
              <a:gd name="T47" fmla="*/ 192903 h 798"/>
              <a:gd name="T48" fmla="*/ 869025 w 580"/>
              <a:gd name="T49" fmla="*/ 127565 h 798"/>
              <a:gd name="T50" fmla="*/ 893944 w 580"/>
              <a:gd name="T51" fmla="*/ 62227 h 798"/>
              <a:gd name="T52" fmla="*/ 900173 w 580"/>
              <a:gd name="T53" fmla="*/ 0 h 798"/>
              <a:gd name="T54" fmla="*/ 903288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A9F28"/>
              </a:gs>
              <a:gs pos="100000">
                <a:srgbClr val="F2DDB4"/>
              </a:gs>
            </a:gsLst>
            <a:lin ang="2700000" scaled="1"/>
          </a:gradFill>
          <a:ln w="19050">
            <a:solidFill>
              <a:srgbClr val="876C53">
                <a:alpha val="50980"/>
              </a:srgbClr>
            </a:solidFill>
            <a:round/>
            <a:headEnd/>
            <a:tailEnd/>
          </a:ln>
        </p:spPr>
        <p:txBody>
          <a:bodyPr/>
          <a:lstStyle/>
          <a:p>
            <a:pPr fontAlgn="base"/>
            <a:endParaRPr kumimoji="1" lang="zh-TW" altLang="en-US" sz="2000"/>
          </a:p>
        </p:txBody>
      </p:sp>
      <p:sp>
        <p:nvSpPr>
          <p:cNvPr id="38" name="Freeform 14"/>
          <p:cNvSpPr>
            <a:spLocks/>
          </p:cNvSpPr>
          <p:nvPr/>
        </p:nvSpPr>
        <p:spPr bwMode="gray">
          <a:xfrm>
            <a:off x="2590800" y="2780047"/>
            <a:ext cx="762874" cy="953753"/>
          </a:xfrm>
          <a:custGeom>
            <a:avLst/>
            <a:gdLst>
              <a:gd name="T0" fmla="*/ 903288 w 580"/>
              <a:gd name="T1" fmla="*/ 0 h 798"/>
              <a:gd name="T2" fmla="*/ 900173 w 580"/>
              <a:gd name="T3" fmla="*/ 140010 h 798"/>
              <a:gd name="T4" fmla="*/ 884599 w 580"/>
              <a:gd name="T5" fmla="*/ 270687 h 798"/>
              <a:gd name="T6" fmla="*/ 859681 w 580"/>
              <a:gd name="T7" fmla="*/ 392029 h 798"/>
              <a:gd name="T8" fmla="*/ 819189 w 580"/>
              <a:gd name="T9" fmla="*/ 504037 h 798"/>
              <a:gd name="T10" fmla="*/ 769352 w 580"/>
              <a:gd name="T11" fmla="*/ 606711 h 798"/>
              <a:gd name="T12" fmla="*/ 703942 w 580"/>
              <a:gd name="T13" fmla="*/ 700052 h 798"/>
              <a:gd name="T14" fmla="*/ 626072 w 580"/>
              <a:gd name="T15" fmla="*/ 790281 h 798"/>
              <a:gd name="T16" fmla="*/ 532628 w 580"/>
              <a:gd name="T17" fmla="*/ 871176 h 798"/>
              <a:gd name="T18" fmla="*/ 420496 w 580"/>
              <a:gd name="T19" fmla="*/ 948959 h 798"/>
              <a:gd name="T20" fmla="*/ 292790 w 580"/>
              <a:gd name="T21" fmla="*/ 1020520 h 798"/>
              <a:gd name="T22" fmla="*/ 292790 w 580"/>
              <a:gd name="T23" fmla="*/ 1241425 h 798"/>
              <a:gd name="T24" fmla="*/ 0 w 580"/>
              <a:gd name="T25" fmla="*/ 799615 h 798"/>
              <a:gd name="T26" fmla="*/ 292790 w 580"/>
              <a:gd name="T27" fmla="*/ 357804 h 798"/>
              <a:gd name="T28" fmla="*/ 292790 w 580"/>
              <a:gd name="T29" fmla="*/ 578709 h 798"/>
              <a:gd name="T30" fmla="*/ 348856 w 580"/>
              <a:gd name="T31" fmla="*/ 572487 h 798"/>
              <a:gd name="T32" fmla="*/ 411152 w 580"/>
              <a:gd name="T33" fmla="*/ 553819 h 798"/>
              <a:gd name="T34" fmla="*/ 476562 w 580"/>
              <a:gd name="T35" fmla="*/ 522705 h 798"/>
              <a:gd name="T36" fmla="*/ 541973 w 580"/>
              <a:gd name="T37" fmla="*/ 482258 h 798"/>
              <a:gd name="T38" fmla="*/ 610498 w 580"/>
              <a:gd name="T39" fmla="*/ 435588 h 798"/>
              <a:gd name="T40" fmla="*/ 672794 w 580"/>
              <a:gd name="T41" fmla="*/ 382695 h 798"/>
              <a:gd name="T42" fmla="*/ 735089 w 580"/>
              <a:gd name="T43" fmla="*/ 323579 h 798"/>
              <a:gd name="T44" fmla="*/ 788041 w 580"/>
              <a:gd name="T45" fmla="*/ 258241 h 798"/>
              <a:gd name="T46" fmla="*/ 834763 w 580"/>
              <a:gd name="T47" fmla="*/ 192903 h 798"/>
              <a:gd name="T48" fmla="*/ 869025 w 580"/>
              <a:gd name="T49" fmla="*/ 127565 h 798"/>
              <a:gd name="T50" fmla="*/ 893944 w 580"/>
              <a:gd name="T51" fmla="*/ 62227 h 798"/>
              <a:gd name="T52" fmla="*/ 900173 w 580"/>
              <a:gd name="T53" fmla="*/ 0 h 798"/>
              <a:gd name="T54" fmla="*/ 903288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A9F28"/>
              </a:gs>
              <a:gs pos="100000">
                <a:srgbClr val="F2DDB4"/>
              </a:gs>
            </a:gsLst>
            <a:lin ang="2700000" scaled="1"/>
          </a:gradFill>
          <a:ln w="19050">
            <a:solidFill>
              <a:srgbClr val="876C53">
                <a:alpha val="50980"/>
              </a:srgbClr>
            </a:solidFill>
            <a:round/>
            <a:headEnd/>
            <a:tailEnd/>
          </a:ln>
        </p:spPr>
        <p:txBody>
          <a:bodyPr/>
          <a:lstStyle/>
          <a:p>
            <a:pPr fontAlgn="base"/>
            <a:endParaRPr kumimoji="1" lang="zh-TW" altLang="en-US" sz="2000"/>
          </a:p>
        </p:txBody>
      </p:sp>
      <p:pic>
        <p:nvPicPr>
          <p:cNvPr id="2" name="Picture 1"/>
          <p:cNvPicPr>
            <a:picLocks noChangeAspect="1"/>
          </p:cNvPicPr>
          <p:nvPr/>
        </p:nvPicPr>
        <p:blipFill>
          <a:blip r:embed="rId4"/>
          <a:stretch>
            <a:fillRect/>
          </a:stretch>
        </p:blipFill>
        <p:spPr>
          <a:xfrm>
            <a:off x="6172202" y="3247921"/>
            <a:ext cx="3674963" cy="3127481"/>
          </a:xfrm>
          <a:prstGeom prst="rect">
            <a:avLst/>
          </a:prstGeom>
        </p:spPr>
      </p:pic>
    </p:spTree>
    <p:extLst>
      <p:ext uri="{BB962C8B-B14F-4D97-AF65-F5344CB8AC3E}">
        <p14:creationId xmlns:p14="http://schemas.microsoft.com/office/powerpoint/2010/main" val="339062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up)">
                                      <p:cBhvr>
                                        <p:cTn id="14" dur="500"/>
                                        <p:tgtEl>
                                          <p:spTgt spid="38"/>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757645" y="1066801"/>
            <a:ext cx="11051177" cy="5059363"/>
          </a:xfrm>
        </p:spPr>
        <p:txBody>
          <a:bodyPr>
            <a:normAutofit/>
          </a:bodyPr>
          <a:lstStyle/>
          <a:p>
            <a:pPr>
              <a:buFont typeface="Wingdings" panose="05000000000000000000" pitchFamily="2" charset="2"/>
              <a:buChar char="q"/>
            </a:pPr>
            <a:r>
              <a:rPr lang="en-US" dirty="0" err="1"/>
              <a:t>Signalling</a:t>
            </a:r>
            <a:endParaRPr lang="en-US" dirty="0"/>
          </a:p>
          <a:p>
            <a:pPr lvl="1">
              <a:buFont typeface="Courier New" panose="02070309020205020404" pitchFamily="49" charset="0"/>
              <a:buChar char="o"/>
            </a:pPr>
            <a:r>
              <a:rPr lang="en-US" dirty="0"/>
              <a:t>SIP (Session Initiation Protocol)</a:t>
            </a:r>
          </a:p>
          <a:p>
            <a:pPr lvl="2">
              <a:buFont typeface="Arial" panose="020B0604020202020204" pitchFamily="34" charset="0"/>
              <a:buChar char="•"/>
            </a:pPr>
            <a:r>
              <a:rPr lang="en-US" sz="1400" dirty="0" err="1"/>
              <a:t>Merupakan</a:t>
            </a:r>
            <a:r>
              <a:rPr lang="en-US" sz="1400" dirty="0"/>
              <a:t> application-layer protocol yang </a:t>
            </a:r>
            <a:r>
              <a:rPr lang="en-US" sz="1400" dirty="0" err="1"/>
              <a:t>dapat</a:t>
            </a:r>
            <a:r>
              <a:rPr lang="en-US" sz="1400" dirty="0"/>
              <a:t> </a:t>
            </a:r>
            <a:r>
              <a:rPr lang="en-US" sz="1400" dirty="0" err="1"/>
              <a:t>melakukan</a:t>
            </a:r>
            <a:r>
              <a:rPr lang="en-US" sz="1400" dirty="0"/>
              <a:t> </a:t>
            </a:r>
            <a:r>
              <a:rPr lang="en-US" sz="1400" dirty="0" err="1"/>
              <a:t>fungsi</a:t>
            </a:r>
            <a:r>
              <a:rPr lang="en-US" sz="1400" dirty="0"/>
              <a:t> </a:t>
            </a:r>
            <a:r>
              <a:rPr lang="en-US" sz="1400" dirty="0" err="1"/>
              <a:t>pembangunan</a:t>
            </a:r>
            <a:r>
              <a:rPr lang="en-US" sz="1400" dirty="0"/>
              <a:t>, </a:t>
            </a:r>
            <a:r>
              <a:rPr lang="en-US" sz="1400" dirty="0" err="1"/>
              <a:t>modifikasi</a:t>
            </a:r>
            <a:r>
              <a:rPr lang="en-US" sz="1400" dirty="0"/>
              <a:t> </a:t>
            </a:r>
            <a:r>
              <a:rPr lang="en-US" sz="1400" dirty="0" err="1"/>
              <a:t>dan</a:t>
            </a:r>
            <a:r>
              <a:rPr lang="en-US" sz="1400" dirty="0"/>
              <a:t> </a:t>
            </a:r>
            <a:r>
              <a:rPr lang="en-US" sz="1400" dirty="0" err="1"/>
              <a:t>terminasi</a:t>
            </a:r>
            <a:r>
              <a:rPr lang="en-US" sz="1400" dirty="0"/>
              <a:t> multimedia session</a:t>
            </a:r>
          </a:p>
          <a:p>
            <a:pPr lvl="2">
              <a:buFont typeface="Arial" panose="020B0604020202020204" pitchFamily="34" charset="0"/>
              <a:buChar char="•"/>
            </a:pPr>
            <a:r>
              <a:rPr lang="en-US" sz="1400" dirty="0" err="1"/>
              <a:t>Merupakan</a:t>
            </a:r>
            <a:r>
              <a:rPr lang="en-US" sz="1400" dirty="0"/>
              <a:t> open standard, text based protocol </a:t>
            </a:r>
            <a:r>
              <a:rPr lang="en-US" sz="1400" dirty="0" err="1"/>
              <a:t>dari</a:t>
            </a:r>
            <a:r>
              <a:rPr lang="en-US" sz="1400" dirty="0"/>
              <a:t> IETF</a:t>
            </a:r>
          </a:p>
          <a:p>
            <a:pPr lvl="2">
              <a:buFont typeface="Arial" panose="020B0604020202020204" pitchFamily="34" charset="0"/>
              <a:buChar char="•"/>
            </a:pPr>
            <a:r>
              <a:rPr lang="en-US" sz="1400" dirty="0" err="1"/>
              <a:t>Dipilih</a:t>
            </a:r>
            <a:r>
              <a:rPr lang="en-US" sz="1400" dirty="0"/>
              <a:t> </a:t>
            </a:r>
            <a:r>
              <a:rPr lang="en-US" sz="1400" dirty="0" err="1"/>
              <a:t>sebagai</a:t>
            </a:r>
            <a:r>
              <a:rPr lang="en-US" sz="1400" dirty="0"/>
              <a:t> main protocol di IMS </a:t>
            </a:r>
            <a:r>
              <a:rPr lang="en-US" sz="1400" dirty="0" err="1"/>
              <a:t>karena</a:t>
            </a:r>
            <a:r>
              <a:rPr lang="en-US" sz="1400" dirty="0"/>
              <a:t> </a:t>
            </a:r>
            <a:r>
              <a:rPr lang="en-US" sz="1400" dirty="0" err="1"/>
              <a:t>fleksibilitas</a:t>
            </a:r>
            <a:r>
              <a:rPr lang="en-US" sz="1400" dirty="0"/>
              <a:t> </a:t>
            </a:r>
            <a:r>
              <a:rPr lang="en-US" sz="1400" dirty="0" err="1"/>
              <a:t>dan</a:t>
            </a:r>
            <a:r>
              <a:rPr lang="en-US" sz="1400" dirty="0"/>
              <a:t> </a:t>
            </a:r>
            <a:r>
              <a:rPr lang="en-US" sz="1400" dirty="0" err="1"/>
              <a:t>kecepatan</a:t>
            </a:r>
            <a:r>
              <a:rPr lang="en-US" sz="1400" dirty="0"/>
              <a:t> </a:t>
            </a:r>
            <a:r>
              <a:rPr lang="en-US" sz="1400" dirty="0" err="1"/>
              <a:t>pengembangannya</a:t>
            </a:r>
            <a:endParaRPr lang="en-US" sz="1400" dirty="0"/>
          </a:p>
          <a:p>
            <a:pPr lvl="2">
              <a:buFont typeface="Arial" panose="020B0604020202020204" pitchFamily="34" charset="0"/>
              <a:buChar char="•"/>
            </a:pPr>
            <a:r>
              <a:rPr lang="en-US" sz="1400" dirty="0" err="1"/>
              <a:t>Digunakan</a:t>
            </a:r>
            <a:r>
              <a:rPr lang="en-US" sz="1400" dirty="0"/>
              <a:t> </a:t>
            </a:r>
            <a:r>
              <a:rPr lang="en-US" sz="1400" dirty="0" err="1"/>
              <a:t>untuk</a:t>
            </a:r>
            <a:r>
              <a:rPr lang="en-US" sz="1400" dirty="0"/>
              <a:t> </a:t>
            </a:r>
            <a:r>
              <a:rPr lang="en-US" sz="1400" dirty="0" err="1"/>
              <a:t>berkomunikasi</a:t>
            </a:r>
            <a:r>
              <a:rPr lang="en-US" sz="1400" dirty="0"/>
              <a:t> </a:t>
            </a:r>
            <a:r>
              <a:rPr lang="en-US" sz="1400" dirty="0" err="1"/>
              <a:t>dengan</a:t>
            </a:r>
            <a:r>
              <a:rPr lang="en-US" sz="1400" dirty="0"/>
              <a:t> </a:t>
            </a:r>
            <a:r>
              <a:rPr lang="en-US" sz="1400" dirty="0" err="1"/>
              <a:t>hamp</a:t>
            </a:r>
            <a:r>
              <a:rPr lang="id-ID" sz="1400" dirty="0"/>
              <a:t>i</a:t>
            </a:r>
            <a:r>
              <a:rPr lang="en-US" sz="1400" dirty="0"/>
              <a:t>r </a:t>
            </a:r>
            <a:r>
              <a:rPr lang="en-US" sz="1400" dirty="0" err="1"/>
              <a:t>seluruh</a:t>
            </a:r>
            <a:r>
              <a:rPr lang="en-US" sz="1400" dirty="0"/>
              <a:t> element di IMS (CSCF, MGCF, BGCF, AS, IMS Client)</a:t>
            </a:r>
          </a:p>
          <a:p>
            <a:pPr lvl="1">
              <a:buFont typeface="Courier New" panose="02070309020205020404" pitchFamily="49" charset="0"/>
              <a:buChar char="o"/>
            </a:pPr>
            <a:r>
              <a:rPr lang="en-US" dirty="0"/>
              <a:t>Diameter</a:t>
            </a:r>
          </a:p>
          <a:p>
            <a:pPr lvl="2">
              <a:buFont typeface="Arial" panose="020B0604020202020204" pitchFamily="34" charset="0"/>
              <a:buChar char="•"/>
            </a:pPr>
            <a:r>
              <a:rPr lang="en-US" sz="1400" dirty="0" err="1"/>
              <a:t>Merupakan</a:t>
            </a:r>
            <a:r>
              <a:rPr lang="en-US" sz="1400" dirty="0"/>
              <a:t> application-layer protocol </a:t>
            </a:r>
            <a:r>
              <a:rPr lang="en-US" sz="1400" dirty="0" err="1"/>
              <a:t>untuk</a:t>
            </a:r>
            <a:r>
              <a:rPr lang="en-US" sz="1400" dirty="0"/>
              <a:t> </a:t>
            </a:r>
            <a:r>
              <a:rPr lang="en-US" sz="1400" dirty="0" err="1"/>
              <a:t>fungsi</a:t>
            </a:r>
            <a:r>
              <a:rPr lang="en-US" sz="1400" dirty="0"/>
              <a:t> AAA</a:t>
            </a:r>
          </a:p>
          <a:p>
            <a:pPr lvl="2">
              <a:buFont typeface="Arial" panose="020B0604020202020204" pitchFamily="34" charset="0"/>
              <a:buChar char="•"/>
            </a:pPr>
            <a:r>
              <a:rPr lang="en-US" sz="1400" dirty="0" err="1"/>
              <a:t>Merupakan</a:t>
            </a:r>
            <a:r>
              <a:rPr lang="en-US" sz="1400" dirty="0"/>
              <a:t> open standard, text based protocol </a:t>
            </a:r>
            <a:r>
              <a:rPr lang="en-US" sz="1400" dirty="0" err="1"/>
              <a:t>dari</a:t>
            </a:r>
            <a:r>
              <a:rPr lang="en-US" sz="1400" dirty="0"/>
              <a:t> IETF</a:t>
            </a:r>
          </a:p>
          <a:p>
            <a:pPr lvl="2">
              <a:buFont typeface="Arial" panose="020B0604020202020204" pitchFamily="34" charset="0"/>
              <a:buChar char="•"/>
            </a:pPr>
            <a:r>
              <a:rPr lang="en-US" sz="1400" dirty="0" err="1"/>
              <a:t>Digunakan</a:t>
            </a:r>
            <a:r>
              <a:rPr lang="en-US" sz="1400" dirty="0"/>
              <a:t> </a:t>
            </a:r>
            <a:r>
              <a:rPr lang="en-US" sz="1400" dirty="0" err="1"/>
              <a:t>untuk</a:t>
            </a:r>
            <a:r>
              <a:rPr lang="en-US" sz="1400" dirty="0"/>
              <a:t> </a:t>
            </a:r>
            <a:r>
              <a:rPr lang="en-US" sz="1400" dirty="0" err="1"/>
              <a:t>berkomunikasi</a:t>
            </a:r>
            <a:r>
              <a:rPr lang="en-US" sz="1400" dirty="0"/>
              <a:t> </a:t>
            </a:r>
            <a:r>
              <a:rPr lang="en-US" sz="1400" dirty="0" err="1"/>
              <a:t>antara</a:t>
            </a:r>
            <a:r>
              <a:rPr lang="en-US" sz="1400" dirty="0"/>
              <a:t> HSS-CSCF </a:t>
            </a:r>
            <a:r>
              <a:rPr lang="en-US" sz="1400" dirty="0" err="1"/>
              <a:t>dan</a:t>
            </a:r>
            <a:r>
              <a:rPr lang="en-US" sz="1400" dirty="0"/>
              <a:t> HSS-AS</a:t>
            </a:r>
          </a:p>
          <a:p>
            <a:pPr>
              <a:buFont typeface="Wingdings" panose="05000000000000000000" pitchFamily="2" charset="2"/>
              <a:buChar char="q"/>
            </a:pPr>
            <a:r>
              <a:rPr lang="en-US" dirty="0"/>
              <a:t>Media</a:t>
            </a:r>
          </a:p>
          <a:p>
            <a:pPr lvl="1">
              <a:buFont typeface="Courier New" panose="02070309020205020404" pitchFamily="49" charset="0"/>
              <a:buChar char="o"/>
            </a:pPr>
            <a:r>
              <a:rPr lang="en-US" sz="1600" dirty="0"/>
              <a:t>RTP (Real-time Transport Protocol)</a:t>
            </a:r>
          </a:p>
          <a:p>
            <a:pPr lvl="2">
              <a:buFont typeface="Arial" panose="020B0604020202020204" pitchFamily="34" charset="0"/>
              <a:buChar char="•"/>
            </a:pPr>
            <a:r>
              <a:rPr lang="en-US" sz="1400" dirty="0" err="1"/>
              <a:t>Merupakan</a:t>
            </a:r>
            <a:r>
              <a:rPr lang="en-US" sz="1400" dirty="0"/>
              <a:t> protocol network </a:t>
            </a:r>
            <a:r>
              <a:rPr lang="en-US" sz="1400" dirty="0" err="1"/>
              <a:t>untuk</a:t>
            </a:r>
            <a:r>
              <a:rPr lang="en-US" sz="1400" dirty="0"/>
              <a:t> </a:t>
            </a:r>
            <a:r>
              <a:rPr lang="en-US" sz="1400" dirty="0" err="1"/>
              <a:t>menyampaikan</a:t>
            </a:r>
            <a:r>
              <a:rPr lang="en-US" sz="1400" dirty="0"/>
              <a:t> media audio &amp; video over IP Networks</a:t>
            </a:r>
          </a:p>
          <a:p>
            <a:pPr lvl="2">
              <a:buFont typeface="Arial" panose="020B0604020202020204" pitchFamily="34" charset="0"/>
              <a:buChar char="•"/>
            </a:pPr>
            <a:r>
              <a:rPr lang="en-US" sz="1400" dirty="0" err="1"/>
              <a:t>Merupakan</a:t>
            </a:r>
            <a:r>
              <a:rPr lang="en-US" sz="1400" dirty="0"/>
              <a:t> open </a:t>
            </a:r>
            <a:r>
              <a:rPr lang="en-US" sz="1400" dirty="0"/>
              <a:t>standard </a:t>
            </a:r>
            <a:r>
              <a:rPr lang="en-US" sz="1400" dirty="0" err="1"/>
              <a:t>dari</a:t>
            </a:r>
            <a:r>
              <a:rPr lang="en-US" sz="1400" dirty="0"/>
              <a:t> </a:t>
            </a:r>
            <a:r>
              <a:rPr lang="en-US" sz="1400" dirty="0"/>
              <a:t>IETF</a:t>
            </a:r>
          </a:p>
          <a:p>
            <a:pPr lvl="2">
              <a:buFont typeface="Arial" panose="020B0604020202020204" pitchFamily="34" charset="0"/>
              <a:buChar char="•"/>
            </a:pPr>
            <a:endParaRPr lang="en-US" sz="1200" dirty="0"/>
          </a:p>
          <a:p>
            <a:pPr lvl="2">
              <a:buFont typeface="Arial" panose="020B0604020202020204" pitchFamily="34" charset="0"/>
              <a:buChar char="•"/>
            </a:pPr>
            <a:endParaRPr lang="en-US" sz="1200" dirty="0"/>
          </a:p>
          <a:p>
            <a:endParaRPr lang="en-US" dirty="0" smtClean="0"/>
          </a:p>
          <a:p>
            <a:endParaRPr lang="en-US" dirty="0" smtClean="0"/>
          </a:p>
          <a:p>
            <a:pPr marL="342900" lvl="1" indent="0">
              <a:buNone/>
            </a:pPr>
            <a:endParaRPr lang="en-US" dirty="0" smtClean="0"/>
          </a:p>
        </p:txBody>
      </p:sp>
      <p:sp>
        <p:nvSpPr>
          <p:cNvPr id="3" name="Title 2"/>
          <p:cNvSpPr>
            <a:spLocks noGrp="1"/>
          </p:cNvSpPr>
          <p:nvPr>
            <p:ph type="title" idx="4294967295"/>
          </p:nvPr>
        </p:nvSpPr>
        <p:spPr>
          <a:xfrm>
            <a:off x="2673533" y="228102"/>
            <a:ext cx="6316663" cy="496887"/>
          </a:xfrm>
        </p:spPr>
        <p:txBody>
          <a:bodyPr>
            <a:normAutofit fontScale="90000"/>
          </a:bodyPr>
          <a:lstStyle/>
          <a:p>
            <a:r>
              <a:rPr lang="en-US" dirty="0" smtClean="0"/>
              <a:t>Protocol </a:t>
            </a:r>
            <a:r>
              <a:rPr lang="en-US" dirty="0" err="1" smtClean="0"/>
              <a:t>dalam</a:t>
            </a:r>
            <a:r>
              <a:rPr lang="en-US" dirty="0" smtClean="0"/>
              <a:t> IMS</a:t>
            </a:r>
            <a:endParaRPr lang="id-ID" dirty="0"/>
          </a:p>
        </p:txBody>
      </p:sp>
    </p:spTree>
    <p:extLst>
      <p:ext uri="{BB962C8B-B14F-4D97-AF65-F5344CB8AC3E}">
        <p14:creationId xmlns:p14="http://schemas.microsoft.com/office/powerpoint/2010/main" val="1904150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1223" y="1155565"/>
            <a:ext cx="9144000" cy="496887"/>
          </a:xfrm>
        </p:spPr>
        <p:txBody>
          <a:bodyPr>
            <a:normAutofit fontScale="90000"/>
          </a:bodyPr>
          <a:lstStyle/>
          <a:p>
            <a:r>
              <a:rPr lang="en-US" b="0" dirty="0" smtClean="0"/>
              <a:t>3GPP/TISPAN IMS Architecture</a:t>
            </a:r>
            <a:endParaRPr lang="en-US" b="0" dirty="0"/>
          </a:p>
        </p:txBody>
      </p:sp>
      <p:pic>
        <p:nvPicPr>
          <p:cNvPr id="1026" name="Picture 2" descr="https://upload.wikimedia.org/wikipedia/commons/6/60/Ims_over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3377" y="1058091"/>
            <a:ext cx="5715000" cy="508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9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5155" y="228102"/>
            <a:ext cx="6316663" cy="496887"/>
          </a:xfrm>
        </p:spPr>
        <p:txBody>
          <a:bodyPr>
            <a:normAutofit fontScale="90000"/>
          </a:bodyPr>
          <a:lstStyle/>
          <a:p>
            <a:r>
              <a:rPr lang="en-US" dirty="0" smtClean="0"/>
              <a:t>IMS Architecture</a:t>
            </a:r>
            <a:endParaRPr lang="id-ID" dirty="0"/>
          </a:p>
        </p:txBody>
      </p:sp>
      <p:pic>
        <p:nvPicPr>
          <p:cNvPr id="4" name="Picture 3"/>
          <p:cNvPicPr/>
          <p:nvPr/>
        </p:nvPicPr>
        <p:blipFill>
          <a:blip r:embed="rId3"/>
          <a:stretch>
            <a:fillRect/>
          </a:stretch>
        </p:blipFill>
        <p:spPr>
          <a:xfrm>
            <a:off x="3200400" y="1193800"/>
            <a:ext cx="5815286" cy="4775200"/>
          </a:xfrm>
          <a:prstGeom prst="rect">
            <a:avLst/>
          </a:prstGeom>
        </p:spPr>
      </p:pic>
    </p:spTree>
    <p:extLst>
      <p:ext uri="{BB962C8B-B14F-4D97-AF65-F5344CB8AC3E}">
        <p14:creationId xmlns:p14="http://schemas.microsoft.com/office/powerpoint/2010/main" val="491375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6248400" y="1600201"/>
            <a:ext cx="4114800" cy="4525963"/>
          </a:xfrm>
        </p:spPr>
        <p:txBody>
          <a:bodyPr>
            <a:normAutofit/>
          </a:bodyPr>
          <a:lstStyle/>
          <a:p>
            <a:pPr algn="just">
              <a:buFont typeface="Wingdings" panose="05000000000000000000" pitchFamily="2" charset="2"/>
              <a:buChar char="q"/>
            </a:pPr>
            <a:r>
              <a:rPr lang="id-ID" sz="1400" dirty="0"/>
              <a:t>Application server (AS) merupakan server pada IMS yang menyediakan, dan mengeksekusi </a:t>
            </a:r>
            <a:r>
              <a:rPr lang="en-US" sz="1400" dirty="0"/>
              <a:t>value added IMS Services (</a:t>
            </a:r>
            <a:r>
              <a:rPr lang="id-ID" sz="1400" dirty="0"/>
              <a:t>konten </a:t>
            </a:r>
            <a:r>
              <a:rPr lang="id-ID" sz="1400" dirty="0"/>
              <a:t>dan </a:t>
            </a:r>
            <a:r>
              <a:rPr lang="id-ID" sz="1400" dirty="0"/>
              <a:t>layanan</a:t>
            </a:r>
            <a:r>
              <a:rPr lang="en-US" sz="1400" dirty="0"/>
              <a:t>)</a:t>
            </a:r>
            <a:r>
              <a:rPr lang="id-ID" sz="1400" dirty="0"/>
              <a:t>.</a:t>
            </a:r>
            <a:r>
              <a:rPr lang="en-US" sz="1400" dirty="0"/>
              <a:t>  </a:t>
            </a:r>
            <a:r>
              <a:rPr lang="en-US" sz="1400" dirty="0" err="1"/>
              <a:t>Selain</a:t>
            </a:r>
            <a:r>
              <a:rPr lang="en-US" sz="1400" dirty="0"/>
              <a:t> </a:t>
            </a:r>
            <a:r>
              <a:rPr lang="en-US" sz="1400" dirty="0" err="1"/>
              <a:t>pada</a:t>
            </a:r>
            <a:r>
              <a:rPr lang="en-US" sz="1400" dirty="0"/>
              <a:t> home network, AS </a:t>
            </a:r>
            <a:r>
              <a:rPr lang="en-US" sz="1400" dirty="0" err="1"/>
              <a:t>juga</a:t>
            </a:r>
            <a:r>
              <a:rPr lang="en-US" sz="1400" dirty="0"/>
              <a:t> </a:t>
            </a:r>
            <a:r>
              <a:rPr lang="en-US" sz="1400" dirty="0" err="1"/>
              <a:t>bisa</a:t>
            </a:r>
            <a:r>
              <a:rPr lang="en-US" sz="1400" dirty="0"/>
              <a:t> </a:t>
            </a:r>
            <a:r>
              <a:rPr lang="en-US" sz="1400" dirty="0" err="1"/>
              <a:t>terletak</a:t>
            </a:r>
            <a:r>
              <a:rPr lang="en-US" sz="1400" dirty="0"/>
              <a:t> di 3</a:t>
            </a:r>
            <a:r>
              <a:rPr lang="en-US" sz="1400" baseline="30000" dirty="0"/>
              <a:t>rd</a:t>
            </a:r>
            <a:r>
              <a:rPr lang="en-US" sz="1400" dirty="0"/>
              <a:t> party (stand-alone AS)</a:t>
            </a:r>
          </a:p>
          <a:p>
            <a:pPr marL="0" indent="0" algn="just">
              <a:buNone/>
            </a:pPr>
            <a:endParaRPr lang="en-US" sz="1400" dirty="0"/>
          </a:p>
          <a:p>
            <a:pPr algn="just">
              <a:buFont typeface="Wingdings" panose="05000000000000000000" pitchFamily="2" charset="2"/>
              <a:buChar char="q"/>
            </a:pPr>
            <a:r>
              <a:rPr lang="en-US" sz="1400" dirty="0"/>
              <a:t>DNS(Domain Name System) / ENUM (Electronic number mapping) Server </a:t>
            </a:r>
            <a:r>
              <a:rPr lang="en-US" sz="1400" dirty="0" err="1"/>
              <a:t>pada</a:t>
            </a:r>
            <a:r>
              <a:rPr lang="en-US" sz="1400" dirty="0"/>
              <a:t> domain IMS </a:t>
            </a:r>
            <a:r>
              <a:rPr lang="en-US" sz="1400" dirty="0" err="1"/>
              <a:t>ini</a:t>
            </a:r>
            <a:r>
              <a:rPr lang="en-US" sz="1400" dirty="0"/>
              <a:t> </a:t>
            </a:r>
            <a:r>
              <a:rPr lang="en-US" sz="1400" dirty="0" err="1"/>
              <a:t>berfungsi</a:t>
            </a:r>
            <a:r>
              <a:rPr lang="en-US" sz="1400" dirty="0"/>
              <a:t> </a:t>
            </a:r>
            <a:r>
              <a:rPr lang="en-US" sz="1400" dirty="0" err="1"/>
              <a:t>untuk</a:t>
            </a:r>
            <a:r>
              <a:rPr lang="en-US" sz="1400" dirty="0"/>
              <a:t> :</a:t>
            </a:r>
          </a:p>
          <a:p>
            <a:pPr lvl="1" algn="just">
              <a:buFont typeface="Arial" panose="020B0604020202020204" pitchFamily="34" charset="0"/>
              <a:buChar char="•"/>
            </a:pPr>
            <a:r>
              <a:rPr lang="en-US" sz="1400" dirty="0"/>
              <a:t>ENUM </a:t>
            </a:r>
            <a:r>
              <a:rPr lang="en-US" sz="1400" dirty="0" err="1"/>
              <a:t>melakukan</a:t>
            </a:r>
            <a:r>
              <a:rPr lang="en-US" sz="1400" dirty="0"/>
              <a:t> </a:t>
            </a:r>
            <a:r>
              <a:rPr lang="en-US" sz="1400" dirty="0" err="1"/>
              <a:t>konversi</a:t>
            </a:r>
            <a:r>
              <a:rPr lang="en-US" sz="1400" dirty="0"/>
              <a:t> Tel U</a:t>
            </a:r>
            <a:r>
              <a:rPr lang="id-ID" sz="1400" dirty="0"/>
              <a:t>RI</a:t>
            </a:r>
            <a:r>
              <a:rPr lang="en-US" sz="1400" dirty="0"/>
              <a:t> </a:t>
            </a:r>
            <a:r>
              <a:rPr lang="en-US" sz="1400" dirty="0" err="1"/>
              <a:t>ke</a:t>
            </a:r>
            <a:r>
              <a:rPr lang="en-US" sz="1400" dirty="0"/>
              <a:t> SIP URI</a:t>
            </a:r>
          </a:p>
          <a:p>
            <a:pPr lvl="1" algn="just">
              <a:buFont typeface="Arial" panose="020B0604020202020204" pitchFamily="34" charset="0"/>
              <a:buChar char="•"/>
            </a:pPr>
            <a:r>
              <a:rPr lang="en-US" sz="1400" dirty="0"/>
              <a:t>DNS </a:t>
            </a:r>
            <a:r>
              <a:rPr lang="en-US" sz="1400" dirty="0" err="1"/>
              <a:t>melakukan</a:t>
            </a:r>
            <a:r>
              <a:rPr lang="en-US" sz="1400" dirty="0"/>
              <a:t> </a:t>
            </a:r>
            <a:r>
              <a:rPr lang="en-US" sz="1400" dirty="0" err="1"/>
              <a:t>konversi</a:t>
            </a:r>
            <a:r>
              <a:rPr lang="en-US" sz="1400" dirty="0"/>
              <a:t> NE domain name </a:t>
            </a:r>
            <a:r>
              <a:rPr lang="en-US" sz="1400" dirty="0" err="1"/>
              <a:t>ke</a:t>
            </a:r>
            <a:r>
              <a:rPr lang="en-US" sz="1400" dirty="0"/>
              <a:t> IP Address (</a:t>
            </a:r>
            <a:r>
              <a:rPr lang="en-US" sz="1400" dirty="0" err="1"/>
              <a:t>melakukan</a:t>
            </a:r>
            <a:r>
              <a:rPr lang="en-US" sz="1400" dirty="0"/>
              <a:t> query NAPTR, SRV, </a:t>
            </a:r>
            <a:r>
              <a:rPr lang="en-US" sz="1400" dirty="0" err="1"/>
              <a:t>dan</a:t>
            </a:r>
            <a:r>
              <a:rPr lang="en-US" sz="1400" dirty="0"/>
              <a:t> A/AAAA)</a:t>
            </a:r>
          </a:p>
        </p:txBody>
      </p:sp>
      <p:sp>
        <p:nvSpPr>
          <p:cNvPr id="3" name="Title 2"/>
          <p:cNvSpPr>
            <a:spLocks noGrp="1"/>
          </p:cNvSpPr>
          <p:nvPr>
            <p:ph type="title" idx="4294967295"/>
          </p:nvPr>
        </p:nvSpPr>
        <p:spPr>
          <a:xfrm>
            <a:off x="232568" y="1052513"/>
            <a:ext cx="6316663" cy="496887"/>
          </a:xfrm>
        </p:spPr>
        <p:txBody>
          <a:bodyPr>
            <a:normAutofit fontScale="90000"/>
          </a:bodyPr>
          <a:lstStyle/>
          <a:p>
            <a:r>
              <a:rPr lang="en-US" dirty="0" err="1" smtClean="0"/>
              <a:t>Elemen</a:t>
            </a:r>
            <a:r>
              <a:rPr lang="en-US" dirty="0" smtClean="0"/>
              <a:t> </a:t>
            </a:r>
            <a:r>
              <a:rPr lang="en-US" dirty="0" err="1" smtClean="0"/>
              <a:t>Fungsional</a:t>
            </a:r>
            <a:r>
              <a:rPr lang="en-US" dirty="0" smtClean="0"/>
              <a:t> IMS : AS &amp; DNS/</a:t>
            </a:r>
            <a:r>
              <a:rPr lang="en-US" dirty="0" err="1" smtClean="0"/>
              <a:t>Enum</a:t>
            </a:r>
            <a:endParaRPr lang="id-ID" dirty="0"/>
          </a:p>
        </p:txBody>
      </p:sp>
      <p:pic>
        <p:nvPicPr>
          <p:cNvPr id="4" name="Picture 3"/>
          <p:cNvPicPr/>
          <p:nvPr/>
        </p:nvPicPr>
        <p:blipFill>
          <a:blip r:embed="rId3"/>
          <a:stretch>
            <a:fillRect/>
          </a:stretch>
        </p:blipFill>
        <p:spPr>
          <a:xfrm>
            <a:off x="1676400" y="2006602"/>
            <a:ext cx="3733800" cy="3333919"/>
          </a:xfrm>
          <a:prstGeom prst="rect">
            <a:avLst/>
          </a:prstGeom>
        </p:spPr>
      </p:pic>
      <p:sp>
        <p:nvSpPr>
          <p:cNvPr id="6" name="Oval 5"/>
          <p:cNvSpPr/>
          <p:nvPr/>
        </p:nvSpPr>
        <p:spPr>
          <a:xfrm>
            <a:off x="3048000" y="1905000"/>
            <a:ext cx="685800" cy="812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p:nvSpPr>
        <p:spPr>
          <a:xfrm>
            <a:off x="3733800" y="1905000"/>
            <a:ext cx="914400" cy="812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24822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500"/>
                                        <p:tgtEl>
                                          <p:spTgt spid="2">
                                            <p:txEl>
                                              <p:pRg st="3" end="3"/>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21453" y="1297804"/>
            <a:ext cx="8537575" cy="1752600"/>
          </a:xfrm>
        </p:spPr>
        <p:txBody>
          <a:bodyPr>
            <a:normAutofit/>
          </a:bodyPr>
          <a:lstStyle/>
          <a:p>
            <a:pPr algn="just">
              <a:buFont typeface="Wingdings" panose="05000000000000000000" pitchFamily="2" charset="2"/>
              <a:buChar char="q"/>
            </a:pPr>
            <a:r>
              <a:rPr lang="id-ID" sz="1400" dirty="0"/>
              <a:t>CSCF (Call Session Control Function) merupakan elemen utama pada IMS yang berperan membangun, menjaga, merutekan, mengintegrasikan, mengakhiri sesi multimedia dan suara yang real </a:t>
            </a:r>
            <a:r>
              <a:rPr lang="id-ID" sz="1400" dirty="0"/>
              <a:t>time.</a:t>
            </a:r>
            <a:r>
              <a:rPr lang="en-US" sz="1400" dirty="0"/>
              <a:t> </a:t>
            </a:r>
            <a:r>
              <a:rPr lang="id-ID" sz="1400" dirty="0"/>
              <a:t>CSCF </a:t>
            </a:r>
            <a:r>
              <a:rPr lang="id-ID" sz="1400" dirty="0"/>
              <a:t>terdiri dari tiga bagian utama yaitu P-CSCF, I-CSCF, S-CSCF</a:t>
            </a:r>
            <a:r>
              <a:rPr lang="id-ID" sz="1400" dirty="0"/>
              <a:t>.</a:t>
            </a:r>
            <a:endParaRPr lang="en-US" sz="1400" dirty="0"/>
          </a:p>
        </p:txBody>
      </p:sp>
      <p:sp>
        <p:nvSpPr>
          <p:cNvPr id="3" name="Title 2"/>
          <p:cNvSpPr>
            <a:spLocks noGrp="1"/>
          </p:cNvSpPr>
          <p:nvPr>
            <p:ph type="title" idx="4294967295"/>
          </p:nvPr>
        </p:nvSpPr>
        <p:spPr>
          <a:xfrm>
            <a:off x="121453" y="772258"/>
            <a:ext cx="8458200" cy="496887"/>
          </a:xfrm>
        </p:spPr>
        <p:txBody>
          <a:bodyPr>
            <a:normAutofit fontScale="90000"/>
          </a:bodyPr>
          <a:lstStyle/>
          <a:p>
            <a:r>
              <a:rPr lang="en-US" dirty="0" err="1" smtClean="0"/>
              <a:t>Elemen</a:t>
            </a:r>
            <a:r>
              <a:rPr lang="en-US" dirty="0" smtClean="0"/>
              <a:t> </a:t>
            </a:r>
            <a:r>
              <a:rPr lang="en-US" dirty="0" err="1" smtClean="0"/>
              <a:t>Fungsional</a:t>
            </a:r>
            <a:r>
              <a:rPr lang="en-US" dirty="0" smtClean="0"/>
              <a:t> IMS : CSCF</a:t>
            </a:r>
            <a:endParaRPr lang="id-ID" dirty="0"/>
          </a:p>
        </p:txBody>
      </p:sp>
      <p:pic>
        <p:nvPicPr>
          <p:cNvPr id="4" name="Picture 3"/>
          <p:cNvPicPr/>
          <p:nvPr/>
        </p:nvPicPr>
        <p:blipFill>
          <a:blip r:embed="rId3"/>
          <a:stretch>
            <a:fillRect/>
          </a:stretch>
        </p:blipFill>
        <p:spPr>
          <a:xfrm>
            <a:off x="1676400" y="2865498"/>
            <a:ext cx="3733800" cy="333391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675645910"/>
              </p:ext>
            </p:extLst>
          </p:nvPr>
        </p:nvGraphicFramePr>
        <p:xfrm>
          <a:off x="6788953" y="1871257"/>
          <a:ext cx="4888315" cy="43281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3973915">
                  <a:extLst>
                    <a:ext uri="{9D8B030D-6E8A-4147-A177-3AD203B41FA5}">
                      <a16:colId xmlns:a16="http://schemas.microsoft.com/office/drawing/2014/main" val="20001"/>
                    </a:ext>
                  </a:extLst>
                </a:gridCol>
              </a:tblGrid>
              <a:tr h="304800">
                <a:tc>
                  <a:txBody>
                    <a:bodyPr/>
                    <a:lstStyle/>
                    <a:p>
                      <a:r>
                        <a:rPr lang="en-US" sz="1200" dirty="0" smtClean="0"/>
                        <a:t>CSCF</a:t>
                      </a:r>
                      <a:endParaRPr lang="id-ID" sz="1200" dirty="0"/>
                    </a:p>
                  </a:txBody>
                  <a:tcPr marT="60960" marB="60960"/>
                </a:tc>
                <a:tc>
                  <a:txBody>
                    <a:bodyPr/>
                    <a:lstStyle/>
                    <a:p>
                      <a:r>
                        <a:rPr lang="en-US" sz="1200" dirty="0" err="1" smtClean="0"/>
                        <a:t>Fungsi</a:t>
                      </a:r>
                      <a:endParaRPr lang="id-ID" sz="1200" dirty="0"/>
                    </a:p>
                  </a:txBody>
                  <a:tcPr marT="60960" marB="60960"/>
                </a:tc>
                <a:extLst>
                  <a:ext uri="{0D108BD9-81ED-4DB2-BD59-A6C34878D82A}">
                    <a16:rowId xmlns:a16="http://schemas.microsoft.com/office/drawing/2014/main" val="10000"/>
                  </a:ext>
                </a:extLst>
              </a:tr>
              <a:tr h="1402080">
                <a:tc>
                  <a:txBody>
                    <a:bodyPr/>
                    <a:lstStyle/>
                    <a:p>
                      <a:r>
                        <a:rPr lang="en-US" sz="1200" dirty="0" smtClean="0"/>
                        <a:t>P-CSCF (Proxy CSCF)</a:t>
                      </a:r>
                      <a:endParaRPr lang="id-ID" sz="1200" dirty="0"/>
                    </a:p>
                  </a:txBody>
                  <a:tcPr marT="60960" marB="60960"/>
                </a:tc>
                <a:tc>
                  <a:txBody>
                    <a:bodyPr/>
                    <a:lstStyle/>
                    <a:p>
                      <a:r>
                        <a:rPr lang="id-ID" sz="1200" dirty="0" smtClean="0"/>
                        <a:t>P-CSCF merupakan bagian dari CSCF yang memiliki peran diantaranya sebagai berikut:</a:t>
                      </a:r>
                    </a:p>
                    <a:p>
                      <a:pPr marL="171450" indent="-171450">
                        <a:buFont typeface="Arial" panose="020B0604020202020204" pitchFamily="34" charset="0"/>
                        <a:buChar char="•"/>
                      </a:pPr>
                      <a:r>
                        <a:rPr lang="id-ID" sz="1200" dirty="0" smtClean="0"/>
                        <a:t>Sebagai kontak poin pertama pelanggan ke jaringan IMS baik dalam visiting domain maupun home domain.</a:t>
                      </a:r>
                    </a:p>
                    <a:p>
                      <a:pPr marL="171450" indent="-171450">
                        <a:buFont typeface="Arial" panose="020B0604020202020204" pitchFamily="34" charset="0"/>
                        <a:buChar char="•"/>
                      </a:pPr>
                      <a:r>
                        <a:rPr lang="id-ID" sz="1200" dirty="0" smtClean="0"/>
                        <a:t>QoS (Quality of Service) Control.</a:t>
                      </a:r>
                    </a:p>
                    <a:p>
                      <a:pPr marL="171450" indent="-171450">
                        <a:buFont typeface="Arial" panose="020B0604020202020204" pitchFamily="34" charset="0"/>
                        <a:buChar char="•"/>
                      </a:pPr>
                      <a:r>
                        <a:rPr lang="id-ID" sz="1200" dirty="0" smtClean="0"/>
                        <a:t>NAT (Network Address Translation) Control dan Security Control.</a:t>
                      </a:r>
                    </a:p>
                    <a:p>
                      <a:pPr marL="171450" indent="-171450">
                        <a:buFont typeface="Arial" panose="020B0604020202020204" pitchFamily="34" charset="0"/>
                        <a:buChar char="•"/>
                      </a:pPr>
                      <a:r>
                        <a:rPr lang="id-ID" sz="1200" dirty="0" smtClean="0"/>
                        <a:t>Mendapatkan alamat IP I-CSCF dari nama home domain.</a:t>
                      </a:r>
                      <a:endParaRPr lang="id-ID" sz="1200" dirty="0"/>
                    </a:p>
                  </a:txBody>
                  <a:tcPr marT="60960" marB="60960"/>
                </a:tc>
                <a:extLst>
                  <a:ext uri="{0D108BD9-81ED-4DB2-BD59-A6C34878D82A}">
                    <a16:rowId xmlns:a16="http://schemas.microsoft.com/office/drawing/2014/main" val="10001"/>
                  </a:ext>
                </a:extLst>
              </a:tr>
              <a:tr h="1219200">
                <a:tc>
                  <a:txBody>
                    <a:bodyPr/>
                    <a:lstStyle/>
                    <a:p>
                      <a:r>
                        <a:rPr lang="en-US" sz="1200" dirty="0" smtClean="0"/>
                        <a:t>I-CSCF (</a:t>
                      </a:r>
                      <a:r>
                        <a:rPr lang="en-US" sz="1200" dirty="0" err="1" smtClean="0"/>
                        <a:t>Interrograting</a:t>
                      </a:r>
                      <a:r>
                        <a:rPr lang="en-US" sz="1200" dirty="0" smtClean="0"/>
                        <a:t> CSCF)</a:t>
                      </a:r>
                      <a:endParaRPr lang="id-ID" sz="1200" dirty="0"/>
                    </a:p>
                  </a:txBody>
                  <a:tcPr marT="60960" marB="60960"/>
                </a:tc>
                <a:tc>
                  <a:txBody>
                    <a:bodyPr/>
                    <a:lstStyle/>
                    <a:p>
                      <a:r>
                        <a:rPr lang="sv-SE" sz="1200" dirty="0" smtClean="0"/>
                        <a:t>I-CSCF merupakan bagian dari CSCF yang memiliki peran diantaranya sebagai berikut:</a:t>
                      </a:r>
                    </a:p>
                    <a:p>
                      <a:pPr marL="171450" indent="-171450">
                        <a:buFont typeface="Arial" panose="020B0604020202020204" pitchFamily="34" charset="0"/>
                        <a:buChar char="•"/>
                      </a:pPr>
                      <a:r>
                        <a:rPr lang="id-ID" sz="1200" dirty="0" smtClean="0"/>
                        <a:t>Sebagai pintu masuk pertama ke jaringan IMS Carrier.</a:t>
                      </a:r>
                    </a:p>
                    <a:p>
                      <a:pPr marL="171450" indent="-171450">
                        <a:buFont typeface="Arial" panose="020B0604020202020204" pitchFamily="34" charset="0"/>
                        <a:buChar char="•"/>
                      </a:pPr>
                      <a:r>
                        <a:rPr lang="id-ID" sz="1200" dirty="0" smtClean="0"/>
                        <a:t>Meroutingkan session signalling ke S-CSCF berdasarkan informasi / kapabiliti yang diterima dari HSS.</a:t>
                      </a:r>
                    </a:p>
                    <a:p>
                      <a:pPr marL="171450" indent="-171450">
                        <a:buFont typeface="Arial" panose="020B0604020202020204" pitchFamily="34" charset="0"/>
                        <a:buChar char="•"/>
                      </a:pPr>
                      <a:r>
                        <a:rPr lang="id-ID" sz="1200" dirty="0" smtClean="0"/>
                        <a:t>Topology Hiding.</a:t>
                      </a:r>
                      <a:endParaRPr lang="id-ID" sz="1200" dirty="0"/>
                    </a:p>
                  </a:txBody>
                  <a:tcPr marT="60960" marB="60960"/>
                </a:tc>
                <a:extLst>
                  <a:ext uri="{0D108BD9-81ED-4DB2-BD59-A6C34878D82A}">
                    <a16:rowId xmlns:a16="http://schemas.microsoft.com/office/drawing/2014/main" val="10002"/>
                  </a:ext>
                </a:extLst>
              </a:tr>
              <a:tr h="1036320">
                <a:tc>
                  <a:txBody>
                    <a:bodyPr/>
                    <a:lstStyle/>
                    <a:p>
                      <a:r>
                        <a:rPr lang="en-US" sz="1200" dirty="0" smtClean="0"/>
                        <a:t>S-CSCF (Serving CSCF)</a:t>
                      </a:r>
                      <a:endParaRPr lang="id-ID" sz="1200" dirty="0"/>
                    </a:p>
                  </a:txBody>
                  <a:tcPr marT="60960" marB="60960"/>
                </a:tc>
                <a:tc>
                  <a:txBody>
                    <a:bodyPr/>
                    <a:lstStyle/>
                    <a:p>
                      <a:r>
                        <a:rPr lang="id-ID" sz="1200" dirty="0" smtClean="0"/>
                        <a:t>S-CSCF merupakan bagian dari CSCF yang memiliki peran diantaranya sebagai berikut:</a:t>
                      </a:r>
                    </a:p>
                    <a:p>
                      <a:pPr marL="171450" indent="-171450">
                        <a:buFont typeface="Arial" panose="020B0604020202020204" pitchFamily="34" charset="0"/>
                        <a:buChar char="•"/>
                      </a:pPr>
                      <a:r>
                        <a:rPr lang="id-ID" sz="1200" dirty="0" smtClean="0"/>
                        <a:t>Memutuskan pada Application Server (AS) mana pesan SIP akan diteruskan untuk menyediakan layanan.</a:t>
                      </a:r>
                    </a:p>
                    <a:p>
                      <a:pPr marL="171450" indent="-171450">
                        <a:buFont typeface="Arial" panose="020B0604020202020204" pitchFamily="34" charset="0"/>
                        <a:buChar char="•"/>
                      </a:pPr>
                      <a:r>
                        <a:rPr lang="id-ID" sz="1200" dirty="0" smtClean="0"/>
                        <a:t>Menyediakan layanan routing (menggunakan pencarian dengan ENUM)</a:t>
                      </a:r>
                    </a:p>
                  </a:txBody>
                  <a:tcPr marT="60960" marB="60960"/>
                </a:tc>
                <a:extLst>
                  <a:ext uri="{0D108BD9-81ED-4DB2-BD59-A6C34878D82A}">
                    <a16:rowId xmlns:a16="http://schemas.microsoft.com/office/drawing/2014/main" val="10003"/>
                  </a:ext>
                </a:extLst>
              </a:tr>
            </a:tbl>
          </a:graphicData>
        </a:graphic>
      </p:graphicFrame>
      <p:sp>
        <p:nvSpPr>
          <p:cNvPr id="6" name="Oval 5"/>
          <p:cNvSpPr/>
          <p:nvPr/>
        </p:nvSpPr>
        <p:spPr>
          <a:xfrm>
            <a:off x="2902753" y="3788331"/>
            <a:ext cx="685800" cy="6011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Oval 6"/>
          <p:cNvSpPr/>
          <p:nvPr/>
        </p:nvSpPr>
        <p:spPr>
          <a:xfrm>
            <a:off x="3664753" y="3759168"/>
            <a:ext cx="685800" cy="6011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3055153" y="4529600"/>
            <a:ext cx="762000" cy="6011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590580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SEE Tel-U 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3E96605870C0489C2C9B7147DB22B7" ma:contentTypeVersion="2" ma:contentTypeDescription="Create a new document." ma:contentTypeScope="" ma:versionID="b8aa8ee7932cf3b94921c556ba51a430">
  <xsd:schema xmlns:xsd="http://www.w3.org/2001/XMLSchema" xmlns:xs="http://www.w3.org/2001/XMLSchema" xmlns:p="http://schemas.microsoft.com/office/2006/metadata/properties" xmlns:ns2="8b6d2ce9-e55f-4073-85cf-da54aca034e2" targetNamespace="http://schemas.microsoft.com/office/2006/metadata/properties" ma:root="true" ma:fieldsID="91d1b4611bc72be3e3b441cc382ad8da" ns2:_="">
    <xsd:import namespace="8b6d2ce9-e55f-4073-85cf-da54aca034e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d2ce9-e55f-4073-85cf-da54aca034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7CD9B8-8390-4CE0-98D5-7BF64654671F}"/>
</file>

<file path=customXml/itemProps2.xml><?xml version="1.0" encoding="utf-8"?>
<ds:datastoreItem xmlns:ds="http://schemas.openxmlformats.org/officeDocument/2006/customXml" ds:itemID="{53824FAF-0BEE-4B3B-B798-619CF4F20950}"/>
</file>

<file path=customXml/itemProps3.xml><?xml version="1.0" encoding="utf-8"?>
<ds:datastoreItem xmlns:ds="http://schemas.openxmlformats.org/officeDocument/2006/customXml" ds:itemID="{209370F7-0635-422C-9306-9C84B6528ED7}"/>
</file>

<file path=docProps/app.xml><?xml version="1.0" encoding="utf-8"?>
<Properties xmlns="http://schemas.openxmlformats.org/officeDocument/2006/extended-properties" xmlns:vt="http://schemas.openxmlformats.org/officeDocument/2006/docPropsVTypes">
  <Template>SEE Tel-U Template v2</Template>
  <TotalTime>9</TotalTime>
  <Words>2488</Words>
  <Application>Microsoft Office PowerPoint</Application>
  <PresentationFormat>Widescreen</PresentationFormat>
  <Paragraphs>614</Paragraphs>
  <Slides>39</Slides>
  <Notes>31</Notes>
  <HiddenSlides>0</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62" baseType="lpstr">
      <vt:lpstr>맑은 고딕</vt:lpstr>
      <vt:lpstr>ＭＳ Ｐゴシック</vt:lpstr>
      <vt:lpstr>ＭＳ Ｐゴシック</vt:lpstr>
      <vt:lpstr>SimSun</vt:lpstr>
      <vt:lpstr>SimSun</vt:lpstr>
      <vt:lpstr>Algerian</vt:lpstr>
      <vt:lpstr>Arial</vt:lpstr>
      <vt:lpstr>Arial Black</vt:lpstr>
      <vt:lpstr>Arial Narrow</vt:lpstr>
      <vt:lpstr>Calibri</vt:lpstr>
      <vt:lpstr>Calibri Light</vt:lpstr>
      <vt:lpstr>Courier New</vt:lpstr>
      <vt:lpstr>等线</vt:lpstr>
      <vt:lpstr>FuturaA BdCn BT</vt:lpstr>
      <vt:lpstr>FuturaA Bk BT</vt:lpstr>
      <vt:lpstr>GulimChe</vt:lpstr>
      <vt:lpstr>Monotype Sorts</vt:lpstr>
      <vt:lpstr>PMingLiU</vt:lpstr>
      <vt:lpstr>PMingLiU</vt:lpstr>
      <vt:lpstr>Times New Roman</vt:lpstr>
      <vt:lpstr>Wingdings</vt:lpstr>
      <vt:lpstr>SEE Tel-U Template</vt:lpstr>
      <vt:lpstr>CorelDRAW</vt:lpstr>
      <vt:lpstr>Mobile Switching </vt:lpstr>
      <vt:lpstr>IMS IP Multimedia Subsystem</vt:lpstr>
      <vt:lpstr>Perubahan Paradigma di Operator Telco</vt:lpstr>
      <vt:lpstr>IMS : What is &amp; What is not</vt:lpstr>
      <vt:lpstr>Protocol dalam IMS</vt:lpstr>
      <vt:lpstr>3GPP/TISPAN IMS Architecture</vt:lpstr>
      <vt:lpstr>IMS Architecture</vt:lpstr>
      <vt:lpstr>Elemen Fungsional IMS : AS &amp; DNS/Enum</vt:lpstr>
      <vt:lpstr>Elemen Fungsional IMS : CSCF</vt:lpstr>
      <vt:lpstr>Elemen Fungsional IMS : HSS</vt:lpstr>
      <vt:lpstr>Elemen Fungsional IMS : MRF (MRFC &amp; MRFP)</vt:lpstr>
      <vt:lpstr>Elemen Fungsional IMS : BGCF &amp; MGCF</vt:lpstr>
      <vt:lpstr>Registration Flow</vt:lpstr>
      <vt:lpstr>Registration Flow</vt:lpstr>
      <vt:lpstr>Simple Model for Call Flow Procedure</vt:lpstr>
      <vt:lpstr>Establishment of Sessions – IMS Session</vt:lpstr>
      <vt:lpstr>IMS Session Signaling Flow </vt:lpstr>
      <vt:lpstr>Establishment of Sessions : IMS – PSTN/PLMN user</vt:lpstr>
      <vt:lpstr>Posisioning IMS</vt:lpstr>
      <vt:lpstr>Leveling Network IMS – Voice Service (Work-flow Integrasi Network IMS - Layer_2 keatas)</vt:lpstr>
      <vt:lpstr>MSS MOBILE SOFTSWITCH</vt:lpstr>
      <vt:lpstr>Circuit Switch Vs Mobile Softswicth</vt:lpstr>
      <vt:lpstr>Mobile Softswicth</vt:lpstr>
      <vt:lpstr>Keuntungan Mobile Softswicth (1)</vt:lpstr>
      <vt:lpstr>Keuntungan Mobile Softswicth (2)</vt:lpstr>
      <vt:lpstr>Eksisting Signalling di PLMN Network</vt:lpstr>
      <vt:lpstr>Signalling di Arsitektur Layer</vt:lpstr>
      <vt:lpstr>Signalling di Arsitektur Layer (GCP/H.248)</vt:lpstr>
      <vt:lpstr>Signalling di Arsitektur Layer (BICC)</vt:lpstr>
      <vt:lpstr>Signalling di Arsitektur Layer  (Bearer Control)</vt:lpstr>
      <vt:lpstr>MSAN MULTI-SERVICE ACCESS NODE</vt:lpstr>
      <vt:lpstr>MGW &amp; MSAN ACCESS NODE AS SERVICE NODE</vt:lpstr>
      <vt:lpstr>TYPICAL WIRELINE ACCESS CONFIGURATION (KONDISI EKSISTING)</vt:lpstr>
      <vt:lpstr>TYPICAL WIRELINE ACCESS CONFIGURATION (ENHANCEMENT-1)</vt:lpstr>
      <vt:lpstr>TYPICAL WIRELINE ACCESS CONFIGURATION (ENHANCEMENT-2)</vt:lpstr>
      <vt:lpstr>TYPICAL WIRELINE ACCESS CONFIGURATION (MSAN)</vt:lpstr>
      <vt:lpstr>MEDIA GATEWAY &amp; MSAN – NGN BASED NW APPROACH</vt:lpstr>
      <vt:lpstr>MSAN / MSPP based  Access Network</vt:lpstr>
      <vt:lpstr>Challenge: New Services,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Switching </dc:title>
  <dc:creator>Sussi</dc:creator>
  <cp:lastModifiedBy>Sussi</cp:lastModifiedBy>
  <cp:revision>6</cp:revision>
  <dcterms:created xsi:type="dcterms:W3CDTF">2018-12-24T08:05:32Z</dcterms:created>
  <dcterms:modified xsi:type="dcterms:W3CDTF">2018-12-24T08:14:39Z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0x010100803E96605870C0489C2C9B7147DB22B7</vt:lpwstr>
  </property>
</Properties>
</file>