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693400" cy="7556500"/>
  <p:notesSz cx="10693400" cy="7556500"/>
  <p:defaultTextStyle>
    <a:defPPr>
      <a:defRPr lang="en-US"/>
    </a:defPPr>
    <a:lvl1pPr marL="0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55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67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78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89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4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74273-EA09-4659-9981-443989F73DE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FF43-E470-46EB-B3BF-B3EFB75CC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555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67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78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89" algn="l" defTabSz="9142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1688" y="566738"/>
            <a:ext cx="4010025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FF43-E470-46EB-B3BF-B3EFB75CC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917649"/>
            <a:ext cx="4177109" cy="46388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783" y="-1019"/>
            <a:ext cx="10696183" cy="755751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55568" y="1906648"/>
            <a:ext cx="6605751" cy="1326967"/>
          </a:xfrm>
        </p:spPr>
        <p:txBody>
          <a:bodyPr bIns="10428"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17691" y="2722594"/>
            <a:ext cx="7614406" cy="362795"/>
          </a:xfrm>
        </p:spPr>
        <p:txBody>
          <a:bodyPr tIns="10428">
            <a:normAutofit/>
          </a:bodyPr>
          <a:lstStyle>
            <a:lvl1pPr marL="0" indent="0" algn="l">
              <a:buNone/>
              <a:defRPr kumimoji="0" lang="en-US" sz="1600" b="0" i="0" u="none" strike="noStrike" kern="1200" cap="all" spc="45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2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611"/>
            <a:ext cx="2406015" cy="5154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611"/>
            <a:ext cx="7039822" cy="5154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783" y="-1019"/>
            <a:ext cx="10696183" cy="755751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917649"/>
            <a:ext cx="4177109" cy="463885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58242" y="1902609"/>
            <a:ext cx="6608521" cy="1330496"/>
          </a:xfrm>
        </p:spPr>
        <p:txBody>
          <a:bodyPr bIns="10428" anchor="b"/>
          <a:lstStyle>
            <a:lvl1pPr algn="l">
              <a:def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27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422222" y="2719705"/>
            <a:ext cx="7613701" cy="3627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600" b="0" i="0" u="none" strike="noStrike" kern="1200" cap="all" spc="45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213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5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6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3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2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406" y="1209040"/>
            <a:ext cx="3742690" cy="409058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6408" y="1209040"/>
            <a:ext cx="3742690" cy="409058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06" y="1209040"/>
            <a:ext cx="3742690" cy="604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5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marL="0" lvl="0" indent="0" algn="l" defTabSz="104278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950" y="1875185"/>
            <a:ext cx="3742690" cy="34256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6408" y="1209040"/>
            <a:ext cx="3742690" cy="604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5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marL="0" lvl="0" indent="0" algn="l" defTabSz="104278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6408" y="1875185"/>
            <a:ext cx="3742690" cy="34256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917649"/>
            <a:ext cx="4177109" cy="46388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738599" y="-738597"/>
            <a:ext cx="7556500" cy="903369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marL="0" algn="ctr" defTabSz="1042782" rtl="0" eaLnBrk="1" latinLnBrk="0" hangingPunct="1"/>
            <a:endParaRPr lang="en-US" sz="2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17932" y="1736633"/>
            <a:ext cx="6095238" cy="1200387"/>
          </a:xfrm>
        </p:spPr>
        <p:txBody>
          <a:bodyPr bIns="0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27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338" y="2885653"/>
            <a:ext cx="4452986" cy="36633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17885" y="2482896"/>
            <a:ext cx="6776650" cy="686800"/>
          </a:xfrm>
        </p:spPr>
        <p:txBody>
          <a:bodyPr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marL="0" marR="0" lvl="0" indent="0" algn="l" defTabSz="1042782" rtl="0" eaLnBrk="1" fontAlgn="auto" latinLnBrk="0" hangingPunct="1">
              <a:lnSpc>
                <a:spcPct val="10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372599" y="0"/>
            <a:ext cx="8320802" cy="7556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08556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917649"/>
            <a:ext cx="4177109" cy="46388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562424"/>
            <a:ext cx="4177109" cy="199407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28" y="1892432"/>
            <a:ext cx="6416040" cy="955795"/>
          </a:xfrm>
        </p:spPr>
        <p:txBody>
          <a:bodyPr anchor="b"/>
          <a:lstStyle>
            <a:lvl1pPr algn="l">
              <a:defRPr sz="32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337236" y="2402620"/>
            <a:ext cx="7129571" cy="81610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12,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785" y="5565049"/>
            <a:ext cx="4179895" cy="199145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783" y="5565776"/>
            <a:ext cx="10696183" cy="199072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78" tIns="52139" rIns="104278" bIns="52139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406" y="403013"/>
            <a:ext cx="8795322" cy="604520"/>
          </a:xfrm>
          <a:prstGeom prst="rect">
            <a:avLst/>
          </a:prstGeom>
        </p:spPr>
        <p:txBody>
          <a:bodyPr vert="horz" lIns="104278" tIns="52139" rIns="104278" bIns="52139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06" y="1212730"/>
            <a:ext cx="8795322" cy="3944463"/>
          </a:xfrm>
          <a:prstGeom prst="rect">
            <a:avLst/>
          </a:prstGeom>
        </p:spPr>
        <p:txBody>
          <a:bodyPr vert="horz" lIns="104278" tIns="52139" rIns="104278" bIns="521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35255" y="6468364"/>
            <a:ext cx="2545029" cy="221657"/>
          </a:xfrm>
          <a:prstGeom prst="rect">
            <a:avLst/>
          </a:prstGeom>
        </p:spPr>
        <p:txBody>
          <a:bodyPr vert="horz" lIns="104278" tIns="52139" rIns="104278" bIns="52139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12,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3537" y="6925273"/>
            <a:ext cx="5524923" cy="302260"/>
          </a:xfrm>
          <a:prstGeom prst="rect">
            <a:avLst/>
          </a:prstGeom>
        </p:spPr>
        <p:txBody>
          <a:bodyPr vert="horz" lIns="104278" tIns="52139" rIns="104278" bIns="52139" rtlCol="0" anchor="ctr"/>
          <a:lstStyle>
            <a:lvl1pPr algn="r">
              <a:defRPr sz="1100" cap="all" spc="228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4547" y="6799332"/>
            <a:ext cx="588137" cy="554143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0428" tIns="10428" rIns="10428" bIns="10428" rtlCol="0" anchor="ctr">
            <a:normAutofit/>
          </a:bodyPr>
          <a:lstStyle>
            <a:lvl1pPr algn="ctr">
              <a:defRPr sz="19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042782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43" indent="-391043" algn="l" defTabSz="1042782" rtl="0" eaLnBrk="1" latinLnBrk="0" hangingPunct="1">
        <a:spcBef>
          <a:spcPts val="912"/>
        </a:spcBef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98129" indent="-198129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8824" indent="-187701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9519" indent="-187701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80215" indent="-198129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1338" indent="-198129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317" indent="-187701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04012" indent="-187701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852" indent="-187701" algn="l" defTabSz="1042782" rtl="0" eaLnBrk="1" latinLnBrk="0" hangingPunct="1">
        <a:spcBef>
          <a:spcPts val="342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6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64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66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3.png"/><Relationship Id="rId7" Type="http://schemas.openxmlformats.org/officeDocument/2006/relationships/image" Target="../media/image6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3.png"/><Relationship Id="rId7" Type="http://schemas.openxmlformats.org/officeDocument/2006/relationships/image" Target="../media/image6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33.jp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3.png"/><Relationship Id="rId7" Type="http://schemas.openxmlformats.org/officeDocument/2006/relationships/image" Target="../media/image6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67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jp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41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48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50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843" y="1837943"/>
            <a:ext cx="8124444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7038" y="3639312"/>
            <a:ext cx="214884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8812" y="3643885"/>
            <a:ext cx="269748" cy="137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98015" y="3643885"/>
            <a:ext cx="169162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5760" y="3698749"/>
            <a:ext cx="438912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5546" y="3639313"/>
            <a:ext cx="1216152" cy="141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2213" y="6617208"/>
            <a:ext cx="8429240" cy="13716"/>
          </a:xfrm>
          <a:custGeom>
            <a:avLst/>
            <a:gdLst/>
            <a:ahLst/>
            <a:cxnLst/>
            <a:rect l="l" t="t" r="r" b="b"/>
            <a:pathLst>
              <a:path w="8429240" h="13716">
                <a:moveTo>
                  <a:pt x="8429240" y="1524"/>
                </a:moveTo>
                <a:lnTo>
                  <a:pt x="0" y="0"/>
                </a:lnTo>
                <a:lnTo>
                  <a:pt x="0" y="12192"/>
                </a:lnTo>
                <a:lnTo>
                  <a:pt x="8429240" y="13716"/>
                </a:lnTo>
                <a:lnTo>
                  <a:pt x="842924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2213" y="6640070"/>
            <a:ext cx="8429240" cy="13715"/>
          </a:xfrm>
          <a:custGeom>
            <a:avLst/>
            <a:gdLst/>
            <a:ahLst/>
            <a:cxnLst/>
            <a:rect l="l" t="t" r="r" b="b"/>
            <a:pathLst>
              <a:path w="8429240" h="13715">
                <a:moveTo>
                  <a:pt x="8429240" y="1524"/>
                </a:moveTo>
                <a:lnTo>
                  <a:pt x="0" y="0"/>
                </a:lnTo>
                <a:lnTo>
                  <a:pt x="0" y="12191"/>
                </a:lnTo>
                <a:lnTo>
                  <a:pt x="8429240" y="13715"/>
                </a:lnTo>
                <a:lnTo>
                  <a:pt x="842924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1291" y="3776472"/>
            <a:ext cx="196596" cy="13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381" y="6336794"/>
            <a:ext cx="425195" cy="4251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2317" y="6492242"/>
            <a:ext cx="288035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2987" y="6487668"/>
            <a:ext cx="259080" cy="15239"/>
          </a:xfrm>
          <a:custGeom>
            <a:avLst/>
            <a:gdLst/>
            <a:ahLst/>
            <a:cxnLst/>
            <a:rect l="l" t="t" r="r" b="b"/>
            <a:pathLst>
              <a:path w="259080" h="15239">
                <a:moveTo>
                  <a:pt x="10219" y="14164"/>
                </a:moveTo>
                <a:lnTo>
                  <a:pt x="10668" y="13715"/>
                </a:lnTo>
                <a:lnTo>
                  <a:pt x="13715" y="12191"/>
                </a:lnTo>
                <a:lnTo>
                  <a:pt x="15240" y="10668"/>
                </a:lnTo>
                <a:lnTo>
                  <a:pt x="18287" y="9144"/>
                </a:lnTo>
                <a:lnTo>
                  <a:pt x="22860" y="7620"/>
                </a:lnTo>
                <a:lnTo>
                  <a:pt x="27432" y="6096"/>
                </a:lnTo>
                <a:lnTo>
                  <a:pt x="239268" y="6096"/>
                </a:lnTo>
                <a:lnTo>
                  <a:pt x="248412" y="9144"/>
                </a:lnTo>
                <a:lnTo>
                  <a:pt x="248687" y="9281"/>
                </a:lnTo>
                <a:lnTo>
                  <a:pt x="259080" y="9144"/>
                </a:lnTo>
                <a:lnTo>
                  <a:pt x="259080" y="7620"/>
                </a:lnTo>
                <a:lnTo>
                  <a:pt x="257556" y="7620"/>
                </a:lnTo>
                <a:lnTo>
                  <a:pt x="249936" y="3048"/>
                </a:lnTo>
                <a:lnTo>
                  <a:pt x="248412" y="3048"/>
                </a:lnTo>
                <a:lnTo>
                  <a:pt x="240792" y="0"/>
                </a:lnTo>
                <a:lnTo>
                  <a:pt x="25908" y="0"/>
                </a:lnTo>
                <a:lnTo>
                  <a:pt x="18287" y="3048"/>
                </a:lnTo>
                <a:lnTo>
                  <a:pt x="16764" y="3048"/>
                </a:lnTo>
                <a:lnTo>
                  <a:pt x="16764" y="4572"/>
                </a:lnTo>
                <a:lnTo>
                  <a:pt x="9143" y="7620"/>
                </a:lnTo>
                <a:lnTo>
                  <a:pt x="7620" y="9144"/>
                </a:lnTo>
                <a:lnTo>
                  <a:pt x="0" y="15239"/>
                </a:lnTo>
                <a:lnTo>
                  <a:pt x="10219" y="141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7745" y="6499859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63651" y="281940"/>
                </a:moveTo>
                <a:lnTo>
                  <a:pt x="265175" y="281940"/>
                </a:lnTo>
                <a:lnTo>
                  <a:pt x="265175" y="280416"/>
                </a:lnTo>
                <a:lnTo>
                  <a:pt x="272795" y="277368"/>
                </a:lnTo>
                <a:lnTo>
                  <a:pt x="274319" y="275844"/>
                </a:lnTo>
                <a:lnTo>
                  <a:pt x="281939" y="269748"/>
                </a:lnTo>
                <a:lnTo>
                  <a:pt x="288035" y="262127"/>
                </a:lnTo>
                <a:lnTo>
                  <a:pt x="289559" y="260603"/>
                </a:lnTo>
                <a:lnTo>
                  <a:pt x="292607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3840"/>
                </a:lnTo>
                <a:lnTo>
                  <a:pt x="297179" y="28955"/>
                </a:lnTo>
                <a:lnTo>
                  <a:pt x="294131" y="21336"/>
                </a:lnTo>
                <a:lnTo>
                  <a:pt x="294131" y="19812"/>
                </a:lnTo>
                <a:lnTo>
                  <a:pt x="292607" y="19812"/>
                </a:lnTo>
                <a:lnTo>
                  <a:pt x="289559" y="12192"/>
                </a:lnTo>
                <a:lnTo>
                  <a:pt x="288035" y="10668"/>
                </a:lnTo>
                <a:lnTo>
                  <a:pt x="281939" y="3048"/>
                </a:lnTo>
                <a:lnTo>
                  <a:pt x="271720" y="1972"/>
                </a:lnTo>
                <a:lnTo>
                  <a:pt x="274319" y="4572"/>
                </a:lnTo>
                <a:lnTo>
                  <a:pt x="277367" y="6096"/>
                </a:lnTo>
                <a:lnTo>
                  <a:pt x="278891" y="7620"/>
                </a:lnTo>
                <a:lnTo>
                  <a:pt x="278891" y="10668"/>
                </a:lnTo>
                <a:lnTo>
                  <a:pt x="280416" y="10668"/>
                </a:lnTo>
                <a:lnTo>
                  <a:pt x="283463" y="13716"/>
                </a:lnTo>
                <a:lnTo>
                  <a:pt x="283463" y="16764"/>
                </a:lnTo>
                <a:lnTo>
                  <a:pt x="286511" y="18288"/>
                </a:lnTo>
                <a:lnTo>
                  <a:pt x="286511" y="21336"/>
                </a:lnTo>
                <a:lnTo>
                  <a:pt x="288035" y="21336"/>
                </a:lnTo>
                <a:lnTo>
                  <a:pt x="288035" y="25908"/>
                </a:lnTo>
                <a:lnTo>
                  <a:pt x="289559" y="25908"/>
                </a:lnTo>
                <a:lnTo>
                  <a:pt x="289559" y="30479"/>
                </a:lnTo>
                <a:lnTo>
                  <a:pt x="291083" y="30479"/>
                </a:lnTo>
                <a:lnTo>
                  <a:pt x="289559" y="242316"/>
                </a:lnTo>
                <a:lnTo>
                  <a:pt x="286511" y="251460"/>
                </a:lnTo>
                <a:lnTo>
                  <a:pt x="284988" y="254508"/>
                </a:lnTo>
                <a:lnTo>
                  <a:pt x="283463" y="256032"/>
                </a:lnTo>
                <a:lnTo>
                  <a:pt x="281939" y="259079"/>
                </a:lnTo>
                <a:lnTo>
                  <a:pt x="278891" y="262127"/>
                </a:lnTo>
                <a:lnTo>
                  <a:pt x="277367" y="265175"/>
                </a:lnTo>
                <a:lnTo>
                  <a:pt x="274319" y="266700"/>
                </a:lnTo>
                <a:lnTo>
                  <a:pt x="271271" y="269748"/>
                </a:lnTo>
                <a:lnTo>
                  <a:pt x="268223" y="271272"/>
                </a:lnTo>
                <a:lnTo>
                  <a:pt x="266699" y="272796"/>
                </a:lnTo>
                <a:lnTo>
                  <a:pt x="263651" y="274320"/>
                </a:lnTo>
                <a:lnTo>
                  <a:pt x="254507" y="277368"/>
                </a:lnTo>
                <a:lnTo>
                  <a:pt x="254507" y="278892"/>
                </a:lnTo>
                <a:lnTo>
                  <a:pt x="42671" y="277368"/>
                </a:lnTo>
                <a:lnTo>
                  <a:pt x="33527" y="274320"/>
                </a:lnTo>
                <a:lnTo>
                  <a:pt x="30479" y="272796"/>
                </a:lnTo>
                <a:lnTo>
                  <a:pt x="28955" y="271272"/>
                </a:lnTo>
                <a:lnTo>
                  <a:pt x="25907" y="269748"/>
                </a:lnTo>
                <a:lnTo>
                  <a:pt x="22859" y="266700"/>
                </a:lnTo>
                <a:lnTo>
                  <a:pt x="19811" y="265175"/>
                </a:lnTo>
                <a:lnTo>
                  <a:pt x="18287" y="265175"/>
                </a:lnTo>
                <a:lnTo>
                  <a:pt x="18287" y="262127"/>
                </a:lnTo>
                <a:lnTo>
                  <a:pt x="15239" y="259079"/>
                </a:lnTo>
                <a:lnTo>
                  <a:pt x="13715" y="259079"/>
                </a:lnTo>
                <a:lnTo>
                  <a:pt x="13715" y="256032"/>
                </a:lnTo>
                <a:lnTo>
                  <a:pt x="10667" y="254508"/>
                </a:lnTo>
                <a:lnTo>
                  <a:pt x="10667" y="251460"/>
                </a:lnTo>
                <a:lnTo>
                  <a:pt x="9143" y="251460"/>
                </a:lnTo>
                <a:lnTo>
                  <a:pt x="9143" y="246888"/>
                </a:lnTo>
                <a:lnTo>
                  <a:pt x="7619" y="246888"/>
                </a:lnTo>
                <a:lnTo>
                  <a:pt x="7619" y="242316"/>
                </a:lnTo>
                <a:lnTo>
                  <a:pt x="6095" y="242316"/>
                </a:lnTo>
                <a:lnTo>
                  <a:pt x="6095" y="30479"/>
                </a:lnTo>
                <a:lnTo>
                  <a:pt x="0" y="28955"/>
                </a:lnTo>
                <a:lnTo>
                  <a:pt x="0" y="242316"/>
                </a:lnTo>
                <a:lnTo>
                  <a:pt x="0" y="243840"/>
                </a:lnTo>
                <a:lnTo>
                  <a:pt x="3047" y="251460"/>
                </a:lnTo>
                <a:lnTo>
                  <a:pt x="3047" y="252984"/>
                </a:lnTo>
                <a:lnTo>
                  <a:pt x="7619" y="260603"/>
                </a:lnTo>
                <a:lnTo>
                  <a:pt x="7619" y="262127"/>
                </a:lnTo>
                <a:lnTo>
                  <a:pt x="9143" y="262127"/>
                </a:lnTo>
                <a:lnTo>
                  <a:pt x="15239" y="269748"/>
                </a:lnTo>
                <a:lnTo>
                  <a:pt x="22859" y="275844"/>
                </a:lnTo>
                <a:lnTo>
                  <a:pt x="24383" y="277368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7" y="284988"/>
                </a:lnTo>
                <a:lnTo>
                  <a:pt x="256031" y="284988"/>
                </a:lnTo>
                <a:lnTo>
                  <a:pt x="263651" y="28194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7745" y="6496814"/>
            <a:ext cx="281939" cy="36575"/>
          </a:xfrm>
          <a:custGeom>
            <a:avLst/>
            <a:gdLst/>
            <a:ahLst/>
            <a:cxnLst/>
            <a:rect l="l" t="t" r="r" b="b"/>
            <a:pathLst>
              <a:path w="281939" h="36575">
                <a:moveTo>
                  <a:pt x="9143" y="24384"/>
                </a:moveTo>
                <a:lnTo>
                  <a:pt x="10667" y="21336"/>
                </a:lnTo>
                <a:lnTo>
                  <a:pt x="12191" y="19812"/>
                </a:lnTo>
                <a:lnTo>
                  <a:pt x="13715" y="16763"/>
                </a:lnTo>
                <a:lnTo>
                  <a:pt x="16763" y="13715"/>
                </a:lnTo>
                <a:lnTo>
                  <a:pt x="18287" y="10667"/>
                </a:lnTo>
                <a:lnTo>
                  <a:pt x="19811" y="9143"/>
                </a:lnTo>
                <a:lnTo>
                  <a:pt x="22859" y="7619"/>
                </a:lnTo>
                <a:lnTo>
                  <a:pt x="25459" y="5020"/>
                </a:lnTo>
                <a:lnTo>
                  <a:pt x="15239" y="6095"/>
                </a:lnTo>
                <a:lnTo>
                  <a:pt x="9143" y="13715"/>
                </a:lnTo>
                <a:lnTo>
                  <a:pt x="7619" y="15239"/>
                </a:lnTo>
                <a:lnTo>
                  <a:pt x="4571" y="22860"/>
                </a:lnTo>
                <a:lnTo>
                  <a:pt x="3047" y="22860"/>
                </a:lnTo>
                <a:lnTo>
                  <a:pt x="3047" y="24384"/>
                </a:lnTo>
                <a:lnTo>
                  <a:pt x="0" y="32003"/>
                </a:lnTo>
                <a:lnTo>
                  <a:pt x="6095" y="33527"/>
                </a:lnTo>
                <a:lnTo>
                  <a:pt x="9143" y="24384"/>
                </a:lnTo>
                <a:close/>
              </a:path>
              <a:path w="281939" h="36575">
                <a:moveTo>
                  <a:pt x="274319" y="0"/>
                </a:moveTo>
                <a:lnTo>
                  <a:pt x="263927" y="137"/>
                </a:lnTo>
                <a:lnTo>
                  <a:pt x="266699" y="1524"/>
                </a:lnTo>
                <a:lnTo>
                  <a:pt x="268223" y="3047"/>
                </a:lnTo>
                <a:lnTo>
                  <a:pt x="271271" y="4571"/>
                </a:lnTo>
                <a:lnTo>
                  <a:pt x="271720" y="5020"/>
                </a:lnTo>
                <a:lnTo>
                  <a:pt x="281939" y="6095"/>
                </a:lnTo>
                <a:lnTo>
                  <a:pt x="274319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2317" y="6492242"/>
            <a:ext cx="288035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2987" y="6487668"/>
            <a:ext cx="259080" cy="15239"/>
          </a:xfrm>
          <a:custGeom>
            <a:avLst/>
            <a:gdLst/>
            <a:ahLst/>
            <a:cxnLst/>
            <a:rect l="l" t="t" r="r" b="b"/>
            <a:pathLst>
              <a:path w="259080" h="15239">
                <a:moveTo>
                  <a:pt x="7620" y="9144"/>
                </a:moveTo>
                <a:lnTo>
                  <a:pt x="0" y="15239"/>
                </a:lnTo>
                <a:lnTo>
                  <a:pt x="28956" y="12191"/>
                </a:lnTo>
                <a:lnTo>
                  <a:pt x="259080" y="9144"/>
                </a:lnTo>
                <a:lnTo>
                  <a:pt x="259080" y="7620"/>
                </a:lnTo>
                <a:lnTo>
                  <a:pt x="257556" y="7620"/>
                </a:lnTo>
                <a:lnTo>
                  <a:pt x="249936" y="3048"/>
                </a:lnTo>
                <a:lnTo>
                  <a:pt x="248412" y="3048"/>
                </a:lnTo>
                <a:lnTo>
                  <a:pt x="240792" y="0"/>
                </a:lnTo>
                <a:lnTo>
                  <a:pt x="25908" y="0"/>
                </a:lnTo>
                <a:lnTo>
                  <a:pt x="18287" y="3048"/>
                </a:lnTo>
                <a:lnTo>
                  <a:pt x="16764" y="3048"/>
                </a:lnTo>
                <a:lnTo>
                  <a:pt x="16764" y="4572"/>
                </a:lnTo>
                <a:lnTo>
                  <a:pt x="9143" y="7620"/>
                </a:lnTo>
                <a:lnTo>
                  <a:pt x="7620" y="914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7745" y="6499859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83463" y="240792"/>
                </a:moveTo>
                <a:lnTo>
                  <a:pt x="284988" y="239268"/>
                </a:lnTo>
                <a:lnTo>
                  <a:pt x="281939" y="248412"/>
                </a:lnTo>
                <a:lnTo>
                  <a:pt x="281939" y="246888"/>
                </a:lnTo>
                <a:lnTo>
                  <a:pt x="277367" y="254508"/>
                </a:lnTo>
                <a:lnTo>
                  <a:pt x="278891" y="254508"/>
                </a:lnTo>
                <a:lnTo>
                  <a:pt x="272795" y="260603"/>
                </a:lnTo>
                <a:lnTo>
                  <a:pt x="266699" y="266700"/>
                </a:lnTo>
                <a:lnTo>
                  <a:pt x="266699" y="265175"/>
                </a:lnTo>
                <a:lnTo>
                  <a:pt x="259079" y="269748"/>
                </a:lnTo>
                <a:lnTo>
                  <a:pt x="260603" y="269748"/>
                </a:lnTo>
                <a:lnTo>
                  <a:pt x="251459" y="272796"/>
                </a:lnTo>
                <a:lnTo>
                  <a:pt x="252983" y="271272"/>
                </a:lnTo>
                <a:lnTo>
                  <a:pt x="243839" y="272796"/>
                </a:lnTo>
                <a:lnTo>
                  <a:pt x="53339" y="272796"/>
                </a:lnTo>
                <a:lnTo>
                  <a:pt x="44195" y="271272"/>
                </a:lnTo>
                <a:lnTo>
                  <a:pt x="45719" y="272796"/>
                </a:lnTo>
                <a:lnTo>
                  <a:pt x="36575" y="269748"/>
                </a:lnTo>
                <a:lnTo>
                  <a:pt x="38100" y="269748"/>
                </a:lnTo>
                <a:lnTo>
                  <a:pt x="30479" y="265175"/>
                </a:lnTo>
                <a:lnTo>
                  <a:pt x="30479" y="266700"/>
                </a:lnTo>
                <a:lnTo>
                  <a:pt x="24383" y="260603"/>
                </a:lnTo>
                <a:lnTo>
                  <a:pt x="18287" y="254508"/>
                </a:lnTo>
                <a:lnTo>
                  <a:pt x="19811" y="254508"/>
                </a:lnTo>
                <a:lnTo>
                  <a:pt x="15239" y="246888"/>
                </a:lnTo>
                <a:lnTo>
                  <a:pt x="15239" y="248412"/>
                </a:lnTo>
                <a:lnTo>
                  <a:pt x="12191" y="239268"/>
                </a:lnTo>
                <a:lnTo>
                  <a:pt x="12191" y="32003"/>
                </a:lnTo>
                <a:lnTo>
                  <a:pt x="0" y="28955"/>
                </a:lnTo>
                <a:lnTo>
                  <a:pt x="0" y="242316"/>
                </a:lnTo>
                <a:lnTo>
                  <a:pt x="12191" y="240792"/>
                </a:lnTo>
                <a:lnTo>
                  <a:pt x="0" y="242316"/>
                </a:lnTo>
                <a:lnTo>
                  <a:pt x="0" y="243840"/>
                </a:lnTo>
                <a:lnTo>
                  <a:pt x="3047" y="251460"/>
                </a:lnTo>
                <a:lnTo>
                  <a:pt x="3047" y="252984"/>
                </a:lnTo>
                <a:lnTo>
                  <a:pt x="7619" y="260603"/>
                </a:lnTo>
                <a:lnTo>
                  <a:pt x="7619" y="262127"/>
                </a:lnTo>
                <a:lnTo>
                  <a:pt x="9143" y="262127"/>
                </a:lnTo>
                <a:lnTo>
                  <a:pt x="15239" y="269748"/>
                </a:lnTo>
                <a:lnTo>
                  <a:pt x="22859" y="275844"/>
                </a:lnTo>
                <a:lnTo>
                  <a:pt x="24383" y="277368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7" y="284988"/>
                </a:lnTo>
                <a:lnTo>
                  <a:pt x="256031" y="284988"/>
                </a:ln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5" y="277368"/>
                </a:lnTo>
                <a:lnTo>
                  <a:pt x="274319" y="275844"/>
                </a:lnTo>
                <a:lnTo>
                  <a:pt x="281939" y="269748"/>
                </a:lnTo>
                <a:lnTo>
                  <a:pt x="288035" y="262127"/>
                </a:lnTo>
                <a:lnTo>
                  <a:pt x="289559" y="260603"/>
                </a:lnTo>
                <a:lnTo>
                  <a:pt x="292607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3840"/>
                </a:lnTo>
                <a:lnTo>
                  <a:pt x="297179" y="28955"/>
                </a:lnTo>
                <a:lnTo>
                  <a:pt x="294131" y="21336"/>
                </a:lnTo>
                <a:lnTo>
                  <a:pt x="294131" y="19812"/>
                </a:lnTo>
                <a:lnTo>
                  <a:pt x="292607" y="19812"/>
                </a:lnTo>
                <a:lnTo>
                  <a:pt x="289559" y="12192"/>
                </a:lnTo>
                <a:lnTo>
                  <a:pt x="288035" y="10668"/>
                </a:lnTo>
                <a:lnTo>
                  <a:pt x="281939" y="3048"/>
                </a:lnTo>
                <a:lnTo>
                  <a:pt x="252983" y="0"/>
                </a:lnTo>
                <a:lnTo>
                  <a:pt x="45719" y="0"/>
                </a:lnTo>
                <a:lnTo>
                  <a:pt x="251459" y="0"/>
                </a:lnTo>
                <a:lnTo>
                  <a:pt x="260603" y="3048"/>
                </a:lnTo>
                <a:lnTo>
                  <a:pt x="259079" y="3048"/>
                </a:lnTo>
                <a:lnTo>
                  <a:pt x="266699" y="7620"/>
                </a:lnTo>
                <a:lnTo>
                  <a:pt x="266699" y="6096"/>
                </a:lnTo>
                <a:lnTo>
                  <a:pt x="272795" y="12192"/>
                </a:lnTo>
                <a:lnTo>
                  <a:pt x="278891" y="18288"/>
                </a:lnTo>
                <a:lnTo>
                  <a:pt x="277367" y="18288"/>
                </a:lnTo>
                <a:lnTo>
                  <a:pt x="281939" y="25908"/>
                </a:lnTo>
                <a:lnTo>
                  <a:pt x="281939" y="24384"/>
                </a:lnTo>
                <a:lnTo>
                  <a:pt x="284988" y="33527"/>
                </a:lnTo>
                <a:lnTo>
                  <a:pt x="283463" y="32003"/>
                </a:lnTo>
                <a:lnTo>
                  <a:pt x="284988" y="41148"/>
                </a:lnTo>
                <a:lnTo>
                  <a:pt x="284988" y="231648"/>
                </a:lnTo>
                <a:lnTo>
                  <a:pt x="283463" y="24079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7745" y="6496814"/>
            <a:ext cx="281939" cy="36575"/>
          </a:xfrm>
          <a:custGeom>
            <a:avLst/>
            <a:gdLst/>
            <a:ahLst/>
            <a:cxnLst/>
            <a:rect l="l" t="t" r="r" b="b"/>
            <a:pathLst>
              <a:path w="281939" h="36575">
                <a:moveTo>
                  <a:pt x="281939" y="6095"/>
                </a:moveTo>
                <a:lnTo>
                  <a:pt x="274319" y="0"/>
                </a:lnTo>
                <a:lnTo>
                  <a:pt x="44195" y="3047"/>
                </a:lnTo>
                <a:lnTo>
                  <a:pt x="15239" y="6095"/>
                </a:lnTo>
                <a:lnTo>
                  <a:pt x="9143" y="13715"/>
                </a:lnTo>
                <a:lnTo>
                  <a:pt x="7619" y="15239"/>
                </a:lnTo>
                <a:lnTo>
                  <a:pt x="4571" y="22860"/>
                </a:lnTo>
                <a:lnTo>
                  <a:pt x="3047" y="22860"/>
                </a:lnTo>
                <a:lnTo>
                  <a:pt x="3047" y="24384"/>
                </a:lnTo>
                <a:lnTo>
                  <a:pt x="0" y="32003"/>
                </a:lnTo>
                <a:lnTo>
                  <a:pt x="12191" y="35051"/>
                </a:lnTo>
                <a:lnTo>
                  <a:pt x="12191" y="36575"/>
                </a:lnTo>
                <a:lnTo>
                  <a:pt x="15239" y="27432"/>
                </a:lnTo>
                <a:lnTo>
                  <a:pt x="15239" y="28956"/>
                </a:lnTo>
                <a:lnTo>
                  <a:pt x="19811" y="21336"/>
                </a:lnTo>
                <a:lnTo>
                  <a:pt x="18287" y="21336"/>
                </a:lnTo>
                <a:lnTo>
                  <a:pt x="24383" y="15239"/>
                </a:lnTo>
                <a:lnTo>
                  <a:pt x="30479" y="9143"/>
                </a:lnTo>
                <a:lnTo>
                  <a:pt x="30479" y="10667"/>
                </a:lnTo>
                <a:lnTo>
                  <a:pt x="38100" y="6095"/>
                </a:lnTo>
                <a:lnTo>
                  <a:pt x="36575" y="6095"/>
                </a:lnTo>
                <a:lnTo>
                  <a:pt x="45719" y="3047"/>
                </a:lnTo>
                <a:lnTo>
                  <a:pt x="252983" y="3047"/>
                </a:lnTo>
                <a:lnTo>
                  <a:pt x="281939" y="609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075" y="6551679"/>
            <a:ext cx="571500" cy="4983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09994" y="6620255"/>
            <a:ext cx="425196" cy="4297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03316" y="6563870"/>
            <a:ext cx="288035" cy="2880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8744" y="6571487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56031" y="283464"/>
                </a:move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6" y="275844"/>
                </a:lnTo>
                <a:lnTo>
                  <a:pt x="274320" y="275844"/>
                </a:lnTo>
                <a:lnTo>
                  <a:pt x="281940" y="269748"/>
                </a:lnTo>
                <a:lnTo>
                  <a:pt x="288036" y="262127"/>
                </a:lnTo>
                <a:lnTo>
                  <a:pt x="289560" y="260604"/>
                </a:lnTo>
                <a:lnTo>
                  <a:pt x="292608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2316"/>
                </a:lnTo>
                <a:lnTo>
                  <a:pt x="297179" y="28956"/>
                </a:lnTo>
                <a:lnTo>
                  <a:pt x="294131" y="19812"/>
                </a:lnTo>
                <a:lnTo>
                  <a:pt x="292608" y="19812"/>
                </a:lnTo>
                <a:lnTo>
                  <a:pt x="289560" y="10668"/>
                </a:lnTo>
                <a:lnTo>
                  <a:pt x="288036" y="10668"/>
                </a:lnTo>
                <a:lnTo>
                  <a:pt x="281940" y="3048"/>
                </a:lnTo>
                <a:lnTo>
                  <a:pt x="271720" y="1972"/>
                </a:lnTo>
                <a:lnTo>
                  <a:pt x="272796" y="3048"/>
                </a:lnTo>
                <a:lnTo>
                  <a:pt x="275844" y="4572"/>
                </a:lnTo>
                <a:lnTo>
                  <a:pt x="280416" y="9144"/>
                </a:lnTo>
                <a:lnTo>
                  <a:pt x="280416" y="12192"/>
                </a:lnTo>
                <a:lnTo>
                  <a:pt x="281940" y="12192"/>
                </a:lnTo>
                <a:lnTo>
                  <a:pt x="284988" y="15240"/>
                </a:lnTo>
                <a:lnTo>
                  <a:pt x="284988" y="18288"/>
                </a:lnTo>
                <a:lnTo>
                  <a:pt x="286512" y="18288"/>
                </a:lnTo>
                <a:lnTo>
                  <a:pt x="286512" y="21336"/>
                </a:lnTo>
                <a:lnTo>
                  <a:pt x="288036" y="21336"/>
                </a:lnTo>
                <a:lnTo>
                  <a:pt x="288036" y="25908"/>
                </a:lnTo>
                <a:lnTo>
                  <a:pt x="289560" y="25908"/>
                </a:lnTo>
                <a:lnTo>
                  <a:pt x="289560" y="30480"/>
                </a:lnTo>
                <a:lnTo>
                  <a:pt x="291084" y="30480"/>
                </a:lnTo>
                <a:lnTo>
                  <a:pt x="289560" y="242316"/>
                </a:lnTo>
                <a:lnTo>
                  <a:pt x="286512" y="251460"/>
                </a:lnTo>
                <a:lnTo>
                  <a:pt x="284988" y="252984"/>
                </a:lnTo>
                <a:lnTo>
                  <a:pt x="281940" y="259080"/>
                </a:lnTo>
                <a:lnTo>
                  <a:pt x="278892" y="262127"/>
                </a:lnTo>
                <a:lnTo>
                  <a:pt x="277368" y="265175"/>
                </a:lnTo>
                <a:lnTo>
                  <a:pt x="274320" y="266700"/>
                </a:lnTo>
                <a:lnTo>
                  <a:pt x="271272" y="269748"/>
                </a:lnTo>
                <a:lnTo>
                  <a:pt x="265175" y="272796"/>
                </a:lnTo>
                <a:lnTo>
                  <a:pt x="263651" y="274320"/>
                </a:lnTo>
                <a:lnTo>
                  <a:pt x="259079" y="275844"/>
                </a:lnTo>
                <a:lnTo>
                  <a:pt x="252984" y="277368"/>
                </a:lnTo>
                <a:lnTo>
                  <a:pt x="252984" y="278892"/>
                </a:lnTo>
                <a:lnTo>
                  <a:pt x="44196" y="277368"/>
                </a:lnTo>
                <a:lnTo>
                  <a:pt x="38100" y="275844"/>
                </a:lnTo>
                <a:lnTo>
                  <a:pt x="33527" y="274320"/>
                </a:lnTo>
                <a:lnTo>
                  <a:pt x="32003" y="272796"/>
                </a:lnTo>
                <a:lnTo>
                  <a:pt x="25908" y="269748"/>
                </a:lnTo>
                <a:lnTo>
                  <a:pt x="15240" y="259080"/>
                </a:lnTo>
                <a:lnTo>
                  <a:pt x="13716" y="259080"/>
                </a:lnTo>
                <a:lnTo>
                  <a:pt x="13716" y="256032"/>
                </a:lnTo>
                <a:lnTo>
                  <a:pt x="12192" y="256032"/>
                </a:lnTo>
                <a:lnTo>
                  <a:pt x="12192" y="252984"/>
                </a:lnTo>
                <a:lnTo>
                  <a:pt x="9144" y="251460"/>
                </a:lnTo>
                <a:lnTo>
                  <a:pt x="9144" y="246888"/>
                </a:lnTo>
                <a:lnTo>
                  <a:pt x="7620" y="246888"/>
                </a:lnTo>
                <a:lnTo>
                  <a:pt x="7620" y="242316"/>
                </a:lnTo>
                <a:lnTo>
                  <a:pt x="6096" y="242316"/>
                </a:lnTo>
                <a:lnTo>
                  <a:pt x="6096" y="30480"/>
                </a:lnTo>
                <a:lnTo>
                  <a:pt x="0" y="28956"/>
                </a:lnTo>
                <a:lnTo>
                  <a:pt x="0" y="242316"/>
                </a:lnTo>
                <a:lnTo>
                  <a:pt x="3048" y="251460"/>
                </a:lnTo>
                <a:lnTo>
                  <a:pt x="3048" y="252984"/>
                </a:lnTo>
                <a:lnTo>
                  <a:pt x="7620" y="260604"/>
                </a:lnTo>
                <a:lnTo>
                  <a:pt x="7620" y="262127"/>
                </a:lnTo>
                <a:lnTo>
                  <a:pt x="9144" y="262127"/>
                </a:lnTo>
                <a:lnTo>
                  <a:pt x="15240" y="269748"/>
                </a:lnTo>
                <a:lnTo>
                  <a:pt x="22860" y="275844"/>
                </a:lnTo>
                <a:lnTo>
                  <a:pt x="24384" y="275844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8" y="283464"/>
                </a:lnTo>
                <a:lnTo>
                  <a:pt x="42672" y="284988"/>
                </a:lnTo>
                <a:lnTo>
                  <a:pt x="254508" y="284988"/>
                </a:lnTo>
                <a:lnTo>
                  <a:pt x="256031" y="2834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8743" y="6568441"/>
            <a:ext cx="281940" cy="36575"/>
          </a:xfrm>
          <a:custGeom>
            <a:avLst/>
            <a:gdLst/>
            <a:ahLst/>
            <a:cxnLst/>
            <a:rect l="l" t="t" r="r" b="b"/>
            <a:pathLst>
              <a:path w="281940" h="36575">
                <a:moveTo>
                  <a:pt x="6096" y="33528"/>
                </a:moveTo>
                <a:lnTo>
                  <a:pt x="9144" y="24384"/>
                </a:lnTo>
                <a:lnTo>
                  <a:pt x="12192" y="18288"/>
                </a:lnTo>
                <a:lnTo>
                  <a:pt x="16764" y="13716"/>
                </a:lnTo>
                <a:lnTo>
                  <a:pt x="18288" y="10668"/>
                </a:lnTo>
                <a:lnTo>
                  <a:pt x="19812" y="9144"/>
                </a:lnTo>
                <a:lnTo>
                  <a:pt x="22860" y="7620"/>
                </a:lnTo>
                <a:lnTo>
                  <a:pt x="25459" y="5020"/>
                </a:lnTo>
                <a:lnTo>
                  <a:pt x="15240" y="6096"/>
                </a:lnTo>
                <a:lnTo>
                  <a:pt x="9144" y="13716"/>
                </a:lnTo>
                <a:lnTo>
                  <a:pt x="7620" y="13716"/>
                </a:lnTo>
                <a:lnTo>
                  <a:pt x="4572" y="22860"/>
                </a:lnTo>
                <a:lnTo>
                  <a:pt x="3048" y="22860"/>
                </a:lnTo>
                <a:lnTo>
                  <a:pt x="0" y="32004"/>
                </a:lnTo>
                <a:lnTo>
                  <a:pt x="6096" y="33528"/>
                </a:lnTo>
                <a:close/>
              </a:path>
              <a:path w="281940" h="36575">
                <a:moveTo>
                  <a:pt x="274320" y="0"/>
                </a:moveTo>
                <a:lnTo>
                  <a:pt x="263927" y="137"/>
                </a:lnTo>
                <a:lnTo>
                  <a:pt x="269748" y="3048"/>
                </a:lnTo>
                <a:lnTo>
                  <a:pt x="271720" y="5020"/>
                </a:lnTo>
                <a:lnTo>
                  <a:pt x="281940" y="6096"/>
                </a:lnTo>
                <a:lnTo>
                  <a:pt x="274320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13982" y="6557773"/>
            <a:ext cx="259079" cy="16762"/>
          </a:xfrm>
          <a:custGeom>
            <a:avLst/>
            <a:gdLst/>
            <a:ahLst/>
            <a:cxnLst/>
            <a:rect l="l" t="t" r="r" b="b"/>
            <a:pathLst>
              <a:path w="259079" h="16763">
                <a:moveTo>
                  <a:pt x="10219" y="15688"/>
                </a:moveTo>
                <a:lnTo>
                  <a:pt x="12191" y="13715"/>
                </a:lnTo>
                <a:lnTo>
                  <a:pt x="18287" y="10667"/>
                </a:lnTo>
                <a:lnTo>
                  <a:pt x="22859" y="9143"/>
                </a:lnTo>
                <a:lnTo>
                  <a:pt x="27431" y="7620"/>
                </a:lnTo>
                <a:lnTo>
                  <a:pt x="239268" y="7620"/>
                </a:lnTo>
                <a:lnTo>
                  <a:pt x="248411" y="10667"/>
                </a:lnTo>
                <a:lnTo>
                  <a:pt x="248687" y="10805"/>
                </a:lnTo>
                <a:lnTo>
                  <a:pt x="259079" y="10667"/>
                </a:lnTo>
                <a:lnTo>
                  <a:pt x="259079" y="9143"/>
                </a:lnTo>
                <a:lnTo>
                  <a:pt x="257555" y="9143"/>
                </a:lnTo>
                <a:lnTo>
                  <a:pt x="249935" y="4572"/>
                </a:lnTo>
                <a:lnTo>
                  <a:pt x="248411" y="4572"/>
                </a:lnTo>
                <a:lnTo>
                  <a:pt x="240791" y="1524"/>
                </a:lnTo>
                <a:lnTo>
                  <a:pt x="239268" y="1524"/>
                </a:lnTo>
                <a:lnTo>
                  <a:pt x="228600" y="0"/>
                </a:lnTo>
                <a:lnTo>
                  <a:pt x="38100" y="0"/>
                </a:lnTo>
                <a:lnTo>
                  <a:pt x="27431" y="1524"/>
                </a:lnTo>
                <a:lnTo>
                  <a:pt x="25907" y="1524"/>
                </a:lnTo>
                <a:lnTo>
                  <a:pt x="18287" y="4572"/>
                </a:lnTo>
                <a:lnTo>
                  <a:pt x="16763" y="4572"/>
                </a:lnTo>
                <a:lnTo>
                  <a:pt x="9144" y="9143"/>
                </a:lnTo>
                <a:lnTo>
                  <a:pt x="7620" y="9143"/>
                </a:lnTo>
                <a:lnTo>
                  <a:pt x="7620" y="10667"/>
                </a:lnTo>
                <a:lnTo>
                  <a:pt x="0" y="16763"/>
                </a:lnTo>
                <a:lnTo>
                  <a:pt x="10219" y="1568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03316" y="6563870"/>
            <a:ext cx="288035" cy="2880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98744" y="6571487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81940" y="269748"/>
                </a:moveTo>
                <a:lnTo>
                  <a:pt x="288036" y="262127"/>
                </a:lnTo>
                <a:lnTo>
                  <a:pt x="289560" y="260604"/>
                </a:lnTo>
                <a:lnTo>
                  <a:pt x="292608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2316"/>
                </a:lnTo>
                <a:lnTo>
                  <a:pt x="297179" y="28956"/>
                </a:lnTo>
                <a:lnTo>
                  <a:pt x="294131" y="19812"/>
                </a:lnTo>
                <a:lnTo>
                  <a:pt x="292608" y="19812"/>
                </a:lnTo>
                <a:lnTo>
                  <a:pt x="289560" y="10668"/>
                </a:lnTo>
                <a:lnTo>
                  <a:pt x="288036" y="10668"/>
                </a:lnTo>
                <a:lnTo>
                  <a:pt x="281940" y="3048"/>
                </a:lnTo>
                <a:lnTo>
                  <a:pt x="252984" y="0"/>
                </a:lnTo>
                <a:lnTo>
                  <a:pt x="45720" y="0"/>
                </a:lnTo>
                <a:lnTo>
                  <a:pt x="251460" y="0"/>
                </a:lnTo>
                <a:lnTo>
                  <a:pt x="260603" y="3048"/>
                </a:lnTo>
                <a:lnTo>
                  <a:pt x="259079" y="3048"/>
                </a:lnTo>
                <a:lnTo>
                  <a:pt x="266700" y="7620"/>
                </a:lnTo>
                <a:lnTo>
                  <a:pt x="266700" y="6096"/>
                </a:lnTo>
                <a:lnTo>
                  <a:pt x="272796" y="12192"/>
                </a:lnTo>
                <a:lnTo>
                  <a:pt x="272796" y="10668"/>
                </a:lnTo>
                <a:lnTo>
                  <a:pt x="278892" y="18288"/>
                </a:lnTo>
                <a:lnTo>
                  <a:pt x="277368" y="16764"/>
                </a:lnTo>
                <a:lnTo>
                  <a:pt x="281940" y="25908"/>
                </a:lnTo>
                <a:lnTo>
                  <a:pt x="281940" y="24384"/>
                </a:lnTo>
                <a:lnTo>
                  <a:pt x="284988" y="33527"/>
                </a:lnTo>
                <a:lnTo>
                  <a:pt x="283464" y="32004"/>
                </a:lnTo>
                <a:lnTo>
                  <a:pt x="284988" y="41148"/>
                </a:lnTo>
                <a:lnTo>
                  <a:pt x="284988" y="231648"/>
                </a:lnTo>
                <a:lnTo>
                  <a:pt x="283464" y="240792"/>
                </a:lnTo>
                <a:lnTo>
                  <a:pt x="284988" y="239268"/>
                </a:lnTo>
                <a:lnTo>
                  <a:pt x="281940" y="248412"/>
                </a:lnTo>
                <a:lnTo>
                  <a:pt x="281940" y="246888"/>
                </a:lnTo>
                <a:lnTo>
                  <a:pt x="277368" y="254508"/>
                </a:lnTo>
                <a:lnTo>
                  <a:pt x="278892" y="254508"/>
                </a:lnTo>
                <a:lnTo>
                  <a:pt x="272796" y="260604"/>
                </a:lnTo>
                <a:lnTo>
                  <a:pt x="266700" y="266700"/>
                </a:lnTo>
                <a:lnTo>
                  <a:pt x="266700" y="265175"/>
                </a:lnTo>
                <a:lnTo>
                  <a:pt x="259079" y="269748"/>
                </a:lnTo>
                <a:lnTo>
                  <a:pt x="260603" y="269748"/>
                </a:lnTo>
                <a:lnTo>
                  <a:pt x="251460" y="271272"/>
                </a:lnTo>
                <a:lnTo>
                  <a:pt x="252984" y="271272"/>
                </a:lnTo>
                <a:lnTo>
                  <a:pt x="243840" y="272796"/>
                </a:lnTo>
                <a:lnTo>
                  <a:pt x="53340" y="272796"/>
                </a:lnTo>
                <a:lnTo>
                  <a:pt x="44196" y="271272"/>
                </a:lnTo>
                <a:lnTo>
                  <a:pt x="45720" y="271272"/>
                </a:lnTo>
                <a:lnTo>
                  <a:pt x="36575" y="269748"/>
                </a:lnTo>
                <a:lnTo>
                  <a:pt x="38100" y="269748"/>
                </a:lnTo>
                <a:lnTo>
                  <a:pt x="30479" y="265175"/>
                </a:lnTo>
                <a:lnTo>
                  <a:pt x="30479" y="266700"/>
                </a:lnTo>
                <a:lnTo>
                  <a:pt x="24384" y="260604"/>
                </a:lnTo>
                <a:lnTo>
                  <a:pt x="18288" y="254508"/>
                </a:lnTo>
                <a:lnTo>
                  <a:pt x="19812" y="254508"/>
                </a:lnTo>
                <a:lnTo>
                  <a:pt x="15240" y="246888"/>
                </a:lnTo>
                <a:lnTo>
                  <a:pt x="15240" y="248412"/>
                </a:lnTo>
                <a:lnTo>
                  <a:pt x="12192" y="240792"/>
                </a:lnTo>
                <a:lnTo>
                  <a:pt x="15240" y="248412"/>
                </a:lnTo>
                <a:lnTo>
                  <a:pt x="12192" y="239268"/>
                </a:lnTo>
                <a:lnTo>
                  <a:pt x="12192" y="32004"/>
                </a:lnTo>
                <a:lnTo>
                  <a:pt x="0" y="28956"/>
                </a:lnTo>
                <a:lnTo>
                  <a:pt x="0" y="242316"/>
                </a:lnTo>
                <a:lnTo>
                  <a:pt x="3048" y="251460"/>
                </a:lnTo>
                <a:lnTo>
                  <a:pt x="3048" y="252984"/>
                </a:lnTo>
                <a:lnTo>
                  <a:pt x="7620" y="260604"/>
                </a:lnTo>
                <a:lnTo>
                  <a:pt x="7620" y="262127"/>
                </a:lnTo>
                <a:lnTo>
                  <a:pt x="9144" y="262127"/>
                </a:lnTo>
                <a:lnTo>
                  <a:pt x="15240" y="269748"/>
                </a:lnTo>
                <a:lnTo>
                  <a:pt x="22860" y="275844"/>
                </a:lnTo>
                <a:lnTo>
                  <a:pt x="24384" y="275844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8" y="283464"/>
                </a:lnTo>
                <a:lnTo>
                  <a:pt x="42672" y="284988"/>
                </a:lnTo>
                <a:lnTo>
                  <a:pt x="254508" y="284988"/>
                </a:lnTo>
                <a:lnTo>
                  <a:pt x="256031" y="283464"/>
                </a:ln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6" y="275844"/>
                </a:lnTo>
                <a:lnTo>
                  <a:pt x="274320" y="275844"/>
                </a:lnTo>
                <a:lnTo>
                  <a:pt x="281940" y="26974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98743" y="6568441"/>
            <a:ext cx="281940" cy="36575"/>
          </a:xfrm>
          <a:custGeom>
            <a:avLst/>
            <a:gdLst/>
            <a:ahLst/>
            <a:cxnLst/>
            <a:rect l="l" t="t" r="r" b="b"/>
            <a:pathLst>
              <a:path w="281940" h="36575">
                <a:moveTo>
                  <a:pt x="4572" y="22860"/>
                </a:moveTo>
                <a:lnTo>
                  <a:pt x="3048" y="22860"/>
                </a:lnTo>
                <a:lnTo>
                  <a:pt x="0" y="32004"/>
                </a:lnTo>
                <a:lnTo>
                  <a:pt x="12192" y="35052"/>
                </a:lnTo>
                <a:lnTo>
                  <a:pt x="12192" y="36575"/>
                </a:lnTo>
                <a:lnTo>
                  <a:pt x="15240" y="27432"/>
                </a:lnTo>
                <a:lnTo>
                  <a:pt x="15240" y="28956"/>
                </a:lnTo>
                <a:lnTo>
                  <a:pt x="19812" y="19812"/>
                </a:lnTo>
                <a:lnTo>
                  <a:pt x="18288" y="21336"/>
                </a:lnTo>
                <a:lnTo>
                  <a:pt x="24384" y="13716"/>
                </a:lnTo>
                <a:lnTo>
                  <a:pt x="24384" y="15240"/>
                </a:lnTo>
                <a:lnTo>
                  <a:pt x="30479" y="9144"/>
                </a:lnTo>
                <a:lnTo>
                  <a:pt x="30479" y="10668"/>
                </a:lnTo>
                <a:lnTo>
                  <a:pt x="38100" y="6096"/>
                </a:lnTo>
                <a:lnTo>
                  <a:pt x="36575" y="6096"/>
                </a:lnTo>
                <a:lnTo>
                  <a:pt x="45720" y="3048"/>
                </a:lnTo>
                <a:lnTo>
                  <a:pt x="252984" y="3048"/>
                </a:lnTo>
                <a:lnTo>
                  <a:pt x="281940" y="6096"/>
                </a:lnTo>
                <a:lnTo>
                  <a:pt x="274320" y="0"/>
                </a:lnTo>
                <a:lnTo>
                  <a:pt x="44196" y="3048"/>
                </a:lnTo>
                <a:lnTo>
                  <a:pt x="15240" y="6096"/>
                </a:lnTo>
                <a:lnTo>
                  <a:pt x="9144" y="13716"/>
                </a:lnTo>
                <a:lnTo>
                  <a:pt x="7620" y="13716"/>
                </a:lnTo>
                <a:lnTo>
                  <a:pt x="4572" y="2286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3982" y="6557773"/>
            <a:ext cx="259079" cy="16762"/>
          </a:xfrm>
          <a:custGeom>
            <a:avLst/>
            <a:gdLst/>
            <a:ahLst/>
            <a:cxnLst/>
            <a:rect l="l" t="t" r="r" b="b"/>
            <a:pathLst>
              <a:path w="259079" h="16763">
                <a:moveTo>
                  <a:pt x="7620" y="10667"/>
                </a:moveTo>
                <a:lnTo>
                  <a:pt x="0" y="16763"/>
                </a:lnTo>
                <a:lnTo>
                  <a:pt x="28955" y="13715"/>
                </a:lnTo>
                <a:lnTo>
                  <a:pt x="259079" y="10667"/>
                </a:lnTo>
                <a:lnTo>
                  <a:pt x="259079" y="9143"/>
                </a:lnTo>
                <a:lnTo>
                  <a:pt x="257555" y="9143"/>
                </a:lnTo>
                <a:lnTo>
                  <a:pt x="249935" y="4572"/>
                </a:lnTo>
                <a:lnTo>
                  <a:pt x="248411" y="4572"/>
                </a:lnTo>
                <a:lnTo>
                  <a:pt x="240791" y="1524"/>
                </a:lnTo>
                <a:lnTo>
                  <a:pt x="239268" y="1524"/>
                </a:lnTo>
                <a:lnTo>
                  <a:pt x="228600" y="0"/>
                </a:lnTo>
                <a:lnTo>
                  <a:pt x="38100" y="0"/>
                </a:lnTo>
                <a:lnTo>
                  <a:pt x="27431" y="1524"/>
                </a:lnTo>
                <a:lnTo>
                  <a:pt x="25907" y="1524"/>
                </a:lnTo>
                <a:lnTo>
                  <a:pt x="18287" y="4572"/>
                </a:lnTo>
                <a:lnTo>
                  <a:pt x="16763" y="4572"/>
                </a:lnTo>
                <a:lnTo>
                  <a:pt x="9144" y="9143"/>
                </a:lnTo>
                <a:lnTo>
                  <a:pt x="7620" y="9143"/>
                </a:lnTo>
                <a:lnTo>
                  <a:pt x="7620" y="1066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09997" y="6336793"/>
            <a:ext cx="566927" cy="4983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49958" y="3776471"/>
            <a:ext cx="320040" cy="3017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98016" y="3776471"/>
            <a:ext cx="694944" cy="3017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7894" y="3776471"/>
            <a:ext cx="342900" cy="3063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16402" y="3776471"/>
            <a:ext cx="1239012" cy="3611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84522" y="6808673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797050"/>
            <a:ext cx="62198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3684" y="996697"/>
            <a:ext cx="717803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87702" y="1074421"/>
            <a:ext cx="388620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89556" y="992124"/>
            <a:ext cx="388619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48508" y="1248158"/>
            <a:ext cx="105155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7" y="1873250"/>
            <a:ext cx="87058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106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68432" y="1828800"/>
            <a:ext cx="169162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697113" y="1796287"/>
            <a:ext cx="51614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600" b="1" spc="-25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ili</a:t>
            </a:r>
            <a:r>
              <a:rPr sz="3600" b="1" spc="-2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600" b="1" spc="-68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l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oc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ki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600" b="1" spc="-68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="1" spc="-19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wi</a:t>
            </a:r>
            <a:r>
              <a:rPr sz="3600" b="1" spc="-39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h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600" b="1" spc="-59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b="1" spc="-9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600" b="1" spc="-25" baseline="3413" dirty="0">
                <a:solidFill>
                  <a:srgbClr val="006F00"/>
                </a:solidFill>
                <a:latin typeface="Calibri"/>
                <a:cs typeface="Calibri"/>
              </a:rPr>
              <a:t>w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54460" y="1796287"/>
            <a:ext cx="22560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031521" y="1796287"/>
            <a:ext cx="1552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45" y="2288028"/>
            <a:ext cx="7566157" cy="449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23" y="5875437"/>
            <a:ext cx="83724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68432" y="1897379"/>
            <a:ext cx="169162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97113" y="1867915"/>
            <a:ext cx="145367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600" b="1" spc="-25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ili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47231" y="1867915"/>
            <a:ext cx="13359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600" b="1" spc="-50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ph-</a:t>
            </a:r>
            <a:r>
              <a:rPr sz="3600" b="1" spc="-50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b="1" spc="-29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81177" y="1867915"/>
            <a:ext cx="1552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359025"/>
            <a:ext cx="65532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2711" y="2071117"/>
            <a:ext cx="173736" cy="2057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4443" y="2038603"/>
            <a:ext cx="55706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-5" baseline="3413" dirty="0">
                <a:solidFill>
                  <a:srgbClr val="006F00"/>
                </a:solidFill>
                <a:latin typeface="Calibri"/>
                <a:cs typeface="Calibri"/>
              </a:rPr>
              <a:t>U</a:t>
            </a:r>
            <a:r>
              <a:rPr sz="3600" spc="-25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tuk</a:t>
            </a:r>
            <a:r>
              <a:rPr sz="3600" spc="-68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me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ndap</a:t>
            </a:r>
            <a:r>
              <a:rPr sz="3600" spc="-19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600" spc="-34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an</a:t>
            </a:r>
            <a:r>
              <a:rPr sz="3600" spc="-84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3600" spc="-29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spc="-5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m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aan</a:t>
            </a:r>
            <a:r>
              <a:rPr sz="3600" spc="-75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3600" spc="-29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spc="-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babili</a:t>
            </a:r>
            <a:r>
              <a:rPr sz="3600" spc="-2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20583" y="2038603"/>
            <a:ext cx="15379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bl</a:t>
            </a:r>
            <a:r>
              <a:rPr sz="3600" spc="-5" baseline="3413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king</a:t>
            </a:r>
            <a:r>
              <a:rPr sz="3600" spc="-50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spc="-19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54441" y="2404365"/>
            <a:ext cx="7415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m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spc="-34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89164" y="2404365"/>
            <a:ext cx="7825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dap</a:t>
            </a:r>
            <a:r>
              <a:rPr sz="3600" spc="-19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69200" y="2404365"/>
            <a:ext cx="143026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ditu</a:t>
            </a: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un</a:t>
            </a:r>
            <a:r>
              <a:rPr sz="3600" spc="-34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95142" y="2404365"/>
            <a:ext cx="8620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-5" baseline="3413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3600" spc="-19" baseline="3413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spc="-44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53386" y="2404365"/>
            <a:ext cx="120206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3600" spc="5" baseline="3413" dirty="0">
                <a:solidFill>
                  <a:srgbClr val="006F00"/>
                </a:solidFill>
                <a:latin typeface="Calibri"/>
                <a:cs typeface="Calibri"/>
              </a:rPr>
              <a:t>er</a:t>
            </a:r>
            <a:r>
              <a:rPr sz="3600" spc="-25" baseline="3413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ahap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51126" y="2404365"/>
            <a:ext cx="1526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86046" y="6808673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11" y="2739207"/>
            <a:ext cx="8102933" cy="396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7264" y="1449326"/>
            <a:ext cx="8503921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47622" y="973835"/>
            <a:ext cx="1536192" cy="379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0119" y="973836"/>
            <a:ext cx="886967" cy="379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2711" y="2071117"/>
            <a:ext cx="173736" cy="205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54441" y="2038603"/>
            <a:ext cx="41642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5" baseline="3413" dirty="0">
                <a:latin typeface="Calibri"/>
                <a:cs typeface="Calibri"/>
              </a:rPr>
              <a:t>H</a:t>
            </a:r>
            <a:r>
              <a:rPr sz="3600" baseline="3413" dirty="0">
                <a:latin typeface="Calibri"/>
                <a:cs typeface="Calibri"/>
              </a:rPr>
              <a:t>itung</a:t>
            </a:r>
            <a:r>
              <a:rPr sz="3600" spc="-84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baseline="3413" dirty="0">
                <a:latin typeface="Calibri"/>
                <a:cs typeface="Calibri"/>
              </a:rPr>
              <a:t>babili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as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bl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spc="5" baseline="3413" dirty="0">
                <a:latin typeface="Calibri"/>
                <a:cs typeface="Calibri"/>
              </a:rPr>
              <a:t>c</a:t>
            </a:r>
            <a:r>
              <a:rPr sz="3600" baseline="3413" dirty="0">
                <a:latin typeface="Calibri"/>
                <a:cs typeface="Calibri"/>
              </a:rPr>
              <a:t>king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507" y="2038603"/>
            <a:ext cx="49453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latin typeface="Calibri"/>
                <a:cs typeface="Calibri"/>
              </a:rPr>
              <a:t>ji</a:t>
            </a:r>
            <a:r>
              <a:rPr sz="3600" spc="-34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03732" y="2038603"/>
            <a:ext cx="12167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latin typeface="Calibri"/>
                <a:cs typeface="Calibri"/>
              </a:rPr>
              <a:t>di</a:t>
            </a:r>
            <a:r>
              <a:rPr sz="3600" spc="-68" baseline="3413" dirty="0">
                <a:latin typeface="Calibri"/>
                <a:cs typeface="Calibri"/>
              </a:rPr>
              <a:t>k</a:t>
            </a:r>
            <a:r>
              <a:rPr sz="3600" spc="-5" baseline="3413" dirty="0">
                <a:latin typeface="Calibri"/>
                <a:cs typeface="Calibri"/>
              </a:rPr>
              <a:t>e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ahui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4901" y="2038603"/>
            <a:ext cx="538986" cy="379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30"/>
              </a:lnSpc>
              <a:spcBef>
                <a:spcPts val="146"/>
              </a:spcBef>
            </a:pPr>
            <a:r>
              <a:rPr sz="3600" spc="14" baseline="10240" dirty="0">
                <a:latin typeface="Calibri"/>
                <a:cs typeface="Calibri"/>
              </a:rPr>
              <a:t>P</a:t>
            </a:r>
            <a:r>
              <a:rPr sz="2400" baseline="-5120" dirty="0">
                <a:latin typeface="Calibri"/>
                <a:cs typeface="Calibri"/>
              </a:rPr>
              <a:t>1</a:t>
            </a:r>
            <a:r>
              <a:rPr sz="2400" spc="-42" baseline="-5435" dirty="0">
                <a:latin typeface="Times New Roman"/>
                <a:cs typeface="Times New Roman"/>
              </a:rPr>
              <a:t> </a:t>
            </a:r>
            <a:r>
              <a:rPr sz="3600" baseline="1024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4533" y="2038603"/>
            <a:ext cx="6099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-5" baseline="3413" dirty="0">
                <a:latin typeface="Calibri"/>
                <a:cs typeface="Calibri"/>
              </a:rPr>
              <a:t>0</a:t>
            </a:r>
            <a:r>
              <a:rPr sz="3600" baseline="3413" dirty="0">
                <a:latin typeface="Calibri"/>
                <a:cs typeface="Calibri"/>
              </a:rPr>
              <a:t>,</a:t>
            </a:r>
            <a:r>
              <a:rPr sz="3600" spc="-5" baseline="3413" dirty="0">
                <a:latin typeface="Calibri"/>
                <a:cs typeface="Calibri"/>
              </a:rPr>
              <a:t>1</a:t>
            </a:r>
            <a:r>
              <a:rPr sz="3600" baseline="3413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51386" y="2038603"/>
            <a:ext cx="53746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latin typeface="Calibri"/>
                <a:cs typeface="Calibri"/>
              </a:rPr>
              <a:t>dan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4443" y="2404363"/>
            <a:ext cx="338195" cy="379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30"/>
              </a:lnSpc>
              <a:spcBef>
                <a:spcPts val="146"/>
              </a:spcBef>
            </a:pPr>
            <a:r>
              <a:rPr sz="3600" spc="-5" baseline="10240" dirty="0">
                <a:latin typeface="Calibri"/>
                <a:cs typeface="Calibri"/>
              </a:rPr>
              <a:t>P</a:t>
            </a:r>
            <a:r>
              <a:rPr sz="2400" baseline="-512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2100" y="2404365"/>
            <a:ext cx="22292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aseline="3413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1521" y="2404365"/>
            <a:ext cx="4559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-5" baseline="3413" dirty="0">
                <a:latin typeface="Calibri"/>
                <a:cs typeface="Calibri"/>
              </a:rPr>
              <a:t>0</a:t>
            </a:r>
            <a:r>
              <a:rPr sz="3600" baseline="3413" dirty="0">
                <a:latin typeface="Calibri"/>
                <a:cs typeface="Calibri"/>
              </a:rPr>
              <a:t>,3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86046" y="6808673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27" y="2863850"/>
            <a:ext cx="6087573" cy="34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7264" y="1449326"/>
            <a:ext cx="8503921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7622" y="973835"/>
            <a:ext cx="1536192" cy="379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0119" y="973836"/>
            <a:ext cx="886967" cy="379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184522" y="6808673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687513"/>
            <a:ext cx="81057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7264" y="1449326"/>
            <a:ext cx="8503921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47622" y="973835"/>
            <a:ext cx="1536192" cy="379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0119" y="973836"/>
            <a:ext cx="886967" cy="379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68740" y="2038603"/>
            <a:ext cx="30262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000" baseline="4505" dirty="0">
                <a:latin typeface="Wingdings"/>
                <a:cs typeface="Wingdings"/>
              </a:rPr>
              <a:t></a:t>
            </a:r>
            <a:r>
              <a:rPr sz="3000" baseline="4348" dirty="0">
                <a:latin typeface="Times New Roman"/>
                <a:cs typeface="Times New Roman"/>
              </a:rPr>
              <a:t>  </a:t>
            </a:r>
            <a:r>
              <a:rPr sz="3000" spc="312" baseline="4348" dirty="0">
                <a:latin typeface="Times New Roman"/>
                <a:cs typeface="Times New Roman"/>
              </a:rPr>
              <a:t> 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Di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tu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un</a:t>
            </a:r>
            <a:r>
              <a:rPr sz="3600" b="1" spc="-25" baseline="3413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b="1" spc="-64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d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ri</a:t>
            </a:r>
            <a:r>
              <a:rPr sz="3600" b="1" spc="-59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Le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1288" y="2038603"/>
            <a:ext cx="14891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3600" b="1" spc="-50" baseline="3413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3600" b="1" spc="5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spc="-5" baseline="3413" dirty="0">
                <a:solidFill>
                  <a:srgbClr val="006F00"/>
                </a:solidFill>
                <a:latin typeface="Calibri"/>
                <a:cs typeface="Calibri"/>
              </a:rPr>
              <a:t>ph-</a:t>
            </a:r>
            <a:r>
              <a:rPr sz="3600" b="1" spc="-50" baseline="3413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600" b="1" spc="-29" baseline="3413" dirty="0">
                <a:solidFill>
                  <a:srgbClr val="006F00"/>
                </a:solidFill>
                <a:latin typeface="Calibri"/>
                <a:cs typeface="Calibri"/>
              </a:rPr>
              <a:t>y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3600" b="1" spc="-54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600" b="1" baseline="3413" dirty="0">
                <a:solidFill>
                  <a:srgbClr val="006F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84522" y="6808673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spc="5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45" y="2406650"/>
            <a:ext cx="8127549" cy="415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7264" y="1449326"/>
            <a:ext cx="8503921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7622" y="973835"/>
            <a:ext cx="1536192" cy="379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0119" y="973836"/>
            <a:ext cx="886967" cy="379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1542" y="1867915"/>
            <a:ext cx="3020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-5" baseline="3413" dirty="0">
                <a:latin typeface="Calibri"/>
                <a:cs typeface="Calibri"/>
              </a:rPr>
              <a:t>2</a:t>
            </a:r>
            <a:r>
              <a:rPr sz="360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26570" y="1867915"/>
            <a:ext cx="741447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5" baseline="3413" dirty="0">
                <a:latin typeface="Calibri"/>
                <a:cs typeface="Calibri"/>
              </a:rPr>
              <a:t>Be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apa</a:t>
            </a:r>
            <a:r>
              <a:rPr sz="3600" spc="-7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baseline="3413" dirty="0">
                <a:latin typeface="Calibri"/>
                <a:cs typeface="Calibri"/>
              </a:rPr>
              <a:t>abili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as</a:t>
            </a:r>
            <a:r>
              <a:rPr sz="3600" spc="-84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bl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spc="5" baseline="3413" dirty="0">
                <a:latin typeface="Calibri"/>
                <a:cs typeface="Calibri"/>
              </a:rPr>
              <a:t>c</a:t>
            </a:r>
            <a:r>
              <a:rPr sz="3600" baseline="3413" dirty="0">
                <a:latin typeface="Calibri"/>
                <a:cs typeface="Calibri"/>
              </a:rPr>
              <a:t>king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da</a:t>
            </a:r>
            <a:r>
              <a:rPr sz="3600" spc="5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i</a:t>
            </a:r>
            <a:r>
              <a:rPr sz="3600" spc="-5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X</a:t>
            </a:r>
            <a:r>
              <a:rPr sz="3600" spc="-68" baseline="3623" dirty="0">
                <a:latin typeface="Times New Roman"/>
                <a:cs typeface="Times New Roman"/>
              </a:rPr>
              <a:t> </a:t>
            </a:r>
            <a:r>
              <a:rPr sz="3600" spc="-68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64" baseline="3623" dirty="0">
                <a:latin typeface="Times New Roman"/>
                <a:cs typeface="Times New Roman"/>
              </a:rPr>
              <a:t> </a:t>
            </a:r>
            <a:r>
              <a:rPr sz="3600" spc="-304" baseline="3413" dirty="0">
                <a:latin typeface="Calibri"/>
                <a:cs typeface="Calibri"/>
              </a:rPr>
              <a:t>Y</a:t>
            </a:r>
            <a:r>
              <a:rPr sz="3600" baseline="3413" dirty="0">
                <a:latin typeface="Calibri"/>
                <a:cs typeface="Calibri"/>
              </a:rPr>
              <a:t>,</a:t>
            </a:r>
            <a:r>
              <a:rPr sz="3600" spc="-34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ji</a:t>
            </a:r>
            <a:r>
              <a:rPr sz="3600" spc="-34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a</a:t>
            </a:r>
            <a:r>
              <a:rPr sz="3600" spc="-7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bl</a:t>
            </a:r>
            <a:r>
              <a:rPr sz="3600" spc="5" baseline="3413" dirty="0">
                <a:latin typeface="Calibri"/>
                <a:cs typeface="Calibri"/>
              </a:rPr>
              <a:t>oc</a:t>
            </a:r>
            <a:r>
              <a:rPr sz="3600" baseline="3413" dirty="0">
                <a:latin typeface="Calibri"/>
                <a:cs typeface="Calibri"/>
              </a:rPr>
              <a:t>king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link</a:t>
            </a:r>
            <a:r>
              <a:rPr sz="3600" spc="-68" baseline="3623" dirty="0">
                <a:latin typeface="Times New Roman"/>
                <a:cs typeface="Times New Roman"/>
              </a:rPr>
              <a:t> </a:t>
            </a:r>
            <a:r>
              <a:rPr sz="3600" spc="-5" baseline="3413" dirty="0">
                <a:latin typeface="Calibri"/>
                <a:cs typeface="Calibri"/>
              </a:rPr>
              <a:t>0</a:t>
            </a:r>
            <a:r>
              <a:rPr sz="3600" baseline="3413" dirty="0">
                <a:latin typeface="Calibri"/>
                <a:cs typeface="Calibri"/>
              </a:rPr>
              <a:t>,</a:t>
            </a:r>
            <a:r>
              <a:rPr sz="3600" spc="-5" baseline="3413" dirty="0">
                <a:latin typeface="Calibri"/>
                <a:cs typeface="Calibri"/>
              </a:rPr>
              <a:t>2</a:t>
            </a:r>
            <a:r>
              <a:rPr sz="360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425700"/>
            <a:ext cx="6467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7264" y="1449326"/>
            <a:ext cx="8503921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7622" y="973835"/>
            <a:ext cx="1536192" cy="379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0119" y="973836"/>
            <a:ext cx="886967" cy="379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4215" y="1867915"/>
            <a:ext cx="3020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-5" baseline="3413" dirty="0">
                <a:latin typeface="Calibri"/>
                <a:cs typeface="Calibri"/>
              </a:rPr>
              <a:t>3</a:t>
            </a:r>
            <a:r>
              <a:rPr sz="360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69240" y="1867915"/>
            <a:ext cx="741447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5" baseline="3413" dirty="0">
                <a:latin typeface="Calibri"/>
                <a:cs typeface="Calibri"/>
              </a:rPr>
              <a:t>Be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apa</a:t>
            </a:r>
            <a:r>
              <a:rPr sz="3600" spc="-7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baseline="3413" dirty="0">
                <a:latin typeface="Calibri"/>
                <a:cs typeface="Calibri"/>
              </a:rPr>
              <a:t>abili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as</a:t>
            </a:r>
            <a:r>
              <a:rPr sz="3600" spc="-84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bl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spc="5" baseline="3413" dirty="0">
                <a:latin typeface="Calibri"/>
                <a:cs typeface="Calibri"/>
              </a:rPr>
              <a:t>c</a:t>
            </a:r>
            <a:r>
              <a:rPr sz="3600" baseline="3413" dirty="0">
                <a:latin typeface="Calibri"/>
                <a:cs typeface="Calibri"/>
              </a:rPr>
              <a:t>king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da</a:t>
            </a:r>
            <a:r>
              <a:rPr sz="3600" spc="5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i</a:t>
            </a:r>
            <a:r>
              <a:rPr sz="3600" spc="-5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X</a:t>
            </a:r>
            <a:r>
              <a:rPr sz="3600" spc="-68" baseline="3623" dirty="0">
                <a:latin typeface="Times New Roman"/>
                <a:cs typeface="Times New Roman"/>
              </a:rPr>
              <a:t> </a:t>
            </a:r>
            <a:r>
              <a:rPr sz="3600" spc="-68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64" baseline="3623" dirty="0">
                <a:latin typeface="Times New Roman"/>
                <a:cs typeface="Times New Roman"/>
              </a:rPr>
              <a:t> </a:t>
            </a:r>
            <a:r>
              <a:rPr sz="3600" spc="-304" baseline="3413" dirty="0">
                <a:latin typeface="Calibri"/>
                <a:cs typeface="Calibri"/>
              </a:rPr>
              <a:t>Y</a:t>
            </a:r>
            <a:r>
              <a:rPr sz="3600" baseline="3413" dirty="0">
                <a:latin typeface="Calibri"/>
                <a:cs typeface="Calibri"/>
              </a:rPr>
              <a:t>,</a:t>
            </a:r>
            <a:r>
              <a:rPr sz="3600" spc="-34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ji</a:t>
            </a:r>
            <a:r>
              <a:rPr sz="3600" spc="-34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a</a:t>
            </a:r>
            <a:r>
              <a:rPr sz="3600" spc="-7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bl</a:t>
            </a:r>
            <a:r>
              <a:rPr sz="3600" spc="5" baseline="3413" dirty="0">
                <a:latin typeface="Calibri"/>
                <a:cs typeface="Calibri"/>
              </a:rPr>
              <a:t>oc</a:t>
            </a:r>
            <a:r>
              <a:rPr sz="3600" baseline="3413" dirty="0">
                <a:latin typeface="Calibri"/>
                <a:cs typeface="Calibri"/>
              </a:rPr>
              <a:t>king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link</a:t>
            </a:r>
            <a:r>
              <a:rPr sz="3600" spc="-68" baseline="3623" dirty="0">
                <a:latin typeface="Times New Roman"/>
                <a:cs typeface="Times New Roman"/>
              </a:rPr>
              <a:t> </a:t>
            </a:r>
            <a:r>
              <a:rPr sz="3600" spc="-5" baseline="3413" dirty="0">
                <a:latin typeface="Calibri"/>
                <a:cs typeface="Calibri"/>
              </a:rPr>
              <a:t>0</a:t>
            </a:r>
            <a:r>
              <a:rPr sz="3600" baseline="3413" dirty="0">
                <a:latin typeface="Calibri"/>
                <a:cs typeface="Calibri"/>
              </a:rPr>
              <a:t>,</a:t>
            </a:r>
            <a:r>
              <a:rPr sz="3600" spc="-5" baseline="3413" dirty="0">
                <a:latin typeface="Calibri"/>
                <a:cs typeface="Calibri"/>
              </a:rPr>
              <a:t>2</a:t>
            </a:r>
            <a:r>
              <a:rPr sz="360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77" y="2178050"/>
            <a:ext cx="721160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6802473" y="3648073"/>
            <a:ext cx="3115598" cy="355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39"/>
              </a:lnSpc>
              <a:spcBef>
                <a:spcPts val="101"/>
              </a:spcBef>
            </a:pPr>
            <a:r>
              <a:rPr sz="3000" baseline="4096" dirty="0">
                <a:latin typeface="Calibri"/>
                <a:cs typeface="Calibri"/>
              </a:rPr>
              <a:t>k</a:t>
            </a:r>
            <a:r>
              <a:rPr sz="3000" spc="-5" baseline="4096" dirty="0">
                <a:latin typeface="Calibri"/>
                <a:cs typeface="Calibri"/>
              </a:rPr>
              <a:t>i</a:t>
            </a:r>
            <a:r>
              <a:rPr sz="3000" spc="19" baseline="4096" dirty="0">
                <a:latin typeface="Calibri"/>
                <a:cs typeface="Calibri"/>
              </a:rPr>
              <a:t>n</a:t>
            </a:r>
            <a:r>
              <a:rPr sz="3000" baseline="4096" dirty="0">
                <a:latin typeface="Calibri"/>
                <a:cs typeface="Calibri"/>
              </a:rPr>
              <a:t>g</a:t>
            </a:r>
            <a:r>
              <a:rPr sz="3000" spc="-64" baseline="4348" dirty="0">
                <a:latin typeface="Times New Roman"/>
                <a:cs typeface="Times New Roman"/>
              </a:rPr>
              <a:t> </a:t>
            </a:r>
            <a:r>
              <a:rPr sz="3000" spc="-29" baseline="4096" dirty="0">
                <a:latin typeface="Calibri"/>
                <a:cs typeface="Calibri"/>
              </a:rPr>
              <a:t>y</a:t>
            </a:r>
            <a:r>
              <a:rPr sz="3000" baseline="4096" dirty="0">
                <a:latin typeface="Calibri"/>
                <a:cs typeface="Calibri"/>
              </a:rPr>
              <a:t>a</a:t>
            </a:r>
            <a:r>
              <a:rPr sz="3000" spc="-5" baseline="4096" dirty="0">
                <a:latin typeface="Calibri"/>
                <a:cs typeface="Calibri"/>
              </a:rPr>
              <a:t>i</a:t>
            </a:r>
            <a:r>
              <a:rPr sz="3000" baseline="4096" dirty="0">
                <a:latin typeface="Calibri"/>
                <a:cs typeface="Calibri"/>
              </a:rPr>
              <a:t>tu</a:t>
            </a:r>
            <a:r>
              <a:rPr sz="3000" spc="-39" baseline="4348" dirty="0">
                <a:latin typeface="Times New Roman"/>
                <a:cs typeface="Times New Roman"/>
              </a:rPr>
              <a:t> </a:t>
            </a:r>
            <a:r>
              <a:rPr sz="3000" b="1" baseline="4096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3000" b="1" spc="-14" baseline="4096" dirty="0">
                <a:solidFill>
                  <a:srgbClr val="6F2FA0"/>
                </a:solidFill>
                <a:latin typeface="Calibri"/>
                <a:cs typeface="Calibri"/>
              </a:rPr>
              <a:t>e</a:t>
            </a:r>
            <a:r>
              <a:rPr sz="3000" b="1" spc="-19" baseline="4096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3000" b="1" spc="5" baseline="4096" dirty="0">
                <a:solidFill>
                  <a:srgbClr val="6F2FA0"/>
                </a:solidFill>
                <a:latin typeface="Calibri"/>
                <a:cs typeface="Calibri"/>
              </a:rPr>
              <a:t>od</a:t>
            </a:r>
            <a:r>
              <a:rPr sz="3000" b="1" baseline="4096" dirty="0">
                <a:solidFill>
                  <a:srgbClr val="6F2FA0"/>
                </a:solidFill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8431" y="3666743"/>
            <a:ext cx="150875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8433" y="3776473"/>
            <a:ext cx="128016" cy="640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8433" y="4334256"/>
            <a:ext cx="150876" cy="1783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8431" y="6216650"/>
            <a:ext cx="150875" cy="17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8431" y="1956815"/>
            <a:ext cx="150875" cy="1783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8431" y="2322578"/>
            <a:ext cx="150875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8431" y="2994659"/>
            <a:ext cx="150875" cy="1737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7115" y="1928495"/>
            <a:ext cx="7443239" cy="198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 marR="33801">
              <a:lnSpc>
                <a:spcPts val="2138"/>
              </a:lnSpc>
              <a:spcBef>
                <a:spcPts val="107"/>
              </a:spcBef>
            </a:pPr>
            <a:r>
              <a:rPr sz="3000" b="1" spc="-25" baseline="2730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3000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w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3000" b="1" spc="-19" baseline="2730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c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3000" b="1" spc="-84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no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3000" b="1" spc="-64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o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cki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3000" b="1" spc="-89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000" spc="-5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5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ang</a:t>
            </a:r>
            <a:r>
              <a:rPr sz="3000" spc="-39" baseline="2898" dirty="0">
                <a:latin typeface="Times New Roman"/>
                <a:cs typeface="Times New Roman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d</a:t>
            </a:r>
            <a:r>
              <a:rPr sz="3000" spc="-5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butuh</a:t>
            </a:r>
            <a:r>
              <a:rPr sz="3000" spc="-34" baseline="2730" dirty="0">
                <a:latin typeface="Calibri"/>
                <a:cs typeface="Calibri"/>
              </a:rPr>
              <a:t>k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-64" baseline="2898" dirty="0">
                <a:latin typeface="Times New Roman"/>
                <a:cs typeface="Times New Roman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5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eh</a:t>
            </a:r>
            <a:r>
              <a:rPr sz="3000" spc="-54" baseline="2898" dirty="0">
                <a:latin typeface="Times New Roman"/>
                <a:cs typeface="Times New Roman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hubun</a:t>
            </a:r>
            <a:r>
              <a:rPr sz="3000" spc="-29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-89" baseline="2898" dirty="0">
                <a:latin typeface="Times New Roman"/>
                <a:cs typeface="Times New Roman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5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epon.</a:t>
            </a:r>
            <a:endParaRPr sz="2100">
              <a:latin typeface="Calibri"/>
              <a:cs typeface="Calibri"/>
            </a:endParaRPr>
          </a:p>
          <a:p>
            <a:pPr marL="12697" marR="487163">
              <a:lnSpc>
                <a:spcPts val="2398"/>
              </a:lnSpc>
              <a:spcBef>
                <a:spcPts val="433"/>
              </a:spcBef>
            </a:pPr>
            <a:r>
              <a:rPr sz="2100" spc="-184" dirty="0">
                <a:latin typeface="Calibri"/>
                <a:cs typeface="Calibri"/>
              </a:rPr>
              <a:t>T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api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den</a:t>
            </a:r>
            <a:r>
              <a:rPr sz="2100" spc="-2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68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ono</a:t>
            </a:r>
            <a:r>
              <a:rPr sz="2100" spc="-5" dirty="0">
                <a:latin typeface="Calibri"/>
                <a:cs typeface="Calibri"/>
              </a:rPr>
              <a:t>mi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da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am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im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9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da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jar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an,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apa</a:t>
            </a:r>
            <a:r>
              <a:rPr sz="2100" spc="-5" dirty="0">
                <a:latin typeface="Calibri"/>
                <a:cs typeface="Calibri"/>
              </a:rPr>
              <a:t>si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25" dirty="0">
                <a:latin typeface="Calibri"/>
                <a:cs typeface="Calibri"/>
              </a:rPr>
              <a:t>at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i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pada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ja</a:t>
            </a:r>
            <a:r>
              <a:rPr sz="2100" spc="-5" dirty="0">
                <a:latin typeface="Calibri"/>
                <a:cs typeface="Calibri"/>
              </a:rPr>
              <a:t>m-</a:t>
            </a:r>
            <a:r>
              <a:rPr sz="2100" dirty="0">
                <a:latin typeface="Calibri"/>
                <a:cs typeface="Calibri"/>
              </a:rPr>
              <a:t>jam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39" dirty="0">
                <a:latin typeface="Calibri"/>
                <a:cs typeface="Calibri"/>
              </a:rPr>
              <a:t>r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k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buk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Calibri"/>
                <a:cs typeface="Calibri"/>
              </a:rPr>
              <a:t>(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1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ak</a:t>
            </a:r>
            <a:r>
              <a:rPr sz="2100" spc="5" dirty="0">
                <a:latin typeface="Calibri"/>
                <a:cs typeface="Calibri"/>
              </a:rPr>
              <a:t>)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2697">
              <a:lnSpc>
                <a:spcPts val="2398"/>
              </a:lnSpc>
              <a:spcBef>
                <a:spcPts val="480"/>
              </a:spcBef>
            </a:pPr>
            <a:r>
              <a:rPr sz="2100" dirty="0">
                <a:latin typeface="Calibri"/>
                <a:cs typeface="Calibri"/>
              </a:rPr>
              <a:t>U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pe</a:t>
            </a:r>
            <a:r>
              <a:rPr sz="2100" spc="-39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spc="-25" dirty="0">
                <a:latin typeface="Calibri"/>
                <a:cs typeface="Calibri"/>
              </a:rPr>
              <a:t>at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epon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de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den</a:t>
            </a:r>
            <a:r>
              <a:rPr sz="2100" spc="-2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ber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spc="-34" dirty="0">
                <a:latin typeface="Calibri"/>
                <a:cs typeface="Calibri"/>
              </a:rPr>
              <a:t>k</a:t>
            </a:r>
            <a:r>
              <a:rPr sz="2100" spc="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2100" b="1" spc="-29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ob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ili</a:t>
            </a:r>
            <a:r>
              <a:rPr sz="2100" b="1" spc="-19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o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cki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2100" b="1" spc="-84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-14" dirty="0">
                <a:solidFill>
                  <a:srgbClr val="6F2FA0"/>
                </a:solidFill>
                <a:latin typeface="Calibri"/>
                <a:cs typeface="Calibri"/>
              </a:rPr>
              <a:t>k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im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u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2100" b="1" spc="-89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d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-50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j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2100" b="1" spc="-54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bu</a:t>
            </a:r>
            <a:r>
              <a:rPr sz="2100" b="1" spc="-9" dirty="0">
                <a:solidFill>
                  <a:srgbClr val="6F2FA0"/>
                </a:solidFill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2697" marR="33801">
              <a:lnSpc>
                <a:spcPct val="101725"/>
              </a:lnSpc>
              <a:spcBef>
                <a:spcPts val="375"/>
              </a:spcBef>
            </a:pPr>
            <a:r>
              <a:rPr sz="2100" dirty="0">
                <a:latin typeface="Calibri"/>
                <a:cs typeface="Calibri"/>
              </a:rPr>
              <a:t>Sa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ah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tu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68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on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ep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pen</a:t>
            </a:r>
            <a:r>
              <a:rPr sz="2100" spc="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tun</a:t>
            </a:r>
            <a:r>
              <a:rPr sz="2100" spc="-2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8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39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obab</a:t>
            </a:r>
            <a:r>
              <a:rPr sz="2100" spc="-5" dirty="0">
                <a:latin typeface="Calibri"/>
                <a:cs typeface="Calibri"/>
              </a:rPr>
              <a:t>ili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as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oc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115" y="4310863"/>
            <a:ext cx="7588695" cy="2584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 marR="33801">
              <a:lnSpc>
                <a:spcPts val="2138"/>
              </a:lnSpc>
              <a:spcBef>
                <a:spcPts val="107"/>
              </a:spcBef>
            </a:pP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3000" b="1" spc="-29" baseline="2730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ob</a:t>
            </a:r>
            <a:r>
              <a:rPr sz="3000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b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ility</a:t>
            </a:r>
            <a:r>
              <a:rPr sz="3000" b="1" spc="-94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3000" b="1" spc="-54" baseline="2730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3000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3000" b="1" spc="-39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000" b="1" spc="-5" baseline="2730" dirty="0">
                <a:solidFill>
                  <a:srgbClr val="6F2FA0"/>
                </a:solidFill>
                <a:latin typeface="Calibri"/>
                <a:cs typeface="Calibri"/>
              </a:rPr>
              <a:t>C</a:t>
            </a:r>
            <a:r>
              <a:rPr sz="3000" b="1" spc="-174" baseline="2730" dirty="0">
                <a:solidFill>
                  <a:srgbClr val="6F2FA0"/>
                </a:solidFill>
                <a:latin typeface="Calibri"/>
                <a:cs typeface="Calibri"/>
              </a:rPr>
              <a:t>.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Y</a:t>
            </a:r>
            <a:r>
              <a:rPr sz="3000" b="1" spc="-50" baseline="2898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3000" b="1" spc="5" baseline="2730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3000" b="1" baseline="2730" dirty="0">
                <a:solidFill>
                  <a:srgbClr val="6F2FA0"/>
                </a:solidFill>
                <a:latin typeface="Calibri"/>
                <a:cs typeface="Calibri"/>
              </a:rPr>
              <a:t>ee.</a:t>
            </a:r>
            <a:endParaRPr sz="2100" dirty="0">
              <a:latin typeface="Calibri"/>
              <a:cs typeface="Calibri"/>
            </a:endParaRPr>
          </a:p>
          <a:p>
            <a:pPr marL="12697" marR="33801">
              <a:lnSpc>
                <a:spcPct val="101725"/>
              </a:lnSpc>
              <a:spcBef>
                <a:spcPts val="327"/>
              </a:spcBef>
            </a:pPr>
            <a:r>
              <a:rPr sz="2100" spc="5" dirty="0">
                <a:latin typeface="Calibri"/>
                <a:cs typeface="Calibri"/>
              </a:rPr>
              <a:t>M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ode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ni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en</a:t>
            </a:r>
            <a:r>
              <a:rPr sz="2100" spc="29" dirty="0">
                <a:latin typeface="Calibri"/>
                <a:cs typeface="Calibri"/>
              </a:rPr>
              <a:t>g</a:t>
            </a:r>
            <a:r>
              <a:rPr sz="2100" spc="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una</a:t>
            </a:r>
            <a:r>
              <a:rPr sz="2100" spc="-34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84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li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is</a:t>
            </a:r>
            <a:r>
              <a:rPr sz="2100" b="1" spc="-64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m</a:t>
            </a:r>
            <a:r>
              <a:rPr sz="2100" b="1" spc="-29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-19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em</a:t>
            </a:r>
            <a:r>
              <a:rPr sz="2100" b="1" spc="-29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tis</a:t>
            </a:r>
            <a:r>
              <a:rPr sz="2100" b="1" spc="-64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li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ier</a:t>
            </a:r>
            <a:r>
              <a:rPr sz="2100" b="1" spc="-59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2100" b="1" spc="-54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2100" b="1" spc="-39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14" dirty="0">
                <a:solidFill>
                  <a:srgbClr val="6F2FA0"/>
                </a:solidFill>
                <a:latin typeface="Calibri"/>
                <a:cs typeface="Calibri"/>
              </a:rPr>
              <a:t>(</a:t>
            </a:r>
            <a:r>
              <a:rPr sz="2100" b="1" dirty="0" err="1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2100" b="1" spc="-54" dirty="0" err="1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2100" b="1" spc="-14" dirty="0" err="1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dirty="0" err="1">
                <a:solidFill>
                  <a:srgbClr val="6F2FA0"/>
                </a:solidFill>
                <a:latin typeface="Calibri"/>
                <a:cs typeface="Calibri"/>
              </a:rPr>
              <a:t>fik</a:t>
            </a:r>
            <a:r>
              <a:rPr sz="2100" b="1" spc="-44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dirty="0" smtClean="0">
                <a:solidFill>
                  <a:srgbClr val="6F2FA0"/>
                </a:solidFill>
                <a:latin typeface="Calibri"/>
                <a:cs typeface="Calibri"/>
              </a:rPr>
              <a:t>li</a:t>
            </a:r>
            <a:r>
              <a:rPr sz="2100" b="1" spc="5" dirty="0" smtClean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100" b="1" dirty="0" smtClean="0">
                <a:solidFill>
                  <a:srgbClr val="6F2FA0"/>
                </a:solidFill>
                <a:latin typeface="Calibri"/>
                <a:cs typeface="Calibri"/>
              </a:rPr>
              <a:t>ie</a:t>
            </a:r>
            <a:r>
              <a:rPr sz="2100" b="1" spc="-5" dirty="0" smtClean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2100" b="1" dirty="0" smtClean="0">
                <a:solidFill>
                  <a:srgbClr val="6F2FA0"/>
                </a:solidFill>
                <a:latin typeface="Calibri"/>
                <a:cs typeface="Calibri"/>
              </a:rPr>
              <a:t>)</a:t>
            </a:r>
            <a:r>
              <a:rPr lang="en-US" sz="2100" b="1" dirty="0" smtClean="0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sz="3000" spc="-29" baseline="1365" dirty="0" smtClean="0">
                <a:latin typeface="Calibri"/>
                <a:cs typeface="Calibri"/>
              </a:rPr>
              <a:t>y</a:t>
            </a:r>
            <a:r>
              <a:rPr sz="3000" baseline="1365" dirty="0" smtClean="0">
                <a:latin typeface="Calibri"/>
                <a:cs typeface="Calibri"/>
              </a:rPr>
              <a:t>ang</a:t>
            </a:r>
            <a:r>
              <a:rPr sz="3000" spc="-75" baseline="1449" dirty="0" smtClean="0">
                <a:latin typeface="Times New Roman"/>
                <a:cs typeface="Times New Roman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d</a:t>
            </a:r>
            <a:r>
              <a:rPr sz="3000" spc="-5" baseline="1365" dirty="0">
                <a:latin typeface="Calibri"/>
                <a:cs typeface="Calibri"/>
              </a:rPr>
              <a:t>i</a:t>
            </a:r>
            <a:r>
              <a:rPr sz="3000" baseline="1365" dirty="0">
                <a:latin typeface="Calibri"/>
                <a:cs typeface="Calibri"/>
              </a:rPr>
              <a:t>ri</a:t>
            </a:r>
            <a:r>
              <a:rPr sz="3000" spc="-34" baseline="1449" dirty="0">
                <a:latin typeface="Times New Roman"/>
                <a:cs typeface="Times New Roman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dari</a:t>
            </a:r>
            <a:r>
              <a:rPr sz="3000" spc="-50" baseline="1449" dirty="0">
                <a:latin typeface="Times New Roman"/>
                <a:cs typeface="Times New Roman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node-node</a:t>
            </a:r>
            <a:r>
              <a:rPr sz="3000" spc="-79" baseline="1449" dirty="0">
                <a:latin typeface="Times New Roman"/>
                <a:cs typeface="Times New Roman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u</a:t>
            </a:r>
            <a:r>
              <a:rPr sz="3000" spc="-19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tuk</a:t>
            </a:r>
            <a:r>
              <a:rPr sz="3000" spc="-54" baseline="1449" dirty="0">
                <a:latin typeface="Times New Roman"/>
                <a:cs typeface="Times New Roman"/>
              </a:rPr>
              <a:t> </a:t>
            </a:r>
            <a:r>
              <a:rPr sz="3000" spc="-5" baseline="1365" dirty="0">
                <a:latin typeface="Calibri"/>
                <a:cs typeface="Calibri"/>
              </a:rPr>
              <a:t>m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34" baseline="1365" dirty="0">
                <a:latin typeface="Calibri"/>
                <a:cs typeface="Calibri"/>
              </a:rPr>
              <a:t>n</a:t>
            </a:r>
            <a:r>
              <a:rPr sz="3000" spc="-29" baseline="1365" dirty="0">
                <a:latin typeface="Calibri"/>
                <a:cs typeface="Calibri"/>
              </a:rPr>
              <a:t>y</a:t>
            </a:r>
            <a:r>
              <a:rPr sz="3000" spc="-25" baseline="1365" dirty="0">
                <a:latin typeface="Calibri"/>
                <a:cs typeface="Calibri"/>
              </a:rPr>
              <a:t>at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34" baseline="1365" dirty="0">
                <a:latin typeface="Calibri"/>
                <a:cs typeface="Calibri"/>
              </a:rPr>
              <a:t>k</a:t>
            </a:r>
            <a:r>
              <a:rPr sz="3000" baseline="1365" dirty="0">
                <a:latin typeface="Calibri"/>
                <a:cs typeface="Calibri"/>
              </a:rPr>
              <a:t>an:</a:t>
            </a:r>
            <a:endParaRPr sz="2100" dirty="0">
              <a:latin typeface="Calibri"/>
              <a:cs typeface="Calibri"/>
            </a:endParaRPr>
          </a:p>
          <a:p>
            <a:pPr marL="699179" marR="33801" indent="-285750">
              <a:lnSpc>
                <a:spcPct val="101725"/>
              </a:lnSpc>
              <a:spcBef>
                <a:spcPts val="270"/>
              </a:spcBef>
              <a:buFont typeface="Wingdings" pitchFamily="2" charset="2"/>
              <a:buChar char="q"/>
            </a:pPr>
            <a:r>
              <a:rPr spc="-5" dirty="0">
                <a:latin typeface="Calibri"/>
                <a:cs typeface="Calibri"/>
              </a:rPr>
              <a:t>ti</a:t>
            </a:r>
            <a:r>
              <a:rPr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g</a:t>
            </a:r>
            <a:r>
              <a:rPr spc="-39" dirty="0">
                <a:latin typeface="Calibri"/>
                <a:cs typeface="Calibri"/>
              </a:rPr>
              <a:t>k</a:t>
            </a:r>
            <a:r>
              <a:rPr spc="-9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4"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ng</a:t>
            </a:r>
            <a:r>
              <a:rPr spc="-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(</a:t>
            </a:r>
            <a:r>
              <a:rPr spc="-19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 marL="699179" marR="33801" indent="-285750">
              <a:lnSpc>
                <a:spcPct val="101725"/>
              </a:lnSpc>
              <a:spcBef>
                <a:spcPts val="395"/>
              </a:spcBef>
              <a:buFont typeface="Wingdings" pitchFamily="2" charset="2"/>
              <a:buChar char="q"/>
            </a:pPr>
            <a:r>
              <a:rPr spc="-29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abang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</a:t>
            </a:r>
            <a:r>
              <a:rPr spc="-9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uk</a:t>
            </a:r>
            <a:r>
              <a:rPr spc="-4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y</a:t>
            </a:r>
            <a:r>
              <a:rPr spc="-9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9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39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nk</a:t>
            </a:r>
            <a:r>
              <a:rPr spc="-2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"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44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.</a:t>
            </a:r>
          </a:p>
          <a:p>
            <a:pPr marL="12697">
              <a:lnSpc>
                <a:spcPts val="2398"/>
              </a:lnSpc>
              <a:spcBef>
                <a:spcPts val="545"/>
              </a:spcBef>
            </a:pP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L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ier</a:t>
            </a:r>
            <a:r>
              <a:rPr sz="2100" b="1" spc="-75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g</a:t>
            </a:r>
            <a:r>
              <a:rPr sz="2100" b="1" spc="-54" dirty="0">
                <a:solidFill>
                  <a:srgbClr val="6F2FA0"/>
                </a:solidFill>
                <a:latin typeface="Calibri"/>
                <a:cs typeface="Calibri"/>
              </a:rPr>
              <a:t>r</a:t>
            </a:r>
            <a:r>
              <a:rPr sz="2100" b="1" spc="-5" dirty="0">
                <a:solidFill>
                  <a:srgbClr val="6F2FA0"/>
                </a:solidFill>
                <a:latin typeface="Calibri"/>
                <a:cs typeface="Calibri"/>
              </a:rPr>
              <a:t>a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p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h</a:t>
            </a:r>
            <a:r>
              <a:rPr sz="2100" b="1" spc="-39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spc="-25" dirty="0">
                <a:latin typeface="Calibri"/>
                <a:cs typeface="Calibri"/>
              </a:rPr>
              <a:t>at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59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un</a:t>
            </a:r>
            <a:r>
              <a:rPr sz="2100" spc="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k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nan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ua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ja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ur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ang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dap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empuh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dari</a:t>
            </a:r>
            <a:r>
              <a:rPr sz="2100" spc="-5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tu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pada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per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-59" dirty="0">
                <a:latin typeface="Calibri"/>
                <a:cs typeface="Calibri"/>
              </a:rPr>
              <a:t>k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tu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out</a:t>
            </a:r>
            <a:r>
              <a:rPr sz="2100" spc="-5" dirty="0">
                <a:latin typeface="Calibri"/>
                <a:cs typeface="Calibri"/>
              </a:rPr>
              <a:t>l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ang</a:t>
            </a:r>
            <a:r>
              <a:rPr sz="2100" spc="-6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39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ada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pada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output</a:t>
            </a:r>
            <a:r>
              <a:rPr sz="2100" spc="-79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39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akh</a:t>
            </a:r>
            <a:r>
              <a:rPr sz="2100" spc="-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9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po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2100" b="1" spc="-79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-19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o</a:t>
            </a:r>
            <a:r>
              <a:rPr sz="2100" b="1" spc="-54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100" b="1" spc="5" dirty="0">
                <a:solidFill>
                  <a:srgbClr val="6F2FA0"/>
                </a:solidFill>
                <a:latin typeface="Calibri"/>
                <a:cs typeface="Calibri"/>
              </a:rPr>
              <a:t>po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6F2FA0"/>
                </a:solidFill>
                <a:latin typeface="Calibri"/>
                <a:cs typeface="Calibri"/>
              </a:rPr>
              <a:t>n</a:t>
            </a:r>
            <a:r>
              <a:rPr sz="2100" b="1" dirty="0">
                <a:solidFill>
                  <a:srgbClr val="6F2FA0"/>
                </a:solidFill>
                <a:latin typeface="Calibri"/>
                <a:cs typeface="Calibri"/>
              </a:rPr>
              <a:t>t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71389" y="6808673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7264" y="1449326"/>
            <a:ext cx="8503921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7622" y="973835"/>
            <a:ext cx="1536192" cy="379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0119" y="973836"/>
            <a:ext cx="886967" cy="379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4215" y="1867915"/>
            <a:ext cx="3020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-5" baseline="3413" dirty="0">
                <a:latin typeface="Calibri"/>
                <a:cs typeface="Calibri"/>
              </a:rPr>
              <a:t>4</a:t>
            </a:r>
            <a:r>
              <a:rPr sz="360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69240" y="1867915"/>
            <a:ext cx="741447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spc="5" baseline="3413" dirty="0">
                <a:latin typeface="Calibri"/>
                <a:cs typeface="Calibri"/>
              </a:rPr>
              <a:t>Be</a:t>
            </a:r>
            <a:r>
              <a:rPr sz="3600" spc="-44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apa</a:t>
            </a:r>
            <a:r>
              <a:rPr sz="3600" spc="-7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r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baseline="3413" dirty="0">
                <a:latin typeface="Calibri"/>
                <a:cs typeface="Calibri"/>
              </a:rPr>
              <a:t>abili</a:t>
            </a:r>
            <a:r>
              <a:rPr sz="3600" spc="-25" baseline="3413" dirty="0">
                <a:latin typeface="Calibri"/>
                <a:cs typeface="Calibri"/>
              </a:rPr>
              <a:t>t</a:t>
            </a:r>
            <a:r>
              <a:rPr sz="3600" baseline="3413" dirty="0">
                <a:latin typeface="Calibri"/>
                <a:cs typeface="Calibri"/>
              </a:rPr>
              <a:t>as</a:t>
            </a:r>
            <a:r>
              <a:rPr sz="3600" spc="-84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bl</a:t>
            </a:r>
            <a:r>
              <a:rPr sz="3600" spc="-5" baseline="3413" dirty="0">
                <a:latin typeface="Calibri"/>
                <a:cs typeface="Calibri"/>
              </a:rPr>
              <a:t>o</a:t>
            </a:r>
            <a:r>
              <a:rPr sz="3600" spc="5" baseline="3413" dirty="0">
                <a:latin typeface="Calibri"/>
                <a:cs typeface="Calibri"/>
              </a:rPr>
              <a:t>c</a:t>
            </a:r>
            <a:r>
              <a:rPr sz="3600" baseline="3413" dirty="0">
                <a:latin typeface="Calibri"/>
                <a:cs typeface="Calibri"/>
              </a:rPr>
              <a:t>king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da</a:t>
            </a:r>
            <a:r>
              <a:rPr sz="3600" spc="5" baseline="3413" dirty="0">
                <a:latin typeface="Calibri"/>
                <a:cs typeface="Calibri"/>
              </a:rPr>
              <a:t>r</a:t>
            </a:r>
            <a:r>
              <a:rPr sz="3600" baseline="3413" dirty="0">
                <a:latin typeface="Calibri"/>
                <a:cs typeface="Calibri"/>
              </a:rPr>
              <a:t>i</a:t>
            </a:r>
            <a:r>
              <a:rPr sz="3600" spc="-5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X</a:t>
            </a:r>
            <a:r>
              <a:rPr sz="3600" spc="-68" baseline="3623" dirty="0">
                <a:latin typeface="Times New Roman"/>
                <a:cs typeface="Times New Roman"/>
              </a:rPr>
              <a:t> </a:t>
            </a:r>
            <a:r>
              <a:rPr sz="3600" spc="-68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e</a:t>
            </a:r>
            <a:r>
              <a:rPr sz="3600" spc="-64" baseline="3623" dirty="0">
                <a:latin typeface="Times New Roman"/>
                <a:cs typeface="Times New Roman"/>
              </a:rPr>
              <a:t> </a:t>
            </a:r>
            <a:r>
              <a:rPr sz="3600" spc="-304" baseline="3413" dirty="0">
                <a:latin typeface="Calibri"/>
                <a:cs typeface="Calibri"/>
              </a:rPr>
              <a:t>Y</a:t>
            </a:r>
            <a:r>
              <a:rPr sz="3600" baseline="3413" dirty="0">
                <a:latin typeface="Calibri"/>
                <a:cs typeface="Calibri"/>
              </a:rPr>
              <a:t>,</a:t>
            </a:r>
            <a:r>
              <a:rPr sz="3600" spc="-34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ji</a:t>
            </a:r>
            <a:r>
              <a:rPr sz="3600" spc="-34" baseline="3413" dirty="0">
                <a:latin typeface="Calibri"/>
                <a:cs typeface="Calibri"/>
              </a:rPr>
              <a:t>k</a:t>
            </a:r>
            <a:r>
              <a:rPr sz="3600" baseline="3413" dirty="0">
                <a:latin typeface="Calibri"/>
                <a:cs typeface="Calibri"/>
              </a:rPr>
              <a:t>a</a:t>
            </a:r>
            <a:r>
              <a:rPr sz="3600" spc="-79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bl</a:t>
            </a:r>
            <a:r>
              <a:rPr sz="3600" spc="5" baseline="3413" dirty="0">
                <a:latin typeface="Calibri"/>
                <a:cs typeface="Calibri"/>
              </a:rPr>
              <a:t>oc</a:t>
            </a:r>
            <a:r>
              <a:rPr sz="3600" baseline="3413" dirty="0">
                <a:latin typeface="Calibri"/>
                <a:cs typeface="Calibri"/>
              </a:rPr>
              <a:t>king</a:t>
            </a:r>
            <a:r>
              <a:rPr sz="3600" spc="-75" baseline="3623" dirty="0">
                <a:latin typeface="Times New Roman"/>
                <a:cs typeface="Times New Roman"/>
              </a:rPr>
              <a:t> </a:t>
            </a:r>
            <a:r>
              <a:rPr sz="3600" baseline="3413" dirty="0">
                <a:latin typeface="Calibri"/>
                <a:cs typeface="Calibri"/>
              </a:rPr>
              <a:t>link</a:t>
            </a:r>
            <a:r>
              <a:rPr sz="3600" spc="-68" baseline="3623" dirty="0">
                <a:latin typeface="Times New Roman"/>
                <a:cs typeface="Times New Roman"/>
              </a:rPr>
              <a:t> </a:t>
            </a:r>
            <a:r>
              <a:rPr sz="3600" spc="-5" baseline="3413" dirty="0">
                <a:latin typeface="Calibri"/>
                <a:cs typeface="Calibri"/>
              </a:rPr>
              <a:t>0</a:t>
            </a:r>
            <a:r>
              <a:rPr sz="3600" baseline="3413" dirty="0">
                <a:latin typeface="Calibri"/>
                <a:cs typeface="Calibri"/>
              </a:rPr>
              <a:t>,</a:t>
            </a:r>
            <a:r>
              <a:rPr sz="3600" spc="-5" baseline="3413" dirty="0">
                <a:latin typeface="Calibri"/>
                <a:cs typeface="Calibri"/>
              </a:rPr>
              <a:t>2</a:t>
            </a:r>
            <a:r>
              <a:rPr sz="360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70" y="2254250"/>
            <a:ext cx="88392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843" y="1837943"/>
            <a:ext cx="8124444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2213" y="6617208"/>
            <a:ext cx="8429240" cy="13716"/>
          </a:xfrm>
          <a:custGeom>
            <a:avLst/>
            <a:gdLst/>
            <a:ahLst/>
            <a:cxnLst/>
            <a:rect l="l" t="t" r="r" b="b"/>
            <a:pathLst>
              <a:path w="8429240" h="13716">
                <a:moveTo>
                  <a:pt x="8429240" y="1524"/>
                </a:moveTo>
                <a:lnTo>
                  <a:pt x="0" y="0"/>
                </a:lnTo>
                <a:lnTo>
                  <a:pt x="0" y="12192"/>
                </a:lnTo>
                <a:lnTo>
                  <a:pt x="8429240" y="13716"/>
                </a:lnTo>
                <a:lnTo>
                  <a:pt x="842924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2213" y="6640070"/>
            <a:ext cx="8429240" cy="13715"/>
          </a:xfrm>
          <a:custGeom>
            <a:avLst/>
            <a:gdLst/>
            <a:ahLst/>
            <a:cxnLst/>
            <a:rect l="l" t="t" r="r" b="b"/>
            <a:pathLst>
              <a:path w="8429240" h="13715">
                <a:moveTo>
                  <a:pt x="8429240" y="1524"/>
                </a:moveTo>
                <a:lnTo>
                  <a:pt x="0" y="0"/>
                </a:lnTo>
                <a:lnTo>
                  <a:pt x="0" y="12191"/>
                </a:lnTo>
                <a:lnTo>
                  <a:pt x="8429240" y="13715"/>
                </a:lnTo>
                <a:lnTo>
                  <a:pt x="842924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1291" y="3776472"/>
            <a:ext cx="196596" cy="13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2381" y="6336794"/>
            <a:ext cx="425195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2317" y="6492242"/>
            <a:ext cx="288035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2987" y="6487668"/>
            <a:ext cx="259080" cy="15239"/>
          </a:xfrm>
          <a:custGeom>
            <a:avLst/>
            <a:gdLst/>
            <a:ahLst/>
            <a:cxnLst/>
            <a:rect l="l" t="t" r="r" b="b"/>
            <a:pathLst>
              <a:path w="259080" h="15239">
                <a:moveTo>
                  <a:pt x="10219" y="14164"/>
                </a:moveTo>
                <a:lnTo>
                  <a:pt x="10668" y="13715"/>
                </a:lnTo>
                <a:lnTo>
                  <a:pt x="13715" y="12191"/>
                </a:lnTo>
                <a:lnTo>
                  <a:pt x="15240" y="10668"/>
                </a:lnTo>
                <a:lnTo>
                  <a:pt x="18287" y="9144"/>
                </a:lnTo>
                <a:lnTo>
                  <a:pt x="22860" y="7620"/>
                </a:lnTo>
                <a:lnTo>
                  <a:pt x="27432" y="6096"/>
                </a:lnTo>
                <a:lnTo>
                  <a:pt x="239268" y="6096"/>
                </a:lnTo>
                <a:lnTo>
                  <a:pt x="248412" y="9144"/>
                </a:lnTo>
                <a:lnTo>
                  <a:pt x="248687" y="9281"/>
                </a:lnTo>
                <a:lnTo>
                  <a:pt x="259080" y="9144"/>
                </a:lnTo>
                <a:lnTo>
                  <a:pt x="259080" y="7620"/>
                </a:lnTo>
                <a:lnTo>
                  <a:pt x="257556" y="7620"/>
                </a:lnTo>
                <a:lnTo>
                  <a:pt x="249936" y="3048"/>
                </a:lnTo>
                <a:lnTo>
                  <a:pt x="248412" y="3048"/>
                </a:lnTo>
                <a:lnTo>
                  <a:pt x="240792" y="0"/>
                </a:lnTo>
                <a:lnTo>
                  <a:pt x="25908" y="0"/>
                </a:lnTo>
                <a:lnTo>
                  <a:pt x="18287" y="3048"/>
                </a:lnTo>
                <a:lnTo>
                  <a:pt x="16764" y="3048"/>
                </a:lnTo>
                <a:lnTo>
                  <a:pt x="16764" y="4572"/>
                </a:lnTo>
                <a:lnTo>
                  <a:pt x="9143" y="7620"/>
                </a:lnTo>
                <a:lnTo>
                  <a:pt x="7620" y="9144"/>
                </a:lnTo>
                <a:lnTo>
                  <a:pt x="0" y="15239"/>
                </a:lnTo>
                <a:lnTo>
                  <a:pt x="10219" y="141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7745" y="6499859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63651" y="281940"/>
                </a:moveTo>
                <a:lnTo>
                  <a:pt x="265175" y="281940"/>
                </a:lnTo>
                <a:lnTo>
                  <a:pt x="265175" y="280416"/>
                </a:lnTo>
                <a:lnTo>
                  <a:pt x="272795" y="277368"/>
                </a:lnTo>
                <a:lnTo>
                  <a:pt x="274319" y="275844"/>
                </a:lnTo>
                <a:lnTo>
                  <a:pt x="281939" y="269748"/>
                </a:lnTo>
                <a:lnTo>
                  <a:pt x="288035" y="262127"/>
                </a:lnTo>
                <a:lnTo>
                  <a:pt x="289559" y="260603"/>
                </a:lnTo>
                <a:lnTo>
                  <a:pt x="292607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3840"/>
                </a:lnTo>
                <a:lnTo>
                  <a:pt x="297179" y="28955"/>
                </a:lnTo>
                <a:lnTo>
                  <a:pt x="294131" y="21336"/>
                </a:lnTo>
                <a:lnTo>
                  <a:pt x="294131" y="19812"/>
                </a:lnTo>
                <a:lnTo>
                  <a:pt x="292607" y="19812"/>
                </a:lnTo>
                <a:lnTo>
                  <a:pt x="289559" y="12192"/>
                </a:lnTo>
                <a:lnTo>
                  <a:pt x="288035" y="10668"/>
                </a:lnTo>
                <a:lnTo>
                  <a:pt x="281939" y="3048"/>
                </a:lnTo>
                <a:lnTo>
                  <a:pt x="271720" y="1972"/>
                </a:lnTo>
                <a:lnTo>
                  <a:pt x="274319" y="4572"/>
                </a:lnTo>
                <a:lnTo>
                  <a:pt x="277367" y="6096"/>
                </a:lnTo>
                <a:lnTo>
                  <a:pt x="278891" y="7620"/>
                </a:lnTo>
                <a:lnTo>
                  <a:pt x="278891" y="10668"/>
                </a:lnTo>
                <a:lnTo>
                  <a:pt x="280416" y="10668"/>
                </a:lnTo>
                <a:lnTo>
                  <a:pt x="283463" y="13716"/>
                </a:lnTo>
                <a:lnTo>
                  <a:pt x="283463" y="16764"/>
                </a:lnTo>
                <a:lnTo>
                  <a:pt x="286511" y="18288"/>
                </a:lnTo>
                <a:lnTo>
                  <a:pt x="286511" y="21336"/>
                </a:lnTo>
                <a:lnTo>
                  <a:pt x="288035" y="21336"/>
                </a:lnTo>
                <a:lnTo>
                  <a:pt x="288035" y="25908"/>
                </a:lnTo>
                <a:lnTo>
                  <a:pt x="289559" y="25908"/>
                </a:lnTo>
                <a:lnTo>
                  <a:pt x="289559" y="30479"/>
                </a:lnTo>
                <a:lnTo>
                  <a:pt x="291083" y="30479"/>
                </a:lnTo>
                <a:lnTo>
                  <a:pt x="289559" y="242316"/>
                </a:lnTo>
                <a:lnTo>
                  <a:pt x="286511" y="251460"/>
                </a:lnTo>
                <a:lnTo>
                  <a:pt x="284988" y="254508"/>
                </a:lnTo>
                <a:lnTo>
                  <a:pt x="283463" y="256032"/>
                </a:lnTo>
                <a:lnTo>
                  <a:pt x="281939" y="259079"/>
                </a:lnTo>
                <a:lnTo>
                  <a:pt x="278891" y="262127"/>
                </a:lnTo>
                <a:lnTo>
                  <a:pt x="277367" y="265175"/>
                </a:lnTo>
                <a:lnTo>
                  <a:pt x="274319" y="266700"/>
                </a:lnTo>
                <a:lnTo>
                  <a:pt x="271271" y="269748"/>
                </a:lnTo>
                <a:lnTo>
                  <a:pt x="268223" y="271272"/>
                </a:lnTo>
                <a:lnTo>
                  <a:pt x="266699" y="272796"/>
                </a:lnTo>
                <a:lnTo>
                  <a:pt x="263651" y="274320"/>
                </a:lnTo>
                <a:lnTo>
                  <a:pt x="254507" y="277368"/>
                </a:lnTo>
                <a:lnTo>
                  <a:pt x="254507" y="278892"/>
                </a:lnTo>
                <a:lnTo>
                  <a:pt x="42671" y="277368"/>
                </a:lnTo>
                <a:lnTo>
                  <a:pt x="33527" y="274320"/>
                </a:lnTo>
                <a:lnTo>
                  <a:pt x="30479" y="272796"/>
                </a:lnTo>
                <a:lnTo>
                  <a:pt x="28955" y="271272"/>
                </a:lnTo>
                <a:lnTo>
                  <a:pt x="25907" y="269748"/>
                </a:lnTo>
                <a:lnTo>
                  <a:pt x="22859" y="266700"/>
                </a:lnTo>
                <a:lnTo>
                  <a:pt x="19811" y="265175"/>
                </a:lnTo>
                <a:lnTo>
                  <a:pt x="18287" y="265175"/>
                </a:lnTo>
                <a:lnTo>
                  <a:pt x="18287" y="262127"/>
                </a:lnTo>
                <a:lnTo>
                  <a:pt x="15239" y="259079"/>
                </a:lnTo>
                <a:lnTo>
                  <a:pt x="13715" y="259079"/>
                </a:lnTo>
                <a:lnTo>
                  <a:pt x="13715" y="256032"/>
                </a:lnTo>
                <a:lnTo>
                  <a:pt x="10667" y="254508"/>
                </a:lnTo>
                <a:lnTo>
                  <a:pt x="10667" y="251460"/>
                </a:lnTo>
                <a:lnTo>
                  <a:pt x="9143" y="251460"/>
                </a:lnTo>
                <a:lnTo>
                  <a:pt x="9143" y="246888"/>
                </a:lnTo>
                <a:lnTo>
                  <a:pt x="7619" y="246888"/>
                </a:lnTo>
                <a:lnTo>
                  <a:pt x="7619" y="242316"/>
                </a:lnTo>
                <a:lnTo>
                  <a:pt x="6095" y="242316"/>
                </a:lnTo>
                <a:lnTo>
                  <a:pt x="6095" y="30479"/>
                </a:lnTo>
                <a:lnTo>
                  <a:pt x="0" y="28955"/>
                </a:lnTo>
                <a:lnTo>
                  <a:pt x="0" y="242316"/>
                </a:lnTo>
                <a:lnTo>
                  <a:pt x="0" y="243840"/>
                </a:lnTo>
                <a:lnTo>
                  <a:pt x="3047" y="251460"/>
                </a:lnTo>
                <a:lnTo>
                  <a:pt x="3047" y="252984"/>
                </a:lnTo>
                <a:lnTo>
                  <a:pt x="7619" y="260603"/>
                </a:lnTo>
                <a:lnTo>
                  <a:pt x="7619" y="262127"/>
                </a:lnTo>
                <a:lnTo>
                  <a:pt x="9143" y="262127"/>
                </a:lnTo>
                <a:lnTo>
                  <a:pt x="15239" y="269748"/>
                </a:lnTo>
                <a:lnTo>
                  <a:pt x="22859" y="275844"/>
                </a:lnTo>
                <a:lnTo>
                  <a:pt x="24383" y="277368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7" y="284988"/>
                </a:lnTo>
                <a:lnTo>
                  <a:pt x="256031" y="284988"/>
                </a:lnTo>
                <a:lnTo>
                  <a:pt x="263651" y="28194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7745" y="6496814"/>
            <a:ext cx="281939" cy="36575"/>
          </a:xfrm>
          <a:custGeom>
            <a:avLst/>
            <a:gdLst/>
            <a:ahLst/>
            <a:cxnLst/>
            <a:rect l="l" t="t" r="r" b="b"/>
            <a:pathLst>
              <a:path w="281939" h="36575">
                <a:moveTo>
                  <a:pt x="9143" y="24384"/>
                </a:moveTo>
                <a:lnTo>
                  <a:pt x="10667" y="21336"/>
                </a:lnTo>
                <a:lnTo>
                  <a:pt x="12191" y="19812"/>
                </a:lnTo>
                <a:lnTo>
                  <a:pt x="13715" y="16763"/>
                </a:lnTo>
                <a:lnTo>
                  <a:pt x="16763" y="13715"/>
                </a:lnTo>
                <a:lnTo>
                  <a:pt x="18287" y="10667"/>
                </a:lnTo>
                <a:lnTo>
                  <a:pt x="19811" y="9143"/>
                </a:lnTo>
                <a:lnTo>
                  <a:pt x="22859" y="7619"/>
                </a:lnTo>
                <a:lnTo>
                  <a:pt x="25459" y="5020"/>
                </a:lnTo>
                <a:lnTo>
                  <a:pt x="15239" y="6095"/>
                </a:lnTo>
                <a:lnTo>
                  <a:pt x="9143" y="13715"/>
                </a:lnTo>
                <a:lnTo>
                  <a:pt x="7619" y="15239"/>
                </a:lnTo>
                <a:lnTo>
                  <a:pt x="4571" y="22860"/>
                </a:lnTo>
                <a:lnTo>
                  <a:pt x="3047" y="22860"/>
                </a:lnTo>
                <a:lnTo>
                  <a:pt x="3047" y="24384"/>
                </a:lnTo>
                <a:lnTo>
                  <a:pt x="0" y="32003"/>
                </a:lnTo>
                <a:lnTo>
                  <a:pt x="6095" y="33527"/>
                </a:lnTo>
                <a:lnTo>
                  <a:pt x="9143" y="24384"/>
                </a:lnTo>
                <a:close/>
              </a:path>
              <a:path w="281939" h="36575">
                <a:moveTo>
                  <a:pt x="274319" y="0"/>
                </a:moveTo>
                <a:lnTo>
                  <a:pt x="263927" y="137"/>
                </a:lnTo>
                <a:lnTo>
                  <a:pt x="266699" y="1524"/>
                </a:lnTo>
                <a:lnTo>
                  <a:pt x="268223" y="3047"/>
                </a:lnTo>
                <a:lnTo>
                  <a:pt x="271271" y="4571"/>
                </a:lnTo>
                <a:lnTo>
                  <a:pt x="271720" y="5020"/>
                </a:lnTo>
                <a:lnTo>
                  <a:pt x="281939" y="6095"/>
                </a:lnTo>
                <a:lnTo>
                  <a:pt x="274319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2317" y="6492242"/>
            <a:ext cx="288035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2987" y="6487668"/>
            <a:ext cx="259080" cy="15239"/>
          </a:xfrm>
          <a:custGeom>
            <a:avLst/>
            <a:gdLst/>
            <a:ahLst/>
            <a:cxnLst/>
            <a:rect l="l" t="t" r="r" b="b"/>
            <a:pathLst>
              <a:path w="259080" h="15239">
                <a:moveTo>
                  <a:pt x="7620" y="9144"/>
                </a:moveTo>
                <a:lnTo>
                  <a:pt x="0" y="15239"/>
                </a:lnTo>
                <a:lnTo>
                  <a:pt x="28956" y="12191"/>
                </a:lnTo>
                <a:lnTo>
                  <a:pt x="259080" y="9144"/>
                </a:lnTo>
                <a:lnTo>
                  <a:pt x="259080" y="7620"/>
                </a:lnTo>
                <a:lnTo>
                  <a:pt x="257556" y="7620"/>
                </a:lnTo>
                <a:lnTo>
                  <a:pt x="249936" y="3048"/>
                </a:lnTo>
                <a:lnTo>
                  <a:pt x="248412" y="3048"/>
                </a:lnTo>
                <a:lnTo>
                  <a:pt x="240792" y="0"/>
                </a:lnTo>
                <a:lnTo>
                  <a:pt x="25908" y="0"/>
                </a:lnTo>
                <a:lnTo>
                  <a:pt x="18287" y="3048"/>
                </a:lnTo>
                <a:lnTo>
                  <a:pt x="16764" y="3048"/>
                </a:lnTo>
                <a:lnTo>
                  <a:pt x="16764" y="4572"/>
                </a:lnTo>
                <a:lnTo>
                  <a:pt x="9143" y="7620"/>
                </a:lnTo>
                <a:lnTo>
                  <a:pt x="7620" y="914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7745" y="6499859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83463" y="240792"/>
                </a:moveTo>
                <a:lnTo>
                  <a:pt x="284988" y="239268"/>
                </a:lnTo>
                <a:lnTo>
                  <a:pt x="281939" y="248412"/>
                </a:lnTo>
                <a:lnTo>
                  <a:pt x="281939" y="246888"/>
                </a:lnTo>
                <a:lnTo>
                  <a:pt x="277367" y="254508"/>
                </a:lnTo>
                <a:lnTo>
                  <a:pt x="278891" y="254508"/>
                </a:lnTo>
                <a:lnTo>
                  <a:pt x="272795" y="260603"/>
                </a:lnTo>
                <a:lnTo>
                  <a:pt x="266699" y="266700"/>
                </a:lnTo>
                <a:lnTo>
                  <a:pt x="266699" y="265175"/>
                </a:lnTo>
                <a:lnTo>
                  <a:pt x="259079" y="269748"/>
                </a:lnTo>
                <a:lnTo>
                  <a:pt x="260603" y="269748"/>
                </a:lnTo>
                <a:lnTo>
                  <a:pt x="251459" y="272796"/>
                </a:lnTo>
                <a:lnTo>
                  <a:pt x="252983" y="271272"/>
                </a:lnTo>
                <a:lnTo>
                  <a:pt x="243839" y="272796"/>
                </a:lnTo>
                <a:lnTo>
                  <a:pt x="53339" y="272796"/>
                </a:lnTo>
                <a:lnTo>
                  <a:pt x="44195" y="271272"/>
                </a:lnTo>
                <a:lnTo>
                  <a:pt x="45719" y="272796"/>
                </a:lnTo>
                <a:lnTo>
                  <a:pt x="36575" y="269748"/>
                </a:lnTo>
                <a:lnTo>
                  <a:pt x="38100" y="269748"/>
                </a:lnTo>
                <a:lnTo>
                  <a:pt x="30479" y="265175"/>
                </a:lnTo>
                <a:lnTo>
                  <a:pt x="30479" y="266700"/>
                </a:lnTo>
                <a:lnTo>
                  <a:pt x="24383" y="260603"/>
                </a:lnTo>
                <a:lnTo>
                  <a:pt x="18287" y="254508"/>
                </a:lnTo>
                <a:lnTo>
                  <a:pt x="19811" y="254508"/>
                </a:lnTo>
                <a:lnTo>
                  <a:pt x="15239" y="246888"/>
                </a:lnTo>
                <a:lnTo>
                  <a:pt x="15239" y="248412"/>
                </a:lnTo>
                <a:lnTo>
                  <a:pt x="12191" y="239268"/>
                </a:lnTo>
                <a:lnTo>
                  <a:pt x="12191" y="32003"/>
                </a:lnTo>
                <a:lnTo>
                  <a:pt x="0" y="28955"/>
                </a:lnTo>
                <a:lnTo>
                  <a:pt x="0" y="242316"/>
                </a:lnTo>
                <a:lnTo>
                  <a:pt x="12191" y="240792"/>
                </a:lnTo>
                <a:lnTo>
                  <a:pt x="0" y="242316"/>
                </a:lnTo>
                <a:lnTo>
                  <a:pt x="0" y="243840"/>
                </a:lnTo>
                <a:lnTo>
                  <a:pt x="3047" y="251460"/>
                </a:lnTo>
                <a:lnTo>
                  <a:pt x="3047" y="252984"/>
                </a:lnTo>
                <a:lnTo>
                  <a:pt x="7619" y="260603"/>
                </a:lnTo>
                <a:lnTo>
                  <a:pt x="7619" y="262127"/>
                </a:lnTo>
                <a:lnTo>
                  <a:pt x="9143" y="262127"/>
                </a:lnTo>
                <a:lnTo>
                  <a:pt x="15239" y="269748"/>
                </a:lnTo>
                <a:lnTo>
                  <a:pt x="22859" y="275844"/>
                </a:lnTo>
                <a:lnTo>
                  <a:pt x="24383" y="277368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7" y="284988"/>
                </a:lnTo>
                <a:lnTo>
                  <a:pt x="256031" y="284988"/>
                </a:ln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5" y="277368"/>
                </a:lnTo>
                <a:lnTo>
                  <a:pt x="274319" y="275844"/>
                </a:lnTo>
                <a:lnTo>
                  <a:pt x="281939" y="269748"/>
                </a:lnTo>
                <a:lnTo>
                  <a:pt x="288035" y="262127"/>
                </a:lnTo>
                <a:lnTo>
                  <a:pt x="289559" y="260603"/>
                </a:lnTo>
                <a:lnTo>
                  <a:pt x="292607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3840"/>
                </a:lnTo>
                <a:lnTo>
                  <a:pt x="297179" y="28955"/>
                </a:lnTo>
                <a:lnTo>
                  <a:pt x="294131" y="21336"/>
                </a:lnTo>
                <a:lnTo>
                  <a:pt x="294131" y="19812"/>
                </a:lnTo>
                <a:lnTo>
                  <a:pt x="292607" y="19812"/>
                </a:lnTo>
                <a:lnTo>
                  <a:pt x="289559" y="12192"/>
                </a:lnTo>
                <a:lnTo>
                  <a:pt x="288035" y="10668"/>
                </a:lnTo>
                <a:lnTo>
                  <a:pt x="281939" y="3048"/>
                </a:lnTo>
                <a:lnTo>
                  <a:pt x="252983" y="0"/>
                </a:lnTo>
                <a:lnTo>
                  <a:pt x="45719" y="0"/>
                </a:lnTo>
                <a:lnTo>
                  <a:pt x="251459" y="0"/>
                </a:lnTo>
                <a:lnTo>
                  <a:pt x="260603" y="3048"/>
                </a:lnTo>
                <a:lnTo>
                  <a:pt x="259079" y="3048"/>
                </a:lnTo>
                <a:lnTo>
                  <a:pt x="266699" y="7620"/>
                </a:lnTo>
                <a:lnTo>
                  <a:pt x="266699" y="6096"/>
                </a:lnTo>
                <a:lnTo>
                  <a:pt x="272795" y="12192"/>
                </a:lnTo>
                <a:lnTo>
                  <a:pt x="278891" y="18288"/>
                </a:lnTo>
                <a:lnTo>
                  <a:pt x="277367" y="18288"/>
                </a:lnTo>
                <a:lnTo>
                  <a:pt x="281939" y="25908"/>
                </a:lnTo>
                <a:lnTo>
                  <a:pt x="281939" y="24384"/>
                </a:lnTo>
                <a:lnTo>
                  <a:pt x="284988" y="33527"/>
                </a:lnTo>
                <a:lnTo>
                  <a:pt x="283463" y="32003"/>
                </a:lnTo>
                <a:lnTo>
                  <a:pt x="284988" y="41148"/>
                </a:lnTo>
                <a:lnTo>
                  <a:pt x="284988" y="231648"/>
                </a:lnTo>
                <a:lnTo>
                  <a:pt x="283463" y="24079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7745" y="6496814"/>
            <a:ext cx="281939" cy="36575"/>
          </a:xfrm>
          <a:custGeom>
            <a:avLst/>
            <a:gdLst/>
            <a:ahLst/>
            <a:cxnLst/>
            <a:rect l="l" t="t" r="r" b="b"/>
            <a:pathLst>
              <a:path w="281939" h="36575">
                <a:moveTo>
                  <a:pt x="281939" y="6095"/>
                </a:moveTo>
                <a:lnTo>
                  <a:pt x="274319" y="0"/>
                </a:lnTo>
                <a:lnTo>
                  <a:pt x="44195" y="3047"/>
                </a:lnTo>
                <a:lnTo>
                  <a:pt x="15239" y="6095"/>
                </a:lnTo>
                <a:lnTo>
                  <a:pt x="9143" y="13715"/>
                </a:lnTo>
                <a:lnTo>
                  <a:pt x="7619" y="15239"/>
                </a:lnTo>
                <a:lnTo>
                  <a:pt x="4571" y="22860"/>
                </a:lnTo>
                <a:lnTo>
                  <a:pt x="3047" y="22860"/>
                </a:lnTo>
                <a:lnTo>
                  <a:pt x="3047" y="24384"/>
                </a:lnTo>
                <a:lnTo>
                  <a:pt x="0" y="32003"/>
                </a:lnTo>
                <a:lnTo>
                  <a:pt x="12191" y="35051"/>
                </a:lnTo>
                <a:lnTo>
                  <a:pt x="12191" y="36575"/>
                </a:lnTo>
                <a:lnTo>
                  <a:pt x="15239" y="27432"/>
                </a:lnTo>
                <a:lnTo>
                  <a:pt x="15239" y="28956"/>
                </a:lnTo>
                <a:lnTo>
                  <a:pt x="19811" y="21336"/>
                </a:lnTo>
                <a:lnTo>
                  <a:pt x="18287" y="21336"/>
                </a:lnTo>
                <a:lnTo>
                  <a:pt x="24383" y="15239"/>
                </a:lnTo>
                <a:lnTo>
                  <a:pt x="30479" y="9143"/>
                </a:lnTo>
                <a:lnTo>
                  <a:pt x="30479" y="10667"/>
                </a:lnTo>
                <a:lnTo>
                  <a:pt x="38100" y="6095"/>
                </a:lnTo>
                <a:lnTo>
                  <a:pt x="36575" y="6095"/>
                </a:lnTo>
                <a:lnTo>
                  <a:pt x="45719" y="3047"/>
                </a:lnTo>
                <a:lnTo>
                  <a:pt x="252983" y="3047"/>
                </a:lnTo>
                <a:lnTo>
                  <a:pt x="281939" y="609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6075" y="6551679"/>
            <a:ext cx="571500" cy="498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09994" y="6620255"/>
            <a:ext cx="425196" cy="4297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3316" y="6563870"/>
            <a:ext cx="288035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98744" y="6571487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56031" y="283464"/>
                </a:move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6" y="275844"/>
                </a:lnTo>
                <a:lnTo>
                  <a:pt x="274320" y="275844"/>
                </a:lnTo>
                <a:lnTo>
                  <a:pt x="281940" y="269748"/>
                </a:lnTo>
                <a:lnTo>
                  <a:pt x="288036" y="262127"/>
                </a:lnTo>
                <a:lnTo>
                  <a:pt x="289560" y="260604"/>
                </a:lnTo>
                <a:lnTo>
                  <a:pt x="292608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2316"/>
                </a:lnTo>
                <a:lnTo>
                  <a:pt x="297179" y="28956"/>
                </a:lnTo>
                <a:lnTo>
                  <a:pt x="294131" y="19812"/>
                </a:lnTo>
                <a:lnTo>
                  <a:pt x="292608" y="19812"/>
                </a:lnTo>
                <a:lnTo>
                  <a:pt x="289560" y="10668"/>
                </a:lnTo>
                <a:lnTo>
                  <a:pt x="288036" y="10668"/>
                </a:lnTo>
                <a:lnTo>
                  <a:pt x="281940" y="3048"/>
                </a:lnTo>
                <a:lnTo>
                  <a:pt x="271720" y="1972"/>
                </a:lnTo>
                <a:lnTo>
                  <a:pt x="272796" y="3048"/>
                </a:lnTo>
                <a:lnTo>
                  <a:pt x="275844" y="4572"/>
                </a:lnTo>
                <a:lnTo>
                  <a:pt x="280416" y="9144"/>
                </a:lnTo>
                <a:lnTo>
                  <a:pt x="280416" y="12192"/>
                </a:lnTo>
                <a:lnTo>
                  <a:pt x="281940" y="12192"/>
                </a:lnTo>
                <a:lnTo>
                  <a:pt x="284988" y="15240"/>
                </a:lnTo>
                <a:lnTo>
                  <a:pt x="284988" y="18288"/>
                </a:lnTo>
                <a:lnTo>
                  <a:pt x="286512" y="18288"/>
                </a:lnTo>
                <a:lnTo>
                  <a:pt x="286512" y="21336"/>
                </a:lnTo>
                <a:lnTo>
                  <a:pt x="288036" y="21336"/>
                </a:lnTo>
                <a:lnTo>
                  <a:pt x="288036" y="25908"/>
                </a:lnTo>
                <a:lnTo>
                  <a:pt x="289560" y="25908"/>
                </a:lnTo>
                <a:lnTo>
                  <a:pt x="289560" y="30480"/>
                </a:lnTo>
                <a:lnTo>
                  <a:pt x="291084" y="30480"/>
                </a:lnTo>
                <a:lnTo>
                  <a:pt x="289560" y="242316"/>
                </a:lnTo>
                <a:lnTo>
                  <a:pt x="286512" y="251460"/>
                </a:lnTo>
                <a:lnTo>
                  <a:pt x="284988" y="252984"/>
                </a:lnTo>
                <a:lnTo>
                  <a:pt x="281940" y="259080"/>
                </a:lnTo>
                <a:lnTo>
                  <a:pt x="278892" y="262127"/>
                </a:lnTo>
                <a:lnTo>
                  <a:pt x="277368" y="265175"/>
                </a:lnTo>
                <a:lnTo>
                  <a:pt x="274320" y="266700"/>
                </a:lnTo>
                <a:lnTo>
                  <a:pt x="271272" y="269748"/>
                </a:lnTo>
                <a:lnTo>
                  <a:pt x="265175" y="272796"/>
                </a:lnTo>
                <a:lnTo>
                  <a:pt x="263651" y="274320"/>
                </a:lnTo>
                <a:lnTo>
                  <a:pt x="259079" y="275844"/>
                </a:lnTo>
                <a:lnTo>
                  <a:pt x="252984" y="277368"/>
                </a:lnTo>
                <a:lnTo>
                  <a:pt x="252984" y="278892"/>
                </a:lnTo>
                <a:lnTo>
                  <a:pt x="44196" y="277368"/>
                </a:lnTo>
                <a:lnTo>
                  <a:pt x="38100" y="275844"/>
                </a:lnTo>
                <a:lnTo>
                  <a:pt x="33527" y="274320"/>
                </a:lnTo>
                <a:lnTo>
                  <a:pt x="32003" y="272796"/>
                </a:lnTo>
                <a:lnTo>
                  <a:pt x="25908" y="269748"/>
                </a:lnTo>
                <a:lnTo>
                  <a:pt x="15240" y="259080"/>
                </a:lnTo>
                <a:lnTo>
                  <a:pt x="13716" y="259080"/>
                </a:lnTo>
                <a:lnTo>
                  <a:pt x="13716" y="256032"/>
                </a:lnTo>
                <a:lnTo>
                  <a:pt x="12192" y="256032"/>
                </a:lnTo>
                <a:lnTo>
                  <a:pt x="12192" y="252984"/>
                </a:lnTo>
                <a:lnTo>
                  <a:pt x="9144" y="251460"/>
                </a:lnTo>
                <a:lnTo>
                  <a:pt x="9144" y="246888"/>
                </a:lnTo>
                <a:lnTo>
                  <a:pt x="7620" y="246888"/>
                </a:lnTo>
                <a:lnTo>
                  <a:pt x="7620" y="242316"/>
                </a:lnTo>
                <a:lnTo>
                  <a:pt x="6096" y="242316"/>
                </a:lnTo>
                <a:lnTo>
                  <a:pt x="6096" y="30480"/>
                </a:lnTo>
                <a:lnTo>
                  <a:pt x="0" y="28956"/>
                </a:lnTo>
                <a:lnTo>
                  <a:pt x="0" y="242316"/>
                </a:lnTo>
                <a:lnTo>
                  <a:pt x="3048" y="251460"/>
                </a:lnTo>
                <a:lnTo>
                  <a:pt x="3048" y="252984"/>
                </a:lnTo>
                <a:lnTo>
                  <a:pt x="7620" y="260604"/>
                </a:lnTo>
                <a:lnTo>
                  <a:pt x="7620" y="262127"/>
                </a:lnTo>
                <a:lnTo>
                  <a:pt x="9144" y="262127"/>
                </a:lnTo>
                <a:lnTo>
                  <a:pt x="15240" y="269748"/>
                </a:lnTo>
                <a:lnTo>
                  <a:pt x="22860" y="275844"/>
                </a:lnTo>
                <a:lnTo>
                  <a:pt x="24384" y="275844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8" y="283464"/>
                </a:lnTo>
                <a:lnTo>
                  <a:pt x="42672" y="284988"/>
                </a:lnTo>
                <a:lnTo>
                  <a:pt x="254508" y="284988"/>
                </a:lnTo>
                <a:lnTo>
                  <a:pt x="256031" y="2834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98743" y="6568441"/>
            <a:ext cx="281940" cy="36575"/>
          </a:xfrm>
          <a:custGeom>
            <a:avLst/>
            <a:gdLst/>
            <a:ahLst/>
            <a:cxnLst/>
            <a:rect l="l" t="t" r="r" b="b"/>
            <a:pathLst>
              <a:path w="281940" h="36575">
                <a:moveTo>
                  <a:pt x="6096" y="33528"/>
                </a:moveTo>
                <a:lnTo>
                  <a:pt x="9144" y="24384"/>
                </a:lnTo>
                <a:lnTo>
                  <a:pt x="12192" y="18288"/>
                </a:lnTo>
                <a:lnTo>
                  <a:pt x="16764" y="13716"/>
                </a:lnTo>
                <a:lnTo>
                  <a:pt x="18288" y="10668"/>
                </a:lnTo>
                <a:lnTo>
                  <a:pt x="19812" y="9144"/>
                </a:lnTo>
                <a:lnTo>
                  <a:pt x="22860" y="7620"/>
                </a:lnTo>
                <a:lnTo>
                  <a:pt x="25459" y="5020"/>
                </a:lnTo>
                <a:lnTo>
                  <a:pt x="15240" y="6096"/>
                </a:lnTo>
                <a:lnTo>
                  <a:pt x="9144" y="13716"/>
                </a:lnTo>
                <a:lnTo>
                  <a:pt x="7620" y="13716"/>
                </a:lnTo>
                <a:lnTo>
                  <a:pt x="4572" y="22860"/>
                </a:lnTo>
                <a:lnTo>
                  <a:pt x="3048" y="22860"/>
                </a:lnTo>
                <a:lnTo>
                  <a:pt x="0" y="32004"/>
                </a:lnTo>
                <a:lnTo>
                  <a:pt x="6096" y="33528"/>
                </a:lnTo>
                <a:close/>
              </a:path>
              <a:path w="281940" h="36575">
                <a:moveTo>
                  <a:pt x="274320" y="0"/>
                </a:moveTo>
                <a:lnTo>
                  <a:pt x="263927" y="137"/>
                </a:lnTo>
                <a:lnTo>
                  <a:pt x="269748" y="3048"/>
                </a:lnTo>
                <a:lnTo>
                  <a:pt x="271720" y="5020"/>
                </a:lnTo>
                <a:lnTo>
                  <a:pt x="281940" y="6096"/>
                </a:lnTo>
                <a:lnTo>
                  <a:pt x="274320" y="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13982" y="6557773"/>
            <a:ext cx="259079" cy="16762"/>
          </a:xfrm>
          <a:custGeom>
            <a:avLst/>
            <a:gdLst/>
            <a:ahLst/>
            <a:cxnLst/>
            <a:rect l="l" t="t" r="r" b="b"/>
            <a:pathLst>
              <a:path w="259079" h="16763">
                <a:moveTo>
                  <a:pt x="10219" y="15688"/>
                </a:moveTo>
                <a:lnTo>
                  <a:pt x="12191" y="13715"/>
                </a:lnTo>
                <a:lnTo>
                  <a:pt x="18287" y="10667"/>
                </a:lnTo>
                <a:lnTo>
                  <a:pt x="22859" y="9143"/>
                </a:lnTo>
                <a:lnTo>
                  <a:pt x="27431" y="7620"/>
                </a:lnTo>
                <a:lnTo>
                  <a:pt x="239268" y="7620"/>
                </a:lnTo>
                <a:lnTo>
                  <a:pt x="248411" y="10667"/>
                </a:lnTo>
                <a:lnTo>
                  <a:pt x="248687" y="10805"/>
                </a:lnTo>
                <a:lnTo>
                  <a:pt x="259079" y="10667"/>
                </a:lnTo>
                <a:lnTo>
                  <a:pt x="259079" y="9143"/>
                </a:lnTo>
                <a:lnTo>
                  <a:pt x="257555" y="9143"/>
                </a:lnTo>
                <a:lnTo>
                  <a:pt x="249935" y="4572"/>
                </a:lnTo>
                <a:lnTo>
                  <a:pt x="248411" y="4572"/>
                </a:lnTo>
                <a:lnTo>
                  <a:pt x="240791" y="1524"/>
                </a:lnTo>
                <a:lnTo>
                  <a:pt x="239268" y="1524"/>
                </a:lnTo>
                <a:lnTo>
                  <a:pt x="228600" y="0"/>
                </a:lnTo>
                <a:lnTo>
                  <a:pt x="38100" y="0"/>
                </a:lnTo>
                <a:lnTo>
                  <a:pt x="27431" y="1524"/>
                </a:lnTo>
                <a:lnTo>
                  <a:pt x="25907" y="1524"/>
                </a:lnTo>
                <a:lnTo>
                  <a:pt x="18287" y="4572"/>
                </a:lnTo>
                <a:lnTo>
                  <a:pt x="16763" y="4572"/>
                </a:lnTo>
                <a:lnTo>
                  <a:pt x="9144" y="9143"/>
                </a:lnTo>
                <a:lnTo>
                  <a:pt x="7620" y="9143"/>
                </a:lnTo>
                <a:lnTo>
                  <a:pt x="7620" y="10667"/>
                </a:lnTo>
                <a:lnTo>
                  <a:pt x="0" y="16763"/>
                </a:lnTo>
                <a:lnTo>
                  <a:pt x="10219" y="1568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03316" y="6563870"/>
            <a:ext cx="288035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8744" y="6571487"/>
            <a:ext cx="297179" cy="284988"/>
          </a:xfrm>
          <a:custGeom>
            <a:avLst/>
            <a:gdLst/>
            <a:ahLst/>
            <a:cxnLst/>
            <a:rect l="l" t="t" r="r" b="b"/>
            <a:pathLst>
              <a:path w="297179" h="284988">
                <a:moveTo>
                  <a:pt x="281940" y="269748"/>
                </a:moveTo>
                <a:lnTo>
                  <a:pt x="288036" y="262127"/>
                </a:lnTo>
                <a:lnTo>
                  <a:pt x="289560" y="260604"/>
                </a:lnTo>
                <a:lnTo>
                  <a:pt x="292608" y="252984"/>
                </a:lnTo>
                <a:lnTo>
                  <a:pt x="294131" y="252984"/>
                </a:lnTo>
                <a:lnTo>
                  <a:pt x="294131" y="251460"/>
                </a:lnTo>
                <a:lnTo>
                  <a:pt x="297179" y="242316"/>
                </a:lnTo>
                <a:lnTo>
                  <a:pt x="297179" y="28956"/>
                </a:lnTo>
                <a:lnTo>
                  <a:pt x="294131" y="19812"/>
                </a:lnTo>
                <a:lnTo>
                  <a:pt x="292608" y="19812"/>
                </a:lnTo>
                <a:lnTo>
                  <a:pt x="289560" y="10668"/>
                </a:lnTo>
                <a:lnTo>
                  <a:pt x="288036" y="10668"/>
                </a:lnTo>
                <a:lnTo>
                  <a:pt x="281940" y="3048"/>
                </a:lnTo>
                <a:lnTo>
                  <a:pt x="252984" y="0"/>
                </a:lnTo>
                <a:lnTo>
                  <a:pt x="45720" y="0"/>
                </a:lnTo>
                <a:lnTo>
                  <a:pt x="251460" y="0"/>
                </a:lnTo>
                <a:lnTo>
                  <a:pt x="260603" y="3048"/>
                </a:lnTo>
                <a:lnTo>
                  <a:pt x="259079" y="3048"/>
                </a:lnTo>
                <a:lnTo>
                  <a:pt x="266700" y="7620"/>
                </a:lnTo>
                <a:lnTo>
                  <a:pt x="266700" y="6096"/>
                </a:lnTo>
                <a:lnTo>
                  <a:pt x="272796" y="12192"/>
                </a:lnTo>
                <a:lnTo>
                  <a:pt x="272796" y="10668"/>
                </a:lnTo>
                <a:lnTo>
                  <a:pt x="278892" y="18288"/>
                </a:lnTo>
                <a:lnTo>
                  <a:pt x="277368" y="16764"/>
                </a:lnTo>
                <a:lnTo>
                  <a:pt x="281940" y="25908"/>
                </a:lnTo>
                <a:lnTo>
                  <a:pt x="281940" y="24384"/>
                </a:lnTo>
                <a:lnTo>
                  <a:pt x="284988" y="33527"/>
                </a:lnTo>
                <a:lnTo>
                  <a:pt x="283464" y="32004"/>
                </a:lnTo>
                <a:lnTo>
                  <a:pt x="284988" y="41148"/>
                </a:lnTo>
                <a:lnTo>
                  <a:pt x="284988" y="231648"/>
                </a:lnTo>
                <a:lnTo>
                  <a:pt x="283464" y="240792"/>
                </a:lnTo>
                <a:lnTo>
                  <a:pt x="284988" y="239268"/>
                </a:lnTo>
                <a:lnTo>
                  <a:pt x="281940" y="248412"/>
                </a:lnTo>
                <a:lnTo>
                  <a:pt x="281940" y="246888"/>
                </a:lnTo>
                <a:lnTo>
                  <a:pt x="277368" y="254508"/>
                </a:lnTo>
                <a:lnTo>
                  <a:pt x="278892" y="254508"/>
                </a:lnTo>
                <a:lnTo>
                  <a:pt x="272796" y="260604"/>
                </a:lnTo>
                <a:lnTo>
                  <a:pt x="266700" y="266700"/>
                </a:lnTo>
                <a:lnTo>
                  <a:pt x="266700" y="265175"/>
                </a:lnTo>
                <a:lnTo>
                  <a:pt x="259079" y="269748"/>
                </a:lnTo>
                <a:lnTo>
                  <a:pt x="260603" y="269748"/>
                </a:lnTo>
                <a:lnTo>
                  <a:pt x="251460" y="271272"/>
                </a:lnTo>
                <a:lnTo>
                  <a:pt x="252984" y="271272"/>
                </a:lnTo>
                <a:lnTo>
                  <a:pt x="243840" y="272796"/>
                </a:lnTo>
                <a:lnTo>
                  <a:pt x="53340" y="272796"/>
                </a:lnTo>
                <a:lnTo>
                  <a:pt x="44196" y="271272"/>
                </a:lnTo>
                <a:lnTo>
                  <a:pt x="45720" y="271272"/>
                </a:lnTo>
                <a:lnTo>
                  <a:pt x="36575" y="269748"/>
                </a:lnTo>
                <a:lnTo>
                  <a:pt x="38100" y="269748"/>
                </a:lnTo>
                <a:lnTo>
                  <a:pt x="30479" y="265175"/>
                </a:lnTo>
                <a:lnTo>
                  <a:pt x="30479" y="266700"/>
                </a:lnTo>
                <a:lnTo>
                  <a:pt x="24384" y="260604"/>
                </a:lnTo>
                <a:lnTo>
                  <a:pt x="18288" y="254508"/>
                </a:lnTo>
                <a:lnTo>
                  <a:pt x="19812" y="254508"/>
                </a:lnTo>
                <a:lnTo>
                  <a:pt x="15240" y="246888"/>
                </a:lnTo>
                <a:lnTo>
                  <a:pt x="15240" y="248412"/>
                </a:lnTo>
                <a:lnTo>
                  <a:pt x="12192" y="240792"/>
                </a:lnTo>
                <a:lnTo>
                  <a:pt x="15240" y="248412"/>
                </a:lnTo>
                <a:lnTo>
                  <a:pt x="12192" y="239268"/>
                </a:lnTo>
                <a:lnTo>
                  <a:pt x="12192" y="32004"/>
                </a:lnTo>
                <a:lnTo>
                  <a:pt x="0" y="28956"/>
                </a:lnTo>
                <a:lnTo>
                  <a:pt x="0" y="242316"/>
                </a:lnTo>
                <a:lnTo>
                  <a:pt x="3048" y="251460"/>
                </a:lnTo>
                <a:lnTo>
                  <a:pt x="3048" y="252984"/>
                </a:lnTo>
                <a:lnTo>
                  <a:pt x="7620" y="260604"/>
                </a:lnTo>
                <a:lnTo>
                  <a:pt x="7620" y="262127"/>
                </a:lnTo>
                <a:lnTo>
                  <a:pt x="9144" y="262127"/>
                </a:lnTo>
                <a:lnTo>
                  <a:pt x="15240" y="269748"/>
                </a:lnTo>
                <a:lnTo>
                  <a:pt x="22860" y="275844"/>
                </a:lnTo>
                <a:lnTo>
                  <a:pt x="24384" y="275844"/>
                </a:lnTo>
                <a:lnTo>
                  <a:pt x="32003" y="280416"/>
                </a:lnTo>
                <a:lnTo>
                  <a:pt x="32003" y="281940"/>
                </a:lnTo>
                <a:lnTo>
                  <a:pt x="33527" y="281940"/>
                </a:lnTo>
                <a:lnTo>
                  <a:pt x="41148" y="283464"/>
                </a:lnTo>
                <a:lnTo>
                  <a:pt x="42672" y="284988"/>
                </a:lnTo>
                <a:lnTo>
                  <a:pt x="254508" y="284988"/>
                </a:lnTo>
                <a:lnTo>
                  <a:pt x="256031" y="283464"/>
                </a:lnTo>
                <a:lnTo>
                  <a:pt x="263651" y="281940"/>
                </a:lnTo>
                <a:lnTo>
                  <a:pt x="265175" y="281940"/>
                </a:lnTo>
                <a:lnTo>
                  <a:pt x="265175" y="280416"/>
                </a:lnTo>
                <a:lnTo>
                  <a:pt x="272796" y="275844"/>
                </a:lnTo>
                <a:lnTo>
                  <a:pt x="274320" y="275844"/>
                </a:lnTo>
                <a:lnTo>
                  <a:pt x="281940" y="26974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98743" y="6568441"/>
            <a:ext cx="281940" cy="36575"/>
          </a:xfrm>
          <a:custGeom>
            <a:avLst/>
            <a:gdLst/>
            <a:ahLst/>
            <a:cxnLst/>
            <a:rect l="l" t="t" r="r" b="b"/>
            <a:pathLst>
              <a:path w="281940" h="36575">
                <a:moveTo>
                  <a:pt x="4572" y="22860"/>
                </a:moveTo>
                <a:lnTo>
                  <a:pt x="3048" y="22860"/>
                </a:lnTo>
                <a:lnTo>
                  <a:pt x="0" y="32004"/>
                </a:lnTo>
                <a:lnTo>
                  <a:pt x="12192" y="35052"/>
                </a:lnTo>
                <a:lnTo>
                  <a:pt x="12192" y="36575"/>
                </a:lnTo>
                <a:lnTo>
                  <a:pt x="15240" y="27432"/>
                </a:lnTo>
                <a:lnTo>
                  <a:pt x="15240" y="28956"/>
                </a:lnTo>
                <a:lnTo>
                  <a:pt x="19812" y="19812"/>
                </a:lnTo>
                <a:lnTo>
                  <a:pt x="18288" y="21336"/>
                </a:lnTo>
                <a:lnTo>
                  <a:pt x="24384" y="13716"/>
                </a:lnTo>
                <a:lnTo>
                  <a:pt x="24384" y="15240"/>
                </a:lnTo>
                <a:lnTo>
                  <a:pt x="30479" y="9144"/>
                </a:lnTo>
                <a:lnTo>
                  <a:pt x="30479" y="10668"/>
                </a:lnTo>
                <a:lnTo>
                  <a:pt x="38100" y="6096"/>
                </a:lnTo>
                <a:lnTo>
                  <a:pt x="36575" y="6096"/>
                </a:lnTo>
                <a:lnTo>
                  <a:pt x="45720" y="3048"/>
                </a:lnTo>
                <a:lnTo>
                  <a:pt x="252984" y="3048"/>
                </a:lnTo>
                <a:lnTo>
                  <a:pt x="281940" y="6096"/>
                </a:lnTo>
                <a:lnTo>
                  <a:pt x="274320" y="0"/>
                </a:lnTo>
                <a:lnTo>
                  <a:pt x="44196" y="3048"/>
                </a:lnTo>
                <a:lnTo>
                  <a:pt x="15240" y="6096"/>
                </a:lnTo>
                <a:lnTo>
                  <a:pt x="9144" y="13716"/>
                </a:lnTo>
                <a:lnTo>
                  <a:pt x="7620" y="13716"/>
                </a:lnTo>
                <a:lnTo>
                  <a:pt x="4572" y="2286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13982" y="6557773"/>
            <a:ext cx="259079" cy="16762"/>
          </a:xfrm>
          <a:custGeom>
            <a:avLst/>
            <a:gdLst/>
            <a:ahLst/>
            <a:cxnLst/>
            <a:rect l="l" t="t" r="r" b="b"/>
            <a:pathLst>
              <a:path w="259079" h="16763">
                <a:moveTo>
                  <a:pt x="7620" y="10667"/>
                </a:moveTo>
                <a:lnTo>
                  <a:pt x="0" y="16763"/>
                </a:lnTo>
                <a:lnTo>
                  <a:pt x="28955" y="13715"/>
                </a:lnTo>
                <a:lnTo>
                  <a:pt x="259079" y="10667"/>
                </a:lnTo>
                <a:lnTo>
                  <a:pt x="259079" y="9143"/>
                </a:lnTo>
                <a:lnTo>
                  <a:pt x="257555" y="9143"/>
                </a:lnTo>
                <a:lnTo>
                  <a:pt x="249935" y="4572"/>
                </a:lnTo>
                <a:lnTo>
                  <a:pt x="248411" y="4572"/>
                </a:lnTo>
                <a:lnTo>
                  <a:pt x="240791" y="1524"/>
                </a:lnTo>
                <a:lnTo>
                  <a:pt x="239268" y="1524"/>
                </a:lnTo>
                <a:lnTo>
                  <a:pt x="228600" y="0"/>
                </a:lnTo>
                <a:lnTo>
                  <a:pt x="38100" y="0"/>
                </a:lnTo>
                <a:lnTo>
                  <a:pt x="27431" y="1524"/>
                </a:lnTo>
                <a:lnTo>
                  <a:pt x="25907" y="1524"/>
                </a:lnTo>
                <a:lnTo>
                  <a:pt x="18287" y="4572"/>
                </a:lnTo>
                <a:lnTo>
                  <a:pt x="16763" y="4572"/>
                </a:lnTo>
                <a:lnTo>
                  <a:pt x="9144" y="9143"/>
                </a:lnTo>
                <a:lnTo>
                  <a:pt x="7620" y="9143"/>
                </a:lnTo>
                <a:lnTo>
                  <a:pt x="7620" y="1066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09997" y="6336793"/>
            <a:ext cx="566927" cy="498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3713498" y="3316585"/>
            <a:ext cx="3266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88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68431" y="1815083"/>
            <a:ext cx="150875" cy="173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697113" y="1786764"/>
            <a:ext cx="51288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138"/>
              </a:lnSpc>
              <a:spcBef>
                <a:spcPts val="107"/>
              </a:spcBef>
            </a:pPr>
            <a:r>
              <a:rPr sz="3000" b="1" i="1" spc="-5" baseline="2730" dirty="0">
                <a:solidFill>
                  <a:srgbClr val="006F00"/>
                </a:solidFill>
                <a:latin typeface="Calibri"/>
                <a:cs typeface="Calibri"/>
              </a:rPr>
              <a:t>D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ua</a:t>
            </a:r>
            <a:r>
              <a:rPr sz="3000" b="1" i="1" spc="-68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000" b="1" i="1" spc="-19" baseline="2730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3000" b="1" i="1" spc="-25" baseline="2730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3000" b="1" i="1" spc="-19" baseline="2730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oh</a:t>
            </a:r>
            <a:r>
              <a:rPr sz="3000" b="1" i="1" spc="-79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linier</a:t>
            </a:r>
            <a:r>
              <a:rPr sz="3000" b="1" i="1" spc="-64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graph</a:t>
            </a:r>
            <a:r>
              <a:rPr sz="3000" b="1" i="1" spc="-79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adalah</a:t>
            </a:r>
            <a:r>
              <a:rPr sz="3000" b="1" i="1" spc="-94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sebagai</a:t>
            </a:r>
            <a:r>
              <a:rPr sz="3000" b="1" i="1" spc="-79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beri</a:t>
            </a:r>
            <a:r>
              <a:rPr sz="3000" b="1" i="1" spc="-39" baseline="2730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3000" b="1" i="1" baseline="2730" dirty="0">
                <a:solidFill>
                  <a:srgbClr val="006F00"/>
                </a:solidFill>
                <a:latin typeface="Calibri"/>
                <a:cs typeface="Calibri"/>
              </a:rPr>
              <a:t>ut</a:t>
            </a:r>
            <a:r>
              <a:rPr sz="3000" b="1" i="1" spc="-68" baseline="2898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3000" i="1" baseline="2730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44" y="2067306"/>
            <a:ext cx="6392856" cy="463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8433" y="3973067"/>
            <a:ext cx="242315" cy="2788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8433" y="1924811"/>
            <a:ext cx="242315" cy="2788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97114" y="1887348"/>
            <a:ext cx="7387465" cy="1895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 marR="61024">
              <a:lnSpc>
                <a:spcPts val="3360"/>
              </a:lnSpc>
              <a:spcBef>
                <a:spcPts val="168"/>
              </a:spcBef>
            </a:pPr>
            <a:r>
              <a:rPr sz="4800" spc="-5" baseline="3413" dirty="0">
                <a:latin typeface="Calibri"/>
                <a:cs typeface="Calibri"/>
              </a:rPr>
              <a:t>M</a:t>
            </a:r>
            <a:r>
              <a:rPr sz="4800" spc="-9" baseline="3413" dirty="0">
                <a:latin typeface="Calibri"/>
                <a:cs typeface="Calibri"/>
              </a:rPr>
              <a:t>e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o</a:t>
            </a:r>
            <a:r>
              <a:rPr sz="4800" spc="-5" baseline="3413" dirty="0">
                <a:latin typeface="Calibri"/>
                <a:cs typeface="Calibri"/>
              </a:rPr>
              <a:t>d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89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L</a:t>
            </a:r>
            <a:r>
              <a:rPr sz="4800" spc="5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e</a:t>
            </a:r>
            <a:r>
              <a:rPr sz="4800" spc="-89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dip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-6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ai</a:t>
            </a:r>
            <a:r>
              <a:rPr sz="4800" spc="-34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u</a:t>
            </a:r>
            <a:r>
              <a:rPr sz="4800" spc="-29" baseline="3413" dirty="0">
                <a:latin typeface="Calibri"/>
                <a:cs typeface="Calibri"/>
              </a:rPr>
              <a:t>n</a:t>
            </a:r>
            <a:r>
              <a:rPr sz="4800" spc="-5" baseline="3413" dirty="0">
                <a:latin typeface="Calibri"/>
                <a:cs typeface="Calibri"/>
              </a:rPr>
              <a:t>tu</a:t>
            </a:r>
            <a:r>
              <a:rPr sz="4800" baseline="3413" dirty="0">
                <a:latin typeface="Calibri"/>
                <a:cs typeface="Calibri"/>
              </a:rPr>
              <a:t>k</a:t>
            </a:r>
            <a:r>
              <a:rPr sz="4800" spc="-59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m</a:t>
            </a:r>
            <a:r>
              <a:rPr sz="4800" spc="5" baseline="3413" dirty="0">
                <a:latin typeface="Calibri"/>
                <a:cs typeface="Calibri"/>
              </a:rPr>
              <a:t>e</a:t>
            </a:r>
            <a:r>
              <a:rPr sz="4800" spc="-5" baseline="3413" dirty="0">
                <a:latin typeface="Calibri"/>
                <a:cs typeface="Calibri"/>
              </a:rPr>
              <a:t>n</a:t>
            </a:r>
            <a:r>
              <a:rPr sz="4800" spc="5" baseline="3413" dirty="0">
                <a:latin typeface="Calibri"/>
                <a:cs typeface="Calibri"/>
              </a:rPr>
              <a:t>e</a:t>
            </a:r>
            <a:r>
              <a:rPr sz="4800" spc="-29" baseline="3413" dirty="0">
                <a:latin typeface="Calibri"/>
                <a:cs typeface="Calibri"/>
              </a:rPr>
              <a:t>n</a:t>
            </a:r>
            <a:r>
              <a:rPr sz="4800" spc="-5" baseline="3413" dirty="0">
                <a:latin typeface="Calibri"/>
                <a:cs typeface="Calibri"/>
              </a:rPr>
              <a:t>tu</a:t>
            </a:r>
            <a:r>
              <a:rPr sz="4800" spc="-6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  <a:p>
            <a:pPr marL="12697" marR="61024">
              <a:lnSpc>
                <a:spcPts val="3840"/>
              </a:lnSpc>
              <a:spcBef>
                <a:spcPts val="23"/>
              </a:spcBef>
            </a:pP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800" b="1" spc="-34" baseline="1706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o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ili</a:t>
            </a:r>
            <a:r>
              <a:rPr sz="4800" b="1" spc="-29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800" b="1" spc="-9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4800" b="1" spc="-84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lo</a:t>
            </a:r>
            <a:r>
              <a:rPr sz="4800" b="1" spc="-9" baseline="1706" dirty="0">
                <a:solidFill>
                  <a:srgbClr val="006F00"/>
                </a:solidFill>
                <a:latin typeface="Calibri"/>
                <a:cs typeface="Calibri"/>
              </a:rPr>
              <a:t>c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ng</a:t>
            </a:r>
            <a:r>
              <a:rPr sz="4800" b="1" spc="-151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b</a:t>
            </a:r>
            <a:r>
              <a:rPr sz="4800" spc="5" baseline="1706" dirty="0">
                <a:latin typeface="Calibri"/>
                <a:cs typeface="Calibri"/>
              </a:rPr>
              <a:t>e</a:t>
            </a:r>
            <a:r>
              <a:rPr sz="4800" baseline="1706" dirty="0">
                <a:latin typeface="Calibri"/>
                <a:cs typeface="Calibri"/>
              </a:rPr>
              <a:t>r</a:t>
            </a:r>
            <a:r>
              <a:rPr sz="4800" spc="-5" baseline="1706" dirty="0">
                <a:latin typeface="Calibri"/>
                <a:cs typeface="Calibri"/>
              </a:rPr>
              <a:t>b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54" baseline="1706" dirty="0">
                <a:latin typeface="Calibri"/>
                <a:cs typeface="Calibri"/>
              </a:rPr>
              <a:t>g</a:t>
            </a:r>
            <a:r>
              <a:rPr sz="4800" baseline="1706" dirty="0">
                <a:latin typeface="Calibri"/>
                <a:cs typeface="Calibri"/>
              </a:rPr>
              <a:t>ai</a:t>
            </a:r>
            <a:r>
              <a:rPr sz="4800" spc="-68" baseline="1811" dirty="0">
                <a:latin typeface="Times New Roman"/>
                <a:cs typeface="Times New Roman"/>
              </a:rPr>
              <a:t> </a:t>
            </a:r>
            <a:r>
              <a:rPr sz="4800" b="1" spc="-29" baseline="1706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ru</a:t>
            </a:r>
            <a:r>
              <a:rPr sz="4800" b="1" spc="-14" baseline="1706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ur</a:t>
            </a:r>
            <a:endParaRPr sz="3200">
              <a:latin typeface="Calibri"/>
              <a:cs typeface="Calibri"/>
            </a:endParaRPr>
          </a:p>
          <a:p>
            <a:pPr marL="12697">
              <a:lnSpc>
                <a:spcPts val="3840"/>
              </a:lnSpc>
            </a:pPr>
            <a:r>
              <a:rPr sz="4800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s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w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800" b="1" spc="-29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ch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800" b="1" spc="-14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g</a:t>
            </a:r>
            <a:r>
              <a:rPr sz="4800" b="1" spc="-89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d</a:t>
            </a:r>
            <a:r>
              <a:rPr sz="4800" spc="5" baseline="1706" dirty="0">
                <a:latin typeface="Calibri"/>
                <a:cs typeface="Calibri"/>
              </a:rPr>
              <a:t>e</a:t>
            </a:r>
            <a:r>
              <a:rPr sz="4800" spc="-5" baseline="1706" dirty="0">
                <a:latin typeface="Calibri"/>
                <a:cs typeface="Calibri"/>
              </a:rPr>
              <a:t>n</a:t>
            </a:r>
            <a:r>
              <a:rPr sz="4800" spc="-54" baseline="1706" dirty="0">
                <a:latin typeface="Calibri"/>
                <a:cs typeface="Calibri"/>
              </a:rPr>
              <a:t>g</a:t>
            </a:r>
            <a:r>
              <a:rPr sz="4800" baseline="1706" dirty="0">
                <a:latin typeface="Calibri"/>
                <a:cs typeface="Calibri"/>
              </a:rPr>
              <a:t>an</a:t>
            </a:r>
            <a:r>
              <a:rPr sz="4800" spc="-94" baseline="1811" dirty="0"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m</a:t>
            </a:r>
            <a:r>
              <a:rPr sz="4800" spc="5" baseline="1706" dirty="0">
                <a:latin typeface="Calibri"/>
                <a:cs typeface="Calibri"/>
              </a:rPr>
              <a:t>e</a:t>
            </a:r>
            <a:r>
              <a:rPr sz="4800" spc="-5" baseline="1706" dirty="0">
                <a:latin typeface="Calibri"/>
                <a:cs typeface="Calibri"/>
              </a:rPr>
              <a:t>n</a:t>
            </a:r>
            <a:r>
              <a:rPr sz="4800" spc="29" baseline="1706" dirty="0">
                <a:latin typeface="Calibri"/>
                <a:cs typeface="Calibri"/>
              </a:rPr>
              <a:t>g</a:t>
            </a:r>
            <a:r>
              <a:rPr sz="4800" spc="5" baseline="1706" dirty="0">
                <a:latin typeface="Calibri"/>
                <a:cs typeface="Calibri"/>
              </a:rPr>
              <a:t>g</a:t>
            </a:r>
            <a:r>
              <a:rPr sz="4800" spc="-5" baseline="1706" dirty="0">
                <a:latin typeface="Calibri"/>
                <a:cs typeface="Calibri"/>
              </a:rPr>
              <a:t>un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64" baseline="1706" dirty="0">
                <a:latin typeface="Calibri"/>
                <a:cs typeface="Calibri"/>
              </a:rPr>
              <a:t>k</a:t>
            </a:r>
            <a:r>
              <a:rPr sz="4800" baseline="1706" dirty="0">
                <a:latin typeface="Calibri"/>
                <a:cs typeface="Calibri"/>
              </a:rPr>
              <a:t>an</a:t>
            </a:r>
            <a:r>
              <a:rPr sz="4800" spc="-44" baseline="1811" dirty="0">
                <a:latin typeface="Times New Roman"/>
                <a:cs typeface="Times New Roman"/>
              </a:rPr>
              <a:t> 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800" b="1" spc="-34" baseline="1706" dirty="0">
                <a:solidFill>
                  <a:srgbClr val="006F00"/>
                </a:solidFill>
                <a:latin typeface="Calibri"/>
                <a:cs typeface="Calibri"/>
              </a:rPr>
              <a:t>r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os</a:t>
            </a:r>
            <a:r>
              <a:rPr sz="4800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4800" b="1" spc="-25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800" b="1" spc="-29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as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697" marR="61024">
              <a:lnSpc>
                <a:spcPts val="3840"/>
              </a:lnSpc>
            </a:pP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800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em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800" b="1" spc="-39" baseline="1706" dirty="0">
                <a:solidFill>
                  <a:srgbClr val="006F00"/>
                </a:solidFill>
                <a:latin typeface="Calibri"/>
                <a:cs typeface="Calibri"/>
              </a:rPr>
              <a:t>k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aia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800" b="1" spc="-129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li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nk</a:t>
            </a:r>
            <a:r>
              <a:rPr sz="4800" b="1" spc="-79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b="1" spc="-19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800" b="1" spc="-29" baseline="1706" dirty="0">
                <a:solidFill>
                  <a:srgbClr val="006F00"/>
                </a:solidFill>
                <a:latin typeface="Calibri"/>
                <a:cs typeface="Calibri"/>
              </a:rPr>
              <a:t>t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u</a:t>
            </a:r>
            <a:r>
              <a:rPr sz="4800" b="1" spc="-104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800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e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b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n</a:t>
            </a:r>
            <a:r>
              <a:rPr sz="4800" b="1" spc="-94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li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nk</a:t>
            </a:r>
            <a:r>
              <a:rPr sz="4800" b="1" spc="-79" baseline="1811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nd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800" b="1" spc="-5" baseline="1706" dirty="0">
                <a:solidFill>
                  <a:srgbClr val="006F00"/>
                </a:solidFill>
                <a:latin typeface="Calibri"/>
                <a:cs typeface="Calibri"/>
              </a:rPr>
              <a:t>v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i</a:t>
            </a:r>
            <a:r>
              <a:rPr sz="4800" b="1" baseline="1706" dirty="0">
                <a:solidFill>
                  <a:srgbClr val="006F00"/>
                </a:solidFill>
                <a:latin typeface="Calibri"/>
                <a:cs typeface="Calibri"/>
              </a:rPr>
              <a:t>du</a:t>
            </a:r>
            <a:r>
              <a:rPr sz="4800" b="1" spc="5" baseline="1706" dirty="0">
                <a:solidFill>
                  <a:srgbClr val="006F00"/>
                </a:solidFill>
                <a:latin typeface="Calibri"/>
                <a:cs typeface="Calibri"/>
              </a:rPr>
              <a:t>a</a:t>
            </a:r>
            <a:r>
              <a:rPr sz="4800" b="1" spc="-25" baseline="1706" dirty="0">
                <a:solidFill>
                  <a:srgbClr val="006F00"/>
                </a:solidFill>
                <a:latin typeface="Calibri"/>
                <a:cs typeface="Calibri"/>
              </a:rPr>
              <a:t>l</a:t>
            </a:r>
            <a:r>
              <a:rPr sz="4800" baseline="1706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7115" y="3935601"/>
            <a:ext cx="6804757" cy="1407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 marR="61024">
              <a:lnSpc>
                <a:spcPts val="3360"/>
              </a:lnSpc>
              <a:spcBef>
                <a:spcPts val="168"/>
              </a:spcBef>
            </a:pPr>
            <a:r>
              <a:rPr sz="4800" spc="-5" baseline="3413" dirty="0">
                <a:latin typeface="Calibri"/>
                <a:cs typeface="Calibri"/>
              </a:rPr>
              <a:t>N</a:t>
            </a:r>
            <a:r>
              <a:rPr sz="4800" baseline="3413" dirty="0">
                <a:latin typeface="Calibri"/>
                <a:cs typeface="Calibri"/>
              </a:rPr>
              <a:t>o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-5" baseline="3413" dirty="0">
                <a:latin typeface="Calibri"/>
                <a:cs typeface="Calibri"/>
              </a:rPr>
              <a:t>s</a:t>
            </a:r>
            <a:r>
              <a:rPr sz="4800" baseline="3413" dirty="0">
                <a:latin typeface="Calibri"/>
                <a:cs typeface="Calibri"/>
              </a:rPr>
              <a:t>i</a:t>
            </a:r>
            <a:r>
              <a:rPr sz="4800" spc="-84" baseline="3623" dirty="0">
                <a:latin typeface="Times New Roman"/>
                <a:cs typeface="Times New Roman"/>
              </a:rPr>
              <a:t> </a:t>
            </a:r>
            <a:r>
              <a:rPr sz="4800" b="1" baseline="3413" dirty="0">
                <a:solidFill>
                  <a:srgbClr val="006F00"/>
                </a:solidFill>
                <a:latin typeface="Calibri"/>
                <a:cs typeface="Calibri"/>
              </a:rPr>
              <a:t>p</a:t>
            </a:r>
            <a:r>
              <a:rPr sz="4800" b="1" spc="-84" baseline="3623" dirty="0">
                <a:solidFill>
                  <a:srgbClr val="006F00"/>
                </a:solidFill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m</a:t>
            </a:r>
            <a:r>
              <a:rPr sz="4800" spc="5" baseline="3413" dirty="0">
                <a:latin typeface="Calibri"/>
                <a:cs typeface="Calibri"/>
              </a:rPr>
              <a:t>e</a:t>
            </a:r>
            <a:r>
              <a:rPr sz="4800" spc="-64" baseline="3413" dirty="0">
                <a:latin typeface="Calibri"/>
                <a:cs typeface="Calibri"/>
              </a:rPr>
              <a:t>n</a:t>
            </a:r>
            <a:r>
              <a:rPr sz="4800" spc="-44" baseline="3413" dirty="0">
                <a:latin typeface="Calibri"/>
                <a:cs typeface="Calibri"/>
              </a:rPr>
              <a:t>y</a:t>
            </a:r>
            <a:r>
              <a:rPr sz="4800" spc="-25" baseline="3413" dirty="0">
                <a:latin typeface="Calibri"/>
                <a:cs typeface="Calibri"/>
              </a:rPr>
              <a:t>a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-6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an</a:t>
            </a:r>
            <a:r>
              <a:rPr sz="4800" spc="-59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b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5" baseline="3413" dirty="0">
                <a:latin typeface="Calibri"/>
                <a:cs typeface="Calibri"/>
              </a:rPr>
              <a:t>g</a:t>
            </a:r>
            <a:r>
              <a:rPr sz="4800" spc="-5" baseline="3413" dirty="0">
                <a:latin typeface="Calibri"/>
                <a:cs typeface="Calibri"/>
              </a:rPr>
              <a:t>i</a:t>
            </a:r>
            <a:r>
              <a:rPr sz="4800" baseline="3413" dirty="0">
                <a:latin typeface="Calibri"/>
                <a:cs typeface="Calibri"/>
              </a:rPr>
              <a:t>an</a:t>
            </a:r>
            <a:r>
              <a:rPr sz="4800" spc="-59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d</a:t>
            </a:r>
            <a:r>
              <a:rPr sz="4800" baseline="3413" dirty="0">
                <a:latin typeface="Calibri"/>
                <a:cs typeface="Calibri"/>
              </a:rPr>
              <a:t>ari</a:t>
            </a:r>
            <a:r>
              <a:rPr sz="4800" spc="-59" baseline="3623" dirty="0">
                <a:latin typeface="Times New Roman"/>
                <a:cs typeface="Times New Roman"/>
              </a:rPr>
              <a:t> </a:t>
            </a:r>
            <a:r>
              <a:rPr sz="4800" spc="-34" baseline="3413" dirty="0">
                <a:latin typeface="Calibri"/>
                <a:cs typeface="Calibri"/>
              </a:rPr>
              <a:t>w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-14" baseline="3413" dirty="0">
                <a:latin typeface="Calibri"/>
                <a:cs typeface="Calibri"/>
              </a:rPr>
              <a:t>k</a:t>
            </a:r>
            <a:r>
              <a:rPr sz="4800" spc="-5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u</a:t>
            </a:r>
            <a:endParaRPr sz="3200">
              <a:latin typeface="Calibri"/>
              <a:cs typeface="Calibri"/>
            </a:endParaRPr>
          </a:p>
          <a:p>
            <a:pPr marL="12697" marR="61024">
              <a:lnSpc>
                <a:spcPts val="3840"/>
              </a:lnSpc>
              <a:spcBef>
                <a:spcPts val="23"/>
              </a:spcBef>
            </a:pPr>
            <a:r>
              <a:rPr sz="4800" spc="-5" baseline="1706" dirty="0">
                <a:latin typeface="Calibri"/>
                <a:cs typeface="Calibri"/>
              </a:rPr>
              <a:t>dim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5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54" baseline="1811" dirty="0"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su</a:t>
            </a:r>
            <a:r>
              <a:rPr sz="4800" spc="-25" baseline="1706" dirty="0">
                <a:latin typeface="Calibri"/>
                <a:cs typeface="Calibri"/>
              </a:rPr>
              <a:t>a</a:t>
            </a:r>
            <a:r>
              <a:rPr sz="4800" spc="-5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u</a:t>
            </a:r>
            <a:r>
              <a:rPr sz="4800" spc="-59" baseline="1811" dirty="0"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lin</a:t>
            </a:r>
            <a:r>
              <a:rPr sz="4800" baseline="1706" dirty="0">
                <a:latin typeface="Calibri"/>
                <a:cs typeface="Calibri"/>
              </a:rPr>
              <a:t>k</a:t>
            </a:r>
            <a:r>
              <a:rPr sz="4800" spc="-59" baseline="1811" dirty="0"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s</a:t>
            </a:r>
            <a:r>
              <a:rPr sz="4800" spc="5" baseline="1706" dirty="0">
                <a:latin typeface="Calibri"/>
                <a:cs typeface="Calibri"/>
              </a:rPr>
              <a:t>e</a:t>
            </a:r>
            <a:r>
              <a:rPr sz="4800" spc="-5" baseline="1706" dirty="0">
                <a:latin typeface="Calibri"/>
                <a:cs typeface="Calibri"/>
              </a:rPr>
              <a:t>d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5" baseline="1706" dirty="0">
                <a:latin typeface="Calibri"/>
                <a:cs typeface="Calibri"/>
              </a:rPr>
              <a:t>n</a:t>
            </a:r>
            <a:r>
              <a:rPr sz="4800" baseline="1706" dirty="0">
                <a:latin typeface="Calibri"/>
                <a:cs typeface="Calibri"/>
              </a:rPr>
              <a:t>g</a:t>
            </a:r>
            <a:r>
              <a:rPr sz="4800" spc="-64" baseline="1811" dirty="0"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dip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64" baseline="1706" dirty="0">
                <a:latin typeface="Calibri"/>
                <a:cs typeface="Calibri"/>
              </a:rPr>
              <a:t>k</a:t>
            </a:r>
            <a:r>
              <a:rPr sz="4800" baseline="1706" dirty="0">
                <a:latin typeface="Calibri"/>
                <a:cs typeface="Calibri"/>
              </a:rPr>
              <a:t>ai</a:t>
            </a:r>
            <a:r>
              <a:rPr sz="4800" spc="-50" baseline="1811" dirty="0">
                <a:latin typeface="Times New Roman"/>
                <a:cs typeface="Times New Roman"/>
              </a:rPr>
              <a:t> </a:t>
            </a:r>
            <a:r>
              <a:rPr sz="4800" spc="14" baseline="1706" dirty="0">
                <a:latin typeface="Calibri"/>
                <a:cs typeface="Calibri"/>
              </a:rPr>
              <a:t>(</a:t>
            </a: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4800" b="1" spc="-68" baseline="18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L="12697">
              <a:lnSpc>
                <a:spcPts val="3840"/>
              </a:lnSpc>
            </a:pP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4800" b="1" spc="-34" baseline="170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800" b="1" spc="5" baseline="170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800" b="1" spc="5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4800" b="1" spc="5" baseline="1706" dirty="0">
                <a:solidFill>
                  <a:srgbClr val="FF0000"/>
                </a:solidFill>
                <a:latin typeface="Calibri"/>
                <a:cs typeface="Calibri"/>
              </a:rPr>
              <a:t>ili</a:t>
            </a:r>
            <a:r>
              <a:rPr sz="4800" b="1" spc="-29" baseline="170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800" b="1" spc="-9" baseline="1706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800" b="1" spc="-84" baseline="18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5" baseline="1706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nk</a:t>
            </a:r>
            <a:r>
              <a:rPr sz="4800" b="1" spc="-129" baseline="18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5" baseline="1706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4800" b="1" baseline="1706" dirty="0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4800" b="1" spc="-19" baseline="170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4800" baseline="1706" dirty="0">
                <a:latin typeface="Calibri"/>
                <a:cs typeface="Calibri"/>
              </a:rPr>
              <a:t>).</a:t>
            </a:r>
            <a:r>
              <a:rPr sz="4800" spc="-84" baseline="1811" dirty="0"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D</a:t>
            </a:r>
            <a:r>
              <a:rPr sz="4800" baseline="1706" dirty="0">
                <a:latin typeface="Calibri"/>
                <a:cs typeface="Calibri"/>
              </a:rPr>
              <a:t>an</a:t>
            </a:r>
            <a:r>
              <a:rPr sz="4800" spc="-59" baseline="1811" dirty="0">
                <a:latin typeface="Times New Roman"/>
                <a:cs typeface="Times New Roman"/>
              </a:rPr>
              <a:t> </a:t>
            </a:r>
            <a:r>
              <a:rPr sz="4800" spc="-5" baseline="1706" dirty="0">
                <a:latin typeface="Calibri"/>
                <a:cs typeface="Calibri"/>
              </a:rPr>
              <a:t>p</a:t>
            </a:r>
            <a:r>
              <a:rPr sz="4800" spc="-50" baseline="1706" dirty="0">
                <a:latin typeface="Calibri"/>
                <a:cs typeface="Calibri"/>
              </a:rPr>
              <a:t>r</a:t>
            </a:r>
            <a:r>
              <a:rPr sz="4800" baseline="1706" dirty="0">
                <a:latin typeface="Calibri"/>
                <a:cs typeface="Calibri"/>
              </a:rPr>
              <a:t>o</a:t>
            </a:r>
            <a:r>
              <a:rPr sz="4800" spc="-5" baseline="1706" dirty="0">
                <a:latin typeface="Calibri"/>
                <a:cs typeface="Calibri"/>
              </a:rPr>
              <a:t>b</a:t>
            </a:r>
            <a:r>
              <a:rPr sz="4800" baseline="1706" dirty="0">
                <a:latin typeface="Calibri"/>
                <a:cs typeface="Calibri"/>
              </a:rPr>
              <a:t>a</a:t>
            </a:r>
            <a:r>
              <a:rPr sz="4800" spc="-5" baseline="1706" dirty="0">
                <a:latin typeface="Calibri"/>
                <a:cs typeface="Calibri"/>
              </a:rPr>
              <a:t>bili</a:t>
            </a:r>
            <a:r>
              <a:rPr sz="4800" spc="-39" baseline="1706" dirty="0">
                <a:latin typeface="Calibri"/>
                <a:cs typeface="Calibri"/>
              </a:rPr>
              <a:t>t</a:t>
            </a:r>
            <a:r>
              <a:rPr sz="4800" baseline="1706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0720" y="4910963"/>
            <a:ext cx="67014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3360"/>
              </a:lnSpc>
              <a:spcBef>
                <a:spcPts val="168"/>
              </a:spcBef>
            </a:pPr>
            <a:r>
              <a:rPr sz="4800" spc="-5" baseline="3413" dirty="0">
                <a:latin typeface="Calibri"/>
                <a:cs typeface="Calibri"/>
              </a:rPr>
              <a:t>lin</a:t>
            </a:r>
            <a:r>
              <a:rPr sz="4800" baseline="3413" dirty="0">
                <a:latin typeface="Calibri"/>
                <a:cs typeface="Calibri"/>
              </a:rPr>
              <a:t>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4905" y="5373746"/>
            <a:ext cx="1080301" cy="346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674"/>
              </a:lnSpc>
              <a:spcBef>
                <a:spcPts val="133"/>
              </a:spcBef>
            </a:pPr>
            <a:r>
              <a:rPr sz="2500" i="1" dirty="0" smtClean="0">
                <a:latin typeface="Times New Roman"/>
                <a:cs typeface="Times New Roman"/>
              </a:rPr>
              <a:t>q</a:t>
            </a:r>
            <a:r>
              <a:rPr lang="en-US" sz="2500" i="1" dirty="0" smtClean="0">
                <a:latin typeface="Times New Roman"/>
                <a:cs typeface="Times New Roman"/>
              </a:rPr>
              <a:t>=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7926" y="5392767"/>
            <a:ext cx="540152" cy="346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674"/>
              </a:lnSpc>
              <a:spcBef>
                <a:spcPts val="133"/>
              </a:spcBef>
            </a:pPr>
            <a:r>
              <a:rPr sz="2500" dirty="0" smtClean="0">
                <a:latin typeface="Times New Roman"/>
                <a:cs typeface="Times New Roman"/>
              </a:rPr>
              <a:t>1</a:t>
            </a:r>
            <a:r>
              <a:rPr lang="en-US" sz="2500" dirty="0" smtClean="0">
                <a:latin typeface="Times New Roman"/>
                <a:cs typeface="Times New Roman"/>
              </a:rPr>
              <a:t>-</a:t>
            </a:r>
            <a:r>
              <a:rPr lang="en-US" sz="2500" i="1" dirty="0" smtClean="0">
                <a:latin typeface="Times New Roman"/>
                <a:cs typeface="Times New Roman"/>
              </a:rPr>
              <a:t>p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697">
              <a:lnSpc>
                <a:spcPts val="2674"/>
              </a:lnSpc>
              <a:spcBef>
                <a:spcPts val="133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8078" y="5373746"/>
            <a:ext cx="234258" cy="346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674"/>
              </a:lnSpc>
              <a:spcBef>
                <a:spcPts val="133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113" y="5398640"/>
            <a:ext cx="521543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3360"/>
              </a:lnSpc>
              <a:spcBef>
                <a:spcPts val="168"/>
              </a:spcBef>
            </a:pPr>
            <a:r>
              <a:rPr sz="4800" spc="-5" baseline="3413" dirty="0">
                <a:latin typeface="Calibri"/>
                <a:cs typeface="Calibri"/>
              </a:rPr>
              <a:t>b</a:t>
            </a:r>
            <a:r>
              <a:rPr sz="4800" spc="5" baseline="3413" dirty="0">
                <a:latin typeface="Calibri"/>
                <a:cs typeface="Calibri"/>
              </a:rPr>
              <a:t>e</a:t>
            </a:r>
            <a:r>
              <a:rPr sz="4800" spc="-5" baseline="3413" dirty="0">
                <a:latin typeface="Calibri"/>
                <a:cs typeface="Calibri"/>
              </a:rPr>
              <a:t>b</a:t>
            </a:r>
            <a:r>
              <a:rPr sz="4800" baseline="3413" dirty="0">
                <a:latin typeface="Calibri"/>
                <a:cs typeface="Calibri"/>
              </a:rPr>
              <a:t>as</a:t>
            </a:r>
            <a:r>
              <a:rPr sz="4800" spc="-84" baseline="3623" dirty="0">
                <a:latin typeface="Times New Roman"/>
                <a:cs typeface="Times New Roman"/>
              </a:rPr>
              <a:t> </a:t>
            </a:r>
            <a:r>
              <a:rPr sz="4800" baseline="3413" dirty="0">
                <a:latin typeface="Calibri"/>
                <a:cs typeface="Calibri"/>
              </a:rPr>
              <a:t>(</a:t>
            </a:r>
            <a:r>
              <a:rPr sz="4800" spc="-5" baseline="3413" dirty="0">
                <a:latin typeface="Calibri"/>
                <a:cs typeface="Calibri"/>
              </a:rPr>
              <a:t>idl</a:t>
            </a:r>
            <a:r>
              <a:rPr sz="4800" spc="5" baseline="3413" dirty="0"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)</a:t>
            </a:r>
            <a:r>
              <a:rPr sz="4800" spc="-54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di</a:t>
            </a:r>
            <a:r>
              <a:rPr sz="4800" spc="-64" baseline="3413" dirty="0">
                <a:latin typeface="Calibri"/>
                <a:cs typeface="Calibri"/>
              </a:rPr>
              <a:t>n</a:t>
            </a:r>
            <a:r>
              <a:rPr sz="4800" spc="-44" baseline="3413" dirty="0">
                <a:latin typeface="Calibri"/>
                <a:cs typeface="Calibri"/>
              </a:rPr>
              <a:t>y</a:t>
            </a:r>
            <a:r>
              <a:rPr sz="4800" spc="-25" baseline="3413" dirty="0">
                <a:latin typeface="Calibri"/>
                <a:cs typeface="Calibri"/>
              </a:rPr>
              <a:t>a</a:t>
            </a:r>
            <a:r>
              <a:rPr sz="4800" spc="-39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a</a:t>
            </a:r>
            <a:r>
              <a:rPr sz="4800" spc="-64" baseline="3413" dirty="0">
                <a:latin typeface="Calibri"/>
                <a:cs typeface="Calibri"/>
              </a:rPr>
              <a:t>k</a:t>
            </a:r>
            <a:r>
              <a:rPr sz="4800" baseline="3413" dirty="0">
                <a:latin typeface="Calibri"/>
                <a:cs typeface="Calibri"/>
              </a:rPr>
              <a:t>an</a:t>
            </a:r>
            <a:r>
              <a:rPr sz="4800" spc="-50" baseline="3623" dirty="0">
                <a:latin typeface="Times New Roman"/>
                <a:cs typeface="Times New Roman"/>
              </a:rPr>
              <a:t> </a:t>
            </a:r>
            <a:r>
              <a:rPr sz="4800" spc="-5" baseline="3413" dirty="0">
                <a:latin typeface="Calibri"/>
                <a:cs typeface="Calibri"/>
              </a:rPr>
              <a:t>d</a:t>
            </a:r>
            <a:r>
              <a:rPr sz="4800" spc="5" baseline="3413" dirty="0">
                <a:latin typeface="Calibri"/>
                <a:cs typeface="Calibri"/>
              </a:rPr>
              <a:t>e</a:t>
            </a:r>
            <a:r>
              <a:rPr sz="4800" spc="-5" baseline="3413" dirty="0">
                <a:latin typeface="Calibri"/>
                <a:cs typeface="Calibri"/>
              </a:rPr>
              <a:t>n</a:t>
            </a:r>
            <a:r>
              <a:rPr sz="4800" spc="-54" baseline="3413" dirty="0">
                <a:latin typeface="Calibri"/>
                <a:cs typeface="Calibri"/>
              </a:rPr>
              <a:t>g</a:t>
            </a:r>
            <a:r>
              <a:rPr sz="4800" baseline="3413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71389" y="6808673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271389" y="6808673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797050"/>
            <a:ext cx="86487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271389" y="6808673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895284"/>
            <a:ext cx="87820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271389" y="6808673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1816100"/>
            <a:ext cx="80962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8431" y="1911097"/>
            <a:ext cx="205740" cy="2423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97113" y="1877440"/>
            <a:ext cx="10416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4200" b="1" spc="-5" baseline="2925" dirty="0">
                <a:solidFill>
                  <a:srgbClr val="009900"/>
                </a:solidFill>
                <a:latin typeface="Calibri"/>
                <a:cs typeface="Calibri"/>
              </a:rPr>
              <a:t>ec</a:t>
            </a: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4200" b="1" spc="-59" baseline="2925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2444" y="1877440"/>
            <a:ext cx="103818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u</a:t>
            </a:r>
            <a:r>
              <a:rPr sz="4200" b="1" spc="5" baseline="2925" dirty="0">
                <a:solidFill>
                  <a:srgbClr val="009900"/>
                </a:solidFill>
                <a:latin typeface="Calibri"/>
                <a:cs typeface="Calibri"/>
              </a:rPr>
              <a:t>m</a:t>
            </a: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um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3237" y="1877440"/>
            <a:ext cx="3144138" cy="699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u</a:t>
            </a:r>
            <a:r>
              <a:rPr sz="4200" b="1" spc="-25" baseline="2925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4200" b="1" spc="5" baseline="2925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uk</a:t>
            </a:r>
            <a:r>
              <a:rPr sz="4200" b="1" spc="-104" baseline="310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4200" b="1" baseline="2925" dirty="0" err="1">
                <a:solidFill>
                  <a:srgbClr val="009900"/>
                </a:solidFill>
                <a:latin typeface="Calibri"/>
                <a:cs typeface="Calibri"/>
              </a:rPr>
              <a:t>si</a:t>
            </a:r>
            <a:r>
              <a:rPr sz="4200" b="1" spc="-34" baseline="2925" dirty="0" err="1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4200" b="1" spc="-29" baseline="2925" dirty="0" err="1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4200" b="1" spc="-5" baseline="2925" dirty="0" err="1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4200" b="1" baseline="2925" dirty="0" err="1">
                <a:solidFill>
                  <a:srgbClr val="009900"/>
                </a:solidFill>
                <a:latin typeface="Calibri"/>
                <a:cs typeface="Calibri"/>
              </a:rPr>
              <a:t>m</a:t>
            </a:r>
            <a:r>
              <a:rPr sz="4200" b="1" spc="-86" baseline="310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4200" b="1" baseline="2925" dirty="0" err="1" smtClean="0">
                <a:solidFill>
                  <a:srgbClr val="009900"/>
                </a:solidFill>
                <a:latin typeface="Calibri"/>
                <a:cs typeface="Calibri"/>
              </a:rPr>
              <a:t>d</a:t>
            </a:r>
            <a:r>
              <a:rPr sz="4200" b="1" spc="-5" baseline="2925" dirty="0" err="1" smtClean="0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4200" b="1" baseline="2925" dirty="0" err="1" smtClean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4200" b="1" spc="-54" baseline="2925" dirty="0" err="1" smtClean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4200" b="1" baseline="2925" dirty="0" err="1" smtClean="0">
                <a:solidFill>
                  <a:srgbClr val="009900"/>
                </a:solidFill>
                <a:latin typeface="Calibri"/>
                <a:cs typeface="Calibri"/>
              </a:rPr>
              <a:t>an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2592" y="1877440"/>
            <a:ext cx="26921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3973" y="1877440"/>
            <a:ext cx="82586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buah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33529" y="1877440"/>
            <a:ext cx="61375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link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51144" y="1877440"/>
            <a:ext cx="61211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4200" b="1" spc="-5" baseline="2925" dirty="0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ri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66663" y="1877440"/>
            <a:ext cx="17662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950"/>
              </a:lnSpc>
              <a:spcBef>
                <a:spcPts val="147"/>
              </a:spcBef>
            </a:pPr>
            <a:r>
              <a:rPr sz="4200" b="1" baseline="2925" dirty="0">
                <a:solidFill>
                  <a:srgbClr val="009900"/>
                </a:solidFill>
                <a:latin typeface="Calibri"/>
                <a:cs typeface="Calibri"/>
              </a:rPr>
              <a:t>: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69864" y="6808673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2324099"/>
            <a:ext cx="68389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6870070" y="348996"/>
            <a:ext cx="3048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60454" y="420624"/>
            <a:ext cx="8215883" cy="429769"/>
          </a:xfrm>
          <a:custGeom>
            <a:avLst/>
            <a:gdLst/>
            <a:ahLst/>
            <a:cxnLst/>
            <a:rect l="l" t="t" r="r" b="b"/>
            <a:pathLst>
              <a:path w="8215883" h="429768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4"/>
                </a:lnTo>
                <a:lnTo>
                  <a:pt x="0" y="429768"/>
                </a:lnTo>
                <a:lnTo>
                  <a:pt x="8001000" y="429768"/>
                </a:lnTo>
                <a:lnTo>
                  <a:pt x="8052702" y="423534"/>
                </a:lnTo>
                <a:lnTo>
                  <a:pt x="8099837" y="405819"/>
                </a:lnTo>
                <a:lnTo>
                  <a:pt x="8140923" y="378106"/>
                </a:lnTo>
                <a:lnTo>
                  <a:pt x="8174479" y="341875"/>
                </a:lnTo>
                <a:lnTo>
                  <a:pt x="8199024" y="298608"/>
                </a:lnTo>
                <a:lnTo>
                  <a:pt x="8213076" y="249786"/>
                </a:lnTo>
                <a:lnTo>
                  <a:pt x="8215883" y="214884"/>
                </a:lnTo>
                <a:lnTo>
                  <a:pt x="8215883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5676" y="347471"/>
            <a:ext cx="8218932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3685" y="996697"/>
            <a:ext cx="713231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3223" y="978409"/>
            <a:ext cx="1065276" cy="374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0232" y="992124"/>
            <a:ext cx="301751" cy="361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3132" y="1074421"/>
            <a:ext cx="393192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4983" y="992124"/>
            <a:ext cx="393191" cy="361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0762" y="996697"/>
            <a:ext cx="283464" cy="356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48506" y="1248158"/>
            <a:ext cx="100584" cy="105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7264" y="973837"/>
            <a:ext cx="8503921" cy="713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073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6" y="3429000"/>
                </a:moveTo>
                <a:lnTo>
                  <a:pt x="0" y="3429000"/>
                </a:lnTo>
                <a:lnTo>
                  <a:pt x="0" y="6858000"/>
                </a:lnTo>
                <a:lnTo>
                  <a:pt x="9143996" y="6858000"/>
                </a:lnTo>
                <a:lnTo>
                  <a:pt x="9143996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70070" y="3770376"/>
            <a:ext cx="3048000" cy="34366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8959" y="6778752"/>
            <a:ext cx="8787380" cy="428244"/>
          </a:xfrm>
          <a:custGeom>
            <a:avLst/>
            <a:gdLst/>
            <a:ahLst/>
            <a:cxnLst/>
            <a:rect l="l" t="t" r="r" b="b"/>
            <a:pathLst>
              <a:path w="8787380" h="428244">
                <a:moveTo>
                  <a:pt x="214884" y="0"/>
                </a:moveTo>
                <a:lnTo>
                  <a:pt x="197233" y="710"/>
                </a:lnTo>
                <a:lnTo>
                  <a:pt x="179981" y="2807"/>
                </a:lnTo>
                <a:lnTo>
                  <a:pt x="131159" y="16859"/>
                </a:lnTo>
                <a:lnTo>
                  <a:pt x="87892" y="41404"/>
                </a:lnTo>
                <a:lnTo>
                  <a:pt x="51661" y="74960"/>
                </a:lnTo>
                <a:lnTo>
                  <a:pt x="23948" y="116046"/>
                </a:lnTo>
                <a:lnTo>
                  <a:pt x="6233" y="163181"/>
                </a:lnTo>
                <a:lnTo>
                  <a:pt x="0" y="214883"/>
                </a:lnTo>
                <a:lnTo>
                  <a:pt x="0" y="428244"/>
                </a:lnTo>
                <a:lnTo>
                  <a:pt x="8572496" y="428244"/>
                </a:lnTo>
                <a:lnTo>
                  <a:pt x="8590147" y="427544"/>
                </a:lnTo>
                <a:lnTo>
                  <a:pt x="8640491" y="417466"/>
                </a:lnTo>
                <a:lnTo>
                  <a:pt x="8685775" y="396525"/>
                </a:lnTo>
                <a:lnTo>
                  <a:pt x="8724515" y="366141"/>
                </a:lnTo>
                <a:lnTo>
                  <a:pt x="8755232" y="327732"/>
                </a:lnTo>
                <a:lnTo>
                  <a:pt x="8776444" y="282720"/>
                </a:lnTo>
                <a:lnTo>
                  <a:pt x="8786670" y="232523"/>
                </a:lnTo>
                <a:lnTo>
                  <a:pt x="8787380" y="214883"/>
                </a:lnTo>
                <a:lnTo>
                  <a:pt x="8787380" y="0"/>
                </a:lnTo>
                <a:lnTo>
                  <a:pt x="214884" y="0"/>
                </a:lnTo>
                <a:close/>
              </a:path>
            </a:pathLst>
          </a:custGeom>
          <a:solidFill>
            <a:srgbClr val="659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804" y="6705599"/>
            <a:ext cx="8718804" cy="4328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8432" y="1897379"/>
            <a:ext cx="169162" cy="210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97113" y="1867915"/>
            <a:ext cx="15788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P</a:t>
            </a:r>
            <a:r>
              <a:rPr sz="3600" b="1" spc="-25" baseline="3413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o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ili</a:t>
            </a:r>
            <a:r>
              <a:rPr sz="3600" b="1" spc="-25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2218" y="1867915"/>
            <a:ext cx="11381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Bl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oc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ki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6489" y="1867915"/>
            <a:ext cx="21808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L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e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3600" b="1" spc="-75" baseline="362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3600" b="1" spc="-50" baseline="3413" dirty="0">
                <a:solidFill>
                  <a:srgbClr val="009900"/>
                </a:solidFill>
                <a:latin typeface="Calibri"/>
                <a:cs typeface="Calibri"/>
              </a:rPr>
              <a:t>r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p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h</a:t>
            </a:r>
            <a:r>
              <a:rPr sz="3600" b="1" spc="-64" baseline="362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d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ri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4679" y="1867915"/>
            <a:ext cx="9549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600" b="1" spc="-68" baseline="362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600" b="1" spc="-34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7621" y="1867915"/>
            <a:ext cx="9535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i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n</a:t>
            </a:r>
            <a:r>
              <a:rPr sz="3600" b="1" spc="-14" baseline="3413" dirty="0">
                <a:solidFill>
                  <a:srgbClr val="009900"/>
                </a:solidFill>
                <a:latin typeface="Calibri"/>
                <a:cs typeface="Calibri"/>
              </a:rPr>
              <a:t>g</a:t>
            </a:r>
            <a:r>
              <a:rPr sz="3600" b="1" spc="-25" baseline="3413" dirty="0">
                <a:solidFill>
                  <a:srgbClr val="009900"/>
                </a:solidFill>
                <a:latin typeface="Calibri"/>
                <a:cs typeface="Calibri"/>
              </a:rPr>
              <a:t>k</a:t>
            </a:r>
            <a:r>
              <a:rPr sz="3600" b="1" spc="-19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8244" y="1867915"/>
            <a:ext cx="9256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d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l</a:t>
            </a: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a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7113" y="2233675"/>
            <a:ext cx="5198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spc="5" baseline="3413" dirty="0">
                <a:solidFill>
                  <a:srgbClr val="009900"/>
                </a:solidFill>
                <a:latin typeface="Calibri"/>
                <a:cs typeface="Calibri"/>
              </a:rPr>
              <a:t>s</a:t>
            </a:r>
            <a:r>
              <a:rPr sz="3600" b="1" spc="-5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3981" y="2233675"/>
            <a:ext cx="1552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2544"/>
              </a:lnSpc>
              <a:spcBef>
                <a:spcPts val="127"/>
              </a:spcBef>
            </a:pPr>
            <a:r>
              <a:rPr sz="3600" b="1" baseline="3413" dirty="0">
                <a:solidFill>
                  <a:srgbClr val="0099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9864" y="6808673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7">
              <a:lnSpc>
                <a:spcPts val="1325"/>
              </a:lnSpc>
              <a:spcBef>
                <a:spcPts val="66"/>
              </a:spcBef>
            </a:pPr>
            <a:r>
              <a:rPr sz="1300" dirty="0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32" y="2398774"/>
            <a:ext cx="5053133" cy="425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5895</TotalTime>
  <Words>292</Words>
  <Application>Microsoft Office PowerPoint</Application>
  <PresentationFormat>Custom</PresentationFormat>
  <Paragraphs>83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doan perdana</dc:creator>
  <cp:lastModifiedBy>Doan</cp:lastModifiedBy>
  <cp:revision>34</cp:revision>
  <dcterms:modified xsi:type="dcterms:W3CDTF">2015-09-16T06:18:57Z</dcterms:modified>
</cp:coreProperties>
</file>