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77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9BE4-B5A5-42B1-9448-B01B7E2836C9}" type="datetimeFigureOut">
              <a:rPr lang="pl-PL" smtClean="0"/>
              <a:t>15 gru 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7B7F3-4E22-4BB4-88FB-6D8AA5E6C46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8193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Daily Trend of Total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Trend for Total Orders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   % of Sales by Pizza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   % of Sales by Pizza Size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5 by Revenune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5 by Revenune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5 by Quantity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5 by Quantity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by Total Orders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Bottom 5 by Total Orders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pageNavigator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d64674a-c12b-45f2-b323-5657d611140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d64674a-c12b-45f2-b323-5657d611140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Visual ,shape ,textbox ,textbox ,image ,shape ,Daily Trend of Total ,Monthly Trend for Total Orders ,shape ,shape ,shape ,    % of Sales by Pizza Category ,    % of Sales by Pizza Size ,funnel ,shape ,shape ,slicer ,slicer ,pageNavigator ,pageNavigator ,image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25"/>
            <a:ext cx="12192000" cy="67437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Visual ,shape ,textbox ,textbox ,shape ,shape ,slicer ,slicer ,shape ,shape ,shape ,shape ,shape ,Total 5 by Revenune  ,Bottom 5 by Revenune  ,Total 5 by Quantity ,Bottom 5 by Quantity ,Top 5 by Total Orders ,Bottom 5 by Total Orders ,image ,pageNavigator ,pageNavigator ,image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25"/>
            <a:ext cx="12192000" cy="67437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Best/Worst Seles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274</Words>
  <Application>Microsoft Office PowerPoint</Application>
  <PresentationFormat>Panoramiczny</PresentationFormat>
  <Paragraphs>138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Custom Design</vt:lpstr>
      <vt:lpstr>Home</vt:lpstr>
      <vt:lpstr>Best/Worst Seles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Sandra Rosół</cp:lastModifiedBy>
  <cp:revision>5</cp:revision>
  <dcterms:created xsi:type="dcterms:W3CDTF">2016-09-04T11:54:55Z</dcterms:created>
  <dcterms:modified xsi:type="dcterms:W3CDTF">2023-12-15T15:33:27Z</dcterms:modified>
</cp:coreProperties>
</file>