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6"/>
  </p:notesMasterIdLst>
  <p:sldIdLst>
    <p:sldId id="261" r:id="rId2"/>
    <p:sldId id="269" r:id="rId3"/>
    <p:sldId id="265" r:id="rId4"/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009900"/>
    <a:srgbClr val="00CC00"/>
    <a:srgbClr val="99FF99"/>
    <a:srgbClr val="CCCC00"/>
    <a:srgbClr val="CCFF33"/>
    <a:srgbClr val="28F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0F5AA-DF48-4702-8316-AD9E0C0F758A}" v="2826" dt="2022-10-11T16:06:54.7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3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B4939-D015-46E8-8067-1C0CFD8054A8}" type="datetimeFigureOut">
              <a:rPr lang="en-US" smtClean="0"/>
              <a:t>17/10/2022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2F62A-2892-4A97-8CE3-DC8B82997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24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824D98A-F0DD-452A-BA58-8C035E4DCFF9}" type="datetimeFigureOut">
              <a:rPr lang="en-US" smtClean="0"/>
              <a:t>17/10/2022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B980-D341-414E-8DFE-D6B99B2B51B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674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D98A-F0DD-452A-BA58-8C035E4DCFF9}" type="datetimeFigureOut">
              <a:rPr lang="en-US" smtClean="0"/>
              <a:t>17/10/2022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B980-D341-414E-8DFE-D6B99B2B5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D98A-F0DD-452A-BA58-8C035E4DCFF9}" type="datetimeFigureOut">
              <a:rPr lang="en-US" smtClean="0"/>
              <a:t>17/10/2022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B980-D341-414E-8DFE-D6B99B2B51B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8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D98A-F0DD-452A-BA58-8C035E4DCFF9}" type="datetimeFigureOut">
              <a:rPr lang="en-US" smtClean="0"/>
              <a:t>17/10/2022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B980-D341-414E-8DFE-D6B99B2B5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8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D98A-F0DD-452A-BA58-8C035E4DCFF9}" type="datetimeFigureOut">
              <a:rPr lang="en-US" smtClean="0"/>
              <a:t>17/10/2022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B980-D341-414E-8DFE-D6B99B2B51B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99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D98A-F0DD-452A-BA58-8C035E4DCFF9}" type="datetimeFigureOut">
              <a:rPr lang="en-US" smtClean="0"/>
              <a:t>17/10/2022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B980-D341-414E-8DFE-D6B99B2B5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9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D98A-F0DD-452A-BA58-8C035E4DCFF9}" type="datetimeFigureOut">
              <a:rPr lang="en-US" smtClean="0"/>
              <a:t>17/10/2022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B980-D341-414E-8DFE-D6B99B2B5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7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D98A-F0DD-452A-BA58-8C035E4DCFF9}" type="datetimeFigureOut">
              <a:rPr lang="en-US" smtClean="0"/>
              <a:t>17/10/2022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B980-D341-414E-8DFE-D6B99B2B5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9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D98A-F0DD-452A-BA58-8C035E4DCFF9}" type="datetimeFigureOut">
              <a:rPr lang="en-US" smtClean="0"/>
              <a:t>17/10/2022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B980-D341-414E-8DFE-D6B99B2B5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4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D98A-F0DD-452A-BA58-8C035E4DCFF9}" type="datetimeFigureOut">
              <a:rPr lang="en-US" smtClean="0"/>
              <a:t>17/10/2022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B980-D341-414E-8DFE-D6B99B2B5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6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D98A-F0DD-452A-BA58-8C035E4DCFF9}" type="datetimeFigureOut">
              <a:rPr lang="en-US" smtClean="0"/>
              <a:t>17/10/2022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B980-D341-414E-8DFE-D6B99B2B51B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75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824D98A-F0DD-452A-BA58-8C035E4DCFF9}" type="datetimeFigureOut">
              <a:rPr lang="en-US" smtClean="0"/>
              <a:t>17/10/2022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A1B980-D341-414E-8DFE-D6B99B2B51B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9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18" Type="http://schemas.openxmlformats.org/officeDocument/2006/relationships/image" Target="../media/image23.jpeg"/><Relationship Id="rId3" Type="http://schemas.openxmlformats.org/officeDocument/2006/relationships/image" Target="../media/image10.svg"/><Relationship Id="rId21" Type="http://schemas.openxmlformats.org/officeDocument/2006/relationships/image" Target="../media/image25.png"/><Relationship Id="rId7" Type="http://schemas.openxmlformats.org/officeDocument/2006/relationships/image" Target="../media/image14.png"/><Relationship Id="rId12" Type="http://schemas.openxmlformats.org/officeDocument/2006/relationships/image" Target="../media/image17.jpeg"/><Relationship Id="rId17" Type="http://schemas.openxmlformats.org/officeDocument/2006/relationships/image" Target="../media/image22.png"/><Relationship Id="rId2" Type="http://schemas.openxmlformats.org/officeDocument/2006/relationships/image" Target="../media/image11.png"/><Relationship Id="rId16" Type="http://schemas.openxmlformats.org/officeDocument/2006/relationships/image" Target="../media/image21.pn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18.svg"/><Relationship Id="rId24" Type="http://schemas.openxmlformats.org/officeDocument/2006/relationships/image" Target="../media/image27.jpeg"/><Relationship Id="rId5" Type="http://schemas.openxmlformats.org/officeDocument/2006/relationships/image" Target="../media/image13.png"/><Relationship Id="rId15" Type="http://schemas.openxmlformats.org/officeDocument/2006/relationships/image" Target="../media/image20.png"/><Relationship Id="rId23" Type="http://schemas.openxmlformats.org/officeDocument/2006/relationships/image" Target="../media/image29.svg"/><Relationship Id="rId10" Type="http://schemas.openxmlformats.org/officeDocument/2006/relationships/image" Target="../media/image16.png"/><Relationship Id="rId19" Type="http://schemas.openxmlformats.org/officeDocument/2006/relationships/image" Target="../media/image24.png"/><Relationship Id="rId4" Type="http://schemas.openxmlformats.org/officeDocument/2006/relationships/image" Target="../media/image12.jpeg"/><Relationship Id="rId9" Type="http://schemas.openxmlformats.org/officeDocument/2006/relationships/image" Target="../media/image16.svg"/><Relationship Id="rId14" Type="http://schemas.openxmlformats.org/officeDocument/2006/relationships/image" Target="../media/image19.jpeg"/><Relationship Id="rId2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00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C8CD2EB2-B500-7FA9-FB50-FBDB5FD09253}"/>
              </a:ext>
            </a:extLst>
          </p:cNvPr>
          <p:cNvGrpSpPr/>
          <p:nvPr/>
        </p:nvGrpSpPr>
        <p:grpSpPr>
          <a:xfrm>
            <a:off x="2740105" y="516950"/>
            <a:ext cx="6288157" cy="5675897"/>
            <a:chOff x="3296697" y="586208"/>
            <a:chExt cx="6288157" cy="567589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1C98FD8-1E5E-BDAF-7A67-EA912BA02819}"/>
                </a:ext>
              </a:extLst>
            </p:cNvPr>
            <p:cNvGrpSpPr/>
            <p:nvPr/>
          </p:nvGrpSpPr>
          <p:grpSpPr>
            <a:xfrm>
              <a:off x="3296697" y="586208"/>
              <a:ext cx="6288157" cy="5675897"/>
              <a:chOff x="3611657" y="52149"/>
              <a:chExt cx="6288157" cy="5675897"/>
            </a:xfrm>
          </p:grpSpPr>
          <p:pic>
            <p:nvPicPr>
              <p:cNvPr id="1028" name="Picture 4" descr="Be a Green Event&quot; - Outdoor Event Green Education Programme | The Green  Earth">
                <a:extLst>
                  <a:ext uri="{FF2B5EF4-FFF2-40B4-BE49-F238E27FC236}">
                    <a16:creationId xmlns:a16="http://schemas.microsoft.com/office/drawing/2014/main" id="{FA418856-02B6-3B64-44EB-948A740730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1657" y="52149"/>
                <a:ext cx="6288157" cy="56758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F99D0859-19BB-1E9B-F5E7-E63E615584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2636" y="1541777"/>
                <a:ext cx="3436371" cy="434378"/>
              </a:xfrm>
              <a:prstGeom prst="rect">
                <a:avLst/>
              </a:prstGeom>
            </p:spPr>
          </p:pic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971E736-DF8E-4177-65B8-7E9BC68FD606}"/>
                </a:ext>
              </a:extLst>
            </p:cNvPr>
            <p:cNvSpPr txBox="1"/>
            <p:nvPr/>
          </p:nvSpPr>
          <p:spPr>
            <a:xfrm>
              <a:off x="4647676" y="1862138"/>
              <a:ext cx="343637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b="1" dirty="0">
                  <a:solidFill>
                    <a:schemeClr val="bg1"/>
                  </a:solidFill>
                  <a:latin typeface=".VnBlack" panose="020B7200000000000000" pitchFamily="34" charset="0"/>
                </a:rPr>
                <a:t>GROUP</a:t>
              </a:r>
              <a:r>
                <a:rPr lang="en-US" sz="5000" dirty="0">
                  <a:solidFill>
                    <a:schemeClr val="bg1"/>
                  </a:solidFill>
                  <a:latin typeface=".VnBlack" panose="020B7200000000000000" pitchFamily="34" charset="0"/>
                </a:rPr>
                <a:t> 1</a:t>
              </a:r>
            </a:p>
          </p:txBody>
        </p:sp>
      </p:grpSp>
      <p:pic>
        <p:nvPicPr>
          <p:cNvPr id="1034" name="Picture 6" descr="24 Sustainable Event Ideas for 2022">
            <a:extLst>
              <a:ext uri="{FF2B5EF4-FFF2-40B4-BE49-F238E27FC236}">
                <a16:creationId xmlns:a16="http://schemas.microsoft.com/office/drawing/2014/main" id="{8A6DBD6A-3D63-BBEC-38EB-2F41A4C94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7" y="4379095"/>
            <a:ext cx="5811337" cy="323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71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18114" y="679271"/>
            <a:ext cx="5355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 OUR TEAM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4" t="38619" r="37911" b="38179"/>
          <a:stretch/>
        </p:blipFill>
        <p:spPr>
          <a:xfrm>
            <a:off x="1280160" y="2707640"/>
            <a:ext cx="1554480" cy="16052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0" t="63556" r="38000" b="12741"/>
          <a:stretch/>
        </p:blipFill>
        <p:spPr>
          <a:xfrm>
            <a:off x="4114800" y="2743200"/>
            <a:ext cx="1524000" cy="1625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0" t="12740" r="66000" b="64594"/>
          <a:stretch/>
        </p:blipFill>
        <p:spPr>
          <a:xfrm>
            <a:off x="7112000" y="2778760"/>
            <a:ext cx="1554480" cy="15544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0" t="13037" r="38000" b="65185"/>
          <a:stretch/>
        </p:blipFill>
        <p:spPr>
          <a:xfrm>
            <a:off x="9946640" y="2778760"/>
            <a:ext cx="1524000" cy="14935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TextBox 15"/>
          <p:cNvSpPr txBox="1"/>
          <p:nvPr/>
        </p:nvSpPr>
        <p:spPr>
          <a:xfrm>
            <a:off x="-1259840" y="451104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492068" y="4518466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sz="2400" dirty="0" err="1"/>
              <a:t>Đức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291985" y="4153208"/>
            <a:ext cx="1259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Quang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083800" y="4418706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Sơn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FAAA0-1A16-17DE-7ADD-2B1338705BD1}"/>
              </a:ext>
            </a:extLst>
          </p:cNvPr>
          <p:cNvSpPr txBox="1"/>
          <p:nvPr/>
        </p:nvSpPr>
        <p:spPr>
          <a:xfrm>
            <a:off x="7403122" y="4549243"/>
            <a:ext cx="1451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Duy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59BEA-E90F-86DA-2663-9EAB3AE33C1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08036" y="2440185"/>
            <a:ext cx="1977629" cy="197762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B59C0E8-5F01-B0B0-B8E1-ED87DE4EEC24}"/>
              </a:ext>
            </a:extLst>
          </p:cNvPr>
          <p:cNvSpPr/>
          <p:nvPr/>
        </p:nvSpPr>
        <p:spPr>
          <a:xfrm>
            <a:off x="1022867" y="25506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53" y="2446437"/>
            <a:ext cx="1905000" cy="190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713" y="2401993"/>
            <a:ext cx="1910927" cy="19109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720" y="2440185"/>
            <a:ext cx="1977629" cy="197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8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4321D115-DD87-8BBA-9866-61E49E570F1A}"/>
              </a:ext>
            </a:extLst>
          </p:cNvPr>
          <p:cNvGrpSpPr/>
          <p:nvPr/>
        </p:nvGrpSpPr>
        <p:grpSpPr>
          <a:xfrm>
            <a:off x="-9285767" y="0"/>
            <a:ext cx="12192000" cy="6858000"/>
            <a:chOff x="-9285767" y="0"/>
            <a:chExt cx="12192000" cy="6858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5FAA890-A2F8-A804-8541-3CDE21A71716}"/>
                </a:ext>
              </a:extLst>
            </p:cNvPr>
            <p:cNvGrpSpPr/>
            <p:nvPr/>
          </p:nvGrpSpPr>
          <p:grpSpPr>
            <a:xfrm>
              <a:off x="-9285767" y="0"/>
              <a:ext cx="12192000" cy="6858000"/>
              <a:chOff x="-9328297" y="0"/>
              <a:chExt cx="12192000" cy="6858000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1D01C8AD-5819-DCC5-515F-6AEB5C08D910}"/>
                  </a:ext>
                </a:extLst>
              </p:cNvPr>
              <p:cNvGrpSpPr/>
              <p:nvPr/>
            </p:nvGrpSpPr>
            <p:grpSpPr>
              <a:xfrm>
                <a:off x="-9328297" y="0"/>
                <a:ext cx="12192000" cy="6858000"/>
                <a:chOff x="-9328297" y="0"/>
                <a:chExt cx="12192000" cy="6858000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18D5125F-9AE3-A42C-47C3-FB42C37DA842}"/>
                    </a:ext>
                  </a:extLst>
                </p:cNvPr>
                <p:cNvGrpSpPr/>
                <p:nvPr/>
              </p:nvGrpSpPr>
              <p:grpSpPr>
                <a:xfrm>
                  <a:off x="-9328297" y="0"/>
                  <a:ext cx="12192000" cy="6858000"/>
                  <a:chOff x="-6096000" y="0"/>
                  <a:chExt cx="12192000" cy="6858000"/>
                </a:xfrm>
                <a:effectLst>
                  <a:outerShdw blurRad="63500" sx="103000" sy="103000" algn="ctr" rotWithShape="0">
                    <a:schemeClr val="bg1">
                      <a:lumMod val="65000"/>
                      <a:alpha val="40000"/>
                    </a:schemeClr>
                  </a:outerShdw>
                </a:effectLst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DE79B499-B0C8-2C93-07CA-377370765F99}"/>
                      </a:ext>
                    </a:extLst>
                  </p:cNvPr>
                  <p:cNvSpPr/>
                  <p:nvPr/>
                </p:nvSpPr>
                <p:spPr>
                  <a:xfrm>
                    <a:off x="-6096000" y="0"/>
                    <a:ext cx="12192000" cy="6858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Holding a meeting with the local people to plan the details of what we will do.</a:t>
                    </a:r>
                  </a:p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" name="Freeform: Shape 11">
                    <a:extLst>
                      <a:ext uri="{FF2B5EF4-FFF2-40B4-BE49-F238E27FC236}">
                        <a16:creationId xmlns:a16="http://schemas.microsoft.com/office/drawing/2014/main" id="{0AC88AF3-DC51-5EAB-F51E-5B7F277B076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52557" y="2285557"/>
                    <a:ext cx="1143443" cy="2286886"/>
                  </a:xfrm>
                  <a:custGeom>
                    <a:avLst/>
                    <a:gdLst>
                      <a:gd name="connsiteX0" fmla="*/ 0 w 1292742"/>
                      <a:gd name="connsiteY0" fmla="*/ 0 h 2585484"/>
                      <a:gd name="connsiteX1" fmla="*/ 1292742 w 1292742"/>
                      <a:gd name="connsiteY1" fmla="*/ 1292742 h 2585484"/>
                      <a:gd name="connsiteX2" fmla="*/ 0 w 1292742"/>
                      <a:gd name="connsiteY2" fmla="*/ 2585484 h 25854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92742" h="2585484">
                        <a:moveTo>
                          <a:pt x="0" y="0"/>
                        </a:moveTo>
                        <a:cubicBezTo>
                          <a:pt x="713962" y="0"/>
                          <a:pt x="1292742" y="578780"/>
                          <a:pt x="1292742" y="1292742"/>
                        </a:cubicBezTo>
                        <a:cubicBezTo>
                          <a:pt x="1292742" y="2006704"/>
                          <a:pt x="713962" y="2585484"/>
                          <a:pt x="0" y="2585484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  <a:alpha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B00E10F-8F97-BB8C-DD06-E44D56D77654}"/>
                    </a:ext>
                  </a:extLst>
                </p:cNvPr>
                <p:cNvSpPr txBox="1"/>
                <p:nvPr/>
              </p:nvSpPr>
              <p:spPr>
                <a:xfrm rot="16200000">
                  <a:off x="1786745" y="3075057"/>
                  <a:ext cx="144602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>
                      <a:solidFill>
                        <a:schemeClr val="bg1"/>
                      </a:solidFill>
                    </a:rPr>
                    <a:t>invite</a:t>
                  </a:r>
                </a:p>
              </p:txBody>
            </p:sp>
            <p:pic>
              <p:nvPicPr>
                <p:cNvPr id="45" name="Graphic 44" descr="Connections with solid fill">
                  <a:extLst>
                    <a:ext uri="{FF2B5EF4-FFF2-40B4-BE49-F238E27FC236}">
                      <a16:creationId xmlns:a16="http://schemas.microsoft.com/office/drawing/2014/main" id="{1A0616E9-C4A9-980A-6B2F-09A93AEEE7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720257" y="3093853"/>
                  <a:ext cx="670294" cy="670294"/>
                </a:xfrm>
                <a:prstGeom prst="rect">
                  <a:avLst/>
                </a:prstGeom>
              </p:spPr>
            </p:pic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AE237A3-2F2B-17B8-BBDC-B54881BE8513}"/>
                  </a:ext>
                </a:extLst>
              </p:cNvPr>
              <p:cNvSpPr txBox="1"/>
              <p:nvPr/>
            </p:nvSpPr>
            <p:spPr>
              <a:xfrm>
                <a:off x="-6514037" y="200022"/>
                <a:ext cx="823429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Holding a meeting with the local people to plan the details of what we will do</a:t>
                </a:r>
              </a:p>
            </p:txBody>
          </p:sp>
          <p:pic>
            <p:nvPicPr>
              <p:cNvPr id="1026" name="Picture 2" descr="6 bước giúp bạn sống sót qua quá trình chuyển đổi DevOps - Học viện Agile">
                <a:extLst>
                  <a:ext uri="{FF2B5EF4-FFF2-40B4-BE49-F238E27FC236}">
                    <a16:creationId xmlns:a16="http://schemas.microsoft.com/office/drawing/2014/main" id="{7137A3B2-B890-97AB-2E9A-D10CC9DD65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108117" y="1467074"/>
                <a:ext cx="6492948" cy="4869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" name="Graphic 2" descr="Head with gears with solid fill">
                <a:extLst>
                  <a:ext uri="{FF2B5EF4-FFF2-40B4-BE49-F238E27FC236}">
                    <a16:creationId xmlns:a16="http://schemas.microsoft.com/office/drawing/2014/main" id="{CA6A37E3-5812-F8DF-DABB-2ACD7B5CF1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-6324111" y="4118935"/>
                <a:ext cx="1817725" cy="1817725"/>
              </a:xfrm>
              <a:prstGeom prst="rect">
                <a:avLst/>
              </a:prstGeom>
            </p:spPr>
          </p:pic>
        </p:grp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1E1BCA3-5B91-B4F0-1886-F01CE19D4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10073" t="11608" r="4896" b="5028"/>
            <a:stretch>
              <a:fillRect/>
            </a:stretch>
          </p:blipFill>
          <p:spPr>
            <a:xfrm rot="18799731">
              <a:off x="-6786880" y="2543208"/>
              <a:ext cx="1614685" cy="1614685"/>
            </a:xfrm>
            <a:custGeom>
              <a:avLst/>
              <a:gdLst>
                <a:gd name="connsiteX0" fmla="*/ 0 w 2827483"/>
                <a:gd name="connsiteY0" fmla="*/ 0 h 2827483"/>
                <a:gd name="connsiteX1" fmla="*/ 2827483 w 2827483"/>
                <a:gd name="connsiteY1" fmla="*/ 0 h 2827483"/>
                <a:gd name="connsiteX2" fmla="*/ 2827483 w 2827483"/>
                <a:gd name="connsiteY2" fmla="*/ 2827483 h 2827483"/>
                <a:gd name="connsiteX3" fmla="*/ 0 w 2827483"/>
                <a:gd name="connsiteY3" fmla="*/ 2827483 h 282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7483" h="2827483">
                  <a:moveTo>
                    <a:pt x="0" y="0"/>
                  </a:moveTo>
                  <a:lnTo>
                    <a:pt x="2827483" y="0"/>
                  </a:lnTo>
                  <a:lnTo>
                    <a:pt x="2827483" y="2827483"/>
                  </a:lnTo>
                  <a:lnTo>
                    <a:pt x="0" y="2827483"/>
                  </a:lnTo>
                  <a:close/>
                </a:path>
              </a:pathLst>
            </a:cu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2D2C11F0-1D8A-8C31-3240-6270ADC14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10073" t="11608" r="4896" b="5028"/>
            <a:stretch>
              <a:fillRect/>
            </a:stretch>
          </p:blipFill>
          <p:spPr>
            <a:xfrm rot="17663019">
              <a:off x="-5614186" y="1710768"/>
              <a:ext cx="1218299" cy="1218299"/>
            </a:xfrm>
            <a:custGeom>
              <a:avLst/>
              <a:gdLst>
                <a:gd name="connsiteX0" fmla="*/ 0 w 2827483"/>
                <a:gd name="connsiteY0" fmla="*/ 0 h 2827483"/>
                <a:gd name="connsiteX1" fmla="*/ 2827483 w 2827483"/>
                <a:gd name="connsiteY1" fmla="*/ 0 h 2827483"/>
                <a:gd name="connsiteX2" fmla="*/ 2827483 w 2827483"/>
                <a:gd name="connsiteY2" fmla="*/ 2827483 h 2827483"/>
                <a:gd name="connsiteX3" fmla="*/ 0 w 2827483"/>
                <a:gd name="connsiteY3" fmla="*/ 2827483 h 282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7483" h="2827483">
                  <a:moveTo>
                    <a:pt x="0" y="0"/>
                  </a:moveTo>
                  <a:lnTo>
                    <a:pt x="2827483" y="0"/>
                  </a:lnTo>
                  <a:lnTo>
                    <a:pt x="2827483" y="2827483"/>
                  </a:lnTo>
                  <a:lnTo>
                    <a:pt x="0" y="2827483"/>
                  </a:lnTo>
                  <a:close/>
                </a:path>
              </a:pathLst>
            </a:custGeom>
          </p:spPr>
        </p:pic>
      </p:grpSp>
      <p:pic>
        <p:nvPicPr>
          <p:cNvPr id="1048" name="Graphic 1047" descr="Apple with solid fill">
            <a:extLst>
              <a:ext uri="{FF2B5EF4-FFF2-40B4-BE49-F238E27FC236}">
                <a16:creationId xmlns:a16="http://schemas.microsoft.com/office/drawing/2014/main" id="{1DA43121-644B-CE98-A2B3-F2D627B5C9D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 rot="16200000">
            <a:off x="670330" y="3152797"/>
            <a:ext cx="553117" cy="553117"/>
          </a:xfrm>
          <a:prstGeom prst="rect">
            <a:avLst/>
          </a:prstGeom>
        </p:spPr>
      </p:pic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34FD7A2C-350B-8E00-9BE3-5FC528263FE2}"/>
              </a:ext>
            </a:extLst>
          </p:cNvPr>
          <p:cNvGrpSpPr/>
          <p:nvPr/>
        </p:nvGrpSpPr>
        <p:grpSpPr>
          <a:xfrm>
            <a:off x="-9816147" y="-8806"/>
            <a:ext cx="12210515" cy="7541692"/>
            <a:chOff x="-9819966" y="-1"/>
            <a:chExt cx="12210515" cy="7541692"/>
          </a:xfrm>
        </p:grpSpPr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5DD0668A-8188-F246-D2C3-4AC18A73FBCD}"/>
                </a:ext>
              </a:extLst>
            </p:cNvPr>
            <p:cNvGrpSpPr/>
            <p:nvPr/>
          </p:nvGrpSpPr>
          <p:grpSpPr>
            <a:xfrm>
              <a:off x="-9819966" y="-1"/>
              <a:ext cx="12210515" cy="6858000"/>
              <a:chOff x="-9819966" y="-1"/>
              <a:chExt cx="12210515" cy="6858000"/>
            </a:xfrm>
          </p:grpSpPr>
          <p:grpSp>
            <p:nvGrpSpPr>
              <p:cNvPr id="1056" name="Group 1055">
                <a:extLst>
                  <a:ext uri="{FF2B5EF4-FFF2-40B4-BE49-F238E27FC236}">
                    <a16:creationId xmlns:a16="http://schemas.microsoft.com/office/drawing/2014/main" id="{282B7754-9311-4BD6-B34A-3AD45C888769}"/>
                  </a:ext>
                </a:extLst>
              </p:cNvPr>
              <p:cNvGrpSpPr/>
              <p:nvPr/>
            </p:nvGrpSpPr>
            <p:grpSpPr>
              <a:xfrm>
                <a:off x="-9819966" y="-1"/>
                <a:ext cx="12210515" cy="6858000"/>
                <a:chOff x="-9328297" y="0"/>
                <a:chExt cx="12210515" cy="6858000"/>
              </a:xfrm>
            </p:grpSpPr>
            <p:grpSp>
              <p:nvGrpSpPr>
                <p:cNvPr id="1058" name="Group 1057">
                  <a:extLst>
                    <a:ext uri="{FF2B5EF4-FFF2-40B4-BE49-F238E27FC236}">
                      <a16:creationId xmlns:a16="http://schemas.microsoft.com/office/drawing/2014/main" id="{863BC4DD-014F-254F-DE9F-46AD1791AD65}"/>
                    </a:ext>
                  </a:extLst>
                </p:cNvPr>
                <p:cNvGrpSpPr/>
                <p:nvPr/>
              </p:nvGrpSpPr>
              <p:grpSpPr>
                <a:xfrm>
                  <a:off x="-9328297" y="0"/>
                  <a:ext cx="12192000" cy="6858000"/>
                  <a:chOff x="-6096000" y="0"/>
                  <a:chExt cx="12192000" cy="6858000"/>
                </a:xfrm>
                <a:effectLst>
                  <a:outerShdw blurRad="63500" sx="103000" sy="103000" algn="ctr" rotWithShape="0">
                    <a:schemeClr val="bg1">
                      <a:lumMod val="65000"/>
                      <a:alpha val="40000"/>
                    </a:schemeClr>
                  </a:outerShdw>
                </a:effectLst>
              </p:grpSpPr>
              <p:sp>
                <p:nvSpPr>
                  <p:cNvPr id="1060" name="Rectangle 1059">
                    <a:extLst>
                      <a:ext uri="{FF2B5EF4-FFF2-40B4-BE49-F238E27FC236}">
                        <a16:creationId xmlns:a16="http://schemas.microsoft.com/office/drawing/2014/main" id="{AC3FD5EF-BA62-5414-3D53-92BA0BE27521}"/>
                      </a:ext>
                    </a:extLst>
                  </p:cNvPr>
                  <p:cNvSpPr/>
                  <p:nvPr/>
                </p:nvSpPr>
                <p:spPr>
                  <a:xfrm>
                    <a:off x="-6096000" y="0"/>
                    <a:ext cx="12192000" cy="6858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Holding a meeting with the local people to plan the details of what we will do.</a:t>
                    </a:r>
                  </a:p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1" name="Freeform: Shape 1060">
                    <a:extLst>
                      <a:ext uri="{FF2B5EF4-FFF2-40B4-BE49-F238E27FC236}">
                        <a16:creationId xmlns:a16="http://schemas.microsoft.com/office/drawing/2014/main" id="{61FF4C5C-9F25-DD6F-0470-C49C3612D5A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52557" y="2285557"/>
                    <a:ext cx="1143443" cy="2286886"/>
                  </a:xfrm>
                  <a:custGeom>
                    <a:avLst/>
                    <a:gdLst>
                      <a:gd name="connsiteX0" fmla="*/ 0 w 1292742"/>
                      <a:gd name="connsiteY0" fmla="*/ 0 h 2585484"/>
                      <a:gd name="connsiteX1" fmla="*/ 1292742 w 1292742"/>
                      <a:gd name="connsiteY1" fmla="*/ 1292742 h 2585484"/>
                      <a:gd name="connsiteX2" fmla="*/ 0 w 1292742"/>
                      <a:gd name="connsiteY2" fmla="*/ 2585484 h 25854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92742" h="2585484">
                        <a:moveTo>
                          <a:pt x="0" y="0"/>
                        </a:moveTo>
                        <a:cubicBezTo>
                          <a:pt x="713962" y="0"/>
                          <a:pt x="1292742" y="578780"/>
                          <a:pt x="1292742" y="1292742"/>
                        </a:cubicBezTo>
                        <a:cubicBezTo>
                          <a:pt x="1292742" y="2006704"/>
                          <a:pt x="713962" y="2585484"/>
                          <a:pt x="0" y="2585484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60000"/>
                      <a:lumOff val="40000"/>
                      <a:alpha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059" name="TextBox 1058">
                  <a:extLst>
                    <a:ext uri="{FF2B5EF4-FFF2-40B4-BE49-F238E27FC236}">
                      <a16:creationId xmlns:a16="http://schemas.microsoft.com/office/drawing/2014/main" id="{17F82A89-DA48-3140-2268-C8EF3892128A}"/>
                    </a:ext>
                  </a:extLst>
                </p:cNvPr>
                <p:cNvSpPr txBox="1"/>
                <p:nvPr/>
              </p:nvSpPr>
              <p:spPr>
                <a:xfrm rot="16200000">
                  <a:off x="1647710" y="3105018"/>
                  <a:ext cx="176112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>
                      <a:solidFill>
                        <a:schemeClr val="bg1"/>
                      </a:solidFill>
                    </a:rPr>
                    <a:t>pick up</a:t>
                  </a:r>
                </a:p>
              </p:txBody>
            </p:sp>
          </p:grpSp>
          <p:pic>
            <p:nvPicPr>
              <p:cNvPr id="1057" name="Graphic 1056" descr="Flower without stem with solid fill">
                <a:extLst>
                  <a:ext uri="{FF2B5EF4-FFF2-40B4-BE49-F238E27FC236}">
                    <a16:creationId xmlns:a16="http://schemas.microsoft.com/office/drawing/2014/main" id="{63D6D6C8-3A15-0386-3A9D-9558CF2DED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1"/>
                  </a:ext>
                </a:extLst>
              </a:blip>
              <a:stretch>
                <a:fillRect/>
              </a:stretch>
            </p:blipFill>
            <p:spPr>
              <a:xfrm>
                <a:off x="1161416" y="3093851"/>
                <a:ext cx="707065" cy="707065"/>
              </a:xfrm>
              <a:prstGeom prst="rect">
                <a:avLst/>
              </a:prstGeom>
            </p:spPr>
          </p:pic>
        </p:grpSp>
        <p:pic>
          <p:nvPicPr>
            <p:cNvPr id="1052" name="Picture 8" descr="Bạn có yêu mặt trời không? | Thị Trấn Buồn Tênh">
              <a:extLst>
                <a:ext uri="{FF2B5EF4-FFF2-40B4-BE49-F238E27FC236}">
                  <a16:creationId xmlns:a16="http://schemas.microsoft.com/office/drawing/2014/main" id="{1FE8D00B-494C-00CD-F6ED-772BD62CF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91324" y="78833"/>
              <a:ext cx="3332398" cy="2961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3" name="TextBox 1052">
              <a:extLst>
                <a:ext uri="{FF2B5EF4-FFF2-40B4-BE49-F238E27FC236}">
                  <a16:creationId xmlns:a16="http://schemas.microsoft.com/office/drawing/2014/main" id="{FA35321B-09D0-AC43-18F0-951CD599A002}"/>
                </a:ext>
              </a:extLst>
            </p:cNvPr>
            <p:cNvSpPr txBox="1"/>
            <p:nvPr/>
          </p:nvSpPr>
          <p:spPr>
            <a:xfrm>
              <a:off x="-7496117" y="78833"/>
              <a:ext cx="630510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In the morning, my friends and I will pick up trash that is littered on the street and put it in the trash</a:t>
              </a:r>
            </a:p>
          </p:txBody>
        </p:sp>
        <p:pic>
          <p:nvPicPr>
            <p:cNvPr id="1054" name="Picture 1053">
              <a:extLst>
                <a:ext uri="{FF2B5EF4-FFF2-40B4-BE49-F238E27FC236}">
                  <a16:creationId xmlns:a16="http://schemas.microsoft.com/office/drawing/2014/main" id="{4291D124-8B80-107A-F85F-C2A54151A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286053" y="1863958"/>
              <a:ext cx="5677733" cy="5677733"/>
            </a:xfrm>
            <a:prstGeom prst="rect">
              <a:avLst/>
            </a:prstGeom>
          </p:spPr>
        </p:pic>
        <p:pic>
          <p:nvPicPr>
            <p:cNvPr id="1055" name="Picture 14" descr="Caja de cartón con diferentes cosas dentro. | Vector Premium">
              <a:extLst>
                <a:ext uri="{FF2B5EF4-FFF2-40B4-BE49-F238E27FC236}">
                  <a16:creationId xmlns:a16="http://schemas.microsoft.com/office/drawing/2014/main" id="{4BFAAE39-4D6F-3612-4A4C-C5F5205161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12609" y="3316114"/>
              <a:ext cx="2428135" cy="2428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84" name="Group 1083">
            <a:extLst>
              <a:ext uri="{FF2B5EF4-FFF2-40B4-BE49-F238E27FC236}">
                <a16:creationId xmlns:a16="http://schemas.microsoft.com/office/drawing/2014/main" id="{452E67A8-EB73-813E-C6F8-72EFA216403B}"/>
              </a:ext>
            </a:extLst>
          </p:cNvPr>
          <p:cNvGrpSpPr/>
          <p:nvPr/>
        </p:nvGrpSpPr>
        <p:grpSpPr>
          <a:xfrm>
            <a:off x="-10394561" y="0"/>
            <a:ext cx="12193136" cy="6924707"/>
            <a:chOff x="-10394561" y="0"/>
            <a:chExt cx="12193136" cy="6924707"/>
          </a:xfrm>
        </p:grpSpPr>
        <p:grpSp>
          <p:nvGrpSpPr>
            <p:cNvPr id="1063" name="Group 1062">
              <a:extLst>
                <a:ext uri="{FF2B5EF4-FFF2-40B4-BE49-F238E27FC236}">
                  <a16:creationId xmlns:a16="http://schemas.microsoft.com/office/drawing/2014/main" id="{31A155B8-A7F8-0497-6B07-CE778852BD02}"/>
                </a:ext>
              </a:extLst>
            </p:cNvPr>
            <p:cNvGrpSpPr/>
            <p:nvPr/>
          </p:nvGrpSpPr>
          <p:grpSpPr>
            <a:xfrm>
              <a:off x="-10394561" y="0"/>
              <a:ext cx="12193136" cy="6858000"/>
              <a:chOff x="-9328297" y="0"/>
              <a:chExt cx="12193136" cy="6858000"/>
            </a:xfrm>
          </p:grpSpPr>
          <p:grpSp>
            <p:nvGrpSpPr>
              <p:cNvPr id="1066" name="Group 1065">
                <a:extLst>
                  <a:ext uri="{FF2B5EF4-FFF2-40B4-BE49-F238E27FC236}">
                    <a16:creationId xmlns:a16="http://schemas.microsoft.com/office/drawing/2014/main" id="{596B3F3C-8C7B-248F-90A8-81BFCD8199AA}"/>
                  </a:ext>
                </a:extLst>
              </p:cNvPr>
              <p:cNvGrpSpPr/>
              <p:nvPr/>
            </p:nvGrpSpPr>
            <p:grpSpPr>
              <a:xfrm>
                <a:off x="-9328297" y="0"/>
                <a:ext cx="12193136" cy="6858000"/>
                <a:chOff x="-9328297" y="0"/>
                <a:chExt cx="12193136" cy="6858000"/>
              </a:xfrm>
            </p:grpSpPr>
            <p:grpSp>
              <p:nvGrpSpPr>
                <p:cNvPr id="1070" name="Group 1069">
                  <a:extLst>
                    <a:ext uri="{FF2B5EF4-FFF2-40B4-BE49-F238E27FC236}">
                      <a16:creationId xmlns:a16="http://schemas.microsoft.com/office/drawing/2014/main" id="{294D3C61-94CB-78B8-F99E-C51B21FDC454}"/>
                    </a:ext>
                  </a:extLst>
                </p:cNvPr>
                <p:cNvGrpSpPr/>
                <p:nvPr/>
              </p:nvGrpSpPr>
              <p:grpSpPr>
                <a:xfrm>
                  <a:off x="-9328297" y="0"/>
                  <a:ext cx="12192000" cy="6858000"/>
                  <a:chOff x="-6096000" y="0"/>
                  <a:chExt cx="12192000" cy="6858000"/>
                </a:xfrm>
                <a:effectLst>
                  <a:outerShdw blurRad="63500" sx="103000" sy="103000" algn="ctr" rotWithShape="0">
                    <a:schemeClr val="bg1">
                      <a:lumMod val="65000"/>
                      <a:alpha val="40000"/>
                    </a:schemeClr>
                  </a:outerShdw>
                </a:effectLst>
              </p:grpSpPr>
              <p:sp>
                <p:nvSpPr>
                  <p:cNvPr id="1073" name="Rectangle 1072">
                    <a:extLst>
                      <a:ext uri="{FF2B5EF4-FFF2-40B4-BE49-F238E27FC236}">
                        <a16:creationId xmlns:a16="http://schemas.microsoft.com/office/drawing/2014/main" id="{5F69058D-7C9D-AD00-4E2F-FBFA9BE3BB50}"/>
                      </a:ext>
                    </a:extLst>
                  </p:cNvPr>
                  <p:cNvSpPr/>
                  <p:nvPr/>
                </p:nvSpPr>
                <p:spPr>
                  <a:xfrm>
                    <a:off x="-6096000" y="0"/>
                    <a:ext cx="12192000" cy="6858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Holding a meeting with the local people to plan the details of what we will do.</a:t>
                    </a:r>
                  </a:p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74" name="Freeform: Shape 1073">
                    <a:extLst>
                      <a:ext uri="{FF2B5EF4-FFF2-40B4-BE49-F238E27FC236}">
                        <a16:creationId xmlns:a16="http://schemas.microsoft.com/office/drawing/2014/main" id="{69C9CFFB-4C96-BB50-80D5-62DD946EF46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52557" y="2285557"/>
                    <a:ext cx="1143443" cy="2286886"/>
                  </a:xfrm>
                  <a:custGeom>
                    <a:avLst/>
                    <a:gdLst>
                      <a:gd name="connsiteX0" fmla="*/ 0 w 1292742"/>
                      <a:gd name="connsiteY0" fmla="*/ 0 h 2585484"/>
                      <a:gd name="connsiteX1" fmla="*/ 1292742 w 1292742"/>
                      <a:gd name="connsiteY1" fmla="*/ 1292742 h 2585484"/>
                      <a:gd name="connsiteX2" fmla="*/ 0 w 1292742"/>
                      <a:gd name="connsiteY2" fmla="*/ 2585484 h 25854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92742" h="2585484">
                        <a:moveTo>
                          <a:pt x="0" y="0"/>
                        </a:moveTo>
                        <a:cubicBezTo>
                          <a:pt x="713962" y="0"/>
                          <a:pt x="1292742" y="578780"/>
                          <a:pt x="1292742" y="1292742"/>
                        </a:cubicBezTo>
                        <a:cubicBezTo>
                          <a:pt x="1292742" y="2006704"/>
                          <a:pt x="713962" y="2585484"/>
                          <a:pt x="0" y="2585484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60000"/>
                      <a:lumOff val="40000"/>
                      <a:alpha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071" name="TextBox 1070">
                  <a:extLst>
                    <a:ext uri="{FF2B5EF4-FFF2-40B4-BE49-F238E27FC236}">
                      <a16:creationId xmlns:a16="http://schemas.microsoft.com/office/drawing/2014/main" id="{DCBAEB1F-DB02-0B5C-5296-65B282817097}"/>
                    </a:ext>
                  </a:extLst>
                </p:cNvPr>
                <p:cNvSpPr txBox="1"/>
                <p:nvPr/>
              </p:nvSpPr>
              <p:spPr>
                <a:xfrm rot="16200000">
                  <a:off x="1838386" y="3075056"/>
                  <a:ext cx="134501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>
                      <a:solidFill>
                        <a:schemeClr val="bg1"/>
                      </a:solidFill>
                    </a:rPr>
                    <a:t>plant</a:t>
                  </a:r>
                </a:p>
              </p:txBody>
            </p:sp>
          </p:grpSp>
          <p:sp>
            <p:nvSpPr>
              <p:cNvPr id="1067" name="TextBox 1066">
                <a:extLst>
                  <a:ext uri="{FF2B5EF4-FFF2-40B4-BE49-F238E27FC236}">
                    <a16:creationId xmlns:a16="http://schemas.microsoft.com/office/drawing/2014/main" id="{6B277AD2-6759-3C9E-36F3-ADB8519A1990}"/>
                  </a:ext>
                </a:extLst>
              </p:cNvPr>
              <p:cNvSpPr txBox="1"/>
              <p:nvPr/>
            </p:nvSpPr>
            <p:spPr>
              <a:xfrm>
                <a:off x="-6514037" y="200022"/>
                <a:ext cx="823429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en-US" sz="32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 will participate in planting new trees along the roadside</a:t>
                </a:r>
              </a:p>
            </p:txBody>
          </p:sp>
        </p:grpSp>
        <p:pic>
          <p:nvPicPr>
            <p:cNvPr id="1076" name="Graphic 1075" descr="Apple with solid fill">
              <a:extLst>
                <a:ext uri="{FF2B5EF4-FFF2-40B4-BE49-F238E27FC236}">
                  <a16:creationId xmlns:a16="http://schemas.microsoft.com/office/drawing/2014/main" id="{4C3A3A03-418A-8A2B-7C62-38998BC36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 rot="16200000">
              <a:off x="665541" y="3152797"/>
              <a:ext cx="579475" cy="579475"/>
            </a:xfrm>
            <a:prstGeom prst="rect">
              <a:avLst/>
            </a:prstGeom>
          </p:spPr>
        </p:pic>
        <p:pic>
          <p:nvPicPr>
            <p:cNvPr id="1078" name="Picture 8" descr="Trồng Cây, Môi Trường Xanh PNG - KhoThietKe.Net">
              <a:extLst>
                <a:ext uri="{FF2B5EF4-FFF2-40B4-BE49-F238E27FC236}">
                  <a16:creationId xmlns:a16="http://schemas.microsoft.com/office/drawing/2014/main" id="{7141137D-070A-24FB-A9D6-420BB75913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090560" y="1695482"/>
              <a:ext cx="6343650" cy="522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0" name="Picture 12" descr="Hệ thống tưới tự động">
              <a:extLst>
                <a:ext uri="{FF2B5EF4-FFF2-40B4-BE49-F238E27FC236}">
                  <a16:creationId xmlns:a16="http://schemas.microsoft.com/office/drawing/2014/main" id="{6070D293-5B31-41AD-E236-7888EB4A36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446838" y="3663133"/>
              <a:ext cx="2381250" cy="2381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3" name="Picture 18" descr="134,949 Cartoon Sun Stock Photos, Pictures &amp; Royalty-Free Images - iStock">
              <a:extLst>
                <a:ext uri="{FF2B5EF4-FFF2-40B4-BE49-F238E27FC236}">
                  <a16:creationId xmlns:a16="http://schemas.microsoft.com/office/drawing/2014/main" id="{C793314F-10DB-D2BC-3E7A-B7DEA56B8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071361" y="690352"/>
              <a:ext cx="2516131" cy="2409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49E92794-79D4-E614-D2EF-1C4C0B281A58}"/>
              </a:ext>
            </a:extLst>
          </p:cNvPr>
          <p:cNvGrpSpPr/>
          <p:nvPr/>
        </p:nvGrpSpPr>
        <p:grpSpPr>
          <a:xfrm>
            <a:off x="-10996144" y="-4403"/>
            <a:ext cx="12212567" cy="6858000"/>
            <a:chOff x="-10996144" y="-4403"/>
            <a:chExt cx="12212567" cy="6858000"/>
          </a:xfrm>
        </p:grpSpPr>
        <p:grpSp>
          <p:nvGrpSpPr>
            <p:cNvPr id="1086" name="Group 1085">
              <a:extLst>
                <a:ext uri="{FF2B5EF4-FFF2-40B4-BE49-F238E27FC236}">
                  <a16:creationId xmlns:a16="http://schemas.microsoft.com/office/drawing/2014/main" id="{3CE714F1-63E1-43C8-E9EF-46B18CE8F98B}"/>
                </a:ext>
              </a:extLst>
            </p:cNvPr>
            <p:cNvGrpSpPr/>
            <p:nvPr/>
          </p:nvGrpSpPr>
          <p:grpSpPr>
            <a:xfrm>
              <a:off x="-10996144" y="-4403"/>
              <a:ext cx="12212567" cy="6858000"/>
              <a:chOff x="-9328297" y="0"/>
              <a:chExt cx="12212567" cy="6858000"/>
            </a:xfrm>
          </p:grpSpPr>
          <p:grpSp>
            <p:nvGrpSpPr>
              <p:cNvPr id="1089" name="Group 1088">
                <a:extLst>
                  <a:ext uri="{FF2B5EF4-FFF2-40B4-BE49-F238E27FC236}">
                    <a16:creationId xmlns:a16="http://schemas.microsoft.com/office/drawing/2014/main" id="{41CFEBFA-9285-E64D-F154-943B310AAAB1}"/>
                  </a:ext>
                </a:extLst>
              </p:cNvPr>
              <p:cNvGrpSpPr/>
              <p:nvPr/>
            </p:nvGrpSpPr>
            <p:grpSpPr>
              <a:xfrm>
                <a:off x="-9328297" y="0"/>
                <a:ext cx="12212567" cy="6858000"/>
                <a:chOff x="-9328297" y="0"/>
                <a:chExt cx="12212567" cy="6858000"/>
              </a:xfrm>
            </p:grpSpPr>
            <p:grpSp>
              <p:nvGrpSpPr>
                <p:cNvPr id="1093" name="Group 1092">
                  <a:extLst>
                    <a:ext uri="{FF2B5EF4-FFF2-40B4-BE49-F238E27FC236}">
                      <a16:creationId xmlns:a16="http://schemas.microsoft.com/office/drawing/2014/main" id="{AB959699-8E46-B4A9-CE67-43A3ADFACBEE}"/>
                    </a:ext>
                  </a:extLst>
                </p:cNvPr>
                <p:cNvGrpSpPr/>
                <p:nvPr/>
              </p:nvGrpSpPr>
              <p:grpSpPr>
                <a:xfrm>
                  <a:off x="-9328297" y="0"/>
                  <a:ext cx="12192000" cy="6858000"/>
                  <a:chOff x="-6096000" y="0"/>
                  <a:chExt cx="12192000" cy="6858000"/>
                </a:xfrm>
                <a:effectLst>
                  <a:outerShdw blurRad="63500" sx="103000" sy="103000" algn="ctr" rotWithShape="0">
                    <a:schemeClr val="bg1">
                      <a:lumMod val="65000"/>
                      <a:alpha val="40000"/>
                    </a:schemeClr>
                  </a:outerShdw>
                </a:effectLst>
              </p:grpSpPr>
              <p:sp>
                <p:nvSpPr>
                  <p:cNvPr id="1096" name="Rectangle 1095">
                    <a:extLst>
                      <a:ext uri="{FF2B5EF4-FFF2-40B4-BE49-F238E27FC236}">
                        <a16:creationId xmlns:a16="http://schemas.microsoft.com/office/drawing/2014/main" id="{36E571CE-CC6B-920F-82BD-BC6F765AA661}"/>
                      </a:ext>
                    </a:extLst>
                  </p:cNvPr>
                  <p:cNvSpPr/>
                  <p:nvPr/>
                </p:nvSpPr>
                <p:spPr>
                  <a:xfrm>
                    <a:off x="-6096000" y="0"/>
                    <a:ext cx="12192000" cy="6858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Holding a meeting with the local people to plan the details of what we will do.</a:t>
                    </a:r>
                  </a:p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97" name="Freeform: Shape 1096">
                    <a:extLst>
                      <a:ext uri="{FF2B5EF4-FFF2-40B4-BE49-F238E27FC236}">
                        <a16:creationId xmlns:a16="http://schemas.microsoft.com/office/drawing/2014/main" id="{81F1ADC1-7D1F-AEE0-C33A-409585C0A32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52557" y="2285557"/>
                    <a:ext cx="1143443" cy="2286886"/>
                  </a:xfrm>
                  <a:custGeom>
                    <a:avLst/>
                    <a:gdLst>
                      <a:gd name="connsiteX0" fmla="*/ 0 w 1292742"/>
                      <a:gd name="connsiteY0" fmla="*/ 0 h 2585484"/>
                      <a:gd name="connsiteX1" fmla="*/ 1292742 w 1292742"/>
                      <a:gd name="connsiteY1" fmla="*/ 1292742 h 2585484"/>
                      <a:gd name="connsiteX2" fmla="*/ 0 w 1292742"/>
                      <a:gd name="connsiteY2" fmla="*/ 2585484 h 25854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92742" h="2585484">
                        <a:moveTo>
                          <a:pt x="0" y="0"/>
                        </a:moveTo>
                        <a:cubicBezTo>
                          <a:pt x="713962" y="0"/>
                          <a:pt x="1292742" y="578780"/>
                          <a:pt x="1292742" y="1292742"/>
                        </a:cubicBezTo>
                        <a:cubicBezTo>
                          <a:pt x="1292742" y="2006704"/>
                          <a:pt x="713962" y="2585484"/>
                          <a:pt x="0" y="2585484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  <a:alpha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094" name="TextBox 1093">
                  <a:extLst>
                    <a:ext uri="{FF2B5EF4-FFF2-40B4-BE49-F238E27FC236}">
                      <a16:creationId xmlns:a16="http://schemas.microsoft.com/office/drawing/2014/main" id="{AFE80FD6-41F9-FA08-D2B7-660B3F07E64E}"/>
                    </a:ext>
                  </a:extLst>
                </p:cNvPr>
                <p:cNvSpPr txBox="1"/>
                <p:nvPr/>
              </p:nvSpPr>
              <p:spPr>
                <a:xfrm rot="16200000">
                  <a:off x="1649762" y="3076343"/>
                  <a:ext cx="176113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>
                      <a:solidFill>
                        <a:schemeClr val="bg1"/>
                      </a:solidFill>
                    </a:rPr>
                    <a:t>donate</a:t>
                  </a:r>
                </a:p>
              </p:txBody>
            </p:sp>
          </p:grpSp>
          <p:sp>
            <p:nvSpPr>
              <p:cNvPr id="1090" name="TextBox 1089">
                <a:extLst>
                  <a:ext uri="{FF2B5EF4-FFF2-40B4-BE49-F238E27FC236}">
                    <a16:creationId xmlns:a16="http://schemas.microsoft.com/office/drawing/2014/main" id="{1E3A5615-AC51-F868-87ED-0DFDD034C9BE}"/>
                  </a:ext>
                </a:extLst>
              </p:cNvPr>
              <p:cNvSpPr txBox="1"/>
              <p:nvPr/>
            </p:nvSpPr>
            <p:spPr>
              <a:xfrm>
                <a:off x="-6514037" y="200022"/>
                <a:ext cx="673585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will also be giving away bags made from eco-friendly materials to help reduce the use of plastic bags</a:t>
                </a:r>
              </a:p>
            </p:txBody>
          </p:sp>
        </p:grpSp>
        <p:pic>
          <p:nvPicPr>
            <p:cNvPr id="1099" name="Graphic 1098" descr="Heart with solid fill">
              <a:extLst>
                <a:ext uri="{FF2B5EF4-FFF2-40B4-BE49-F238E27FC236}">
                  <a16:creationId xmlns:a16="http://schemas.microsoft.com/office/drawing/2014/main" id="{6902C186-FE53-4B56-5588-6CD4C257C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p:blipFill>
          <p:spPr>
            <a:xfrm rot="16200000">
              <a:off x="56848" y="3101618"/>
              <a:ext cx="691333" cy="691333"/>
            </a:xfrm>
            <a:prstGeom prst="rect">
              <a:avLst/>
            </a:prstGeom>
          </p:spPr>
        </p:pic>
        <p:pic>
          <p:nvPicPr>
            <p:cNvPr id="1106" name="Picture 20" descr="Trẻ Em, Mầm Non, Cô Trò, Tải hình PNG 288 - Free.Vector6.com">
              <a:extLst>
                <a:ext uri="{FF2B5EF4-FFF2-40B4-BE49-F238E27FC236}">
                  <a16:creationId xmlns:a16="http://schemas.microsoft.com/office/drawing/2014/main" id="{B69C658B-C1AA-F08F-2B09-37411634E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305930" y="904107"/>
              <a:ext cx="7985462" cy="5909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8" name="Group 1127">
            <a:extLst>
              <a:ext uri="{FF2B5EF4-FFF2-40B4-BE49-F238E27FC236}">
                <a16:creationId xmlns:a16="http://schemas.microsoft.com/office/drawing/2014/main" id="{B7AE7A06-EDE4-AABB-8E22-47DE8CD3E282}"/>
              </a:ext>
            </a:extLst>
          </p:cNvPr>
          <p:cNvGrpSpPr/>
          <p:nvPr/>
        </p:nvGrpSpPr>
        <p:grpSpPr>
          <a:xfrm>
            <a:off x="-11535040" y="-12972"/>
            <a:ext cx="12192000" cy="7598945"/>
            <a:chOff x="-11535040" y="-12972"/>
            <a:chExt cx="12192000" cy="7598945"/>
          </a:xfrm>
        </p:grpSpPr>
        <p:grpSp>
          <p:nvGrpSpPr>
            <p:cNvPr id="1109" name="Group 1108">
              <a:extLst>
                <a:ext uri="{FF2B5EF4-FFF2-40B4-BE49-F238E27FC236}">
                  <a16:creationId xmlns:a16="http://schemas.microsoft.com/office/drawing/2014/main" id="{A97034AF-7999-3AA7-91A5-D6CEB2FA7A40}"/>
                </a:ext>
              </a:extLst>
            </p:cNvPr>
            <p:cNvGrpSpPr/>
            <p:nvPr/>
          </p:nvGrpSpPr>
          <p:grpSpPr>
            <a:xfrm>
              <a:off x="-11535040" y="-12972"/>
              <a:ext cx="12192000" cy="6858000"/>
              <a:chOff x="-9328297" y="0"/>
              <a:chExt cx="12192000" cy="6858000"/>
            </a:xfrm>
          </p:grpSpPr>
          <p:grpSp>
            <p:nvGrpSpPr>
              <p:cNvPr id="1112" name="Group 1111">
                <a:extLst>
                  <a:ext uri="{FF2B5EF4-FFF2-40B4-BE49-F238E27FC236}">
                    <a16:creationId xmlns:a16="http://schemas.microsoft.com/office/drawing/2014/main" id="{783B2FC3-461A-6F7D-68F9-B11C422F1E72}"/>
                  </a:ext>
                </a:extLst>
              </p:cNvPr>
              <p:cNvGrpSpPr/>
              <p:nvPr/>
            </p:nvGrpSpPr>
            <p:grpSpPr>
              <a:xfrm>
                <a:off x="-9328297" y="0"/>
                <a:ext cx="12192000" cy="6858000"/>
                <a:chOff x="-9328297" y="0"/>
                <a:chExt cx="12192000" cy="6858000"/>
              </a:xfrm>
            </p:grpSpPr>
            <p:grpSp>
              <p:nvGrpSpPr>
                <p:cNvPr id="1116" name="Group 1115">
                  <a:extLst>
                    <a:ext uri="{FF2B5EF4-FFF2-40B4-BE49-F238E27FC236}">
                      <a16:creationId xmlns:a16="http://schemas.microsoft.com/office/drawing/2014/main" id="{B56A6CCE-5590-3795-4B18-A78B39EE3694}"/>
                    </a:ext>
                  </a:extLst>
                </p:cNvPr>
                <p:cNvGrpSpPr/>
                <p:nvPr/>
              </p:nvGrpSpPr>
              <p:grpSpPr>
                <a:xfrm>
                  <a:off x="-9328297" y="0"/>
                  <a:ext cx="12192000" cy="6858000"/>
                  <a:chOff x="-6096000" y="0"/>
                  <a:chExt cx="12192000" cy="6858000"/>
                </a:xfrm>
                <a:effectLst>
                  <a:outerShdw blurRad="63500" sx="103000" sy="103000" algn="ctr" rotWithShape="0">
                    <a:schemeClr val="bg1">
                      <a:lumMod val="65000"/>
                      <a:alpha val="40000"/>
                    </a:schemeClr>
                  </a:outerShdw>
                </a:effectLst>
              </p:grpSpPr>
              <p:sp>
                <p:nvSpPr>
                  <p:cNvPr id="1119" name="Rectangle 1118">
                    <a:extLst>
                      <a:ext uri="{FF2B5EF4-FFF2-40B4-BE49-F238E27FC236}">
                        <a16:creationId xmlns:a16="http://schemas.microsoft.com/office/drawing/2014/main" id="{425CCA97-CF03-A938-F90A-B65371A26BDB}"/>
                      </a:ext>
                    </a:extLst>
                  </p:cNvPr>
                  <p:cNvSpPr/>
                  <p:nvPr/>
                </p:nvSpPr>
                <p:spPr>
                  <a:xfrm>
                    <a:off x="-6096000" y="0"/>
                    <a:ext cx="12192000" cy="6858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Holding a meeting with the local people to plan the details of what we will do.</a:t>
                    </a:r>
                  </a:p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20" name="Freeform: Shape 1119">
                    <a:extLst>
                      <a:ext uri="{FF2B5EF4-FFF2-40B4-BE49-F238E27FC236}">
                        <a16:creationId xmlns:a16="http://schemas.microsoft.com/office/drawing/2014/main" id="{7D7787A7-0A59-D0CE-1175-B97882A5996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52557" y="2285557"/>
                    <a:ext cx="1143443" cy="2286886"/>
                  </a:xfrm>
                  <a:custGeom>
                    <a:avLst/>
                    <a:gdLst>
                      <a:gd name="connsiteX0" fmla="*/ 0 w 1292742"/>
                      <a:gd name="connsiteY0" fmla="*/ 0 h 2585484"/>
                      <a:gd name="connsiteX1" fmla="*/ 1292742 w 1292742"/>
                      <a:gd name="connsiteY1" fmla="*/ 1292742 h 2585484"/>
                      <a:gd name="connsiteX2" fmla="*/ 0 w 1292742"/>
                      <a:gd name="connsiteY2" fmla="*/ 2585484 h 25854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92742" h="2585484">
                        <a:moveTo>
                          <a:pt x="0" y="0"/>
                        </a:moveTo>
                        <a:cubicBezTo>
                          <a:pt x="713962" y="0"/>
                          <a:pt x="1292742" y="578780"/>
                          <a:pt x="1292742" y="1292742"/>
                        </a:cubicBezTo>
                        <a:cubicBezTo>
                          <a:pt x="1292742" y="2006704"/>
                          <a:pt x="713962" y="2585484"/>
                          <a:pt x="0" y="2585484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  <a:alpha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117" name="TextBox 1116">
                  <a:extLst>
                    <a:ext uri="{FF2B5EF4-FFF2-40B4-BE49-F238E27FC236}">
                      <a16:creationId xmlns:a16="http://schemas.microsoft.com/office/drawing/2014/main" id="{7ED0887A-1DEF-5B55-62CA-BDB4A81F36D5}"/>
                    </a:ext>
                  </a:extLst>
                </p:cNvPr>
                <p:cNvSpPr txBox="1"/>
                <p:nvPr/>
              </p:nvSpPr>
              <p:spPr>
                <a:xfrm rot="16200000">
                  <a:off x="1724118" y="3024777"/>
                  <a:ext cx="1569453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>
                      <a:solidFill>
                        <a:schemeClr val="bg1"/>
                      </a:solidFill>
                    </a:rPr>
                    <a:t>report</a:t>
                  </a:r>
                </a:p>
              </p:txBody>
            </p:sp>
          </p:grpSp>
          <p:sp>
            <p:nvSpPr>
              <p:cNvPr id="1113" name="TextBox 1112">
                <a:extLst>
                  <a:ext uri="{FF2B5EF4-FFF2-40B4-BE49-F238E27FC236}">
                    <a16:creationId xmlns:a16="http://schemas.microsoft.com/office/drawing/2014/main" id="{10F1D637-96C1-E6B0-3645-9B7F6DE166DD}"/>
                  </a:ext>
                </a:extLst>
              </p:cNvPr>
              <p:cNvSpPr txBox="1"/>
              <p:nvPr/>
            </p:nvSpPr>
            <p:spPr>
              <a:xfrm>
                <a:off x="-6514037" y="200022"/>
                <a:ext cx="768942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en-US" sz="32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 will issue a report on the effectiveness of the event</a:t>
                </a:r>
              </a:p>
            </p:txBody>
          </p:sp>
        </p:grpSp>
        <p:pic>
          <p:nvPicPr>
            <p:cNvPr id="1122" name="Graphic 1121" descr="Target Audience with solid fill">
              <a:extLst>
                <a:ext uri="{FF2B5EF4-FFF2-40B4-BE49-F238E27FC236}">
                  <a16:creationId xmlns:a16="http://schemas.microsoft.com/office/drawing/2014/main" id="{7847A329-1D97-086D-34C3-7538A3CB1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 rot="16200000">
              <a:off x="-541017" y="3088191"/>
              <a:ext cx="655674" cy="655674"/>
            </a:xfrm>
            <a:prstGeom prst="rect">
              <a:avLst/>
            </a:prstGeom>
          </p:spPr>
        </p:pic>
        <p:pic>
          <p:nvPicPr>
            <p:cNvPr id="1127" name="Picture 1126" descr="Isometric hr managerwe hire employees to our Vector Image">
              <a:extLst>
                <a:ext uri="{FF2B5EF4-FFF2-40B4-BE49-F238E27FC236}">
                  <a16:creationId xmlns:a16="http://schemas.microsoft.com/office/drawing/2014/main" id="{ECD124C4-C9A3-4AF2-38E2-DF5D92CFC2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034108" y="1122556"/>
              <a:ext cx="8285742" cy="6463417"/>
            </a:xfrm>
            <a:custGeom>
              <a:avLst/>
              <a:gdLst>
                <a:gd name="connsiteX0" fmla="*/ 0 w 8791575"/>
                <a:gd name="connsiteY0" fmla="*/ 0 h 6858000"/>
                <a:gd name="connsiteX1" fmla="*/ 8791575 w 8791575"/>
                <a:gd name="connsiteY1" fmla="*/ 0 h 6858000"/>
                <a:gd name="connsiteX2" fmla="*/ 8791575 w 8791575"/>
                <a:gd name="connsiteY2" fmla="*/ 6858000 h 6858000"/>
                <a:gd name="connsiteX3" fmla="*/ 8783762 w 8791575"/>
                <a:gd name="connsiteY3" fmla="*/ 6858000 h 6858000"/>
                <a:gd name="connsiteX4" fmla="*/ 8783762 w 8791575"/>
                <a:gd name="connsiteY4" fmla="*/ 6034486 h 6858000"/>
                <a:gd name="connsiteX5" fmla="*/ 0 w 8791575"/>
                <a:gd name="connsiteY5" fmla="*/ 603448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91575" h="6858000">
                  <a:moveTo>
                    <a:pt x="0" y="0"/>
                  </a:moveTo>
                  <a:lnTo>
                    <a:pt x="8791575" y="0"/>
                  </a:lnTo>
                  <a:lnTo>
                    <a:pt x="8791575" y="6858000"/>
                  </a:lnTo>
                  <a:lnTo>
                    <a:pt x="8783762" y="6858000"/>
                  </a:lnTo>
                  <a:lnTo>
                    <a:pt x="8783762" y="6034486"/>
                  </a:lnTo>
                  <a:lnTo>
                    <a:pt x="0" y="6034486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366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 L 0.76159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4 3.7037E-7 L 0.76094 0.0011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0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L 0.76198 0.001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9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44444E-6 L 0.76745 0.000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7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162 L 0.76901 0.0104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51" y="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3F0DB1-17BE-9019-F13F-C01209F35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039" y="1690851"/>
            <a:ext cx="9318406" cy="347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56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662</TotalTime>
  <Words>183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.VnBlack</vt:lpstr>
      <vt:lpstr>Calibri</vt:lpstr>
      <vt:lpstr>Times New Roman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nguyenvanky1976@outlook.com</dc:creator>
  <cp:lastModifiedBy>Admin</cp:lastModifiedBy>
  <cp:revision>9</cp:revision>
  <dcterms:created xsi:type="dcterms:W3CDTF">2022-10-09T05:06:44Z</dcterms:created>
  <dcterms:modified xsi:type="dcterms:W3CDTF">2022-10-17T15:49:56Z</dcterms:modified>
</cp:coreProperties>
</file>