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60" r:id="rId5"/>
    <p:sldId id="259" r:id="rId6"/>
    <p:sldId id="256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4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0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ABAE-3F4E-4E33-9194-D40E1AF16C3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1C28-743F-4EB9-A119-7B756C0A7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77D10AE-6790-E37C-202B-621C192F6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32" r="17712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9C2943-9A6C-7D68-7387-CA2BC707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</a:rPr>
              <a:t>Chủ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đề</a:t>
            </a:r>
            <a:r>
              <a:rPr lang="en-US" sz="2400" b="1" dirty="0">
                <a:solidFill>
                  <a:schemeClr val="bg1"/>
                </a:solidFill>
              </a:rPr>
              <a:t> 4: </a:t>
            </a:r>
            <a:r>
              <a:rPr lang="en-US" sz="2400" b="1" dirty="0" err="1">
                <a:solidFill>
                  <a:schemeClr val="bg1"/>
                </a:solidFill>
              </a:rPr>
              <a:t>Trách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nhiệm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với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gia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đình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 +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 6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 +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 +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EE051-77F2-75DC-B413-9AB23CEA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Welcome to Group 3's presentation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-425884" y="-14068"/>
            <a:ext cx="5518389" cy="6110069"/>
          </a:xfrm>
          <a:custGeom>
            <a:avLst/>
            <a:gdLst>
              <a:gd name="connsiteX0" fmla="*/ 4646192 w 5238315"/>
              <a:gd name="connsiteY0" fmla="*/ 0 h 6461657"/>
              <a:gd name="connsiteX1" fmla="*/ 4871275 w 5238315"/>
              <a:gd name="connsiteY1" fmla="*/ 5176911 h 6461657"/>
              <a:gd name="connsiteX2" fmla="*/ 355546 w 5238315"/>
              <a:gd name="connsiteY2" fmla="*/ 6358597 h 6461657"/>
              <a:gd name="connsiteX3" fmla="*/ 285207 w 5238315"/>
              <a:gd name="connsiteY3" fmla="*/ 6400800 h 6461657"/>
              <a:gd name="connsiteX4" fmla="*/ 271139 w 5238315"/>
              <a:gd name="connsiteY4" fmla="*/ 6358597 h 646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315" h="6461657">
                <a:moveTo>
                  <a:pt x="4646192" y="0"/>
                </a:moveTo>
                <a:cubicBezTo>
                  <a:pt x="5116287" y="2058572"/>
                  <a:pt x="5586383" y="4117145"/>
                  <a:pt x="4871275" y="5176911"/>
                </a:cubicBezTo>
                <a:cubicBezTo>
                  <a:pt x="4156167" y="6236677"/>
                  <a:pt x="1119891" y="6154615"/>
                  <a:pt x="355546" y="6358597"/>
                </a:cubicBezTo>
                <a:cubicBezTo>
                  <a:pt x="-408799" y="6562579"/>
                  <a:pt x="299275" y="6400800"/>
                  <a:pt x="285207" y="6400800"/>
                </a:cubicBezTo>
                <a:cubicBezTo>
                  <a:pt x="271139" y="6400800"/>
                  <a:pt x="271139" y="6379698"/>
                  <a:pt x="271139" y="635859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6DF3-1C71-DD12-A75D-5189BC33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2500"/>
          </a:xfrm>
        </p:spPr>
        <p:txBody>
          <a:bodyPr/>
          <a:lstStyle/>
          <a:p>
            <a:r>
              <a:rPr lang="en-US" sz="4200" b="1" dirty="0" err="1">
                <a:solidFill>
                  <a:schemeClr val="bg1"/>
                </a:solidFill>
              </a:rPr>
              <a:t>Hoạt</a:t>
            </a:r>
            <a:r>
              <a:rPr lang="en-US" sz="4200" b="1" dirty="0">
                <a:solidFill>
                  <a:schemeClr val="bg1"/>
                </a:solidFill>
              </a:rPr>
              <a:t> </a:t>
            </a:r>
            <a:r>
              <a:rPr lang="en-US" sz="4200" b="1" dirty="0" err="1">
                <a:solidFill>
                  <a:schemeClr val="bg1"/>
                </a:solidFill>
              </a:rPr>
              <a:t>động</a:t>
            </a:r>
            <a:r>
              <a:rPr lang="en-US" sz="4200" b="1" dirty="0">
                <a:solidFill>
                  <a:schemeClr val="bg1"/>
                </a:solidFill>
              </a:rPr>
              <a:t> 6: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Xây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dựng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kế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hoạch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tài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chính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cá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nhân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9C85C-2904-14B2-5CDF-55D90864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500"/>
            <a:ext cx="12192000" cy="5888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u="sng" dirty="0" err="1">
                <a:solidFill>
                  <a:schemeClr val="bg1"/>
                </a:solidFill>
              </a:rPr>
              <a:t>Kế</a:t>
            </a:r>
            <a:r>
              <a:rPr lang="en-US" sz="4000" b="1" u="sng" dirty="0">
                <a:solidFill>
                  <a:schemeClr val="bg1"/>
                </a:solidFill>
              </a:rPr>
              <a:t> </a:t>
            </a:r>
            <a:r>
              <a:rPr lang="en-US" sz="4000" b="1" u="sng" dirty="0" err="1">
                <a:solidFill>
                  <a:schemeClr val="bg1"/>
                </a:solidFill>
              </a:rPr>
              <a:t>hoạch</a:t>
            </a:r>
            <a:r>
              <a:rPr lang="en-US" sz="4000" b="1" u="sng" dirty="0">
                <a:solidFill>
                  <a:schemeClr val="bg1"/>
                </a:solidFill>
              </a:rPr>
              <a:t> </a:t>
            </a:r>
            <a:r>
              <a:rPr lang="en-US" sz="4000" b="1" u="sng" dirty="0" err="1">
                <a:solidFill>
                  <a:schemeClr val="bg1"/>
                </a:solidFill>
              </a:rPr>
              <a:t>tài</a:t>
            </a:r>
            <a:r>
              <a:rPr lang="en-US" sz="4000" b="1" u="sng" dirty="0">
                <a:solidFill>
                  <a:schemeClr val="bg1"/>
                </a:solidFill>
              </a:rPr>
              <a:t> </a:t>
            </a:r>
            <a:r>
              <a:rPr lang="en-US" sz="4000" b="1" u="sng" dirty="0" err="1">
                <a:solidFill>
                  <a:schemeClr val="bg1"/>
                </a:solidFill>
              </a:rPr>
              <a:t>chính</a:t>
            </a:r>
            <a:r>
              <a:rPr lang="en-US" sz="4000" b="1" u="sng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D36E2-E5EE-952F-7F46-0B06410D38C7}"/>
              </a:ext>
            </a:extLst>
          </p:cNvPr>
          <p:cNvSpPr txBox="1"/>
          <p:nvPr/>
        </p:nvSpPr>
        <p:spPr>
          <a:xfrm>
            <a:off x="450849" y="1978024"/>
            <a:ext cx="94646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 </a:t>
            </a:r>
            <a:r>
              <a:rPr lang="en-US" sz="3200" dirty="0" err="1">
                <a:solidFill>
                  <a:schemeClr val="bg1"/>
                </a:solidFill>
              </a:rPr>
              <a:t>Mục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tiêu</a:t>
            </a:r>
            <a:r>
              <a:rPr lang="en-US" sz="3200" dirty="0">
                <a:solidFill>
                  <a:schemeClr val="bg1"/>
                </a:solidFill>
              </a:rPr>
              <a:t>: Mua laptop </a:t>
            </a:r>
            <a:r>
              <a:rPr lang="en-US" sz="3200" dirty="0" err="1">
                <a:solidFill>
                  <a:schemeClr val="bg1"/>
                </a:solidFill>
              </a:rPr>
              <a:t>học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tập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DFB82-F33A-F2A9-03D4-4A17B824E3C5}"/>
              </a:ext>
            </a:extLst>
          </p:cNvPr>
          <p:cNvSpPr txBox="1"/>
          <p:nvPr/>
        </p:nvSpPr>
        <p:spPr>
          <a:xfrm>
            <a:off x="450849" y="2724150"/>
            <a:ext cx="107473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 </a:t>
            </a:r>
            <a:r>
              <a:rPr lang="en-US" sz="3200" dirty="0" err="1">
                <a:solidFill>
                  <a:schemeClr val="bg1"/>
                </a:solidFill>
              </a:rPr>
              <a:t>Ước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lượng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số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tiền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cần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thiết</a:t>
            </a:r>
            <a:r>
              <a:rPr lang="en-US" sz="3200" dirty="0">
                <a:solidFill>
                  <a:schemeClr val="bg1"/>
                </a:solidFill>
              </a:rPr>
              <a:t>: 8.000.000 </a:t>
            </a:r>
            <a:r>
              <a:rPr lang="en-US" sz="3200" dirty="0" err="1">
                <a:solidFill>
                  <a:schemeClr val="bg1"/>
                </a:solidFill>
              </a:rPr>
              <a:t>đồng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62E9A-1641-E09F-8C69-6182882F59E6}"/>
              </a:ext>
            </a:extLst>
          </p:cNvPr>
          <p:cNvSpPr txBox="1"/>
          <p:nvPr/>
        </p:nvSpPr>
        <p:spPr>
          <a:xfrm>
            <a:off x="447674" y="3495675"/>
            <a:ext cx="112236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 </a:t>
            </a:r>
            <a:r>
              <a:rPr lang="en-US" sz="3200" dirty="0" err="1">
                <a:solidFill>
                  <a:schemeClr val="bg1"/>
                </a:solidFill>
              </a:rPr>
              <a:t>Dự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kiến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thời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gian</a:t>
            </a:r>
            <a:r>
              <a:rPr lang="en-US" sz="3200" dirty="0">
                <a:solidFill>
                  <a:schemeClr val="bg1"/>
                </a:solidFill>
              </a:rPr>
              <a:t>: 1 </a:t>
            </a:r>
            <a:r>
              <a:rPr lang="en-US" sz="3200" dirty="0" err="1">
                <a:solidFill>
                  <a:schemeClr val="bg1"/>
                </a:solidFill>
              </a:rPr>
              <a:t>năm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F24FB-CD54-C240-0B44-51892959FB70}"/>
              </a:ext>
            </a:extLst>
          </p:cNvPr>
          <p:cNvSpPr txBox="1"/>
          <p:nvPr/>
        </p:nvSpPr>
        <p:spPr>
          <a:xfrm>
            <a:off x="450849" y="4321174"/>
            <a:ext cx="116046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 </a:t>
            </a:r>
            <a:r>
              <a:rPr lang="en-US" sz="3200" dirty="0" err="1">
                <a:solidFill>
                  <a:schemeClr val="bg1"/>
                </a:solidFill>
              </a:rPr>
              <a:t>Cách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thực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hiện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n-US" sz="3200" dirty="0" err="1">
                <a:solidFill>
                  <a:schemeClr val="bg1"/>
                </a:solidFill>
              </a:rPr>
              <a:t>tiết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kiệm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mỗi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tháng</a:t>
            </a:r>
            <a:r>
              <a:rPr lang="en-US" sz="3200" dirty="0">
                <a:solidFill>
                  <a:schemeClr val="bg1"/>
                </a:solidFill>
              </a:rPr>
              <a:t> 650.000 </a:t>
            </a:r>
            <a:r>
              <a:rPr lang="en-US" sz="3200" dirty="0" err="1">
                <a:solidFill>
                  <a:schemeClr val="bg1"/>
                </a:solidFill>
              </a:rPr>
              <a:t>đồng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2CB15-CC90-E7B5-2939-FDF31B6985F7}"/>
              </a:ext>
            </a:extLst>
          </p:cNvPr>
          <p:cNvSpPr txBox="1"/>
          <p:nvPr/>
        </p:nvSpPr>
        <p:spPr>
          <a:xfrm>
            <a:off x="447674" y="5168179"/>
            <a:ext cx="11318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 </a:t>
            </a:r>
            <a:r>
              <a:rPr lang="en-US" sz="3200" dirty="0" err="1">
                <a:solidFill>
                  <a:schemeClr val="bg1"/>
                </a:solidFill>
              </a:rPr>
              <a:t>Nguồn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tiết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kiệm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n-US" sz="3200" dirty="0" err="1">
                <a:solidFill>
                  <a:schemeClr val="bg1"/>
                </a:solidFill>
              </a:rPr>
              <a:t>học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bổng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tiền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tiêu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vặt</a:t>
            </a:r>
          </a:p>
        </p:txBody>
      </p:sp>
      <p:sp>
        <p:nvSpPr>
          <p:cNvPr id="3" name="Oval 2"/>
          <p:cNvSpPr/>
          <p:nvPr/>
        </p:nvSpPr>
        <p:spPr>
          <a:xfrm rot="290297">
            <a:off x="9876924" y="6291394"/>
            <a:ext cx="2776718" cy="79800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109920" y="5899775"/>
            <a:ext cx="3044566" cy="1092916"/>
          </a:xfrm>
          <a:custGeom>
            <a:avLst/>
            <a:gdLst>
              <a:gd name="connsiteX0" fmla="*/ 3044566 w 3044566"/>
              <a:gd name="connsiteY0" fmla="*/ 191536 h 1092916"/>
              <a:gd name="connsiteX1" fmla="*/ 807803 w 3044566"/>
              <a:gd name="connsiteY1" fmla="*/ 50859 h 1092916"/>
              <a:gd name="connsiteX2" fmla="*/ 90351 w 3044566"/>
              <a:gd name="connsiteY2" fmla="*/ 951191 h 1092916"/>
              <a:gd name="connsiteX3" fmla="*/ 34080 w 3044566"/>
              <a:gd name="connsiteY3" fmla="*/ 1077800 h 109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566" h="1092916">
                <a:moveTo>
                  <a:pt x="3044566" y="191536"/>
                </a:moveTo>
                <a:cubicBezTo>
                  <a:pt x="2172369" y="57893"/>
                  <a:pt x="1300172" y="-75750"/>
                  <a:pt x="807803" y="50859"/>
                </a:cubicBezTo>
                <a:cubicBezTo>
                  <a:pt x="315434" y="177468"/>
                  <a:pt x="219305" y="780034"/>
                  <a:pt x="90351" y="951191"/>
                </a:cubicBezTo>
                <a:cubicBezTo>
                  <a:pt x="-38603" y="1122348"/>
                  <a:pt x="-2262" y="1100074"/>
                  <a:pt x="34080" y="1077800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4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81490" y="211015"/>
            <a:ext cx="7076049" cy="984738"/>
          </a:xfrm>
          <a:prstGeom prst="round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rgbClr val="FF0000"/>
                </a:solidFill>
              </a:rPr>
              <a:t>Hoạt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động</a:t>
            </a:r>
            <a:r>
              <a:rPr lang="en-US" sz="6000" dirty="0" smtClean="0">
                <a:solidFill>
                  <a:srgbClr val="FF0000"/>
                </a:solidFill>
              </a:rPr>
              <a:t> 7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1490" y="1378634"/>
            <a:ext cx="7076049" cy="1674055"/>
          </a:xfrm>
          <a:prstGeom prst="round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Tham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gia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hoạt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động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phát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triển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kinh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tế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gia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đình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778" y="3873873"/>
            <a:ext cx="2222222" cy="2984127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78303" y="511694"/>
            <a:ext cx="9298744" cy="3362179"/>
          </a:xfrm>
          <a:prstGeom prst="wedgeRoundRectCallout">
            <a:avLst>
              <a:gd name="adj1" fmla="val 47482"/>
              <a:gd name="adj2" fmla="val 76533"/>
              <a:gd name="adj3" fmla="val 16667"/>
            </a:avLst>
          </a:prstGeom>
          <a:gradFill>
            <a:gsLst>
              <a:gs pos="17000">
                <a:schemeClr val="accent1">
                  <a:lumMod val="5000"/>
                  <a:lumOff val="9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299" y="915510"/>
            <a:ext cx="8468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biện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góp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r>
              <a:rPr lang="en-US" sz="3200" dirty="0" smtClean="0"/>
              <a:t> </a:t>
            </a:r>
            <a:r>
              <a:rPr lang="en-US" sz="3200" dirty="0" err="1" smtClean="0"/>
              <a:t>kinh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r>
              <a:rPr lang="en-US" sz="3200" dirty="0" smtClean="0"/>
              <a:t> </a:t>
            </a:r>
            <a:r>
              <a:rPr lang="en-US" sz="3200" dirty="0" err="1" smtClean="0"/>
              <a:t>đình</a:t>
            </a:r>
            <a:r>
              <a:rPr lang="en-US" sz="3200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400" dirty="0" smtClean="0"/>
              <a:t>- </a:t>
            </a:r>
            <a:r>
              <a:rPr lang="en-US" sz="2400" dirty="0" err="1" smtClean="0"/>
              <a:t>Nuôi</a:t>
            </a:r>
            <a:r>
              <a:rPr lang="en-US" sz="2400" dirty="0" smtClean="0"/>
              <a:t> </a:t>
            </a:r>
            <a:r>
              <a:rPr lang="en-US" sz="2400" dirty="0" err="1" smtClean="0"/>
              <a:t>tôm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- Code </a:t>
            </a:r>
            <a:r>
              <a:rPr lang="en-US" sz="2400" dirty="0" err="1" smtClean="0"/>
              <a:t>thuê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-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gia</a:t>
            </a:r>
            <a:r>
              <a:rPr lang="en-US" sz="2400" dirty="0" smtClean="0"/>
              <a:t> </a:t>
            </a:r>
            <a:r>
              <a:rPr lang="en-US" sz="2400" dirty="0" err="1" smtClean="0"/>
              <a:t>sư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- </a:t>
            </a:r>
            <a:r>
              <a:rPr lang="en-US" sz="2400" dirty="0" err="1" smtClean="0"/>
              <a:t>Đi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713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70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7535"/>
            <a:ext cx="2594574" cy="2090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0464" cy="2090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0"/>
            <a:ext cx="2286000" cy="200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714" y="4767535"/>
            <a:ext cx="2787286" cy="209046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481662" y="1582530"/>
            <a:ext cx="7033140" cy="3398746"/>
          </a:xfrm>
          <a:prstGeom prst="roundRect">
            <a:avLst/>
          </a:prstGeom>
          <a:gradFill>
            <a:gsLst>
              <a:gs pos="17000">
                <a:schemeClr val="accent1">
                  <a:lumMod val="5000"/>
                  <a:lumOff val="9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47998" y="2000250"/>
            <a:ext cx="550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Hoạt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động</a:t>
            </a:r>
            <a:r>
              <a:rPr lang="en-US" sz="4800" dirty="0" smtClean="0">
                <a:solidFill>
                  <a:srgbClr val="FF0000"/>
                </a:solidFill>
              </a:rPr>
              <a:t> 8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7998" y="3088679"/>
            <a:ext cx="5500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nối</a:t>
            </a:r>
            <a:r>
              <a:rPr lang="en-US" sz="3600" dirty="0" smtClean="0"/>
              <a:t> </a:t>
            </a:r>
            <a:r>
              <a:rPr lang="en-US" sz="3600" dirty="0" err="1" smtClean="0"/>
              <a:t>yêu</a:t>
            </a:r>
            <a:r>
              <a:rPr lang="en-US" sz="3600" dirty="0" smtClean="0"/>
              <a:t> </a:t>
            </a:r>
            <a:r>
              <a:rPr lang="en-US" sz="3600" dirty="0" err="1" smtClean="0"/>
              <a:t>thương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giữa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gia</a:t>
            </a:r>
            <a:r>
              <a:rPr lang="en-US" sz="3600" dirty="0" smtClean="0"/>
              <a:t> </a:t>
            </a:r>
            <a:r>
              <a:rPr lang="en-US" sz="3600" dirty="0" err="1" smtClean="0"/>
              <a:t>đình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5199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9317" y="351692"/>
            <a:ext cx="10930597" cy="11535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Kế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hoạch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hoạt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động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kết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nối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yêu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thương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giữa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các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thành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viên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trong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gia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đình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9317" y="1759906"/>
            <a:ext cx="10930597" cy="43328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-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60583" y="2419643"/>
            <a:ext cx="998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06304" y="1999924"/>
            <a:ext cx="9896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</a:t>
            </a:r>
            <a:r>
              <a:rPr lang="en-US" sz="3200" dirty="0" err="1" smtClean="0"/>
              <a:t>Ngày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: </a:t>
            </a:r>
            <a:r>
              <a:rPr lang="en-US" sz="3200" dirty="0" err="1" smtClean="0"/>
              <a:t>ngày</a:t>
            </a:r>
            <a:r>
              <a:rPr lang="en-US" sz="3200" dirty="0" smtClean="0"/>
              <a:t> </a:t>
            </a:r>
            <a:r>
              <a:rPr lang="en-US" sz="3200" dirty="0" err="1" smtClean="0"/>
              <a:t>Tết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6304" y="2777023"/>
            <a:ext cx="994234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: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2000" dirty="0" smtClean="0"/>
              <a:t>+ </a:t>
            </a:r>
            <a:r>
              <a:rPr lang="en-US" sz="2000" dirty="0" err="1" smtClean="0"/>
              <a:t>Gói</a:t>
            </a:r>
            <a:r>
              <a:rPr lang="en-US" sz="2000" dirty="0" smtClean="0"/>
              <a:t> </a:t>
            </a:r>
            <a:r>
              <a:rPr lang="en-US" sz="2000" dirty="0" err="1" smtClean="0"/>
              <a:t>bánh</a:t>
            </a:r>
            <a:r>
              <a:rPr lang="en-US" sz="2000" dirty="0" smtClean="0"/>
              <a:t> </a:t>
            </a:r>
            <a:r>
              <a:rPr lang="en-US" sz="2000" dirty="0" err="1" smtClean="0"/>
              <a:t>chưng</a:t>
            </a:r>
            <a:endParaRPr lang="en-US" sz="2000" dirty="0" smtClean="0"/>
          </a:p>
          <a:p>
            <a:r>
              <a:rPr lang="en-US" sz="2000" dirty="0" smtClean="0"/>
              <a:t>	+ </a:t>
            </a:r>
            <a:r>
              <a:rPr lang="en-US" sz="2000" dirty="0" err="1" smtClean="0"/>
              <a:t>Tặng</a:t>
            </a:r>
            <a:r>
              <a:rPr lang="en-US" sz="2000" dirty="0" smtClean="0"/>
              <a:t> </a:t>
            </a:r>
            <a:r>
              <a:rPr lang="en-US" sz="2000" dirty="0" err="1" smtClean="0"/>
              <a:t>lì</a:t>
            </a:r>
            <a:r>
              <a:rPr lang="en-US" sz="2000" dirty="0" smtClean="0"/>
              <a:t> </a:t>
            </a:r>
            <a:r>
              <a:rPr lang="en-US" sz="2000" dirty="0" err="1" smtClean="0"/>
              <a:t>xì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+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mâm</a:t>
            </a:r>
            <a:r>
              <a:rPr lang="en-US" sz="2000" dirty="0" smtClean="0"/>
              <a:t> </a:t>
            </a:r>
            <a:r>
              <a:rPr lang="en-US" sz="2000" dirty="0" err="1" smtClean="0"/>
              <a:t>cơm</a:t>
            </a:r>
            <a:endParaRPr lang="en-US" sz="2000" dirty="0" smtClean="0"/>
          </a:p>
          <a:p>
            <a:r>
              <a:rPr lang="en-US" sz="3200" dirty="0" smtClean="0"/>
              <a:t>- </a:t>
            </a:r>
            <a:r>
              <a:rPr lang="en-US" sz="3200" dirty="0" err="1" smtClean="0"/>
              <a:t>Chuẩn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: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, </a:t>
            </a:r>
            <a:r>
              <a:rPr lang="en-US" sz="3200" dirty="0" err="1" smtClean="0"/>
              <a:t>lì</a:t>
            </a:r>
            <a:r>
              <a:rPr lang="en-US" sz="3200" dirty="0" smtClean="0"/>
              <a:t> </a:t>
            </a:r>
            <a:r>
              <a:rPr lang="en-US" sz="3200" dirty="0" err="1" smtClean="0"/>
              <a:t>xì</a:t>
            </a:r>
            <a:endParaRPr lang="en-US" sz="3200" dirty="0" smtClean="0"/>
          </a:p>
          <a:p>
            <a:r>
              <a:rPr lang="en-US" sz="3200" dirty="0" smtClean="0"/>
              <a:t>- </a:t>
            </a:r>
            <a:r>
              <a:rPr lang="en-US" sz="3200" dirty="0" err="1" smtClean="0"/>
              <a:t>Những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r>
              <a:rPr lang="en-US" sz="3200" dirty="0" smtClean="0"/>
              <a:t> </a:t>
            </a:r>
            <a:r>
              <a:rPr lang="en-US" sz="3200" dirty="0" err="1" smtClean="0"/>
              <a:t>đình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dirty="0" err="1" smtClean="0"/>
              <a:t>này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1812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2278966" y="815926"/>
            <a:ext cx="8482819" cy="19413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72529" y="1153551"/>
            <a:ext cx="88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Thanks for listening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 to Group 3's presentation</vt:lpstr>
      <vt:lpstr>Hoạt động 6: Xây dựng kế hoạch tài chính cá nhân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2022-12-02T16:22:49Z</dcterms:created>
  <dcterms:modified xsi:type="dcterms:W3CDTF">2022-12-02T18:08:34Z</dcterms:modified>
</cp:coreProperties>
</file>