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A773-6696-5908-41EF-146EE8305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26347-BED4-338C-69E7-B8CED9382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0A872-84B5-E7B3-04A8-4B5A72A4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9FD4-3CFA-4361-8BA3-64C6AECF99BC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E06C5-EBC8-2582-A85B-AAD2F5F1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2830-1215-B1A2-4FA0-36D10753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C24B-63E0-4AA3-8996-3246DBE77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497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D4EA-F5A9-22B4-394E-34BBF196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E95F7-7553-E936-FAC4-21E3F7D25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356DF-C075-A89D-ACBF-615F492B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9FD4-3CFA-4361-8BA3-64C6AECF99BC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8C124-F042-FA7E-E518-A211A89E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2C37-D19D-C6BF-A750-1AF583B2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C24B-63E0-4AA3-8996-3246DBE77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360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A3266-E5AF-28F1-F303-4B43B750D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133BB-63FC-A1CA-3D60-C4F635DA0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CB3A-D5E9-842F-90C9-27DF263D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9FD4-3CFA-4361-8BA3-64C6AECF99BC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F0F33-4682-F1E7-549F-D10F592D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F0BA-1506-4589-DCA4-24EE04D6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C24B-63E0-4AA3-8996-3246DBE77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59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3379-69FD-8F74-4EC0-58AF40FE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3253-6D00-13E4-885D-3563371E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5F60-CE39-6A06-BC62-9887CBF3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9FD4-3CFA-4361-8BA3-64C6AECF99BC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CE52-B25D-26FE-C3C0-923F7114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B373A-D46F-2126-E9CD-4AE9CBC2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C24B-63E0-4AA3-8996-3246DBE77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00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09AF-0988-646B-C6D2-441D027D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4736-BC86-66CB-B489-5CC496FC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D59F-40A7-4A50-B722-3D099714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9FD4-3CFA-4361-8BA3-64C6AECF99BC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A23B5-1240-6661-6326-EF7C403A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D403-AF93-CD6A-7BD3-CF042B47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C24B-63E0-4AA3-8996-3246DBE77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101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7C34-7EF4-76B1-940A-BF014B35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A72B-3815-D795-BD70-2C09F09CA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D1ABF-786B-2866-F953-D9A25B63C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66DAB-71B8-EAEC-71C0-CC27B7BB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9FD4-3CFA-4361-8BA3-64C6AECF99BC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5E426-4429-63C1-B443-B1A323DB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87DB6-6176-154E-CF8F-06EB4752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C24B-63E0-4AA3-8996-3246DBE77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35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855C-BC72-4554-8A3B-0B69CEC5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37E22-4AD3-72A4-C2B8-79F7D708B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3EAF8-B1EC-6B6B-C51D-D4F107D8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3792F-3D32-6EA8-2252-6C9E2B340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F4266-3A6D-6D5C-08DE-C7392E0E5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5FD4B-75C3-DFC7-93F3-E3C5010B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9FD4-3CFA-4361-8BA3-64C6AECF99BC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9E147-76E9-62F4-9BEE-86F7DB6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D3C96-911B-1658-30C2-9C8AF065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C24B-63E0-4AA3-8996-3246DBE77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179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878A-7E64-ED50-49A3-566CD978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A09B-8F89-6B16-3B53-61B34E83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9FD4-3CFA-4361-8BA3-64C6AECF99BC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9711E-5AAB-7280-D1ED-6BBE519B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42D9-0570-890B-2105-DDC0D378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C24B-63E0-4AA3-8996-3246DBE77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727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1AE77-2DC4-3125-9A4A-C4756ECD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9FD4-3CFA-4361-8BA3-64C6AECF99BC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EAD6F-2DB4-739F-FFC0-4DBD855A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B8BA0-3E9D-FFEC-F12E-EEA6C0FF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C24B-63E0-4AA3-8996-3246DBE77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372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2401-98DE-D262-1F8B-7164B4BB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D44B-98C0-3F85-387D-C7104B06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ABAC5-5BF7-DAB0-39F2-8EEF2BECF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5251B-61B8-3508-06AF-4E994B99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9FD4-3CFA-4361-8BA3-64C6AECF99BC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E2E4C-F698-7FE4-0AC6-E71E54D0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0AB21-2A44-05B3-0B52-427B909A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C24B-63E0-4AA3-8996-3246DBE77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991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20C1-1DF2-2DC1-70E6-7FBE17A9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85868-DFB5-03B2-5FB8-2C60FC95F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08E04-9FD5-DFE4-929D-0D36C3F25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B9755-3191-0FC1-39FC-9448A8FD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9FD4-3CFA-4361-8BA3-64C6AECF99BC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B2624-60E8-C7BC-9921-3B0D03E1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88EA9-7E8E-41CA-D412-0D33D0BA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C24B-63E0-4AA3-8996-3246DBE77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744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BF6E2-9F6B-437E-25E7-9A0B1F7C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93112-00F9-58F0-8DA1-309F46A6D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B79A5-8A14-6E08-446D-1BDF2088B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F9FD4-3CFA-4361-8BA3-64C6AECF99BC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7DBB-9946-C23F-6A9F-6CA7DCEEA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F2B9-25CD-2AEB-939A-D3A662F0B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C24B-63E0-4AA3-8996-3246DBE775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329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6A42-7012-91CC-B966-3B1119519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AAC64-097A-9A1B-A27A-3A73398E5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1348D-DBEA-2EA4-8587-D093574F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0" y="0"/>
            <a:ext cx="10936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B2B4-184B-6BC3-F017-78A4FC34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1DAA-002E-D942-5582-E3F696E4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CB937-DEA2-930C-01C9-4DF9D69E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0" y="0"/>
            <a:ext cx="10936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7AB3-881A-B990-F753-E44B6431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FB3F-560F-E145-B03B-B7D4B4C5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48E81-63F2-9DF8-6205-28CB2EC1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0" y="0"/>
            <a:ext cx="10936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1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F1A1-F3EF-76B4-FB62-EE6A7AC9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4B99-DACB-7464-3D3D-C2CE3800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B7AC4-E6F9-D8BD-DC10-EF7F416E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0" y="0"/>
            <a:ext cx="10936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2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BFE5-AD61-7D7B-5573-34A19D00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7495-E994-A13C-1FF6-D8DB1122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4808A-EDDF-9988-ABB4-2ACC3F73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0" y="0"/>
            <a:ext cx="10936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4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Quốc Việt</dc:creator>
  <cp:lastModifiedBy>Phạm Quốc Việt</cp:lastModifiedBy>
  <cp:revision>1</cp:revision>
  <dcterms:created xsi:type="dcterms:W3CDTF">2024-01-20T16:35:05Z</dcterms:created>
  <dcterms:modified xsi:type="dcterms:W3CDTF">2024-01-20T16:36:16Z</dcterms:modified>
</cp:coreProperties>
</file>