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88" r:id="rId3"/>
    <p:sldId id="289" r:id="rId4"/>
    <p:sldId id="287" r:id="rId5"/>
    <p:sldId id="291" r:id="rId6"/>
    <p:sldId id="293" r:id="rId7"/>
    <p:sldId id="268" r:id="rId8"/>
    <p:sldId id="290" r:id="rId9"/>
    <p:sldId id="298" r:id="rId10"/>
    <p:sldId id="295" r:id="rId11"/>
    <p:sldId id="296" r:id="rId12"/>
    <p:sldId id="275" r:id="rId13"/>
    <p:sldId id="2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结论和摘要" id="{790CEF5B-569A-4C2F-BED5-750B08C0E5AD}">
          <p14:sldIdLst>
            <p14:sldId id="288"/>
            <p14:sldId id="289"/>
            <p14:sldId id="287"/>
            <p14:sldId id="291"/>
            <p14:sldId id="293"/>
            <p14:sldId id="268"/>
            <p14:sldId id="290"/>
            <p14:sldId id="298"/>
            <p14:sldId id="295"/>
            <p14:sldId id="296"/>
            <p14:sldId id="275"/>
            <p14:sldId id="277"/>
          </p14:sldIdLst>
        </p14:section>
        <p14:section name="附录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4" d="100"/>
          <a:sy n="9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4/30/2019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0638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2019/4/30 Tuesday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9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在组设置中可使用此模板作为演示培训材料的起始文件。</a:t>
            </a:r>
          </a:p>
          <a:p>
            <a:endParaRPr lang="zh-CN" dirty="0" smtClean="0"/>
          </a:p>
          <a:p>
            <a:pPr lvl="0"/>
            <a:r>
              <a:rPr lang="zh-CN" sz="1200" b="1" dirty="0" smtClean="0"/>
              <a:t>节</a:t>
            </a:r>
            <a:endParaRPr lang="zh-CN" sz="1200" b="0" dirty="0" smtClean="0"/>
          </a:p>
          <a:p>
            <a:pPr lvl="0"/>
            <a:r>
              <a:rPr lang="zh-CN" sz="1200" b="0" dirty="0" smtClean="0"/>
              <a:t>右键单击幻灯片以添加节。</a:t>
            </a:r>
            <a:r>
              <a:rPr lang="zh-CN" sz="1200" b="0" baseline="0" dirty="0" smtClean="0"/>
              <a:t> 节可以帮助您组织幻灯片或促进多个作者之间的协作。</a:t>
            </a:r>
            <a:endParaRPr lang="zh-CN" sz="1200" b="0" dirty="0" smtClean="0"/>
          </a:p>
          <a:p>
            <a:pPr lvl="0"/>
            <a:endParaRPr lang="zh-CN" sz="1200" b="1" dirty="0" smtClean="0"/>
          </a:p>
          <a:p>
            <a:pPr lvl="0"/>
            <a:r>
              <a:rPr lang="zh-CN" sz="1200" b="1" dirty="0" smtClean="0"/>
              <a:t>备注</a:t>
            </a:r>
          </a:p>
          <a:p>
            <a:pPr lvl="0"/>
            <a:r>
              <a:rPr lang="zh-CN" sz="1200" dirty="0" smtClean="0"/>
              <a:t>使用“备注”节传递备注或为受众提供其他详细信息。</a:t>
            </a:r>
            <a:r>
              <a:rPr lang="zh-CN" sz="12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 smtClean="0"/>
              <a:t>请记住字体大小(对于可访问性、可见性、录像和联机生产都非常重要)</a:t>
            </a:r>
          </a:p>
          <a:p>
            <a:pPr lvl="0"/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200" dirty="0" smtClean="0"/>
              <a:t>特别注意图形、图表和文本框。</a:t>
            </a:r>
            <a:r>
              <a:rPr lang="zh-CN" sz="1200" baseline="0" dirty="0" smtClean="0"/>
              <a:t> </a:t>
            </a:r>
            <a:endParaRPr lang="zh-CN" sz="1200" dirty="0" smtClean="0"/>
          </a:p>
          <a:p>
            <a:pPr lvl="0"/>
            <a:r>
              <a:rPr lang="zh-CN" sz="1200" dirty="0" smtClean="0"/>
              <a:t>请考虑与会者将以黑白或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打印。请运行测试打印，以确保当以纯黑白和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图形、表格和图表</a:t>
            </a:r>
          </a:p>
          <a:p>
            <a:pPr lvl="0"/>
            <a:r>
              <a:rPr lang="zh-CN" sz="1200" dirty="0" smtClean="0"/>
              <a:t>保持简单: 如果可能，请使用一致的、不分散的样式和颜色。</a:t>
            </a:r>
          </a:p>
          <a:p>
            <a:pPr lvl="0"/>
            <a:r>
              <a:rPr lang="zh-CN" sz="12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b="0" dirty="0" smtClean="0"/>
              <a:t>此培训完成后，受众能够做些什么?</a:t>
            </a:r>
            <a:r>
              <a:rPr lang="zh-CN" b="0" baseline="0" dirty="0" smtClean="0"/>
              <a:t>  </a:t>
            </a:r>
            <a:r>
              <a:rPr lang="zh-CN" dirty="0" smtClean="0"/>
              <a:t> 简要描述受众将通过哪些方式从此演示文稿受益。</a:t>
            </a:r>
            <a:r>
              <a:rPr lang="zh-CN" baseline="0" dirty="0" smtClean="0"/>
              <a:t> </a:t>
            </a:r>
            <a:r>
              <a:rPr lang="zh-CN" dirty="0" smtClean="0"/>
              <a:t> </a:t>
            </a:r>
            <a:r>
              <a:rPr lang="zh-CN" baseline="0" dirty="0" smtClean="0"/>
              <a:t>  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简明扼要。使您的文本尽可能简洁以确保使用较大字体。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通过复述课程中的要点概述演示文稿内容。</a:t>
            </a:r>
          </a:p>
          <a:p>
            <a:r>
              <a:rPr lang="zh-CN" dirty="0" smtClean="0"/>
              <a:t>当观众观看完您的演示文稿后，您希望他们记住什么?</a:t>
            </a:r>
          </a:p>
          <a:p>
            <a:endParaRPr lang="zh-CN" dirty="0" smtClean="0"/>
          </a:p>
          <a:p>
            <a:r>
              <a:rPr lang="zh-CN" dirty="0" smtClean="0"/>
              <a:t>将您的演示文稿另存为视频以方便分发(若要创建视频，请单击“文件”选项卡，然后单击“共享”。  在“文件类型”下，单击“创建视频”。)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12</a:t>
            </a:fld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altLang="zh-CN" smtClean="0"/>
              <a:pPr/>
              <a:t>13</a:t>
            </a:fld>
            <a:endParaRPr lang="zh-CN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2019/4/30 Tuesday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15616" y="1700808"/>
            <a:ext cx="8352928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基于浏览器网站</a:t>
            </a:r>
            <a:r>
              <a:rPr lang="zh-CN" altLang="en-US" dirty="0"/>
              <a:t>安全</a:t>
            </a:r>
            <a:r>
              <a:rPr lang="zh-CN" altLang="en-US" dirty="0" smtClean="0"/>
              <a:t>事件检测</a:t>
            </a:r>
            <a:r>
              <a:rPr lang="zh-CN" altLang="en-US" dirty="0" smtClean="0"/>
              <a:t>系统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卜</a:t>
            </a:r>
            <a:r>
              <a:rPr lang="zh-CN" altLang="en-US" sz="2400" dirty="0" smtClean="0">
                <a:latin typeface="+mn-lt"/>
              </a:rPr>
              <a:t>俊杰</a:t>
            </a:r>
            <a:endParaRPr lang="en-US" altLang="zh-CN" sz="2400" dirty="0" smtClean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2019-4-30</a:t>
            </a:r>
            <a:endParaRPr lang="zh-CN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效果演示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23935" y="1628800"/>
            <a:ext cx="576063" cy="121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正常用户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55576" y="4797152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更换</a:t>
            </a:r>
            <a:r>
              <a:rPr lang="en-US" altLang="zh-CN" dirty="0" err="1" smtClean="0"/>
              <a:t>ua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93096"/>
            <a:ext cx="5046043" cy="26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836712"/>
            <a:ext cx="4991101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5967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效果演示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56" y="3789040"/>
            <a:ext cx="5557544" cy="289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59356"/>
            <a:ext cx="3816423" cy="488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00" y="0"/>
            <a:ext cx="4527640" cy="30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851920" y="332656"/>
            <a:ext cx="576063" cy="121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正常用户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24128" y="3212976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更换</a:t>
            </a:r>
            <a:r>
              <a:rPr lang="en-US" altLang="zh-CN" dirty="0" err="1" smtClean="0"/>
              <a:t>ua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2167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现阶段不足之处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000939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规则库不完整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界面不完整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任务下发方式改进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995936" y="2564904"/>
            <a:ext cx="4919464" cy="1845171"/>
          </a:xfrm>
        </p:spPr>
        <p:txBody>
          <a:bodyPr>
            <a:normAutofit/>
          </a:bodyPr>
          <a:lstStyle/>
          <a:p>
            <a:pPr>
              <a:defRPr lang="zh-CN"/>
            </a:pPr>
            <a:r>
              <a:rPr lang="zh-CN" altLang="en-US" dirty="0" smtClean="0"/>
              <a:t>感谢观看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介绍毕业设计内容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网站存在漏洞被入侵，会发生黒页、暗链、木马、网站劫持等安全事件。入侵者为了持续获取利益，大部分安全事件隐蔽性强，用户难于及时发现。本课题基于浏览器识别网站信息、搜索引擎结果来及时网站安全事件。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目标</a:t>
            </a:r>
            <a:r>
              <a:rPr lang="zh-CN" altLang="en-US" sz="2000" dirty="0"/>
              <a:t>任务是设计实现基于浏览器的网站安全事件监测系统，提高监测效率；优化系统架构，能够支持上万规模级任务的并发；结果准确，误报、漏报率，提供结果对比数据；设计规则库且易于维护。安全事件支持快照存储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76259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是用</a:t>
            </a:r>
            <a:r>
              <a:rPr lang="zh-CN" altLang="en-US" dirty="0" smtClean="0"/>
              <a:t>什么样的方式去做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7380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zh-CN" altLang="en-US" dirty="0" smtClean="0"/>
              <a:t>项目两大内核功能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771800" y="1484784"/>
            <a:ext cx="373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sz="3200" dirty="0"/>
          </a:p>
          <a:p>
            <a:pPr algn="ctr"/>
            <a:r>
              <a:rPr lang="zh-CN" altLang="en-US" sz="4000" dirty="0" smtClean="0"/>
              <a:t>启发式爬虫</a:t>
            </a:r>
            <a:endParaRPr lang="en-US" altLang="zh-CN" sz="40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zh-CN" altLang="en-US" sz="4000" dirty="0" smtClean="0"/>
              <a:t>搜索引擎爬虫</a:t>
            </a:r>
            <a:endParaRPr lang="en-US" altLang="zh-CN" sz="4000" dirty="0"/>
          </a:p>
          <a:p>
            <a:endParaRPr lang="zh-CN" sz="32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启发式爬虫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传统的获取数据方式只是获取网站源码，没有将网站的内容加载展示。网站安全事件即时监测系统</a:t>
            </a:r>
            <a:r>
              <a:rPr lang="zh-CN" altLang="zh-CN" sz="2800" dirty="0" smtClean="0"/>
              <a:t>采用</a:t>
            </a:r>
            <a:r>
              <a:rPr lang="zh-CN" altLang="en-US" sz="2800" dirty="0"/>
              <a:t>无头</a:t>
            </a:r>
            <a:r>
              <a:rPr lang="zh-CN" altLang="zh-CN" sz="2800" dirty="0" smtClean="0"/>
              <a:t>浏览器</a:t>
            </a:r>
            <a:r>
              <a:rPr lang="zh-CN" altLang="zh-CN" sz="2800" dirty="0"/>
              <a:t>访问网站，拦截网站传输数据，对数据进行安全分析。突出网站数据完整性，与后台规则库匹配快速定位事件产生的原因。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02987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使用</a:t>
            </a:r>
            <a:r>
              <a:rPr lang="en-US" altLang="zh-CN" sz="2800" dirty="0"/>
              <a:t>Chrome</a:t>
            </a:r>
            <a:r>
              <a:rPr lang="zh-CN" altLang="zh-CN" sz="2800" dirty="0"/>
              <a:t>内核调用第三方搜索引擎百度、必应、</a:t>
            </a:r>
            <a:r>
              <a:rPr lang="en-US" altLang="zh-CN" sz="2800" dirty="0"/>
              <a:t>360</a:t>
            </a:r>
            <a:r>
              <a:rPr lang="zh-CN" altLang="zh-CN" sz="2800" dirty="0"/>
              <a:t>、</a:t>
            </a:r>
            <a:r>
              <a:rPr lang="en-US" altLang="zh-CN" sz="2800" dirty="0"/>
              <a:t>Google</a:t>
            </a:r>
            <a:r>
              <a:rPr lang="zh-CN" altLang="zh-CN" sz="2800" dirty="0"/>
              <a:t>等的接口。针对搜索引擎下的网站恶意</a:t>
            </a:r>
            <a:r>
              <a:rPr lang="en-US" altLang="zh-CN" sz="2800" dirty="0"/>
              <a:t>SEO</a:t>
            </a:r>
            <a:r>
              <a:rPr lang="zh-CN" altLang="zh-CN" sz="2800" dirty="0"/>
              <a:t>排名产生的劫持事件做特殊关键字搜索，对于此方式产生的网站劫持事件隐蔽性高，普通用户以及站长都很难发现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9141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项目架构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5227"/>
            <a:ext cx="8532440" cy="536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为什么这样做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587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zh-CN" altLang="en-US" dirty="0" smtClean="0"/>
              <a:t>依据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演示网站</a:t>
            </a:r>
            <a:r>
              <a:rPr lang="zh-CN" altLang="en-US" smtClean="0"/>
              <a:t>存在事件的过程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12725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555</Words>
  <Application>Microsoft Office PowerPoint</Application>
  <PresentationFormat>全屏显示(4:3)</PresentationFormat>
  <Paragraphs>67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培训</vt:lpstr>
      <vt:lpstr> 基于浏览器网站安全事件检测系统</vt:lpstr>
      <vt:lpstr>What</vt:lpstr>
      <vt:lpstr>How</vt:lpstr>
      <vt:lpstr>项目两大内核功能</vt:lpstr>
      <vt:lpstr>启发式爬虫</vt:lpstr>
      <vt:lpstr>搜索引擎</vt:lpstr>
      <vt:lpstr>项目架构</vt:lpstr>
      <vt:lpstr>Why</vt:lpstr>
      <vt:lpstr>实践依据</vt:lpstr>
      <vt:lpstr>效果演示</vt:lpstr>
      <vt:lpstr>效果演示</vt:lpstr>
      <vt:lpstr>现阶段不足之处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2019-04-25T02:23:56Z</dcterms:created>
  <dcterms:modified xsi:type="dcterms:W3CDTF">2019-04-30T06:08:20Z</dcterms:modified>
</cp:coreProperties>
</file>