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8844-0DF7-0445-B50A-8B04A0C61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21798-409A-7D4B-88A0-A9FA0C58C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83CA6-00FB-164A-AFB9-EB961B46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A41-9B04-E941-93BF-B4B93CA336EF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B8682-6EF4-E646-8778-1395FB46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AF785-99D5-4845-96C1-0EEF2F02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EB48-840C-794D-A7AE-63980EB6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8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6EF4-E130-694D-BBB7-32905C65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20989-4ED7-FA48-AA17-7083D1877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2F7AF-48FE-D944-AB8B-3CE887A9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A41-9B04-E941-93BF-B4B93CA336EF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DA587-7291-F247-B76D-0433FBB7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BE4D4-2ECD-1B4C-856B-BF2F1C47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EB48-840C-794D-A7AE-63980EB6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03F5C-33FE-3E4E-BAD8-286BF58DF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74820-E05E-F942-9099-818928B57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B4006-8762-EA43-9500-504BE34E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A41-9B04-E941-93BF-B4B93CA336EF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FF5CE-CAC4-B845-A232-6A633B53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225BF-9E38-BC40-B515-F1475BB8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EB48-840C-794D-A7AE-63980EB6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0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A363-7ADF-E04E-8273-6FE469FA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CA6A0-5E76-024D-A3E7-7B7FE761C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51A62-D010-FD43-BD99-AEA358E1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A41-9B04-E941-93BF-B4B93CA336EF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1BC8B-6EAA-614E-AD86-ECF436F2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EDA67-ABCA-0C49-AE91-89E68F1F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EB48-840C-794D-A7AE-63980EB6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2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BF8D-AF07-904A-BAD1-12F3A0ED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5682F-76CE-C046-9830-DDD0C6411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34DED-940B-7E42-BFC4-B0ABACC7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A41-9B04-E941-93BF-B4B93CA336EF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C989F-309C-704E-96AE-581DA6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0FBD1-3F67-BC40-BCBC-9AC88BB8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EB48-840C-794D-A7AE-63980EB6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5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B012-0C07-AE4A-BA5C-53E3C033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470A2-0B3A-E94B-9F49-082A08ADA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2C841-5EFC-2243-B59C-70AE3060E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99680-F22C-6044-B2A3-913C2417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A41-9B04-E941-93BF-B4B93CA336EF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9743F-94EB-2349-8FB5-F0FBDE31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C446C-DF35-1A4E-9AC9-16A07B81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EB48-840C-794D-A7AE-63980EB6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6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F813-4548-8644-B08A-9D1C518C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26938-921C-2444-80FC-F699C3C9A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B8C7B-B43A-1846-BC79-CF3D9385D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F5783-3FA6-7E47-A941-C57C035E2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45396-D2E6-6F4A-8F7D-DCC9AA2D3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216FF-2951-C840-A92E-71BD4D7E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A41-9B04-E941-93BF-B4B93CA336EF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032E6-37EE-114E-9D55-DCC18C0A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AD11E-BB6A-9343-972A-64C05052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EB48-840C-794D-A7AE-63980EB6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8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EB3A-5C9D-1C4E-99C5-B91981A4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30AE2-CEEA-414C-9349-311062B6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A41-9B04-E941-93BF-B4B93CA336EF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98D61-02BB-C243-B392-0041AAC9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1C67E-2194-0546-B97B-317C6DA0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EB48-840C-794D-A7AE-63980EB6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A299F-6843-DF4D-A019-626AF2C6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A41-9B04-E941-93BF-B4B93CA336EF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1559C-7B93-144E-A5A5-79225D16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D2920-40F0-7E4E-9D0E-7B21D615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EB48-840C-794D-A7AE-63980EB6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1569-6F0E-CC40-B90F-56EFF626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4C8E-ECED-4F4B-A3ED-1927087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6A455-45A6-C24C-8D2C-ED7167944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09005-A7A3-5647-89B0-04DE416A8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A41-9B04-E941-93BF-B4B93CA336EF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ABAEE-B6E9-1C4C-9431-29C85016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32EB1-DC95-204B-BC6A-F6DF5ECD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EB48-840C-794D-A7AE-63980EB6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5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18F9-091A-3449-A49E-0410949C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76ABC-6B3A-BE45-88B0-497FA6374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293C1-263D-8E4D-9BBE-2C6FD9EBE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69428-6B21-624D-967C-AB974D38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A41-9B04-E941-93BF-B4B93CA336EF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D466D-F5BE-E54F-A914-B7F06583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5CEA0-003B-D14A-A2FA-A45985DD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EB48-840C-794D-A7AE-63980EB6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7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7FE30-E953-2642-81E1-8F8D5F88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8E956-2A86-0146-A9A2-64B0E0504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8B63F-0558-0F4B-AD83-65CF039D6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93A41-9B04-E941-93BF-B4B93CA336EF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5AAB3-69B5-1F45-B2F0-B21C684B6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FC158-0842-4D4C-979A-A704D1C06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EEB48-840C-794D-A7AE-63980EB6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6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3547-B361-9947-87EC-CFCAABDFF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4025"/>
            <a:ext cx="9144000" cy="2387600"/>
          </a:xfrm>
        </p:spPr>
        <p:txBody>
          <a:bodyPr/>
          <a:lstStyle/>
          <a:p>
            <a:r>
              <a:rPr lang="en-US" altLang="zh-CN" b="1" dirty="0"/>
              <a:t>T</a:t>
            </a:r>
            <a:r>
              <a:rPr lang="en-US" b="1" dirty="0"/>
              <a:t>ed</a:t>
            </a:r>
            <a:r>
              <a:rPr lang="zh-CN" altLang="en-US" b="1" dirty="0"/>
              <a:t> </a:t>
            </a:r>
            <a:r>
              <a:rPr lang="en-US" altLang="zh-CN" b="1" dirty="0"/>
              <a:t>T</a:t>
            </a:r>
            <a:r>
              <a:rPr lang="en-US" b="1" dirty="0"/>
              <a:t>alks</a:t>
            </a:r>
            <a:r>
              <a:rPr lang="zh-CN" altLang="en-US" b="1" dirty="0"/>
              <a:t> </a:t>
            </a:r>
            <a:r>
              <a:rPr lang="en-US" altLang="zh-CN" b="1" dirty="0"/>
              <a:t>Content</a:t>
            </a:r>
            <a:r>
              <a:rPr lang="zh-CN" altLang="en-US" b="1" dirty="0"/>
              <a:t> </a:t>
            </a:r>
            <a:r>
              <a:rPr lang="en-US" altLang="zh-CN" b="1" dirty="0"/>
              <a:t>Analysis</a:t>
            </a:r>
            <a:br>
              <a:rPr lang="en-US" altLang="zh-CN" b="1" dirty="0"/>
            </a:br>
            <a:r>
              <a:rPr lang="en-US" altLang="zh-CN" sz="4400" b="1" dirty="0"/>
              <a:t>Which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is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more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persuasive?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7E29A-E480-1947-B7B0-BF651A26D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0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82D8-4D30-AC4F-AA78-21ABBD2D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6898-A713-704A-BA31-7CBB8F927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769" y="1380148"/>
            <a:ext cx="10515600" cy="4849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count</a:t>
            </a:r>
          </a:p>
          <a:p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</a:p>
          <a:p>
            <a:r>
              <a:rPr lang="en-US" altLang="zh-CN" dirty="0"/>
              <a:t>Talk</a:t>
            </a:r>
            <a:r>
              <a:rPr lang="zh-CN" altLang="en-US" dirty="0"/>
              <a:t> </a:t>
            </a:r>
            <a:r>
              <a:rPr lang="en-US" altLang="zh-CN" dirty="0"/>
              <a:t>Transcript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--Predict</a:t>
            </a:r>
            <a:r>
              <a:rPr lang="zh-CN" altLang="en-US" dirty="0"/>
              <a:t> </a:t>
            </a:r>
            <a:r>
              <a:rPr lang="en-US" altLang="zh-CN" dirty="0"/>
              <a:t>object: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u="sng" dirty="0"/>
              <a:t>Persuasive</a:t>
            </a:r>
            <a:r>
              <a:rPr lang="zh-CN" altLang="en-US" u="sng" dirty="0"/>
              <a:t> </a:t>
            </a:r>
            <a:r>
              <a:rPr lang="en-US" altLang="zh-CN" u="sng" dirty="0"/>
              <a:t>score</a:t>
            </a:r>
          </a:p>
          <a:p>
            <a:endParaRPr lang="en-US" altLang="zh-CN" u="sng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8183A-3D7D-0A4F-952A-BACD80FF8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459" y="4894841"/>
            <a:ext cx="3028219" cy="1952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ACDA33-3FDE-464E-B39F-2D3281DF6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855" y="245558"/>
            <a:ext cx="2883059" cy="2043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9C1F5A-F5C9-1845-B027-E8BCA3B57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695" y="2428033"/>
            <a:ext cx="3223723" cy="2135615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7323C21-F86E-A943-9BF4-5CF5BAE466A4}"/>
              </a:ext>
            </a:extLst>
          </p:cNvPr>
          <p:cNvSpPr/>
          <p:nvPr/>
        </p:nvSpPr>
        <p:spPr>
          <a:xfrm>
            <a:off x="7612091" y="923949"/>
            <a:ext cx="4316140" cy="3701099"/>
          </a:xfrm>
          <a:prstGeom prst="round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AF26D8-E91B-0A4B-805C-232F51A0454B}"/>
              </a:ext>
            </a:extLst>
          </p:cNvPr>
          <p:cNvSpPr txBox="1"/>
          <p:nvPr/>
        </p:nvSpPr>
        <p:spPr>
          <a:xfrm>
            <a:off x="8006393" y="1278211"/>
            <a:ext cx="37719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Feature</a:t>
            </a:r>
            <a:r>
              <a:rPr lang="zh-CN" altLang="en-US" sz="2400" dirty="0"/>
              <a:t> </a:t>
            </a:r>
            <a:r>
              <a:rPr lang="en-US" altLang="zh-CN" sz="2400" dirty="0"/>
              <a:t>Engineering</a:t>
            </a:r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transformation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persuasive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Tokenizing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sentences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sentences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64AD53-7CEE-5E49-AC6B-660046D31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7797" y="4975041"/>
            <a:ext cx="2279642" cy="13944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FCCA40-70D9-964C-8092-4F815EB0C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7439" y="5011187"/>
            <a:ext cx="2119313" cy="13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6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76E0-6FE1-AD49-BB39-38B3F7C4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Tokenizing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counts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AB871-3A44-524E-91EF-A9D6A2F5A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027906"/>
            <a:ext cx="10515600" cy="2589213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 err="1"/>
              <a:t>kmeans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classify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80</a:t>
            </a:r>
            <a:r>
              <a:rPr lang="zh-CN" altLang="en-US" dirty="0"/>
              <a:t> </a:t>
            </a:r>
            <a:r>
              <a:rPr lang="en-US" altLang="zh-CN" dirty="0"/>
              <a:t>categories;</a:t>
            </a:r>
          </a:p>
          <a:p>
            <a:r>
              <a:rPr lang="en-US" altLang="zh-CN" dirty="0"/>
              <a:t>Count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categories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transcript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talk;</a:t>
            </a:r>
          </a:p>
          <a:p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 err="1"/>
              <a:t>dataframe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modeling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7B22F0-334F-374C-B3AC-3191515D81AC}"/>
              </a:ext>
            </a:extLst>
          </p:cNvPr>
          <p:cNvSpPr txBox="1">
            <a:spLocks/>
          </p:cNvSpPr>
          <p:nvPr/>
        </p:nvSpPr>
        <p:spPr>
          <a:xfrm>
            <a:off x="838200" y="3687254"/>
            <a:ext cx="42195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Labeling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8FD57-5E66-A044-8B6A-899BBB51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3687254"/>
            <a:ext cx="3418368" cy="2182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301A47-087D-E549-B875-1B9FA146063E}"/>
              </a:ext>
            </a:extLst>
          </p:cNvPr>
          <p:cNvSpPr txBox="1"/>
          <p:nvPr/>
        </p:nvSpPr>
        <p:spPr>
          <a:xfrm>
            <a:off x="838200" y="4967354"/>
            <a:ext cx="554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Persuasive</a:t>
            </a:r>
            <a:r>
              <a:rPr lang="zh-CN" altLang="en-US" sz="2400" dirty="0"/>
              <a:t> ： </a:t>
            </a:r>
            <a:r>
              <a:rPr lang="en-US" altLang="zh-CN" sz="2400" dirty="0"/>
              <a:t>1</a:t>
            </a:r>
            <a:r>
              <a:rPr lang="zh-CN" altLang="en-US" sz="2400" dirty="0"/>
              <a:t> 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score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3.5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Not</a:t>
            </a:r>
            <a:r>
              <a:rPr lang="zh-CN" altLang="en-US" sz="2400" dirty="0"/>
              <a:t> </a:t>
            </a:r>
            <a:r>
              <a:rPr lang="en-US" altLang="zh-CN" sz="2400" dirty="0"/>
              <a:t>Persuasive</a:t>
            </a:r>
            <a:r>
              <a:rPr lang="zh-CN" altLang="en-US" sz="2400" dirty="0"/>
              <a:t> 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0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score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/>
              <a:t>3.5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785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6EF6-A5CB-0C49-909B-33D4EAB4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comparing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474FD2-EDBB-124A-A28F-4328E20D7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237833"/>
              </p:ext>
            </p:extLst>
          </p:nvPr>
        </p:nvGraphicFramePr>
        <p:xfrm>
          <a:off x="838200" y="2311401"/>
          <a:ext cx="10112375" cy="3023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475">
                  <a:extLst>
                    <a:ext uri="{9D8B030D-6E8A-4147-A177-3AD203B41FA5}">
                      <a16:colId xmlns:a16="http://schemas.microsoft.com/office/drawing/2014/main" val="3472087710"/>
                    </a:ext>
                  </a:extLst>
                </a:gridCol>
                <a:gridCol w="2022475">
                  <a:extLst>
                    <a:ext uri="{9D8B030D-6E8A-4147-A177-3AD203B41FA5}">
                      <a16:colId xmlns:a16="http://schemas.microsoft.com/office/drawing/2014/main" val="2992338150"/>
                    </a:ext>
                  </a:extLst>
                </a:gridCol>
                <a:gridCol w="2022475">
                  <a:extLst>
                    <a:ext uri="{9D8B030D-6E8A-4147-A177-3AD203B41FA5}">
                      <a16:colId xmlns:a16="http://schemas.microsoft.com/office/drawing/2014/main" val="200553700"/>
                    </a:ext>
                  </a:extLst>
                </a:gridCol>
                <a:gridCol w="2022475">
                  <a:extLst>
                    <a:ext uri="{9D8B030D-6E8A-4147-A177-3AD203B41FA5}">
                      <a16:colId xmlns:a16="http://schemas.microsoft.com/office/drawing/2014/main" val="3024150557"/>
                    </a:ext>
                  </a:extLst>
                </a:gridCol>
                <a:gridCol w="2022475">
                  <a:extLst>
                    <a:ext uri="{9D8B030D-6E8A-4147-A177-3AD203B41FA5}">
                      <a16:colId xmlns:a16="http://schemas.microsoft.com/office/drawing/2014/main" val="3451264463"/>
                    </a:ext>
                  </a:extLst>
                </a:gridCol>
              </a:tblGrid>
              <a:tr h="1204112"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With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stop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Without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stop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With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stop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words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&amp;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under-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sampling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With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stop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words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&amp;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over-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sampling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06999"/>
                  </a:ext>
                </a:extLst>
              </a:tr>
              <a:tr h="488334"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88697"/>
                  </a:ext>
                </a:extLst>
              </a:tr>
              <a:tr h="842878">
                <a:tc>
                  <a:txBody>
                    <a:bodyPr/>
                    <a:lstStyle/>
                    <a:p>
                      <a:r>
                        <a:rPr lang="en-US" altLang="zh-CN" dirty="0"/>
                        <a:t>Logistics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628047"/>
                  </a:ext>
                </a:extLst>
              </a:tr>
              <a:tr h="488334">
                <a:tc>
                  <a:txBody>
                    <a:bodyPr/>
                    <a:lstStyle/>
                    <a:p>
                      <a:r>
                        <a:rPr lang="en-US" altLang="zh-CN" dirty="0"/>
                        <a:t>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074242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D23B8D-9FEA-EE45-8076-57BB897FA35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985838"/>
            <a:ext cx="4648200" cy="8397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4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60D0-64BA-4A4B-8251-B6B2C1C7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Importance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ED49FE-FC7E-B245-9649-CF286E40D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3" y="1404938"/>
            <a:ext cx="5703582" cy="27741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8E56F3-3FE3-174B-A823-A4FB56DB5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00475"/>
            <a:ext cx="5684448" cy="2831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136A95-42F8-6E4D-80BD-15BBCCFF0EB4}"/>
              </a:ext>
            </a:extLst>
          </p:cNvPr>
          <p:cNvSpPr txBox="1"/>
          <p:nvPr/>
        </p:nvSpPr>
        <p:spPr>
          <a:xfrm>
            <a:off x="6096000" y="2145685"/>
            <a:ext cx="387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Length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groups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C72A59F-2D6B-B74C-9D09-834B89D28A2B}"/>
              </a:ext>
            </a:extLst>
          </p:cNvPr>
          <p:cNvSpPr/>
          <p:nvPr/>
        </p:nvSpPr>
        <p:spPr>
          <a:xfrm>
            <a:off x="5272088" y="2288559"/>
            <a:ext cx="531507" cy="322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9CE050C-3B61-504A-9724-DB4678286778}"/>
              </a:ext>
            </a:extLst>
          </p:cNvPr>
          <p:cNvSpPr/>
          <p:nvPr/>
        </p:nvSpPr>
        <p:spPr>
          <a:xfrm rot="10800000">
            <a:off x="5274958" y="5216128"/>
            <a:ext cx="531507" cy="322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5968A7-05D9-134E-87BA-7DBE27BAE78D}"/>
              </a:ext>
            </a:extLst>
          </p:cNvPr>
          <p:cNvSpPr txBox="1"/>
          <p:nvPr/>
        </p:nvSpPr>
        <p:spPr>
          <a:xfrm>
            <a:off x="1665929" y="5168950"/>
            <a:ext cx="387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141</Words>
  <Application>Microsoft Macintosh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Theme</vt:lpstr>
      <vt:lpstr>Ted Talks Content Analysis Which is more persuasive?</vt:lpstr>
      <vt:lpstr>Data </vt:lpstr>
      <vt:lpstr>Tokenizing and Frequency counts</vt:lpstr>
      <vt:lpstr>Model comparing</vt:lpstr>
      <vt:lpstr>Importance Features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 Talks Content Analysis Which is more persuasive?</dc:title>
  <dc:creator>ShenSam</dc:creator>
  <cp:lastModifiedBy>ShenSam</cp:lastModifiedBy>
  <cp:revision>9</cp:revision>
  <dcterms:created xsi:type="dcterms:W3CDTF">2018-06-28T05:11:00Z</dcterms:created>
  <dcterms:modified xsi:type="dcterms:W3CDTF">2018-06-28T11:12:52Z</dcterms:modified>
</cp:coreProperties>
</file>