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ko-K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Master title style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4/4/18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36877-3DB8-43EF-AB95-B4B5854908CD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Master title style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Second level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Third level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Fourth level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Fifth level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4/4/18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6882AD-C420-46FE-B479-919E078E9C3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ko-K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Abstraction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2017-05-25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 flipH="1" flipV="1">
            <a:off x="960120" y="-720"/>
            <a:ext cx="11218320" cy="6857640"/>
          </a:xfrm>
          <a:custGeom>
            <a:avLst/>
            <a:gdLst/>
            <a:ahLst/>
            <a:cxnLst/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 flipH="1" flipV="1">
            <a:off x="1406160" y="-720"/>
            <a:ext cx="10771560" cy="6857640"/>
          </a:xfrm>
          <a:custGeom>
            <a:avLst/>
            <a:gdLst/>
            <a:ahLst/>
            <a:cxnLst/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Picture 6"/>
          <p:cNvPicPr/>
          <p:nvPr/>
        </p:nvPicPr>
        <p:blipFill>
          <a:blip r:embed="rId2"/>
          <a:stretch/>
        </p:blipFill>
        <p:spPr>
          <a:xfrm>
            <a:off x="480240" y="1878480"/>
            <a:ext cx="3425760" cy="3099960"/>
          </a:xfrm>
          <a:prstGeom prst="rect">
            <a:avLst/>
          </a:prstGeom>
          <a:ln>
            <a:noFill/>
          </a:ln>
        </p:spPr>
      </p:pic>
      <p:sp>
        <p:nvSpPr>
          <p:cNvPr id="108" name="TextShape 3"/>
          <p:cNvSpPr txBox="1"/>
          <p:nvPr/>
        </p:nvSpPr>
        <p:spPr>
          <a:xfrm>
            <a:off x="4384080" y="365040"/>
            <a:ext cx="71640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Example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9" name="TextShape 4"/>
          <p:cNvSpPr txBox="1"/>
          <p:nvPr/>
        </p:nvSpPr>
        <p:spPr>
          <a:xfrm>
            <a:off x="4387680" y="2022480"/>
            <a:ext cx="7160760" cy="41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과정에서 A씨의 성별, 외모, 음악 취향 등등…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굳이 필요하지 않은 정보들은 회사가 알 필요가 없음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이와 같이, 복잡한 실생활의 개체에서 사용자가 원하는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필수적인 정보만을 골라내는 것!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Definition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복잡한 자료, 모듈, 시스템 등으로부터 핵심적인 개념 또는 기능을 간추려 내는 행위</a:t>
            </a:r>
          </a:p>
          <a:p>
            <a:pPr marL="228600" indent="-22824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– 한국어 위키백과.</a:t>
            </a: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실세계의 복잡한 상황을 간결하고 명확하게 단순/일반/개념화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구체적인 사항은 되도록 생략하고 핵심이 되는 원리만을 추구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685800" lvl="1" indent="-228240" algn="r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- 정보통신기술용어해설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Implementation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Class, Instance, Inheritance…</a:t>
            </a:r>
          </a:p>
          <a:p>
            <a:pPr>
              <a:lnSpc>
                <a:spcPct val="90000"/>
              </a:lnSpc>
            </a:pP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Pol</a:t>
            </a:r>
            <a:r>
              <a:rPr lang="en-US" altLang="ko-KR" sz="2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y</a:t>
            </a:r>
            <a:r>
              <a:rPr lang="ko-KR" sz="28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morphism</a:t>
            </a:r>
            <a:r>
              <a:rPr lang="ko-K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378000" y="4633560"/>
            <a:ext cx="11438280" cy="1843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Line 3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Line 4"/>
          <p:cNvSpPr/>
          <p:nvPr/>
        </p:nvSpPr>
        <p:spPr>
          <a:xfrm>
            <a:off x="6095880" y="477720"/>
            <a:ext cx="360" cy="3657600"/>
          </a:xfrm>
          <a:prstGeom prst="line">
            <a:avLst/>
          </a:prstGeom>
          <a:ln w="10152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4"/>
          <p:cNvPicPr/>
          <p:nvPr/>
        </p:nvPicPr>
        <p:blipFill>
          <a:blip r:embed="rId2"/>
          <a:stretch/>
        </p:blipFill>
        <p:spPr>
          <a:xfrm>
            <a:off x="862920" y="307800"/>
            <a:ext cx="4369680" cy="3997440"/>
          </a:xfrm>
          <a:prstGeom prst="rect">
            <a:avLst/>
          </a:prstGeom>
          <a:ln>
            <a:noFill/>
          </a:ln>
        </p:spPr>
      </p:pic>
      <p:pic>
        <p:nvPicPr>
          <p:cNvPr id="119" name="Content Placeholder 3"/>
          <p:cNvPicPr/>
          <p:nvPr/>
        </p:nvPicPr>
        <p:blipFill>
          <a:blip r:embed="rId3"/>
          <a:stretch/>
        </p:blipFill>
        <p:spPr>
          <a:xfrm>
            <a:off x="6415920" y="362520"/>
            <a:ext cx="5455440" cy="3888000"/>
          </a:xfrm>
          <a:prstGeom prst="rect">
            <a:avLst/>
          </a:prstGeom>
          <a:ln>
            <a:noFill/>
          </a:ln>
        </p:spPr>
      </p:pic>
      <p:sp>
        <p:nvSpPr>
          <p:cNvPr id="120" name="TextShape 5"/>
          <p:cNvSpPr txBox="1"/>
          <p:nvPr/>
        </p:nvSpPr>
        <p:spPr>
          <a:xfrm>
            <a:off x="527400" y="475668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ko-KR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Polymorphism?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378000" y="4633560"/>
            <a:ext cx="11438280" cy="1843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Line 3"/>
          <p:cNvSpPr/>
          <p:nvPr/>
        </p:nvSpPr>
        <p:spPr>
          <a:xfrm>
            <a:off x="2209680" y="5738400"/>
            <a:ext cx="7772400" cy="360"/>
          </a:xfrm>
          <a:prstGeom prst="line">
            <a:avLst/>
          </a:prstGeom>
          <a:ln w="2232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4"/>
          <p:cNvSpPr/>
          <p:nvPr/>
        </p:nvSpPr>
        <p:spPr>
          <a:xfrm>
            <a:off x="6095880" y="477720"/>
            <a:ext cx="360" cy="3657600"/>
          </a:xfrm>
          <a:prstGeom prst="line">
            <a:avLst/>
          </a:prstGeom>
          <a:ln w="10152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5"/>
          <p:cNvSpPr txBox="1"/>
          <p:nvPr/>
        </p:nvSpPr>
        <p:spPr>
          <a:xfrm>
            <a:off x="527400" y="4756680"/>
            <a:ext cx="11139480" cy="9302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ko-KR" sz="5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Polymorphism?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126" name="Content Placeholder 6"/>
          <p:cNvPicPr/>
          <p:nvPr/>
        </p:nvPicPr>
        <p:blipFill>
          <a:blip r:embed="rId2"/>
          <a:stretch/>
        </p:blipFill>
        <p:spPr>
          <a:xfrm>
            <a:off x="3445200" y="452160"/>
            <a:ext cx="5301000" cy="372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Conclusion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추상화의 필요성</a:t>
            </a: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추상화의 대략적인 개념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Content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Necessity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Model?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2. Example</a:t>
            </a: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3. Definition</a:t>
            </a: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4. Implementation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Polymorphism?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Necessity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왜 추상화를 알아야하는가?</a:t>
            </a: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현실의 정보 중 인간이 관심있는 부분을 컴퓨터 내부로 이식하기 위해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실세계는 복잡하기 때문에 이를 바로 컴퓨터 내부로 반영할 수는 없음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추상화를 통해 실세계를 간결하고 명확히 “모델링”하게 됨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Model?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A standard or example for imitation or comparison</a:t>
            </a: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2. A representation, generally in miniature, to show the construction or appearance of something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Model?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모방 혹은 비교를 위한 기준 또는 예시</a:t>
            </a: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2. 일반적으로 간소화된, 어떠한 것의 구조나 형태를</a:t>
            </a:r>
          </a:p>
          <a:p>
            <a:pPr>
              <a:lnSpc>
                <a:spcPct val="100000"/>
              </a:lnSpc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보이기 위한 표현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Modelling!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현실에 실재하는 복잡한 현상을 다수의 관점으로 분리함</a:t>
            </a: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각 관점에서 요구하는 필수적인 것에만 초점을 맞추어 생각함</a:t>
            </a: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 flipH="1" flipV="1">
            <a:off x="960120" y="-720"/>
            <a:ext cx="11218320" cy="6857640"/>
          </a:xfrm>
          <a:custGeom>
            <a:avLst/>
            <a:gdLst/>
            <a:ahLst/>
            <a:cxnLst/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 flipH="1" flipV="1">
            <a:off x="1406160" y="-720"/>
            <a:ext cx="10771560" cy="6857640"/>
          </a:xfrm>
          <a:custGeom>
            <a:avLst/>
            <a:gdLst/>
            <a:ahLst/>
            <a:cxnLst/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Picture 6"/>
          <p:cNvPicPr/>
          <p:nvPr/>
        </p:nvPicPr>
        <p:blipFill>
          <a:blip r:embed="rId2"/>
          <a:stretch/>
        </p:blipFill>
        <p:spPr>
          <a:xfrm>
            <a:off x="480240" y="1878480"/>
            <a:ext cx="3425760" cy="3099960"/>
          </a:xfrm>
          <a:prstGeom prst="rect">
            <a:avLst/>
          </a:prstGeom>
          <a:ln>
            <a:noFill/>
          </a:ln>
        </p:spPr>
      </p:pic>
      <p:sp>
        <p:nvSpPr>
          <p:cNvPr id="93" name="TextShape 3"/>
          <p:cNvSpPr txBox="1"/>
          <p:nvPr/>
        </p:nvSpPr>
        <p:spPr>
          <a:xfrm>
            <a:off x="4384080" y="365040"/>
            <a:ext cx="71640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Example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4387680" y="2022480"/>
            <a:ext cx="7160760" cy="41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구직자 A씨가 B사에 지원하려 합니다.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altLang="ko-KR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이때 B사가 필요로 할 A씨의 정보는?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 flipH="1" flipV="1">
            <a:off x="960120" y="-720"/>
            <a:ext cx="11218320" cy="6857640"/>
          </a:xfrm>
          <a:custGeom>
            <a:avLst/>
            <a:gdLst/>
            <a:ahLst/>
            <a:cxnLst/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 flipH="1" flipV="1">
            <a:off x="1406160" y="-720"/>
            <a:ext cx="10771560" cy="6857640"/>
          </a:xfrm>
          <a:custGeom>
            <a:avLst/>
            <a:gdLst/>
            <a:ahLst/>
            <a:cxnLst/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Picture 6"/>
          <p:cNvPicPr/>
          <p:nvPr/>
        </p:nvPicPr>
        <p:blipFill>
          <a:blip r:embed="rId2"/>
          <a:stretch/>
        </p:blipFill>
        <p:spPr>
          <a:xfrm>
            <a:off x="480240" y="1878480"/>
            <a:ext cx="3425760" cy="309996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4384080" y="365040"/>
            <a:ext cx="71640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Example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4387680" y="2022480"/>
            <a:ext cx="7160760" cy="41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구직자 A씨가 B사에 지원하려 합니다.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altLang="ko-KR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이때 B사가 필요로 할 A씨의 정보는?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신규직의 경우 :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대학 졸업여부, 대졸 시 평균학점</a:t>
            </a:r>
            <a:endParaRPr lang="ko-K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자격증, 시험성적</a:t>
            </a:r>
            <a:endParaRPr lang="ko-K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공모전 등의 수상경력 등</a:t>
            </a:r>
            <a:endParaRPr lang="ko-K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 flipH="1" flipV="1">
            <a:off x="960120" y="-720"/>
            <a:ext cx="11218320" cy="6857640"/>
          </a:xfrm>
          <a:custGeom>
            <a:avLst/>
            <a:gdLst/>
            <a:ahLst/>
            <a:cxnLst/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 flipH="1" flipV="1">
            <a:off x="1406160" y="-720"/>
            <a:ext cx="10771560" cy="6857640"/>
          </a:xfrm>
          <a:custGeom>
            <a:avLst/>
            <a:gdLst/>
            <a:ahLst/>
            <a:cxnLst/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Picture 6"/>
          <p:cNvPicPr/>
          <p:nvPr/>
        </p:nvPicPr>
        <p:blipFill>
          <a:blip r:embed="rId2"/>
          <a:stretch/>
        </p:blipFill>
        <p:spPr>
          <a:xfrm>
            <a:off x="480240" y="1878480"/>
            <a:ext cx="3425760" cy="3099960"/>
          </a:xfrm>
          <a:prstGeom prst="rect">
            <a:avLst/>
          </a:prstGeom>
          <a:ln>
            <a:noFill/>
          </a:ln>
        </p:spPr>
      </p:pic>
      <p:sp>
        <p:nvSpPr>
          <p:cNvPr id="103" name="TextShape 3"/>
          <p:cNvSpPr txBox="1"/>
          <p:nvPr/>
        </p:nvSpPr>
        <p:spPr>
          <a:xfrm>
            <a:off x="4384080" y="365040"/>
            <a:ext cx="716400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Example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4387680" y="2022480"/>
            <a:ext cx="7160760" cy="4154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구직자 A씨가 B사에 지원하려 합니다.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endParaRPr lang="en-US" altLang="ko-KR" sz="20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이때 B사가 필요로 할 A씨의 정보는?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>
              <a:lnSpc>
                <a:spcPct val="90000"/>
              </a:lnSpc>
            </a:pP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경력직의 경우 :</a:t>
            </a:r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이전 근무 기간, 직급</a:t>
            </a:r>
            <a:endParaRPr lang="ko-K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endParaRPr lang="ko-K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685800" lvl="1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ko-KR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업무 처리 역량을 증명가능한 그 어떠한 것</a:t>
            </a:r>
            <a:endParaRPr lang="ko-K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304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DejaVu Sans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subject/>
  <dc:creator>hatch</dc:creator>
  <dc:description/>
  <cp:lastModifiedBy>Hatchling</cp:lastModifiedBy>
  <cp:revision>21</cp:revision>
  <dcterms:created xsi:type="dcterms:W3CDTF">2017-05-24T07:56:39Z</dcterms:created>
  <dcterms:modified xsi:type="dcterms:W3CDTF">2018-04-04T06:37:32Z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