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3" r:id="rId5"/>
    <p:sldId id="262" r:id="rId6"/>
    <p:sldId id="259" r:id="rId7"/>
    <p:sldId id="271" r:id="rId8"/>
    <p:sldId id="261" r:id="rId9"/>
    <p:sldId id="260" r:id="rId10"/>
    <p:sldId id="267" r:id="rId11"/>
    <p:sldId id="266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295C-BD0D-40E0-A008-6236E8CE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F00AA-97B7-4D5D-AF88-63C59A06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129F-A341-47AB-A4CD-638EFEFC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DE55-C02A-4594-B33B-A20AB7A1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9FAC-1959-40A6-A22B-1447F54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5E4B-4060-432A-B6A4-F5FCB1DC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8CA7-D932-4527-BC50-3D7C0750E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9BC7-406D-493E-8249-53F1B858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A603-B756-4DE0-A250-04D4C7F1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1CFF-85AB-4FC7-9B74-2D92387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0F69D-55B8-4C18-B616-293BD4681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177C-0085-4A36-A151-D9072655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7BEC-C59B-411E-932A-C8533BD9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22AB-94A5-48C4-A203-5D124A0C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CCDB-F7AA-4A4B-BA4F-6E65941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09B0-2414-4C08-AB52-1EE62165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C38A-6EE2-43E3-BCDC-EB3C3B82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931D-7351-497C-A606-8AE67F9E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93FB-C348-4302-A627-2914FEC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A319-5B2D-4476-9179-37A2A7D9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A0E0-6F04-412D-8EBC-52DB599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418D-83A7-43F7-A551-FC715FF7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7F34-1421-4DAC-A09D-53DCB6D1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7446-D26E-4D60-9483-9C6605A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BEAA-D707-4EAF-B300-517EAE84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FAE6-00F4-4FDE-9266-EE633CC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1E14-B0AB-4F3B-AD0B-806A999E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9721A-F4FE-438F-A97B-52A29102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07CA-F622-41C5-A6EF-79CEA5C5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7D1F-461E-4989-BA12-4ACCC93F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465EB-56B5-4A34-807D-63C2112A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6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8A55-837A-46AA-9566-0D753CEB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263E-3EA6-4AB6-8CB1-4FEFBD1A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17216-3B46-4934-9DD0-B823EB1D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EBA9B-F137-487B-8231-B0E7E74F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392B-EB7D-4A62-AC7C-9F554353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25E1C-5DC9-46B2-A5B4-4B98DB3A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1709-63BF-4BB1-A051-B8417423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B57A-93F6-48E1-8B9D-7817D7C4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462B-4876-42B2-8692-4C1BF4FF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C5535-ED8E-4E1F-9E01-2FA7BC78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B586B-460A-45F6-8CD3-75D71AC9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28EAA-176D-4BB7-92E1-0737273C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0ABD-4698-4EC0-BFEF-1F9DAB56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A834C-E00F-4946-B555-8069B8A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232CD-90E1-45D6-9827-A42A870F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EF5-2A59-4114-87EE-062EFEBF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D26-A478-4E5A-83AC-F04041BD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851AE-EEF8-4FC0-B67F-7A7E220D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7113-6A70-4B8D-A915-2C38AB9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C2D4-8234-4152-9D67-9574F59C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76D3-E0C2-4EE9-B2C2-0A5777EB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3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7F03-94B4-47BD-92F5-C8635195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4C050-6391-4877-B6BA-81AB10A96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1FAF5-C9D8-4E97-A0BC-392B872A9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6074-C8EA-4AE7-81E2-A2C7A471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D738-FB45-4DCF-AA53-93A3D510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EFB9-E7AF-49E2-B1DA-C12F3DB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B959E-5F5A-45DE-910F-53E152C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B8B6-32F0-4037-B3F6-A7901889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F528-0B05-4856-A5CF-BF15156EC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CE0A-5A2C-42ED-9B8D-A961BE5D734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7E81-460A-499A-ADFF-12DA82DA1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4086-57FA-4330-9FE0-1077E2E4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0B02-710B-44CC-AD4A-B34F88E54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A068-288D-4234-BC22-E04A176CF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Computer System - 1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98DD3-FEEB-4003-8C8B-65CFC77D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56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C95A-765F-4A31-AEAC-5635EBEE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represent data?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4A0-8C9B-4268-ADF4-3CABD93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Number, image, sound, character…</a:t>
            </a:r>
          </a:p>
          <a:p>
            <a:endParaRPr lang="en-US" altLang="ko-KR" dirty="0"/>
          </a:p>
          <a:p>
            <a:r>
              <a:rPr lang="en-US" altLang="ko-KR" dirty="0"/>
              <a:t>Everything in computer is bit!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52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F51F-DC7C-4856-B2CC-E5330D44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Hexadecimal representation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7E2F-0CF3-41D0-83D0-95344D1D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/>
              <a:t>13 = 00001101 = 0xD</a:t>
            </a:r>
          </a:p>
          <a:p>
            <a:pPr lvl="1"/>
            <a:r>
              <a:rPr lang="en-US" altLang="ko-KR" dirty="0"/>
              <a:t>89 = 01011001 = 0x59</a:t>
            </a:r>
          </a:p>
          <a:p>
            <a:pPr lvl="1"/>
            <a:r>
              <a:rPr lang="en-US" altLang="ko-KR" dirty="0"/>
              <a:t>255 = 11111111 = 0xFF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7C1BDF-C43B-401F-B82F-EDC7040E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25268"/>
              </p:ext>
            </p:extLst>
          </p:nvPr>
        </p:nvGraphicFramePr>
        <p:xfrm>
          <a:off x="1113402" y="2189003"/>
          <a:ext cx="99651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88">
                  <a:extLst>
                    <a:ext uri="{9D8B030D-6E8A-4147-A177-3AD203B41FA5}">
                      <a16:colId xmlns:a16="http://schemas.microsoft.com/office/drawing/2014/main" val="2884215674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3043655929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2385953181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827033549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3774929159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3087659665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1700436651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956054219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1798728601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680293204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2258746865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1699850952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4141509112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4179544563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2189271493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2088885208"/>
                    </a:ext>
                  </a:extLst>
                </a:gridCol>
                <a:gridCol w="586188">
                  <a:extLst>
                    <a:ext uri="{9D8B030D-6E8A-4147-A177-3AD203B41FA5}">
                      <a16:colId xmlns:a16="http://schemas.microsoft.com/office/drawing/2014/main" val="1496811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6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18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1710-EBE9-4172-8C17-0A1C96E8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4134-CB16-461D-8952-213AA544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Mainly about computer architecture</a:t>
            </a:r>
          </a:p>
          <a:p>
            <a:endParaRPr lang="en-US" altLang="ko-KR" dirty="0"/>
          </a:p>
          <a:p>
            <a:r>
              <a:rPr lang="en-US" altLang="ko-KR" dirty="0"/>
              <a:t>A bit of </a:t>
            </a:r>
            <a:r>
              <a:rPr lang="en-US" altLang="ko-KR"/>
              <a:t>exercise quiz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0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9085-0A43-4A86-B4E9-3F89E748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1B77-06F4-4D13-AC82-15508F77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Computer Science?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06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F841-CF35-4629-B5C4-8A597D6C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Computer Science?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D626B-B6ED-4F43-9CF4-6695233C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469"/>
            <a:ext cx="3371850" cy="40576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6BD2893-95EC-4AAF-93F6-501990399B9D}"/>
              </a:ext>
            </a:extLst>
          </p:cNvPr>
          <p:cNvGrpSpPr/>
          <p:nvPr/>
        </p:nvGrpSpPr>
        <p:grpSpPr>
          <a:xfrm>
            <a:off x="5234557" y="3103672"/>
            <a:ext cx="5612235" cy="1661020"/>
            <a:chOff x="5324650" y="2537669"/>
            <a:chExt cx="5612235" cy="1661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C91400-8CFA-4138-B3DA-2D606CA0D9D2}"/>
                </a:ext>
              </a:extLst>
            </p:cNvPr>
            <p:cNvSpPr/>
            <p:nvPr/>
          </p:nvSpPr>
          <p:spPr>
            <a:xfrm>
              <a:off x="5324650" y="2537669"/>
              <a:ext cx="5612235" cy="830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Design and use of computers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7EF1A3-C8EC-440F-8529-CEC07CBBE872}"/>
                </a:ext>
              </a:extLst>
            </p:cNvPr>
            <p:cNvSpPr/>
            <p:nvPr/>
          </p:nvSpPr>
          <p:spPr>
            <a:xfrm>
              <a:off x="7195395" y="3368179"/>
              <a:ext cx="1870745" cy="830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Experimentation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BF7C5-3DA3-4418-B0DE-3B791AA70894}"/>
                </a:ext>
              </a:extLst>
            </p:cNvPr>
            <p:cNvSpPr/>
            <p:nvPr/>
          </p:nvSpPr>
          <p:spPr>
            <a:xfrm>
              <a:off x="5324650" y="3368179"/>
              <a:ext cx="1870745" cy="830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7EAC39-314E-4D9C-9C44-107196089B4A}"/>
                </a:ext>
              </a:extLst>
            </p:cNvPr>
            <p:cNvSpPr/>
            <p:nvPr/>
          </p:nvSpPr>
          <p:spPr>
            <a:xfrm>
              <a:off x="9066140" y="3368179"/>
              <a:ext cx="1870745" cy="830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7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7A93-DF33-457A-855A-1AFC17D1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57B5-E72F-44DD-893C-686E0FF3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does “Digital” mean?</a:t>
            </a:r>
          </a:p>
          <a:p>
            <a:endParaRPr lang="en-US" altLang="ko-KR" dirty="0"/>
          </a:p>
          <a:p>
            <a:r>
              <a:rPr lang="en-US" altLang="ko-KR" dirty="0"/>
              <a:t>Why do we have to know it?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0B2C-0871-4C8A-8948-0F081F7D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Digital?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60C4B-435A-409E-9044-B60EF220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18519" cy="4327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930EB-C7EA-4FAF-92C7-446A7FF3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83" y="1690688"/>
            <a:ext cx="4318519" cy="4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8075-B5EC-4BBA-BD5C-79E51B8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bit?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D6DD0-FE3D-44F3-904E-4310C1BCD416}"/>
              </a:ext>
            </a:extLst>
          </p:cNvPr>
          <p:cNvSpPr/>
          <p:nvPr/>
        </p:nvSpPr>
        <p:spPr>
          <a:xfrm>
            <a:off x="2532814" y="2722535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F7269-4A3B-4B1F-BB9D-52D5CF60416A}"/>
              </a:ext>
            </a:extLst>
          </p:cNvPr>
          <p:cNvSpPr/>
          <p:nvPr/>
        </p:nvSpPr>
        <p:spPr>
          <a:xfrm>
            <a:off x="9093007" y="2722535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2C24A-4F65-4B8C-9A0F-18DC31DE2196}"/>
              </a:ext>
            </a:extLst>
          </p:cNvPr>
          <p:cNvSpPr/>
          <p:nvPr/>
        </p:nvSpPr>
        <p:spPr>
          <a:xfrm>
            <a:off x="8656188" y="3645865"/>
            <a:ext cx="1439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C739A-2F7D-4B8D-BBF7-50B0F8182D7E}"/>
              </a:ext>
            </a:extLst>
          </p:cNvPr>
          <p:cNvSpPr/>
          <p:nvPr/>
        </p:nvSpPr>
        <p:spPr>
          <a:xfrm>
            <a:off x="2013440" y="3645865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3181E-F5BD-43F4-B695-79217C4A09DB}"/>
              </a:ext>
            </a:extLst>
          </p:cNvPr>
          <p:cNvSpPr/>
          <p:nvPr/>
        </p:nvSpPr>
        <p:spPr>
          <a:xfrm>
            <a:off x="2315605" y="4575319"/>
            <a:ext cx="10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66D48-3D4A-45D2-8C7B-6E494ADE3355}"/>
              </a:ext>
            </a:extLst>
          </p:cNvPr>
          <p:cNvSpPr/>
          <p:nvPr/>
        </p:nvSpPr>
        <p:spPr>
          <a:xfrm>
            <a:off x="8863328" y="4569195"/>
            <a:ext cx="1025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0958AF-29CF-458D-A252-B8A90F806D1F}"/>
              </a:ext>
            </a:extLst>
          </p:cNvPr>
          <p:cNvCxnSpPr>
            <a:cxnSpLocks/>
          </p:cNvCxnSpPr>
          <p:nvPr/>
        </p:nvCxnSpPr>
        <p:spPr>
          <a:xfrm>
            <a:off x="838200" y="268892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02E1CB-AE03-4A36-A876-898F2C2A18BC}"/>
              </a:ext>
            </a:extLst>
          </p:cNvPr>
          <p:cNvCxnSpPr>
            <a:cxnSpLocks/>
          </p:cNvCxnSpPr>
          <p:nvPr/>
        </p:nvCxnSpPr>
        <p:spPr>
          <a:xfrm>
            <a:off x="6096000" y="2688929"/>
            <a:ext cx="0" cy="2948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C34177-F211-4228-A694-C75200A09983}"/>
              </a:ext>
            </a:extLst>
          </p:cNvPr>
          <p:cNvSpPr/>
          <p:nvPr/>
        </p:nvSpPr>
        <p:spPr>
          <a:xfrm>
            <a:off x="2119815" y="1686800"/>
            <a:ext cx="7952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unit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4912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B831-0921-4D70-B11C-75F24E80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1F5D1EF-9265-4B51-83BC-2EA5A1F78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793963"/>
                  </p:ext>
                </p:extLst>
              </p:nvPr>
            </p:nvGraphicFramePr>
            <p:xfrm>
              <a:off x="1746775" y="2501900"/>
              <a:ext cx="368090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0226">
                      <a:extLst>
                        <a:ext uri="{9D8B030D-6E8A-4147-A177-3AD203B41FA5}">
                          <a16:colId xmlns:a16="http://schemas.microsoft.com/office/drawing/2014/main" val="2990123119"/>
                        </a:ext>
                      </a:extLst>
                    </a:gridCol>
                    <a:gridCol w="920226">
                      <a:extLst>
                        <a:ext uri="{9D8B030D-6E8A-4147-A177-3AD203B41FA5}">
                          <a16:colId xmlns:a16="http://schemas.microsoft.com/office/drawing/2014/main" val="1593754968"/>
                        </a:ext>
                      </a:extLst>
                    </a:gridCol>
                    <a:gridCol w="920226">
                      <a:extLst>
                        <a:ext uri="{9D8B030D-6E8A-4147-A177-3AD203B41FA5}">
                          <a16:colId xmlns:a16="http://schemas.microsoft.com/office/drawing/2014/main" val="217041315"/>
                        </a:ext>
                      </a:extLst>
                    </a:gridCol>
                    <a:gridCol w="920226">
                      <a:extLst>
                        <a:ext uri="{9D8B030D-6E8A-4147-A177-3AD203B41FA5}">
                          <a16:colId xmlns:a16="http://schemas.microsoft.com/office/drawing/2014/main" val="2264836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094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09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7054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7027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012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1F5D1EF-9265-4B51-83BC-2EA5A1F78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793963"/>
                  </p:ext>
                </p:extLst>
              </p:nvPr>
            </p:nvGraphicFramePr>
            <p:xfrm>
              <a:off x="1746775" y="2501900"/>
              <a:ext cx="368090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0226">
                      <a:extLst>
                        <a:ext uri="{9D8B030D-6E8A-4147-A177-3AD203B41FA5}">
                          <a16:colId xmlns:a16="http://schemas.microsoft.com/office/drawing/2014/main" val="2990123119"/>
                        </a:ext>
                      </a:extLst>
                    </a:gridCol>
                    <a:gridCol w="920226">
                      <a:extLst>
                        <a:ext uri="{9D8B030D-6E8A-4147-A177-3AD203B41FA5}">
                          <a16:colId xmlns:a16="http://schemas.microsoft.com/office/drawing/2014/main" val="1593754968"/>
                        </a:ext>
                      </a:extLst>
                    </a:gridCol>
                    <a:gridCol w="920226">
                      <a:extLst>
                        <a:ext uri="{9D8B030D-6E8A-4147-A177-3AD203B41FA5}">
                          <a16:colId xmlns:a16="http://schemas.microsoft.com/office/drawing/2014/main" val="217041315"/>
                        </a:ext>
                      </a:extLst>
                    </a:gridCol>
                    <a:gridCol w="920226">
                      <a:extLst>
                        <a:ext uri="{9D8B030D-6E8A-4147-A177-3AD203B41FA5}">
                          <a16:colId xmlns:a16="http://schemas.microsoft.com/office/drawing/2014/main" val="2264836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639" r="-30198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639" r="-2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25" t="-1639" r="-1013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325" t="-1639" r="-132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94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09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7054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7027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012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563A57-BD09-43A9-ACDC-7939B52835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70487"/>
                  </p:ext>
                </p:extLst>
              </p:nvPr>
            </p:nvGraphicFramePr>
            <p:xfrm>
              <a:off x="8120542" y="2872740"/>
              <a:ext cx="18371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8595">
                      <a:extLst>
                        <a:ext uri="{9D8B030D-6E8A-4147-A177-3AD203B41FA5}">
                          <a16:colId xmlns:a16="http://schemas.microsoft.com/office/drawing/2014/main" val="3615245838"/>
                        </a:ext>
                      </a:extLst>
                    </a:gridCol>
                    <a:gridCol w="918595">
                      <a:extLst>
                        <a:ext uri="{9D8B030D-6E8A-4147-A177-3AD203B41FA5}">
                          <a16:colId xmlns:a16="http://schemas.microsoft.com/office/drawing/2014/main" val="1111796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29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813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05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C563A57-BD09-43A9-ACDC-7939B52835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70487"/>
                  </p:ext>
                </p:extLst>
              </p:nvPr>
            </p:nvGraphicFramePr>
            <p:xfrm>
              <a:off x="8120542" y="2872740"/>
              <a:ext cx="18371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8595">
                      <a:extLst>
                        <a:ext uri="{9D8B030D-6E8A-4147-A177-3AD203B41FA5}">
                          <a16:colId xmlns:a16="http://schemas.microsoft.com/office/drawing/2014/main" val="3615245838"/>
                        </a:ext>
                      </a:extLst>
                    </a:gridCol>
                    <a:gridCol w="918595">
                      <a:extLst>
                        <a:ext uri="{9D8B030D-6E8A-4147-A177-3AD203B41FA5}">
                          <a16:colId xmlns:a16="http://schemas.microsoft.com/office/drawing/2014/main" val="1111796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62" t="-1639" r="-1013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662" t="-1639" r="-132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29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813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05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6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53C6-96E6-4DB0-8CBF-6F628081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bit?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910D3-1DC3-4281-8689-3A0C456D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76" y="2143083"/>
            <a:ext cx="3645199" cy="311057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AE04431-764B-40CB-AEF3-948F9522F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192" y="2143083"/>
            <a:ext cx="4624832" cy="3110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35D45B-33B0-41D4-852E-F826AB837E56}"/>
              </a:ext>
            </a:extLst>
          </p:cNvPr>
          <p:cNvSpPr txBox="1"/>
          <p:nvPr/>
        </p:nvSpPr>
        <p:spPr>
          <a:xfrm>
            <a:off x="2883251" y="570605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SRAM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A650A-E676-4D61-A9D4-6E238C9CF96A}"/>
              </a:ext>
            </a:extLst>
          </p:cNvPr>
          <p:cNvSpPr txBox="1"/>
          <p:nvPr/>
        </p:nvSpPr>
        <p:spPr>
          <a:xfrm>
            <a:off x="7984247" y="570605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9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7929-01E9-4D1D-A26D-9BEDEDBF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682BE8-DDA6-4BDA-A612-6E4976A974A3}"/>
              </a:ext>
            </a:extLst>
          </p:cNvPr>
          <p:cNvSpPr txBox="1"/>
          <p:nvPr/>
        </p:nvSpPr>
        <p:spPr>
          <a:xfrm>
            <a:off x="8432815" y="481097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75491A-EE45-42D0-9BC7-762EF70E9FF1}"/>
              </a:ext>
            </a:extLst>
          </p:cNvPr>
          <p:cNvSpPr txBox="1"/>
          <p:nvPr/>
        </p:nvSpPr>
        <p:spPr>
          <a:xfrm>
            <a:off x="3349073" y="2747483"/>
            <a:ext cx="549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Access Memory(Virtual Memory Address)</a:t>
            </a:r>
            <a:endParaRPr lang="ko-KR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8141B-9840-457B-814F-842294CBBC19}"/>
              </a:ext>
            </a:extLst>
          </p:cNvPr>
          <p:cNvSpPr/>
          <p:nvPr/>
        </p:nvSpPr>
        <p:spPr>
          <a:xfrm>
            <a:off x="1314280" y="4177717"/>
            <a:ext cx="1917935" cy="377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9F15AF-80DD-4854-B7C7-6E4792DFFF76}"/>
              </a:ext>
            </a:extLst>
          </p:cNvPr>
          <p:cNvGrpSpPr/>
          <p:nvPr/>
        </p:nvGrpSpPr>
        <p:grpSpPr>
          <a:xfrm>
            <a:off x="1314280" y="4555222"/>
            <a:ext cx="1917935" cy="880844"/>
            <a:chOff x="1314280" y="4555222"/>
            <a:chExt cx="1917935" cy="8808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B4BB92-2D86-4EA1-8D57-855BB96F3F74}"/>
                </a:ext>
              </a:extLst>
            </p:cNvPr>
            <p:cNvSpPr/>
            <p:nvPr/>
          </p:nvSpPr>
          <p:spPr>
            <a:xfrm>
              <a:off x="1314280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1D3EF9-0CA4-4D8A-B4A0-A16AAE61EA7F}"/>
                </a:ext>
              </a:extLst>
            </p:cNvPr>
            <p:cNvSpPr/>
            <p:nvPr/>
          </p:nvSpPr>
          <p:spPr>
            <a:xfrm>
              <a:off x="2270624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CACADB-E58D-48DC-8CE5-7192532B41CF}"/>
                </a:ext>
              </a:extLst>
            </p:cNvPr>
            <p:cNvSpPr/>
            <p:nvPr/>
          </p:nvSpPr>
          <p:spPr>
            <a:xfrm>
              <a:off x="1792452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9A7F1-3076-4097-A69A-18FD4EB49214}"/>
                </a:ext>
              </a:extLst>
            </p:cNvPr>
            <p:cNvSpPr/>
            <p:nvPr/>
          </p:nvSpPr>
          <p:spPr>
            <a:xfrm>
              <a:off x="2748796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00575A-3CF9-448F-8909-76BA8EBE9371}"/>
                </a:ext>
              </a:extLst>
            </p:cNvPr>
            <p:cNvSpPr/>
            <p:nvPr/>
          </p:nvSpPr>
          <p:spPr>
            <a:xfrm>
              <a:off x="1560014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4D5014-A357-4FFE-8E11-5009D2A58235}"/>
                </a:ext>
              </a:extLst>
            </p:cNvPr>
            <p:cNvSpPr/>
            <p:nvPr/>
          </p:nvSpPr>
          <p:spPr>
            <a:xfrm>
              <a:off x="2516358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230424-3630-4514-AE61-A6291EF0AD98}"/>
                </a:ext>
              </a:extLst>
            </p:cNvPr>
            <p:cNvSpPr/>
            <p:nvPr/>
          </p:nvSpPr>
          <p:spPr>
            <a:xfrm>
              <a:off x="2038186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11B3D6-211F-4568-8089-7108221246A6}"/>
                </a:ext>
              </a:extLst>
            </p:cNvPr>
            <p:cNvSpPr/>
            <p:nvPr/>
          </p:nvSpPr>
          <p:spPr>
            <a:xfrm>
              <a:off x="2994530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26F5FC7-A381-4855-A622-CFF977B70D0F}"/>
              </a:ext>
            </a:extLst>
          </p:cNvPr>
          <p:cNvSpPr/>
          <p:nvPr/>
        </p:nvSpPr>
        <p:spPr>
          <a:xfrm>
            <a:off x="3226206" y="4177717"/>
            <a:ext cx="1917935" cy="377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4F5C9C-8992-4417-B24B-A75F2E2EB5FE}"/>
              </a:ext>
            </a:extLst>
          </p:cNvPr>
          <p:cNvGrpSpPr/>
          <p:nvPr/>
        </p:nvGrpSpPr>
        <p:grpSpPr>
          <a:xfrm>
            <a:off x="3226206" y="4555222"/>
            <a:ext cx="1917935" cy="880844"/>
            <a:chOff x="1314280" y="4555222"/>
            <a:chExt cx="1917935" cy="88084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85F0F0-4C6D-4E68-889D-7005ADA62A5B}"/>
                </a:ext>
              </a:extLst>
            </p:cNvPr>
            <p:cNvSpPr/>
            <p:nvPr/>
          </p:nvSpPr>
          <p:spPr>
            <a:xfrm>
              <a:off x="1314280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F0A023-0A5A-4EC5-973F-2B0FB1259D1A}"/>
                </a:ext>
              </a:extLst>
            </p:cNvPr>
            <p:cNvSpPr/>
            <p:nvPr/>
          </p:nvSpPr>
          <p:spPr>
            <a:xfrm>
              <a:off x="2270624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EB67F3-20AE-49FC-B099-9CA82B37F9DA}"/>
                </a:ext>
              </a:extLst>
            </p:cNvPr>
            <p:cNvSpPr/>
            <p:nvPr/>
          </p:nvSpPr>
          <p:spPr>
            <a:xfrm>
              <a:off x="1792452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B78A25-7B5B-4DF1-A4A4-64DE08F83553}"/>
                </a:ext>
              </a:extLst>
            </p:cNvPr>
            <p:cNvSpPr/>
            <p:nvPr/>
          </p:nvSpPr>
          <p:spPr>
            <a:xfrm>
              <a:off x="2748796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F99E0B-8DEB-4D22-9969-1D9B67C5DE0C}"/>
                </a:ext>
              </a:extLst>
            </p:cNvPr>
            <p:cNvSpPr/>
            <p:nvPr/>
          </p:nvSpPr>
          <p:spPr>
            <a:xfrm>
              <a:off x="1560014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DE1718-8C29-47FA-9E28-749A3C27D761}"/>
                </a:ext>
              </a:extLst>
            </p:cNvPr>
            <p:cNvSpPr/>
            <p:nvPr/>
          </p:nvSpPr>
          <p:spPr>
            <a:xfrm>
              <a:off x="2516358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70FAA11-2FA9-4690-B59E-9B649D650D55}"/>
                </a:ext>
              </a:extLst>
            </p:cNvPr>
            <p:cNvSpPr/>
            <p:nvPr/>
          </p:nvSpPr>
          <p:spPr>
            <a:xfrm>
              <a:off x="2038186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E272585-6B44-4961-A854-082C52A75039}"/>
                </a:ext>
              </a:extLst>
            </p:cNvPr>
            <p:cNvSpPr/>
            <p:nvPr/>
          </p:nvSpPr>
          <p:spPr>
            <a:xfrm>
              <a:off x="2994530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092DEF1-7F17-491A-A725-131A4ECBC1EA}"/>
              </a:ext>
            </a:extLst>
          </p:cNvPr>
          <p:cNvSpPr/>
          <p:nvPr/>
        </p:nvSpPr>
        <p:spPr>
          <a:xfrm>
            <a:off x="5138894" y="4177717"/>
            <a:ext cx="1917935" cy="377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F4E69-7110-4073-BF92-E22E8412A16C}"/>
              </a:ext>
            </a:extLst>
          </p:cNvPr>
          <p:cNvGrpSpPr/>
          <p:nvPr/>
        </p:nvGrpSpPr>
        <p:grpSpPr>
          <a:xfrm>
            <a:off x="5138894" y="4555222"/>
            <a:ext cx="1917935" cy="880844"/>
            <a:chOff x="5138894" y="4555222"/>
            <a:chExt cx="1917935" cy="88084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D969C5-93D4-49A0-A674-64B78B526361}"/>
                </a:ext>
              </a:extLst>
            </p:cNvPr>
            <p:cNvSpPr/>
            <p:nvPr/>
          </p:nvSpPr>
          <p:spPr>
            <a:xfrm>
              <a:off x="5138894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73C0C96-1E6E-4316-9B45-44431FB78C7B}"/>
                </a:ext>
              </a:extLst>
            </p:cNvPr>
            <p:cNvSpPr/>
            <p:nvPr/>
          </p:nvSpPr>
          <p:spPr>
            <a:xfrm>
              <a:off x="6095238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351E2F-FC48-4FDF-AB9D-2ED083E4DEBC}"/>
                </a:ext>
              </a:extLst>
            </p:cNvPr>
            <p:cNvSpPr/>
            <p:nvPr/>
          </p:nvSpPr>
          <p:spPr>
            <a:xfrm>
              <a:off x="5617066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D7C5E8-63B3-4CDB-884D-EEE6C141029C}"/>
                </a:ext>
              </a:extLst>
            </p:cNvPr>
            <p:cNvSpPr/>
            <p:nvPr/>
          </p:nvSpPr>
          <p:spPr>
            <a:xfrm>
              <a:off x="6573410" y="4555222"/>
              <a:ext cx="245734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047EC00-7516-4B1F-81F2-C88BB31BB3D8}"/>
                </a:ext>
              </a:extLst>
            </p:cNvPr>
            <p:cNvSpPr/>
            <p:nvPr/>
          </p:nvSpPr>
          <p:spPr>
            <a:xfrm>
              <a:off x="5384628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0A0B698-252D-41A4-B6FA-B3EA4E0214CC}"/>
                </a:ext>
              </a:extLst>
            </p:cNvPr>
            <p:cNvSpPr/>
            <p:nvPr/>
          </p:nvSpPr>
          <p:spPr>
            <a:xfrm>
              <a:off x="6340972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B31E02-DC08-4093-B975-DBF47E5E58AA}"/>
                </a:ext>
              </a:extLst>
            </p:cNvPr>
            <p:cNvSpPr/>
            <p:nvPr/>
          </p:nvSpPr>
          <p:spPr>
            <a:xfrm>
              <a:off x="5862800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438A46D-71A8-45D4-9C2D-8F117DDB93A8}"/>
                </a:ext>
              </a:extLst>
            </p:cNvPr>
            <p:cNvSpPr/>
            <p:nvPr/>
          </p:nvSpPr>
          <p:spPr>
            <a:xfrm>
              <a:off x="6819144" y="4555222"/>
              <a:ext cx="237685" cy="88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3F3D2215-3C5E-4B81-8260-2F472935A638}"/>
              </a:ext>
            </a:extLst>
          </p:cNvPr>
          <p:cNvSpPr/>
          <p:nvPr/>
        </p:nvSpPr>
        <p:spPr>
          <a:xfrm>
            <a:off x="7292409" y="4555222"/>
            <a:ext cx="245734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077CCC-CCC0-4686-8410-A47C871C5089}"/>
              </a:ext>
            </a:extLst>
          </p:cNvPr>
          <p:cNvSpPr/>
          <p:nvPr/>
        </p:nvSpPr>
        <p:spPr>
          <a:xfrm>
            <a:off x="7778970" y="4555222"/>
            <a:ext cx="245734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48DE48-C2C9-4577-B6D9-60BAE0C9DC9B}"/>
              </a:ext>
            </a:extLst>
          </p:cNvPr>
          <p:cNvSpPr/>
          <p:nvPr/>
        </p:nvSpPr>
        <p:spPr>
          <a:xfrm>
            <a:off x="7538143" y="4555222"/>
            <a:ext cx="237685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B2BB58-63F5-4694-8A69-57152A5634AD}"/>
              </a:ext>
            </a:extLst>
          </p:cNvPr>
          <p:cNvSpPr/>
          <p:nvPr/>
        </p:nvSpPr>
        <p:spPr>
          <a:xfrm>
            <a:off x="7051582" y="4555222"/>
            <a:ext cx="237685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100D3D-B7C7-4576-8EF5-129CE4B26091}"/>
              </a:ext>
            </a:extLst>
          </p:cNvPr>
          <p:cNvSpPr/>
          <p:nvPr/>
        </p:nvSpPr>
        <p:spPr>
          <a:xfrm>
            <a:off x="8024704" y="4555222"/>
            <a:ext cx="237685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810CC7-8059-4A65-8F5C-8EA95CCB7A32}"/>
              </a:ext>
            </a:extLst>
          </p:cNvPr>
          <p:cNvSpPr/>
          <p:nvPr/>
        </p:nvSpPr>
        <p:spPr>
          <a:xfrm>
            <a:off x="9445991" y="4555222"/>
            <a:ext cx="245734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886943-14FD-4ED4-BB68-672391149F96}"/>
              </a:ext>
            </a:extLst>
          </p:cNvPr>
          <p:cNvSpPr/>
          <p:nvPr/>
        </p:nvSpPr>
        <p:spPr>
          <a:xfrm>
            <a:off x="9932552" y="4555222"/>
            <a:ext cx="245734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11F5E3-3A1C-4253-9785-DA077AC08841}"/>
              </a:ext>
            </a:extLst>
          </p:cNvPr>
          <p:cNvSpPr/>
          <p:nvPr/>
        </p:nvSpPr>
        <p:spPr>
          <a:xfrm>
            <a:off x="9691725" y="4555222"/>
            <a:ext cx="237685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E198BE-CDAA-4CFA-AB6E-53009587AB9E}"/>
              </a:ext>
            </a:extLst>
          </p:cNvPr>
          <p:cNvSpPr/>
          <p:nvPr/>
        </p:nvSpPr>
        <p:spPr>
          <a:xfrm>
            <a:off x="10178286" y="4555222"/>
            <a:ext cx="237685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7D0144-92A1-4B95-9E27-AF5DAAE59AA4}"/>
              </a:ext>
            </a:extLst>
          </p:cNvPr>
          <p:cNvSpPr/>
          <p:nvPr/>
        </p:nvSpPr>
        <p:spPr>
          <a:xfrm>
            <a:off x="8959430" y="4555222"/>
            <a:ext cx="245734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26D0-246A-4939-BC86-BB8865542FEF}"/>
              </a:ext>
            </a:extLst>
          </p:cNvPr>
          <p:cNvSpPr/>
          <p:nvPr/>
        </p:nvSpPr>
        <p:spPr>
          <a:xfrm>
            <a:off x="9205164" y="4555222"/>
            <a:ext cx="237685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B8A7B-4A9C-4FB8-92AF-ECF83B73AC10}"/>
              </a:ext>
            </a:extLst>
          </p:cNvPr>
          <p:cNvSpPr txBox="1"/>
          <p:nvPr/>
        </p:nvSpPr>
        <p:spPr>
          <a:xfrm>
            <a:off x="1946083" y="370793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446683-B635-4CF2-A95F-8A913BA596EA}"/>
              </a:ext>
            </a:extLst>
          </p:cNvPr>
          <p:cNvSpPr txBox="1"/>
          <p:nvPr/>
        </p:nvSpPr>
        <p:spPr>
          <a:xfrm>
            <a:off x="3863199" y="370793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BDA945-BF07-4764-9586-633BF35105CA}"/>
              </a:ext>
            </a:extLst>
          </p:cNvPr>
          <p:cNvSpPr txBox="1"/>
          <p:nvPr/>
        </p:nvSpPr>
        <p:spPr>
          <a:xfrm>
            <a:off x="5780315" y="370793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53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185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Theme</vt:lpstr>
      <vt:lpstr>Computer System - 1</vt:lpstr>
      <vt:lpstr>Contents</vt:lpstr>
      <vt:lpstr>Computer Science?</vt:lpstr>
      <vt:lpstr>Why?</vt:lpstr>
      <vt:lpstr>Digital?</vt:lpstr>
      <vt:lpstr>bit?</vt:lpstr>
      <vt:lpstr>Boolean algebra</vt:lpstr>
      <vt:lpstr>bit?</vt:lpstr>
      <vt:lpstr>bit?</vt:lpstr>
      <vt:lpstr>How to represent data?</vt:lpstr>
      <vt:lpstr>Hexadecimal representation</vt:lpstr>
      <vt:lpstr>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- 1</dc:title>
  <dc:creator>Hatchling</dc:creator>
  <cp:lastModifiedBy>Hatchling</cp:lastModifiedBy>
  <cp:revision>108</cp:revision>
  <dcterms:created xsi:type="dcterms:W3CDTF">2017-11-16T07:57:30Z</dcterms:created>
  <dcterms:modified xsi:type="dcterms:W3CDTF">2018-03-19T17:04:00Z</dcterms:modified>
</cp:coreProperties>
</file>