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C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0CBF-2AF6-462E-B18B-0AC2AE351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09B9D-C889-49F5-8422-B97143593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6361-950F-4819-9FAA-32718A68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D75F-CD1A-46B4-8DEA-760F6D25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CE75-BF09-45BA-AC98-D42694A9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AFF8-0616-453E-A385-85A09EF3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69F6C-3CC3-4631-BC8C-BC44C0000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3884-2ED2-42F2-98ED-34368DAF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7EA1-F2F1-4C56-BB97-4F3AD48A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680D-49F8-4C88-BCF6-995CA688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8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47CE6-D583-4F87-83FB-8618EC917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31DFB-CAF0-4251-877D-08DAF40B1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A8BDD-2E0A-4CB8-B8B6-E0CBE063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1CC6-6AE4-415B-A292-6031CE9C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1D23C-3ED1-4B51-BB6C-8E5E1ABB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6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6880-BC5E-469F-B644-8975970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601F-2213-4A0C-BFAF-AD5EC8AD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49B8-1DCE-405A-89D9-A71A4C2D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AFE0-FBEE-436A-AAED-6CDCAB37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0C7A-ADDB-4030-9A73-5E74C94E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9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F5D9-CD8D-4F5E-9E5F-2962DD99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E399-6B96-411B-A27E-8B05957B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8D57-5BE4-4BA5-ABD2-9B45B037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42EA-50F2-4DE8-ADE5-FD005090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80DC-CDCF-4166-BFEC-843B9D1A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BA49-8F45-4BFA-9F46-CC79A08F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A195-2BE8-4D67-A3B2-6DB943D0B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B6F27-C43C-4905-A573-8666D51E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82A19-8446-4295-95EF-0B88A532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F5972-47DE-45F5-92F0-633BBA89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E01D-9F08-4A71-9F01-CB8572E4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7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760F-9E09-4C7A-86FF-6B3F5AD0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D1653-E54C-4F35-BF44-6567FA7BC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CB426-4929-40E6-97E3-B4A288A4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7537D-F6A8-4A75-8AF2-A89993B1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43AC4-0D41-4EAA-98E2-19B5CFB07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13C12-DFCB-4382-A528-AA30598A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91FB1-1A6C-4384-90E7-789D48E3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DD655-936D-4CFF-A218-164BF248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4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F2AE-C0F3-4CA1-8692-835F662C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FCF7D-F14E-497E-B7F5-5B1FC06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31EA0-00AF-4FBD-8004-95D24D57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6F34A-7358-43A8-B44D-B9C9BF68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3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EA686-3CB0-400D-A334-38DC5A82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79974-7E85-4B83-94FF-DE33B812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203F4-ACB1-4A71-86FF-45C316C3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D89D-554D-426F-8F11-9DCBDA8B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221B-68AF-420C-90B1-17F4D065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AD2C8-6FB0-4867-B014-2CA95673A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EC51D-2FDB-4DEB-A1BF-CD403C84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882C3-4083-4BB5-948B-DEF9583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CF6DC-E780-4418-96F0-44E69D7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7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64C1-13CA-4942-B736-5180C039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15A4-E383-4279-B310-817620EA1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12A15-18DF-4AF8-B868-8429FC4E2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57BEB-E53C-440E-842F-6A357CE2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3C145-604A-4032-B6CB-EC75BD8B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8BA8-9DC4-47A4-88F7-377FE677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8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FD246-095E-4368-B8B0-A20AC146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2EE78-FAC8-4175-A372-18360AB9E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7D6C-7612-408B-86A3-1B8B55441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283C-3BB2-4FE3-B0CB-BF1E74B9E48C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1283-CDFF-4B73-B43A-683472CBB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45C6-F209-4DF0-80A4-EC94BD256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2C76-6270-4362-97BD-730E20AE40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ECB6-4BBB-4B9D-994E-F78492325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CS:APP - 2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9CCFF-9D17-415D-B471-93A321726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5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D3B7-BD1D-4BE2-BADF-BC9F6C06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1084-CC7D-4BA7-9069-540263C7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represent data?</a:t>
            </a:r>
          </a:p>
          <a:p>
            <a:endParaRPr lang="en-US" altLang="ko-KR" dirty="0"/>
          </a:p>
          <a:p>
            <a:r>
              <a:rPr lang="en-US" altLang="ko-KR" dirty="0"/>
              <a:t>Word</a:t>
            </a:r>
          </a:p>
          <a:p>
            <a:endParaRPr lang="en-US" altLang="ko-KR" dirty="0"/>
          </a:p>
          <a:p>
            <a:r>
              <a:rPr lang="en-US" altLang="ko-KR" dirty="0"/>
              <a:t>Bitwise operation</a:t>
            </a:r>
          </a:p>
        </p:txBody>
      </p:sp>
    </p:spTree>
    <p:extLst>
      <p:ext uri="{BB962C8B-B14F-4D97-AF65-F5344CB8AC3E}">
        <p14:creationId xmlns:p14="http://schemas.microsoft.com/office/powerpoint/2010/main" val="210422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AF2A-866D-4E7D-A38E-457853CE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represent data?</a:t>
            </a:r>
            <a:endParaRPr lang="ko-KR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82C5C0-83A4-4FCA-9E91-6C7038128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42423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889706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6377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99002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115451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How to interpret bit pattern into various forms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5456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00000000000001001100100110001011 -&gt; 0x0004C98B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4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Real(IEEE-754)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Character(ASCII)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Colour</a:t>
                      </a:r>
                      <a:r>
                        <a:rPr lang="en-US" altLang="ko-KR" dirty="0"/>
                        <a:t>(ARGB)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0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313739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4.39642E-40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 EQT É </a:t>
                      </a:r>
                      <a:r>
                        <a:rPr lang="en-US" altLang="ko-KR" b="1" dirty="0"/>
                        <a:t>‹</a:t>
                      </a:r>
                      <a:r>
                        <a:rPr lang="en-US" altLang="ko-KR" dirty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4C8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45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30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E0F2-4F76-49E3-B77E-E8F9CA74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3EB8-7A2A-45B6-A0BC-A33184CB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unit of data - instruction</a:t>
            </a:r>
          </a:p>
          <a:p>
            <a:endParaRPr lang="en-US" dirty="0"/>
          </a:p>
          <a:p>
            <a:r>
              <a:rPr lang="en-US"/>
              <a:t>Fixed-size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0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185D-D843-42CB-BB0D-F6FB7255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B937E8-4610-4528-B1C0-06B817BBC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845735"/>
              </p:ext>
            </p:extLst>
          </p:nvPr>
        </p:nvGraphicFramePr>
        <p:xfrm>
          <a:off x="1401686" y="2390600"/>
          <a:ext cx="4413190" cy="20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638">
                  <a:extLst>
                    <a:ext uri="{9D8B030D-6E8A-4147-A177-3AD203B41FA5}">
                      <a16:colId xmlns:a16="http://schemas.microsoft.com/office/drawing/2014/main" val="443495503"/>
                    </a:ext>
                  </a:extLst>
                </a:gridCol>
                <a:gridCol w="882638">
                  <a:extLst>
                    <a:ext uri="{9D8B030D-6E8A-4147-A177-3AD203B41FA5}">
                      <a16:colId xmlns:a16="http://schemas.microsoft.com/office/drawing/2014/main" val="3915941245"/>
                    </a:ext>
                  </a:extLst>
                </a:gridCol>
                <a:gridCol w="882638">
                  <a:extLst>
                    <a:ext uri="{9D8B030D-6E8A-4147-A177-3AD203B41FA5}">
                      <a16:colId xmlns:a16="http://schemas.microsoft.com/office/drawing/2014/main" val="1165790442"/>
                    </a:ext>
                  </a:extLst>
                </a:gridCol>
                <a:gridCol w="882638">
                  <a:extLst>
                    <a:ext uri="{9D8B030D-6E8A-4147-A177-3AD203B41FA5}">
                      <a16:colId xmlns:a16="http://schemas.microsoft.com/office/drawing/2014/main" val="3132387852"/>
                    </a:ext>
                  </a:extLst>
                </a:gridCol>
                <a:gridCol w="882638">
                  <a:extLst>
                    <a:ext uri="{9D8B030D-6E8A-4147-A177-3AD203B41FA5}">
                      <a16:colId xmlns:a16="http://schemas.microsoft.com/office/drawing/2014/main" val="3084049812"/>
                    </a:ext>
                  </a:extLst>
                </a:gridCol>
              </a:tblGrid>
              <a:tr h="415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|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^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987527"/>
                  </a:ext>
                </a:extLst>
              </a:tr>
              <a:tr h="415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684558"/>
                  </a:ext>
                </a:extLst>
              </a:tr>
              <a:tr h="415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467953"/>
                  </a:ext>
                </a:extLst>
              </a:tr>
              <a:tr h="415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58928"/>
                  </a:ext>
                </a:extLst>
              </a:tr>
              <a:tr h="415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0137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FD2088-E731-43A5-B23A-144D31156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5016"/>
              </p:ext>
            </p:extLst>
          </p:nvPr>
        </p:nvGraphicFramePr>
        <p:xfrm>
          <a:off x="8185212" y="2811661"/>
          <a:ext cx="1762220" cy="1234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10">
                  <a:extLst>
                    <a:ext uri="{9D8B030D-6E8A-4147-A177-3AD203B41FA5}">
                      <a16:colId xmlns:a16="http://schemas.microsoft.com/office/drawing/2014/main" val="3452712812"/>
                    </a:ext>
                  </a:extLst>
                </a:gridCol>
                <a:gridCol w="881110">
                  <a:extLst>
                    <a:ext uri="{9D8B030D-6E8A-4147-A177-3AD203B41FA5}">
                      <a16:colId xmlns:a16="http://schemas.microsoft.com/office/drawing/2014/main" val="2322773526"/>
                    </a:ext>
                  </a:extLst>
                </a:gridCol>
              </a:tblGrid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marL="101480" marR="101480" marT="50740" marB="50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!a</a:t>
                      </a:r>
                    </a:p>
                  </a:txBody>
                  <a:tcPr marL="101480" marR="101480" marT="50740" marB="50740" anchor="ctr"/>
                </a:tc>
                <a:extLst>
                  <a:ext uri="{0D108BD9-81ED-4DB2-BD59-A6C34878D82A}">
                    <a16:rowId xmlns:a16="http://schemas.microsoft.com/office/drawing/2014/main" val="2599209376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101480" marR="101480" marT="50740" marB="50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01480" marR="101480" marT="50740" marB="50740" anchor="ctr"/>
                </a:tc>
                <a:extLst>
                  <a:ext uri="{0D108BD9-81ED-4DB2-BD59-A6C34878D82A}">
                    <a16:rowId xmlns:a16="http://schemas.microsoft.com/office/drawing/2014/main" val="3877895114"/>
                  </a:ext>
                </a:extLst>
              </a:tr>
              <a:tr h="411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101480" marR="101480" marT="50740" marB="50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101480" marR="101480" marT="50740" marB="50740" anchor="ctr"/>
                </a:tc>
                <a:extLst>
                  <a:ext uri="{0D108BD9-81ED-4DB2-BD59-A6C34878D82A}">
                    <a16:rowId xmlns:a16="http://schemas.microsoft.com/office/drawing/2014/main" val="46929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1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A71E-FC57-4E37-881D-9F141BF8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41EB-F574-4793-895B-F6C34509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field / Masking</a:t>
            </a:r>
          </a:p>
          <a:p>
            <a:endParaRPr lang="en-US" dirty="0"/>
          </a:p>
          <a:p>
            <a:r>
              <a:rPr lang="en-US" dirty="0"/>
              <a:t>Linux file permission ( </a:t>
            </a:r>
            <a:r>
              <a:rPr lang="en-US" dirty="0" err="1"/>
              <a:t>umask</a:t>
            </a:r>
            <a:r>
              <a:rPr lang="en-US" dirty="0"/>
              <a:t> / </a:t>
            </a:r>
            <a:r>
              <a:rPr lang="en-US" dirty="0" err="1"/>
              <a:t>chmod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802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9728-4F39-45E0-B734-05C3DCCD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left/right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A72FA-4E75-4704-A3BD-BFE30A9C6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Left shift</a:t>
                </a:r>
              </a:p>
              <a:p>
                <a:pPr lvl="1"/>
                <a:r>
                  <a:rPr lang="en-US" dirty="0"/>
                  <a:t>Ex) 00010110 &lt;&lt; 1 == 00101100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×2=44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Arithmetic right shift</a:t>
                </a:r>
              </a:p>
              <a:p>
                <a:pPr lvl="1"/>
                <a:r>
                  <a:rPr lang="en-US" dirty="0"/>
                  <a:t>Ex) 11001100 &gt;&gt; 2 == 11110011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−52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=−13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Logical right shift</a:t>
                </a:r>
              </a:p>
              <a:p>
                <a:pPr lvl="1"/>
                <a:r>
                  <a:rPr lang="en-US" dirty="0"/>
                  <a:t>Ex) 11001100 &gt;&gt; 3 == 00011001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AA72FA-4E75-4704-A3BD-BFE30A9C6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23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Theme</vt:lpstr>
      <vt:lpstr>CS:APP - 2</vt:lpstr>
      <vt:lpstr>Contents</vt:lpstr>
      <vt:lpstr>How to represent data?</vt:lpstr>
      <vt:lpstr>Word</vt:lpstr>
      <vt:lpstr>Bitwise operation</vt:lpstr>
      <vt:lpstr>Bitwise operation</vt:lpstr>
      <vt:lpstr>Bitwise left/right shift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CS:APP - 2</dc:title>
  <dc:creator>정욱 박</dc:creator>
  <cp:lastModifiedBy>정욱 박</cp:lastModifiedBy>
  <cp:revision>112</cp:revision>
  <dcterms:created xsi:type="dcterms:W3CDTF">2018-02-23T15:57:00Z</dcterms:created>
  <dcterms:modified xsi:type="dcterms:W3CDTF">2018-06-07T12:57:39Z</dcterms:modified>
</cp:coreProperties>
</file>