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26F-7F9A-44A2-B439-BE4EC0DA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C160-1475-452B-9C19-68BBE8E48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5BA4-CBBF-4FE6-82CA-30A93C42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B1F9-05D3-414D-A116-ADEB4A60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ED06-2424-4EB5-B23D-F0183E10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C3C-CB57-4737-BB67-B54A8BFC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4B815-653D-4331-92CE-D0BEF83CB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7D44-C2AD-4F9E-96E6-02B04C12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0FD8-FFB4-4E3D-A48A-C47E761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C67D-0976-49E5-91D0-E90BEDED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AB8D1-972A-4B4C-9EC6-E2ECB3E7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310E0-31C5-4EA4-A133-CA2FC152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66F7-14C4-4328-BAC2-968FB0A2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7094-69CA-4FF4-9955-E520FADC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38B1-4F51-409A-AEA8-FFB7A67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377C-44A5-4D8D-A68A-7EA13C9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C60-0DF9-4CF2-B322-E6A968B5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2D47-90D7-4554-AB3C-F9631B1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E3A5-5D85-49DE-9ADE-785837F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99E3-D7D2-4497-A7EA-A32DD952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A3C2-6E9E-4173-9104-9E1CFA5D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98A50-0E4F-41AB-83FF-15CA19553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709BF-159D-4333-94FD-BDB906D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0695-527D-4327-A266-20EDE69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1B0F-F1AF-4237-99C4-04D4D04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D7F2-1B5F-4ACD-9A8A-D72AED0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04C5-69CD-477E-9D5B-E934256A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9F8D-BFFB-4A0D-A6EF-DC8CA5C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7BC58-51C2-4992-AE78-FDF7A720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1FA9-08CE-4B6C-BB74-B6A025DB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8FD7-FE6A-4657-AB1C-B9515AC3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B269-E04D-4435-B10C-243AE9E9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9C197-29F2-4154-9E92-A1A206B9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B1F7-7BAE-4DC0-9CDF-D8C80BA5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0A74E-9431-49F1-AC34-13CBD946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72E86-D0E1-4BF4-899D-641359E3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5E586-7B91-46E3-8410-EB44618C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C46E-1B03-4C23-B35D-B6760F20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D7092-0166-40BC-98C9-67FAAB0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5337-F136-4AFF-9300-8FA326B5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ECF1D-27DD-401C-9DA2-01F2859E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9CE8-DF3C-4BA4-9BD9-17817558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17D7F-4509-49C8-9721-38E1001E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F8DC5-09FA-4B75-A1E0-1BEC772D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CEFA5-DE38-49CB-9198-B8C91719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E458-BB0D-4D21-A911-1F1A56CC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272C-ECDD-4099-98EA-5E2964D5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BB51-187B-4B84-9E44-14169F0D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5F6E-7729-4F0E-AA11-396DFD28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FC18-454F-4E96-8CE8-F28C3C94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2FFA-A601-4691-B702-B9B80619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945C-5503-4515-A00D-2D19F539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12B9-A441-45EA-8874-274C7F95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4D324-DBA9-421F-836E-8130206D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83388-5A56-4D91-A5B4-FB1984C5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E9686-7F0C-430A-8751-1B0FAA0E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B68FC-4B3B-4E8E-A080-0ABB905F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E90C6-0F89-4F81-A007-1B2F195F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E81E7-0956-4113-960C-D9209B74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9DC8-E7F8-4D4A-A0B3-D31E9616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639D-6C67-430F-80A2-66912B2C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0B3F-4F60-4CA2-8FEC-52A08600B97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E451-0BE9-45B3-BD8B-13AC5509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FD8B-AE76-47A7-BB30-8F313DE50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9048-FB55-4C9B-B684-822B331A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512-D9F4-4068-8187-62A9A4131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System </a:t>
            </a:r>
            <a:r>
              <a:rPr lang="en-US" dirty="0"/>
              <a:t>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3ADCB-8AB5-4E9F-B29D-708E13CFE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CA29-1CE4-414B-A079-32E4D8D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23F6-D093-4751-98D6-3F5FC268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Two’s complement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E46C-EB6A-463F-874C-B81D716F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CE91-E0B9-419C-8E32-B15D0753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E5CA-4F05-469C-9DEB-3E6F6B88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F16B-162B-4B79-89ED-E086BDDC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Computer System - 3</vt:lpstr>
      <vt:lpstr>Contents</vt:lpstr>
      <vt:lpstr>Integer</vt:lpstr>
      <vt:lpstr>Two’s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CS:APP - 3</dc:title>
  <dc:creator>Hatchling</dc:creator>
  <cp:lastModifiedBy>정욱 박</cp:lastModifiedBy>
  <cp:revision>9</cp:revision>
  <dcterms:created xsi:type="dcterms:W3CDTF">2018-05-07T12:55:55Z</dcterms:created>
  <dcterms:modified xsi:type="dcterms:W3CDTF">2018-05-18T06:32:50Z</dcterms:modified>
</cp:coreProperties>
</file>