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0eb49c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0eb49c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0eb49ce9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0eb49ce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eb49ce9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eb49ce9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0eb49ce9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0eb49ce9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eb49ce9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eb49ce9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eb49ce9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0eb49ce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0eb49ce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0eb49ce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eb49ce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0eb49ce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ducative.io/blog/natural-language-processing-with-python-guide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medium.com/mlearning-ai/basic-steps-in-natural-language-processing-pipeline-763cd299dd99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koushik1102.medium.com/nlp-bag-of-words-and-tf-idf-explained-fd1f49dce7c4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towardsdatascience.com/the-complete-guide-for-topics-extraction-in-python-a6aaa6cedbbc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9375"/>
            <a:ext cx="85206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Natural Language Processing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06125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6125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Psychometrics,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50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600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statements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Theory building in psychology is a difficult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Psychology relies on latent variables (psychological constructs/ traits)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 define these constructs, we need: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Theoretical understanding of the observable character (operationalization)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All interactions with other constructs (scope of interaction)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Ensure that the constructs are appropriate (validity and reliability)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/>
              <a:t>Text analyses have made it easier to find psychometric patterns in the data. However, how can we extract the tokens that are relevant to our psychological construct?</a:t>
            </a:r>
            <a:endParaRPr b="1" i="1"/>
          </a:p>
        </p:txBody>
      </p:sp>
      <p:grpSp>
        <p:nvGrpSpPr>
          <p:cNvPr id="65" name="Google Shape;65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7" name="Google Shape;67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NLP?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18507"/>
          <a:stretch/>
        </p:blipFill>
        <p:spPr>
          <a:xfrm>
            <a:off x="1896950" y="1017725"/>
            <a:ext cx="4838700" cy="394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6" name="Google Shape;76;p15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4527900"/>
            <a:ext cx="83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https://www.educative.io/blog/natural-language-processing-with-python-guide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33144" cy="42230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382000" y="19060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https://medium.com/mlearning-ai/basic-steps-in-natural-language-processing-pipeline-763cd299dd99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5" name="Google Shape;85;p16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6" name="Google Shape;86;p16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Input -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11700" y="1300100"/>
            <a:ext cx="2045100" cy="365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087875" y="2194750"/>
            <a:ext cx="1843500" cy="14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Summarization of text using modelling approaches, e.g. Latent Dirichlet Allocation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92475" y="1420150"/>
            <a:ext cx="1750800" cy="7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Document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word1, word2, word3, word4, ….. wordN</a:t>
            </a:r>
            <a:endParaRPr sz="1200"/>
          </a:p>
        </p:txBody>
      </p:sp>
      <p:sp>
        <p:nvSpPr>
          <p:cNvPr id="95" name="Google Shape;95;p17"/>
          <p:cNvSpPr/>
          <p:nvPr/>
        </p:nvSpPr>
        <p:spPr>
          <a:xfrm>
            <a:off x="392475" y="2258350"/>
            <a:ext cx="1750800" cy="7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Document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word1, word2, word3, word4, ….. wordN</a:t>
            </a:r>
            <a:endParaRPr sz="1200"/>
          </a:p>
        </p:txBody>
      </p:sp>
      <p:sp>
        <p:nvSpPr>
          <p:cNvPr id="96" name="Google Shape;96;p17"/>
          <p:cNvSpPr/>
          <p:nvPr/>
        </p:nvSpPr>
        <p:spPr>
          <a:xfrm>
            <a:off x="392475" y="3096550"/>
            <a:ext cx="1750800" cy="7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Document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word1, word2, word3, word4, ….. wordN</a:t>
            </a:r>
            <a:endParaRPr sz="1200"/>
          </a:p>
        </p:txBody>
      </p:sp>
      <p:sp>
        <p:nvSpPr>
          <p:cNvPr id="97" name="Google Shape;97;p17"/>
          <p:cNvSpPr/>
          <p:nvPr/>
        </p:nvSpPr>
        <p:spPr>
          <a:xfrm>
            <a:off x="392475" y="4101500"/>
            <a:ext cx="1750800" cy="7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Document 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word1, word2, word3, word4, ….. wordN</a:t>
            </a:r>
            <a:endParaRPr sz="1200"/>
          </a:p>
        </p:txBody>
      </p:sp>
      <p:sp>
        <p:nvSpPr>
          <p:cNvPr id="98" name="Google Shape;98;p17"/>
          <p:cNvSpPr/>
          <p:nvPr/>
        </p:nvSpPr>
        <p:spPr>
          <a:xfrm>
            <a:off x="392475" y="3914425"/>
            <a:ext cx="1750800" cy="18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….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376775" y="2891925"/>
            <a:ext cx="635400" cy="29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-3331328">
            <a:off x="4990561" y="2791131"/>
            <a:ext cx="635414" cy="29432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00" y="60375"/>
            <a:ext cx="3186924" cy="235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63919" t="0"/>
          <a:stretch/>
        </p:blipFill>
        <p:spPr>
          <a:xfrm rot="-5400000">
            <a:off x="5607262" y="3339437"/>
            <a:ext cx="2494351" cy="11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 rot="1934084">
            <a:off x="5113169" y="3336697"/>
            <a:ext cx="635559" cy="2943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654775" y="229100"/>
            <a:ext cx="794400" cy="491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64925" y="3220675"/>
            <a:ext cx="255000" cy="4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707825" y="2772175"/>
            <a:ext cx="794400" cy="942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Identified construct based on a database</a:t>
            </a:r>
            <a:endParaRPr sz="1000"/>
          </a:p>
        </p:txBody>
      </p:sp>
      <p:cxnSp>
        <p:nvCxnSpPr>
          <p:cNvPr id="107" name="Google Shape;107;p17"/>
          <p:cNvCxnSpPr>
            <a:stCxn id="105" idx="3"/>
            <a:endCxn id="106" idx="1"/>
          </p:cNvCxnSpPr>
          <p:nvPr/>
        </p:nvCxnSpPr>
        <p:spPr>
          <a:xfrm>
            <a:off x="7319925" y="3243325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8" name="Google Shape;108;p17"/>
          <p:cNvGrpSpPr/>
          <p:nvPr/>
        </p:nvGrpSpPr>
        <p:grpSpPr>
          <a:xfrm>
            <a:off x="3676561" y="4445556"/>
            <a:ext cx="1069031" cy="572649"/>
            <a:chOff x="412025" y="3711450"/>
            <a:chExt cx="2530850" cy="1323125"/>
          </a:xfrm>
        </p:grpSpPr>
        <p:pic>
          <p:nvPicPr>
            <p:cNvPr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0" name="Google Shape;110;p17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Bag of words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0" y="1155075"/>
            <a:ext cx="629602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993100" y="1083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https://koushik1102.medium.com/nlp-bag-of-words-and-tf-idf-explained-fd1f49dce7c4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763261" y="745831"/>
            <a:ext cx="1069031" cy="572649"/>
            <a:chOff x="412025" y="3711450"/>
            <a:chExt cx="2530850" cy="1323125"/>
          </a:xfrm>
        </p:grpSpPr>
        <p:pic>
          <p:nvPicPr>
            <p:cNvPr id="119" name="Google Shape;119;p18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0" name="Google Shape;120;p18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Latent </a:t>
            </a:r>
            <a:r>
              <a:rPr lang="es"/>
              <a:t>Dirichlet</a:t>
            </a:r>
            <a:r>
              <a:rPr lang="es"/>
              <a:t> Allocation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027950" y="777050"/>
            <a:ext cx="61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38" y="1361050"/>
            <a:ext cx="6119914" cy="35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712375" y="445025"/>
            <a:ext cx="3534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4"/>
              </a:rPr>
              <a:t>https://towardsdatascience.com/the-complete-guide-for-topics-extraction-in-python-a6aaa6cedbbc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992800" y="4762475"/>
            <a:ext cx="3158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 uploaded this as a pdf.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7763261" y="4388356"/>
            <a:ext cx="1069031" cy="572649"/>
            <a:chOff x="412025" y="3711450"/>
            <a:chExt cx="2530850" cy="1323125"/>
          </a:xfrm>
        </p:grpSpPr>
        <p:pic>
          <p:nvPicPr>
            <p:cNvPr id="131" name="Google Shape;131;p19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32" name="Google Shape;132;p19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892350" y="1829800"/>
            <a:ext cx="637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Go to Jupyter notebook 9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39" name="Google Shape;139;p20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40" name="Google Shape;140;p20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