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eb49c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eb49c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0eb49ce9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0eb49ce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0ddefc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90ddefc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90ddefc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90ddefc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eb49ce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eb49ce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vankessel.io/visualizing-complex-functions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corpnce.com/understanding-the-different-types-of-probability-distribution-curves-in-statistic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articles/srep04516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link.springer.com/article/10.1007/s00477-020-01900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9375"/>
            <a:ext cx="85206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Numbers and distributions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6125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6125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Psychometrics,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50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600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Fundamentals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/>
        </p:nvSpPr>
        <p:spPr>
          <a:xfrm>
            <a:off x="4993125" y="41358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https://vankessel.io/visualizing-complex-functions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19050"/>
            <a:ext cx="8192998" cy="2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96300" y="39765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https://www.corpnce.com/understanding-the-different-types-of-probability-distribution-curves-in-statistics/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100400"/>
            <a:ext cx="67437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Mixtures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263300"/>
            <a:ext cx="46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https://www.nature.com/articles/srep04516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200" y="1170125"/>
            <a:ext cx="3890399" cy="37654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22408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https://link.springer.com/article/10.1007/s00477-020-01900-2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892350" y="1829800"/>
            <a:ext cx="637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Go to Jupyter notebook 10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9" name="Google Shape;89;p17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0" name="Google Shape;90;p17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