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35a9c40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35a9c40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4145af28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4145af28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4145af28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4145af28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4145af28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4145af2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35a9c40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35a9c40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injatables.com/bad-data-visualization-examples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lotly.com/python/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s://plotly.com/graphing-libraries/" TargetMode="External"/><Relationship Id="rId6" Type="http://schemas.openxmlformats.org/officeDocument/2006/relationships/hyperlink" Target="https://python-graph-gallery.com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hyperlink" Target="https://bio1220.biosci.gatech.edu/life-birth-or-formation-of-biological-systems/how-do-we-know-about-the-history-life-on-earth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emanticscholar.org/reader/751ad2037eed704898b098e36ddf0a9f250a56a1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875"/>
            <a:ext cx="8520600" cy="11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Advanced Visualization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19550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7450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</a:t>
            </a:r>
            <a:r>
              <a:rPr lang="es" sz="2800">
                <a:solidFill>
                  <a:srgbClr val="595959"/>
                </a:solidFill>
              </a:rPr>
              <a:t>Psychometrics</a:t>
            </a:r>
            <a:r>
              <a:rPr lang="es" sz="2800">
                <a:solidFill>
                  <a:srgbClr val="595959"/>
                </a:solidFill>
              </a:rPr>
              <a:t>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925" y="3760888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200" y="3711463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30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/>
              <a:t>Images tell stories, and also distort them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250075" y="3935988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[1]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https://ninjatables.com/bad-data-visualization-examples/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ood Data Visualization Examples: Life expectancy report"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34375"/>
            <a:ext cx="3837000" cy="19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29250"/>
            <a:ext cx="5097684" cy="1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936050" y="1394425"/>
            <a:ext cx="30000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282828"/>
                </a:solidFill>
                <a:highlight>
                  <a:srgbClr val="FFFFFF"/>
                </a:highlight>
              </a:rPr>
              <a:t>Examples of plotting badly</a:t>
            </a:r>
            <a:endParaRPr sz="135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Char char="●"/>
            </a:pPr>
            <a:r>
              <a:rPr lang="es" sz="1350">
                <a:solidFill>
                  <a:srgbClr val="282828"/>
                </a:solidFill>
                <a:highlight>
                  <a:srgbClr val="FFFFFF"/>
                </a:highlight>
              </a:rPr>
              <a:t>Using the wrong graphs or charts for a particular purpose [1]</a:t>
            </a:r>
            <a:endParaRPr sz="135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Char char="●"/>
            </a:pPr>
            <a:r>
              <a:rPr lang="es" sz="1350">
                <a:solidFill>
                  <a:srgbClr val="282828"/>
                </a:solidFill>
                <a:highlight>
                  <a:srgbClr val="FFFFFF"/>
                </a:highlight>
              </a:rPr>
              <a:t>Make better use of colors. [1]</a:t>
            </a:r>
            <a:endParaRPr sz="135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Char char="●"/>
            </a:pPr>
            <a:r>
              <a:rPr lang="es" sz="1350">
                <a:solidFill>
                  <a:srgbClr val="282828"/>
                </a:solidFill>
                <a:highlight>
                  <a:srgbClr val="FFFFFF"/>
                </a:highlight>
              </a:rPr>
              <a:t>Creating misleading graphs or charts [1]</a:t>
            </a:r>
            <a:endParaRPr sz="1350">
              <a:solidFill>
                <a:srgbClr val="282828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350"/>
              <a:buChar char="●"/>
            </a:pPr>
            <a:r>
              <a:rPr lang="es" sz="1350">
                <a:solidFill>
                  <a:srgbClr val="282828"/>
                </a:solidFill>
                <a:highlight>
                  <a:srgbClr val="FFFFFF"/>
                </a:highlight>
              </a:rPr>
              <a:t>Incorporating too much information in one graph [1]</a:t>
            </a:r>
            <a:endParaRPr sz="1350">
              <a:solidFill>
                <a:srgbClr val="282828"/>
              </a:solidFill>
              <a:highlight>
                <a:srgbClr val="FFFFFF"/>
              </a:highlight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9" name="Google Shape;69;p14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0" name="Google Shape;70;p14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Types of graphs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120000" y="1152475"/>
            <a:ext cx="26166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https://plotly.com/python/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250" y="906638"/>
            <a:ext cx="4853025" cy="40187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20000" y="2116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https://plotly.com/graphing-libraries/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20000" y="30480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6"/>
              </a:rPr>
              <a:t>https://python-graph-gallery.com/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1" name="Google Shape;81;p15"/>
            <p:cNvPicPr preferRelativeResize="0"/>
            <p:nvPr/>
          </p:nvPicPr>
          <p:blipFill rotWithShape="1">
            <a:blip r:embed="rId7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2" name="Google Shape;82;p15"/>
            <p:cNvPicPr preferRelativeResize="0"/>
            <p:nvPr/>
          </p:nvPicPr>
          <p:blipFill rotWithShape="1">
            <a:blip r:embed="rId8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Tree thinking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8879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984950" y="37290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https://bio1220.biosci.gatech.edu/life-birth-or-formation-of-biological-systems/how-do-we-know-about-the-history-life-on-earth/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1" name="Google Shape;91;p16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2" name="Google Shape;92;p16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Network thinking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382550" y="12398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https://www.semanticscholar.org/reader/751ad2037eed704898b098e36ddf0a9f250a56a1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9575" y="445025"/>
            <a:ext cx="452763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151" y="2508675"/>
            <a:ext cx="3587026" cy="155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02" name="Google Shape;102;p17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3" name="Google Shape;103;p17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Filter the final_df dataframe (the one we used to make the network plots) for joint probability greater than 10%.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Plot the network, subsequently the sankey and cluster dendrogram of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Finally, create a line plot with p1, p2, and p1p2. Optional: Make a vertical line on this plot that says top 10th percentile for p1p2.[2]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Hint [1]: Search for 'how to filter a dataframe by column values'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Hint [2]: https://plotly.com/python/line-charts/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Describe the obtained results in a few lines, and submit your plots as html files and jupyter notebook into your assignment folders for this session.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484350" y="870750"/>
            <a:ext cx="71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1" name="Google Shape;111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2" name="Google Shape;112;p18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