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027ca974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027ca974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01bbd070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01bbd070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01bbd0701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01bbd0701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01bbd070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01bbd070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01bbd0701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01bbd0701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027ca974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027ca974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01bbd0701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01bbd0701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01bbd0701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01bbd0701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01bbd0701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01bbd0701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027ca97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027ca97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027ca97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027ca97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027ca97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027ca97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ython.org/doc/essays/comparisons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hyperlink" Target="https://www.hpc-carpentry.org/hpc-python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5950"/>
            <a:ext cx="85206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SzPts val="5200"/>
              <a:buAutoNum type="arabicPeriod"/>
            </a:pPr>
            <a:r>
              <a:rPr lang="es"/>
              <a:t>Discovering Python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5700" y="1645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Mrinal Vashisth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5700" y="2437750"/>
            <a:ext cx="72891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PhD Year 2, Computational Pyschometrics, TSU,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M.Sc. Human Development: Genetics, Neuroscience and Psychology, TSU,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M.S. Applied Mathematics and Information Technology (Systems Biology and Bioinformatics), ITMO,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B.Tec. Biotechnology, JNU, RI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25" y="3760875"/>
            <a:ext cx="2743167" cy="122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nts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175" y="3662050"/>
            <a:ext cx="4276776" cy="13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525" y="195400"/>
            <a:ext cx="5829300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243650" y="4113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https://developer.nvidia.com/how-to-cuda-python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59916" t="0"/>
          <a:stretch/>
        </p:blipFill>
        <p:spPr>
          <a:xfrm>
            <a:off x="425075" y="195409"/>
            <a:ext cx="2637150" cy="1527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 rotWithShape="1">
          <a:blip r:embed="rId4">
            <a:alphaModFix/>
          </a:blip>
          <a:srcRect b="0" l="42131" r="28906" t="0"/>
          <a:stretch/>
        </p:blipFill>
        <p:spPr>
          <a:xfrm>
            <a:off x="425075" y="1844075"/>
            <a:ext cx="1361576" cy="10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4">
            <a:alphaModFix/>
          </a:blip>
          <a:srcRect b="0" l="71877" r="0" t="0"/>
          <a:stretch/>
        </p:blipFill>
        <p:spPr>
          <a:xfrm>
            <a:off x="358025" y="2935825"/>
            <a:ext cx="1495674" cy="12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6658" y="3048513"/>
            <a:ext cx="1695223" cy="95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2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51" name="Google Shape;151;p22"/>
            <p:cNvPicPr preferRelativeResize="0"/>
            <p:nvPr/>
          </p:nvPicPr>
          <p:blipFill rotWithShape="1">
            <a:blip r:embed="rId6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52" name="Google Shape;152;p22"/>
            <p:cNvPicPr preferRelativeResize="0"/>
            <p:nvPr/>
          </p:nvPicPr>
          <p:blipFill rotWithShape="1">
            <a:blip r:embed="rId7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Practical 1_1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Open jupyter notebook titled 1_1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Follow the steps.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[We will wait until everybody is on the same page]</a:t>
            </a:r>
            <a:endParaRPr/>
          </a:p>
        </p:txBody>
      </p:sp>
      <p:grpSp>
        <p:nvGrpSpPr>
          <p:cNvPr id="159" name="Google Shape;159;p23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60" name="Google Shape;160;p23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61" name="Google Shape;161;p23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Assignment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Create a jupyter notebook with examples for all variable types mentioned in the lecture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Take the standard input for two variables from the terminal and write a short code to read two variables num_hours, and payment, run the python file as a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(see practical 1 help file)</a:t>
            </a:r>
            <a:endParaRPr/>
          </a:p>
        </p:txBody>
      </p:sp>
      <p:grpSp>
        <p:nvGrpSpPr>
          <p:cNvPr id="168" name="Google Shape;168;p24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69" name="Google Shape;169;p24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70" name="Google Shape;170;p24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Projects (Teaser trailer)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There are three types of projects (all data analyses related) - For those who want to pas the couse as data analyst </a:t>
            </a:r>
            <a:r>
              <a:rPr lang="es"/>
              <a:t>beginners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Do text </a:t>
            </a:r>
            <a:r>
              <a:rPr lang="es"/>
              <a:t>analysis</a:t>
            </a:r>
            <a:r>
              <a:rPr lang="es"/>
              <a:t> in python using BERT [Data analysis method]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Develop a small app in DASH [Code management and data visualisation]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Do a genome wide </a:t>
            </a:r>
            <a:r>
              <a:rPr lang="es"/>
              <a:t>association</a:t>
            </a:r>
            <a:r>
              <a:rPr lang="es"/>
              <a:t> study in Pyspark [Data analysis method]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649725" y="3162650"/>
            <a:ext cx="45003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The details of the projec will be revealed in session 3.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79" name="Google Shape;179;p25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80" name="Google Shape;180;p25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Finishing last class loopholes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Fill the metadata spreadsheet for </a:t>
            </a:r>
            <a:r>
              <a:rPr lang="es"/>
              <a:t>today's</a:t>
            </a:r>
            <a:r>
              <a:rPr lang="es"/>
              <a:t> class, be prepared to update it later</a:t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66" name="Google Shape;66;p14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67" name="Google Shape;67;p14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Let’s read a small article together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https://www.python.org/doc/essays/comparisons/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75" name="Google Shape;75;p15"/>
            <p:cNvPicPr preferRelativeResize="0"/>
            <p:nvPr/>
          </p:nvPicPr>
          <p:blipFill rotWithShape="1">
            <a:blip r:embed="rId4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76" name="Google Shape;76;p15"/>
            <p:cNvPicPr preferRelativeResize="0"/>
            <p:nvPr/>
          </p:nvPicPr>
          <p:blipFill rotWithShape="1">
            <a:blip r:embed="rId5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we will learn?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Basic operations and variable types in python (not data types)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How to import modules, and take 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Functional paradigm</a:t>
            </a:r>
            <a:endParaRPr/>
          </a:p>
        </p:txBody>
      </p:sp>
      <p:grpSp>
        <p:nvGrpSpPr>
          <p:cNvPr id="83" name="Google Shape;83;p16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84" name="Google Shape;84;p16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85" name="Google Shape;85;p16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Programming versus scripting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Scripts are tiny pieces of codes that you can use to perform a task computationally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Programs are collection of scripts that perform a particular function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Two types of programming paradigms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892100" y="2804325"/>
            <a:ext cx="3081300" cy="15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object-oriented programming (example python)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735725" y="2804325"/>
            <a:ext cx="3081300" cy="15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functional programming (example R, also python)</a:t>
            </a:r>
            <a:endParaRPr/>
          </a:p>
        </p:txBody>
      </p:sp>
      <p:grpSp>
        <p:nvGrpSpPr>
          <p:cNvPr id="94" name="Google Shape;94;p17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95" name="Google Shape;95;p17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96" name="Google Shape;96;p17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707050" y="382200"/>
            <a:ext cx="2207100" cy="470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530525" y="81225"/>
            <a:ext cx="4428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Everything is just memory and operations performed on the memory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 memory can be manipulated as an object called variables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 memory can be processed using functions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 memory can also be manipulated as a class of objects by adding or removing properties from it (next lecture)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893375" y="683175"/>
            <a:ext cx="1877400" cy="10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C++ libraries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 </a:t>
            </a:r>
            <a:r>
              <a:rPr lang="es"/>
              <a:t>libraries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1022375" y="2064325"/>
            <a:ext cx="1576500" cy="10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 modules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1051025" y="3492300"/>
            <a:ext cx="1633800" cy="13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 the methods from imported modules on variables or data types (next lecture)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1767650" y="1586100"/>
            <a:ext cx="171900" cy="702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1781975" y="2876000"/>
            <a:ext cx="171900" cy="702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09" name="Google Shape;109;p18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10" name="Google Shape;110;p18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75" y="1012350"/>
            <a:ext cx="3752850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71625"/>
            <a:ext cx="4482174" cy="22928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9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18" name="Google Shape;118;p19"/>
            <p:cNvPicPr preferRelativeResize="0"/>
            <p:nvPr/>
          </p:nvPicPr>
          <p:blipFill rotWithShape="1">
            <a:blip r:embed="rId5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19" name="Google Shape;119;p19"/>
            <p:cNvPicPr preferRelativeResize="0"/>
            <p:nvPr/>
          </p:nvPicPr>
          <p:blipFill rotWithShape="1">
            <a:blip r:embed="rId6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350" y="1439512"/>
            <a:ext cx="2918827" cy="239343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750000" y="4256675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Fourment, Mathieu &amp; Gillings, Michael. (2008). A comparison of common programming languages used in bioinformatics. BMC bioinformatics. 9. 82. 10.1186/1471-2105-9-82. 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50" y="396050"/>
            <a:ext cx="4892549" cy="18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262750" y="2388725"/>
            <a:ext cx="419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Python does not have multithreading :(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28" name="Google Shape;128;p20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29" name="Google Shape;129;p20"/>
            <p:cNvPicPr preferRelativeResize="0"/>
            <p:nvPr/>
          </p:nvPicPr>
          <p:blipFill rotWithShape="1">
            <a:blip r:embed="rId5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30" name="Google Shape;130;p20"/>
            <p:cNvPicPr preferRelativeResize="0"/>
            <p:nvPr/>
          </p:nvPicPr>
          <p:blipFill rotWithShape="1">
            <a:blip r:embed="rId6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20"/>
          <p:cNvSpPr txBox="1"/>
          <p:nvPr/>
        </p:nvSpPr>
        <p:spPr>
          <a:xfrm>
            <a:off x="376450" y="2935913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7"/>
              </a:rPr>
              <a:t>https://www.hpc-carpentry.org/hpc-python/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88" y="0"/>
            <a:ext cx="8756037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21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38" name="Google Shape;138;p21"/>
            <p:cNvPicPr preferRelativeResize="0"/>
            <p:nvPr/>
          </p:nvPicPr>
          <p:blipFill rotWithShape="1">
            <a:blip r:embed="rId4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39" name="Google Shape;139;p21"/>
            <p:cNvPicPr preferRelativeResize="0"/>
            <p:nvPr/>
          </p:nvPicPr>
          <p:blipFill rotWithShape="1">
            <a:blip r:embed="rId5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