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b13f4782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b13f4782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346f507b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346f507b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346f507b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346f507b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346f507b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346f507b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34ac10b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34ac10b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346f507b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346f507b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346f507b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346f507b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www.scribbr.com/methodology/cross-sectional-study/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hyperlink" Target="https://www.kaggle.com/code/rude009/heart-failure-model-prediction-comparisons-95/input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www.labxchange.org/library/items/lb:LabXchange:fdbe019c:html:1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29075"/>
            <a:ext cx="8520600" cy="10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Dataframes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25" y="3760875"/>
            <a:ext cx="2743167" cy="122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ents"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175" y="3662050"/>
            <a:ext cx="4276776" cy="13231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25700" y="16451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Mrinal Vashisth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25700" y="2437750"/>
            <a:ext cx="7289100" cy="12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PhD Year 2, Computational </a:t>
            </a:r>
            <a:r>
              <a:rPr lang="es" sz="2800">
                <a:solidFill>
                  <a:srgbClr val="595959"/>
                </a:solidFill>
              </a:rPr>
              <a:t>Psychometrics</a:t>
            </a:r>
            <a:r>
              <a:rPr lang="es" sz="2800">
                <a:solidFill>
                  <a:srgbClr val="595959"/>
                </a:solidFill>
              </a:rPr>
              <a:t>, TSU,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M.Sc. Human Development: Genetics, Neuroscience and Psychology, TSU,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M.S. Applied Mathematics and Information Technology (Systems Biology and Bioinformatics), ITMO,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B.Tech. Biotechnology, JNU, RI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30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What are dataframes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50" y="1190227"/>
            <a:ext cx="7436551" cy="4014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4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66" name="Google Shape;66;p14"/>
            <p:cNvPicPr preferRelativeResize="0"/>
            <p:nvPr/>
          </p:nvPicPr>
          <p:blipFill rotWithShape="1">
            <a:blip r:embed="rId4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67" name="Google Shape;67;p14"/>
            <p:cNvPicPr preferRelativeResize="0"/>
            <p:nvPr/>
          </p:nvPicPr>
          <p:blipFill rotWithShape="1">
            <a:blip r:embed="rId5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 formats</a:t>
            </a:r>
            <a:endParaRPr/>
          </a:p>
        </p:txBody>
      </p:sp>
      <p:grpSp>
        <p:nvGrpSpPr>
          <p:cNvPr id="73" name="Google Shape;73;p15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74" name="Google Shape;74;p15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75" name="Google Shape;75;p15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425" y="1157775"/>
            <a:ext cx="454055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5761875" y="3285550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Punn, Narinder &amp; Agarwal, Sonali &amp; Syafrullah, M. &amp; Adiyarta, Krisna. (2019). Testing Big Data Application. 159-162. 10.23919/EECSI48112.2019.8976972.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Statistics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875" y="1170100"/>
            <a:ext cx="6947226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0" y="2571750"/>
            <a:ext cx="1484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https://www.scribbr.com/methodology/cross-sectional-study/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16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86" name="Google Shape;86;p16"/>
            <p:cNvPicPr preferRelativeResize="0"/>
            <p:nvPr/>
          </p:nvPicPr>
          <p:blipFill rotWithShape="1">
            <a:blip r:embed="rId5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87" name="Google Shape;87;p16"/>
            <p:cNvPicPr preferRelativeResize="0"/>
            <p:nvPr/>
          </p:nvPicPr>
          <p:blipFill rotWithShape="1">
            <a:blip r:embed="rId6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Example: Prediction models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18238"/>
            <a:ext cx="8839199" cy="25070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456575" y="388712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https://www.kaggle.com/code/rude009/heart-failure-model-prediction-comparisons-95/input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7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96" name="Google Shape;96;p17"/>
            <p:cNvPicPr preferRelativeResize="0"/>
            <p:nvPr/>
          </p:nvPicPr>
          <p:blipFill rotWithShape="1">
            <a:blip r:embed="rId5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97" name="Google Shape;97;p17"/>
            <p:cNvPicPr preferRelativeResize="0"/>
            <p:nvPr/>
          </p:nvPicPr>
          <p:blipFill rotWithShape="1">
            <a:blip r:embed="rId6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75519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5664100" y="39365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https://www.labxchange.org/library/items/lb:LabXchange:fdbe019c:html:1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" name="Google Shape;104;p18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05" name="Google Shape;105;p18"/>
            <p:cNvPicPr preferRelativeResize="0"/>
            <p:nvPr/>
          </p:nvPicPr>
          <p:blipFill rotWithShape="1">
            <a:blip r:embed="rId5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06" name="Google Shape;106;p18"/>
            <p:cNvPicPr preferRelativeResize="0"/>
            <p:nvPr/>
          </p:nvPicPr>
          <p:blipFill rotWithShape="1">
            <a:blip r:embed="rId6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235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 to jupyter notebook 4.</a:t>
            </a:r>
            <a:endParaRPr/>
          </a:p>
        </p:txBody>
      </p:sp>
      <p:grpSp>
        <p:nvGrpSpPr>
          <p:cNvPr id="112" name="Google Shape;112;p19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13" name="Google Shape;113;p19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14" name="Google Shape;114;p19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Assignment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Apply PCA on the data about heart failure factors, using python, and make a PCA plot</a:t>
            </a:r>
            <a:endParaRPr/>
          </a:p>
        </p:txBody>
      </p:sp>
      <p:grpSp>
        <p:nvGrpSpPr>
          <p:cNvPr id="121" name="Google Shape;121;p20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22" name="Google Shape;122;p20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23" name="Google Shape;123;p20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