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eb49c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eb49c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0eb49ce9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0eb49ce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0ddefc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90ddefc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094a1c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094a1c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eb49ce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eb49ce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www.quora.com/What-is-the-major-difference-between-biophysics-and-structural-biology" TargetMode="External"/><Relationship Id="rId7" Type="http://schemas.openxmlformats.org/officeDocument/2006/relationships/hyperlink" Target="https://marekbennett.com/tag/paul-lockhar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9375"/>
            <a:ext cx="85206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11+ Systems {insert_name_here}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6125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6125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Psychometrics,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50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600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50" y="445050"/>
            <a:ext cx="6139125" cy="3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61725" y="4075700"/>
            <a:ext cx="668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https://www.quora.com/What-is-the-major-difference-between-biophysics-and-structural-biology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073550" y="1829825"/>
            <a:ext cx="18198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Creating hypothetical jobs 101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61713" y="4662250"/>
            <a:ext cx="64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https://marekbennett.com/tag/paul-lockhart/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967550" y="1288375"/>
            <a:ext cx="29628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Moral of the story: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Quora should be made illegal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Nobody really understands anything and it is Spider-Man blaming Spider-Man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75" y="1396025"/>
            <a:ext cx="2962800" cy="2351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8" name="Google Shape;78;p15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13" y="1205175"/>
            <a:ext cx="6746775" cy="367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5" name="Google Shape;85;p16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90775" y="1709500"/>
            <a:ext cx="637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Go to Jupyter notebook 11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3" name="Google Shape;93;p17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4" name="Google Shape;94;p17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475" y="540300"/>
            <a:ext cx="4402701" cy="44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