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1141da1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1141da1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1141da1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1141da1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1141da1a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1141da1a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03ae8b01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03ae8b01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1141da1a6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1141da1a6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www.educba.com/python-regex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48175"/>
            <a:ext cx="8520600" cy="9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Control and pattern matching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5700" y="164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5700" y="2437750"/>
            <a:ext cx="72891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</a:t>
            </a:r>
            <a:r>
              <a:rPr lang="es" sz="2800">
                <a:solidFill>
                  <a:srgbClr val="595959"/>
                </a:solidFill>
              </a:rPr>
              <a:t>Psychometrics</a:t>
            </a:r>
            <a:r>
              <a:rPr lang="es" sz="2800">
                <a:solidFill>
                  <a:srgbClr val="595959"/>
                </a:solidFill>
              </a:rPr>
              <a:t>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B.Tech. Biotechnology, JNU, RI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75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Try, except, assert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0344" l="22450" r="0" t="2872"/>
          <a:stretch/>
        </p:blipFill>
        <p:spPr>
          <a:xfrm>
            <a:off x="311700" y="1406150"/>
            <a:ext cx="5275325" cy="33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6565850" y="844000"/>
            <a:ext cx="1250700" cy="12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assert variable type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024850" y="2209275"/>
            <a:ext cx="332700" cy="126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728325" y="2450225"/>
            <a:ext cx="1893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if type(x) == True: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923550" y="3597650"/>
            <a:ext cx="2619300" cy="123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execute</a:t>
            </a:r>
            <a:r>
              <a:rPr lang="es"/>
              <a:t>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else: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raise Error</a:t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70" name="Google Shape;70;p14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71" name="Google Shape;71;p14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 opening modes in python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52675"/>
            <a:ext cx="4581525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5754025" y="2163850"/>
            <a:ext cx="2826000" cy="119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file.open(path, ‘read_mode’)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 something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file.close()</a:t>
            </a:r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0" name="Google Shape;80;p15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81" name="Google Shape;81;p15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to do after file is open?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perform computation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search for strings and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REGEX!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25786" l="0" r="0" t="12000"/>
          <a:stretch/>
        </p:blipFill>
        <p:spPr>
          <a:xfrm>
            <a:off x="1940925" y="2166425"/>
            <a:ext cx="6363925" cy="19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937850" y="38747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https://www.educba.com/python-regex/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4199175" y="4276600"/>
            <a:ext cx="3689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We will go through this document at the end of the lecture! You can also search for regex cheatsheets!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92" name="Google Shape;92;p16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93" name="Google Shape;93;p16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 3 Option 1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Create a list, dictionary by generating random numbers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Now make a list and a dataframe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Then create dataframes from these 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Iterate over this dataframe row by 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Time the program (you can use jupyter cell-magic function called %%time or just give the output of python file execution in console)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Finally, make a note, that never iterate row-wise over dataframes.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7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01" name="Google Shape;101;p17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02" name="Google Shape;102;p17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 3 Option 2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Open the random.txt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the excluded line and print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Find all numbers in the document using regex.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Write this obtained list to a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Close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18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10" name="Google Shape;110;p18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1" name="Google Shape;111;p18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