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4" r:id="rId2"/>
    <p:sldId id="353" r:id="rId3"/>
    <p:sldId id="3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39AC9-09D2-4056-BB9B-CFDF3F229A5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BDA9-5EF8-4789-926C-B76FECAD52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58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0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50B4-99B4-06AD-7F94-B208F86BE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3916-1FBB-8A09-CB28-E3EF39330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3BD7-5A20-E584-02F7-848FB7E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33E7-CB61-3C27-74EA-EE20C2CB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3B98-4ADA-A335-5E9F-D7311E73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97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24E4-E268-D6AD-E87A-7EE25768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FC149-5BAA-1258-3EB2-06645CEC2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66CD-6519-A069-2325-10655528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C2AE-7645-AE12-0CF6-CD7690D4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BAFA-418A-3A3B-13D8-E202A2E2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39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DC551-8250-646D-B445-2A112B7F0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9B686-FE99-0F3B-8B58-86FFD513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A0DF-34CA-90F2-9935-A396DCA2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EAEB-C255-EB09-2924-A6EDEC47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2AB4-EA55-94AF-109E-92D96ED5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45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DAA5-8C71-3A91-78F5-8065221F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2327-5447-53DD-0B73-11841F38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EF11-B65B-8AFD-0BC6-D5D1E22F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97A7-07DF-B33E-5D7C-0376C65E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A1F0-C1A0-38CA-5680-4FE998D6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ED12-748F-6127-3508-4CA7DEE8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BADE-7750-2D7B-0947-582363E9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A116-28B9-F703-AFCC-5D877C88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DA9C-8B08-DB53-DF1D-674631C1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EA3D-2BEC-068A-BD2E-09DB222D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0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912A-9717-2DCB-3917-2D657438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C52D-FA48-E5B2-CB72-C27351B71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4A838-3B8A-0B13-C5B1-76FB9C2E4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A01E9-55CA-B673-4C36-47354C61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5DE8B-7412-17D9-0BFB-78A57B5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B5960-CAFF-F857-C171-CEB0149C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28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A40-B908-FF54-1BDF-59FEC46B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A01F5-1BC1-201A-461D-90A2DB78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16FB2-B13A-3CF4-7F35-09C99D7D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F33C-CDA6-94A6-45B0-35283ABAC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2F22E-C1C8-A121-5C46-3B00C94F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95F97-A55A-7769-46FA-D5AF5208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11738-613B-F203-3D0C-90CD35CE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2550F-D346-A07B-B603-878842C2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6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421B-2E9B-F817-6C6F-EF8939D0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83536-5975-07F9-1B20-08FBBBB3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84CCE-2A0D-EB87-B33F-E9123B51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7E839-D602-D93B-B3B7-C089A9EC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66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58DB1-4B17-0429-2B41-FEAFB46B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E9B5F-FA3B-71E7-6878-485AA012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15FD7-79C8-3D10-8ABB-ADD89C4E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4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4B68-B906-3922-999C-752757D0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00F0-20D5-C88D-B759-2BF8FFBC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AFE97-81B1-F4A7-AE3D-F784C40B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AA829-0DB1-6B5E-40E3-52304E61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27A35-7B4F-4581-9DD9-19B3F046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00C1A-9929-7D46-1C51-81448E97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7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CC9A-E2F1-DDA6-5C6F-4BA430B4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A59D1-763C-0350-5915-D17CC0D3D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80A9-FD7A-C59A-24A2-132284C27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9F5B-03CF-8FB7-C441-CB1DC122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1C804-2A6E-84D1-E7B9-60EEBE7E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ABE72-3BDD-2F50-DB1E-C43F51CC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3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91998-A56C-70A4-72A7-8CB95D24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9C6C-3DBA-01C1-E7BA-39F6AFBC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8DEEE-0F61-AC07-8692-10D2EAEDA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D0DD-D2C0-4972-ADA9-D0E999EBDC3C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94BC-9ADB-497B-F62E-4FF526660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2605-4220-A765-4AEC-D5390063B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4E70-364C-4E30-9AB3-CE813C6E0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00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97" y="103676"/>
            <a:ext cx="10515600" cy="1325563"/>
          </a:xfrm>
        </p:spPr>
        <p:txBody>
          <a:bodyPr/>
          <a:lstStyle/>
          <a:p>
            <a:r>
              <a:rPr lang="en-US" dirty="0"/>
              <a:t>How does web work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E41333-8161-8E60-68A7-35E81626A7D9}"/>
              </a:ext>
            </a:extLst>
          </p:cNvPr>
          <p:cNvSpPr/>
          <p:nvPr/>
        </p:nvSpPr>
        <p:spPr>
          <a:xfrm>
            <a:off x="3579782" y="2941953"/>
            <a:ext cx="1199745" cy="1199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endParaRPr lang="en-US" sz="1600" b="1" cap="al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B7620F-5BC8-2113-B00B-69EE94C161A3}"/>
              </a:ext>
            </a:extLst>
          </p:cNvPr>
          <p:cNvSpPr/>
          <p:nvPr/>
        </p:nvSpPr>
        <p:spPr>
          <a:xfrm>
            <a:off x="5094789" y="1448974"/>
            <a:ext cx="1915611" cy="1075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50" b="1" cap="al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7F781E-1FE2-21AC-4581-FEE3F3A5F9A9}"/>
              </a:ext>
            </a:extLst>
          </p:cNvPr>
          <p:cNvSpPr/>
          <p:nvPr/>
        </p:nvSpPr>
        <p:spPr>
          <a:xfrm>
            <a:off x="7412473" y="3088706"/>
            <a:ext cx="1199745" cy="11997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cap="al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  <a:r>
              <a:rPr lang="en-US" sz="1600" b="1" cap="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C2D185-2B14-CB90-B7F3-B4CBC99E0AF6}"/>
              </a:ext>
            </a:extLst>
          </p:cNvPr>
          <p:cNvSpPr/>
          <p:nvPr/>
        </p:nvSpPr>
        <p:spPr>
          <a:xfrm>
            <a:off x="5512766" y="4763867"/>
            <a:ext cx="1199745" cy="11997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cap="all" dirty="0"/>
              <a:t>Data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C4C8B-49C8-0CCD-158C-71078FAEC7D0}"/>
              </a:ext>
            </a:extLst>
          </p:cNvPr>
          <p:cNvSpPr txBox="1"/>
          <p:nvPr/>
        </p:nvSpPr>
        <p:spPr>
          <a:xfrm>
            <a:off x="5271911" y="1701306"/>
            <a:ext cx="154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80BC13-9438-9DB2-F22B-1A9F2C00374F}"/>
              </a:ext>
            </a:extLst>
          </p:cNvPr>
          <p:cNvCxnSpPr/>
          <p:nvPr/>
        </p:nvCxnSpPr>
        <p:spPr>
          <a:xfrm flipH="1">
            <a:off x="4594578" y="2325529"/>
            <a:ext cx="598311" cy="64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4BBF65-CD78-4A4A-3687-6BBA05D0EB91}"/>
              </a:ext>
            </a:extLst>
          </p:cNvPr>
          <p:cNvCxnSpPr/>
          <p:nvPr/>
        </p:nvCxnSpPr>
        <p:spPr>
          <a:xfrm>
            <a:off x="6045200" y="2647440"/>
            <a:ext cx="7394" cy="202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D022CC-655F-3EAB-23AD-DC6E40FE8B2E}"/>
              </a:ext>
            </a:extLst>
          </p:cNvPr>
          <p:cNvCxnSpPr/>
          <p:nvPr/>
        </p:nvCxnSpPr>
        <p:spPr>
          <a:xfrm>
            <a:off x="6699453" y="2522821"/>
            <a:ext cx="699962" cy="86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4A2100-9BAC-C36F-B5D3-EE9A669167EE}"/>
              </a:ext>
            </a:extLst>
          </p:cNvPr>
          <p:cNvCxnSpPr>
            <a:cxnSpLocks/>
          </p:cNvCxnSpPr>
          <p:nvPr/>
        </p:nvCxnSpPr>
        <p:spPr>
          <a:xfrm flipV="1">
            <a:off x="4400155" y="2173249"/>
            <a:ext cx="600823" cy="6512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EBC2D7-800F-7EA2-8A2F-24B6260C3FB8}"/>
              </a:ext>
            </a:extLst>
          </p:cNvPr>
          <p:cNvCxnSpPr/>
          <p:nvPr/>
        </p:nvCxnSpPr>
        <p:spPr>
          <a:xfrm flipV="1">
            <a:off x="5908897" y="2647440"/>
            <a:ext cx="0" cy="2004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E3AC03-B373-F9D0-DF5C-F19F3A3C5827}"/>
              </a:ext>
            </a:extLst>
          </p:cNvPr>
          <p:cNvCxnSpPr/>
          <p:nvPr/>
        </p:nvCxnSpPr>
        <p:spPr>
          <a:xfrm flipH="1" flipV="1">
            <a:off x="6861614" y="2357619"/>
            <a:ext cx="700900" cy="84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4D88A4-C5A0-58A3-8E42-4BF0D3474BD0}"/>
              </a:ext>
            </a:extLst>
          </p:cNvPr>
          <p:cNvSpPr txBox="1"/>
          <p:nvPr/>
        </p:nvSpPr>
        <p:spPr>
          <a:xfrm rot="18681136">
            <a:off x="3893683" y="2184777"/>
            <a:ext cx="11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IP </a:t>
            </a:r>
            <a:r>
              <a:rPr lang="fr-FR" dirty="0" err="1"/>
              <a:t>adress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0BB9AB-11D6-B2AA-0CB1-BB7A10489DF0}"/>
              </a:ext>
            </a:extLst>
          </p:cNvPr>
          <p:cNvSpPr txBox="1"/>
          <p:nvPr/>
        </p:nvSpPr>
        <p:spPr>
          <a:xfrm rot="18490794">
            <a:off x="4651727" y="2501424"/>
            <a:ext cx="11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82125E-569F-DB18-1554-76983195E1CC}"/>
              </a:ext>
            </a:extLst>
          </p:cNvPr>
          <p:cNvSpPr txBox="1"/>
          <p:nvPr/>
        </p:nvSpPr>
        <p:spPr>
          <a:xfrm rot="5400000">
            <a:off x="4976446" y="3842849"/>
            <a:ext cx="147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8FD857-C76A-BFEF-AE8F-CCF05EEEFEA4}"/>
              </a:ext>
            </a:extLst>
          </p:cNvPr>
          <p:cNvSpPr txBox="1"/>
          <p:nvPr/>
        </p:nvSpPr>
        <p:spPr>
          <a:xfrm rot="5400000">
            <a:off x="5472279" y="3626178"/>
            <a:ext cx="168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Domain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4BDB71-7AD0-B1AF-D7A9-D729F2347AE8}"/>
              </a:ext>
            </a:extLst>
          </p:cNvPr>
          <p:cNvSpPr txBox="1"/>
          <p:nvPr/>
        </p:nvSpPr>
        <p:spPr>
          <a:xfrm rot="2904466">
            <a:off x="6267243" y="2825395"/>
            <a:ext cx="114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IP </a:t>
            </a:r>
            <a:r>
              <a:rPr lang="fr-FR" dirty="0" err="1"/>
              <a:t>adress</a:t>
            </a:r>
            <a:endParaRPr lang="fr-F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409C8-7B64-1C7A-DA1D-A190EFB6C744}"/>
              </a:ext>
            </a:extLst>
          </p:cNvPr>
          <p:cNvSpPr txBox="1"/>
          <p:nvPr/>
        </p:nvSpPr>
        <p:spPr>
          <a:xfrm rot="2917915">
            <a:off x="6906487" y="2301307"/>
            <a:ext cx="11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Domain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881904D-085A-D147-DB17-17AE452D6FDE}"/>
              </a:ext>
            </a:extLst>
          </p:cNvPr>
          <p:cNvSpPr/>
          <p:nvPr/>
        </p:nvSpPr>
        <p:spPr>
          <a:xfrm>
            <a:off x="3633289" y="1800235"/>
            <a:ext cx="505741" cy="5093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F223595-EAE5-9095-EDD9-C75DC172C74F}"/>
              </a:ext>
            </a:extLst>
          </p:cNvPr>
          <p:cNvSpPr/>
          <p:nvPr/>
        </p:nvSpPr>
        <p:spPr>
          <a:xfrm>
            <a:off x="6549729" y="4129121"/>
            <a:ext cx="505741" cy="5093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8ED0B3-A833-38B1-E302-9B106C544551}"/>
              </a:ext>
            </a:extLst>
          </p:cNvPr>
          <p:cNvSpPr/>
          <p:nvPr/>
        </p:nvSpPr>
        <p:spPr>
          <a:xfrm>
            <a:off x="7780955" y="1967020"/>
            <a:ext cx="505741" cy="5093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2B146C-DB7A-344C-9553-057D7CBFF2E5}"/>
              </a:ext>
            </a:extLst>
          </p:cNvPr>
          <p:cNvSpPr txBox="1"/>
          <p:nvPr/>
        </p:nvSpPr>
        <p:spPr>
          <a:xfrm>
            <a:off x="3750001" y="1870234"/>
            <a:ext cx="30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150AF2-247E-F269-FA98-3FAFB61BB033}"/>
              </a:ext>
            </a:extLst>
          </p:cNvPr>
          <p:cNvSpPr txBox="1"/>
          <p:nvPr/>
        </p:nvSpPr>
        <p:spPr>
          <a:xfrm>
            <a:off x="7914238" y="2027986"/>
            <a:ext cx="30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BE0AB5-B0B8-5C01-6A48-51C65CD2D7E8}"/>
              </a:ext>
            </a:extLst>
          </p:cNvPr>
          <p:cNvSpPr txBox="1"/>
          <p:nvPr/>
        </p:nvSpPr>
        <p:spPr>
          <a:xfrm>
            <a:off x="6646067" y="4217563"/>
            <a:ext cx="30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853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594" y="-871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0" i="1" dirty="0">
                <a:solidFill>
                  <a:srgbClr val="0F0F19"/>
                </a:solidFill>
                <a:effectLst/>
                <a:latin typeface="Montserrat" panose="02000505000000020004" pitchFamily="2" charset="0"/>
              </a:rPr>
              <a:t>What </a:t>
            </a:r>
            <a:r>
              <a:rPr lang="en-US" sz="3200" dirty="0">
                <a:solidFill>
                  <a:srgbClr val="0F0F19"/>
                </a:solidFill>
                <a:latin typeface="Montserrat" panose="02000505000000020004" pitchFamily="2" charset="0"/>
              </a:rPr>
              <a:t>I</a:t>
            </a:r>
            <a:r>
              <a:rPr lang="en-US" sz="3200" b="0" i="0" dirty="0">
                <a:solidFill>
                  <a:srgbClr val="0F0F19"/>
                </a:solidFill>
                <a:effectLst/>
                <a:latin typeface="Montserrat" panose="02000505000000020004" pitchFamily="2" charset="0"/>
              </a:rPr>
              <a:t> need</a:t>
            </a:r>
            <a:r>
              <a:rPr lang="en-US" sz="3200" b="0" i="1" dirty="0">
                <a:solidFill>
                  <a:srgbClr val="0F0F19"/>
                </a:solidFill>
                <a:effectLst/>
                <a:latin typeface="Montserrat" panose="02000505000000020004" pitchFamily="2" charset="0"/>
              </a:rPr>
              <a:t> to be a web developer</a:t>
            </a:r>
            <a:endParaRPr lang="en-US" sz="3200"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86F0AB3C-54EF-0C3C-2A4F-2FB07F7B0F7D}"/>
              </a:ext>
            </a:extLst>
          </p:cNvPr>
          <p:cNvSpPr/>
          <p:nvPr/>
        </p:nvSpPr>
        <p:spPr>
          <a:xfrm>
            <a:off x="2603208" y="3377303"/>
            <a:ext cx="4180039" cy="372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38" y="21600"/>
                </a:moveTo>
                <a:lnTo>
                  <a:pt x="962" y="21600"/>
                </a:lnTo>
                <a:cubicBezTo>
                  <a:pt x="432" y="21600"/>
                  <a:pt x="0" y="16751"/>
                  <a:pt x="0" y="10800"/>
                </a:cubicBezTo>
                <a:cubicBezTo>
                  <a:pt x="0" y="4849"/>
                  <a:pt x="432" y="0"/>
                  <a:pt x="962" y="0"/>
                </a:cubicBezTo>
                <a:lnTo>
                  <a:pt x="20638" y="0"/>
                </a:lnTo>
                <a:cubicBezTo>
                  <a:pt x="21168" y="0"/>
                  <a:pt x="21600" y="4849"/>
                  <a:pt x="21600" y="10800"/>
                </a:cubicBezTo>
                <a:cubicBezTo>
                  <a:pt x="21600" y="16751"/>
                  <a:pt x="21168" y="21600"/>
                  <a:pt x="20638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38BD9513-4EFE-78CC-5537-B6C891BEDC7E}"/>
              </a:ext>
            </a:extLst>
          </p:cNvPr>
          <p:cNvSpPr/>
          <p:nvPr/>
        </p:nvSpPr>
        <p:spPr>
          <a:xfrm>
            <a:off x="2603208" y="3424782"/>
            <a:ext cx="4062835" cy="1455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8" h="21495" extrusionOk="0">
                <a:moveTo>
                  <a:pt x="983" y="21495"/>
                </a:moveTo>
                <a:cubicBezTo>
                  <a:pt x="632" y="21495"/>
                  <a:pt x="292" y="20962"/>
                  <a:pt x="116" y="20036"/>
                </a:cubicBezTo>
                <a:cubicBezTo>
                  <a:pt x="-139" y="18690"/>
                  <a:pt x="41" y="17021"/>
                  <a:pt x="522" y="16305"/>
                </a:cubicBezTo>
                <a:cubicBezTo>
                  <a:pt x="5490" y="8900"/>
                  <a:pt x="10613" y="4860"/>
                  <a:pt x="14039" y="2784"/>
                </a:cubicBezTo>
                <a:cubicBezTo>
                  <a:pt x="17755" y="526"/>
                  <a:pt x="20274" y="21"/>
                  <a:pt x="20379" y="7"/>
                </a:cubicBezTo>
                <a:cubicBezTo>
                  <a:pt x="20920" y="-105"/>
                  <a:pt x="21391" y="1045"/>
                  <a:pt x="21426" y="2560"/>
                </a:cubicBezTo>
                <a:cubicBezTo>
                  <a:pt x="21461" y="4075"/>
                  <a:pt x="21055" y="5393"/>
                  <a:pt x="20514" y="5491"/>
                </a:cubicBezTo>
                <a:cubicBezTo>
                  <a:pt x="20394" y="5519"/>
                  <a:pt x="10553" y="7595"/>
                  <a:pt x="1449" y="21172"/>
                </a:cubicBezTo>
                <a:cubicBezTo>
                  <a:pt x="1298" y="21397"/>
                  <a:pt x="1138" y="21495"/>
                  <a:pt x="983" y="21495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16B4821B-89AB-171C-825F-6CEACD5B0A39}"/>
              </a:ext>
            </a:extLst>
          </p:cNvPr>
          <p:cNvSpPr/>
          <p:nvPr/>
        </p:nvSpPr>
        <p:spPr>
          <a:xfrm>
            <a:off x="2603208" y="2256802"/>
            <a:ext cx="4062948" cy="1454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214" extrusionOk="0">
                <a:moveTo>
                  <a:pt x="20445" y="21214"/>
                </a:moveTo>
                <a:cubicBezTo>
                  <a:pt x="20420" y="21214"/>
                  <a:pt x="20400" y="21214"/>
                  <a:pt x="20374" y="21214"/>
                </a:cubicBezTo>
                <a:cubicBezTo>
                  <a:pt x="20269" y="21200"/>
                  <a:pt x="17751" y="20702"/>
                  <a:pt x="14036" y="18472"/>
                </a:cubicBezTo>
                <a:cubicBezTo>
                  <a:pt x="10611" y="16423"/>
                  <a:pt x="5489" y="12436"/>
                  <a:pt x="522" y="5125"/>
                </a:cubicBezTo>
                <a:cubicBezTo>
                  <a:pt x="41" y="4419"/>
                  <a:pt x="-139" y="2771"/>
                  <a:pt x="116" y="1442"/>
                </a:cubicBezTo>
                <a:cubicBezTo>
                  <a:pt x="372" y="112"/>
                  <a:pt x="968" y="-386"/>
                  <a:pt x="1448" y="320"/>
                </a:cubicBezTo>
                <a:cubicBezTo>
                  <a:pt x="10561" y="13737"/>
                  <a:pt x="20410" y="15772"/>
                  <a:pt x="20510" y="15800"/>
                </a:cubicBezTo>
                <a:cubicBezTo>
                  <a:pt x="21050" y="15911"/>
                  <a:pt x="21461" y="17199"/>
                  <a:pt x="21421" y="18694"/>
                </a:cubicBezTo>
                <a:cubicBezTo>
                  <a:pt x="21391" y="20120"/>
                  <a:pt x="20955" y="21214"/>
                  <a:pt x="20445" y="2121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DA428B2E-F6F2-3D75-9F7F-871C6E6F6C7A}"/>
              </a:ext>
            </a:extLst>
          </p:cNvPr>
          <p:cNvSpPr/>
          <p:nvPr/>
        </p:nvSpPr>
        <p:spPr>
          <a:xfrm>
            <a:off x="2546234" y="3567218"/>
            <a:ext cx="4028296" cy="2490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9" h="21454" extrusionOk="0">
                <a:moveTo>
                  <a:pt x="992" y="21454"/>
                </a:moveTo>
                <a:cubicBezTo>
                  <a:pt x="760" y="21454"/>
                  <a:pt x="533" y="21323"/>
                  <a:pt x="342" y="21061"/>
                </a:cubicBezTo>
                <a:cubicBezTo>
                  <a:pt x="-72" y="20481"/>
                  <a:pt x="-117" y="19467"/>
                  <a:pt x="246" y="18796"/>
                </a:cubicBezTo>
                <a:cubicBezTo>
                  <a:pt x="4290" y="11247"/>
                  <a:pt x="9493" y="6552"/>
                  <a:pt x="13143" y="3943"/>
                </a:cubicBezTo>
                <a:cubicBezTo>
                  <a:pt x="17091" y="1122"/>
                  <a:pt x="20066" y="75"/>
                  <a:pt x="20192" y="34"/>
                </a:cubicBezTo>
                <a:cubicBezTo>
                  <a:pt x="20727" y="-146"/>
                  <a:pt x="21251" y="402"/>
                  <a:pt x="21367" y="1269"/>
                </a:cubicBezTo>
                <a:cubicBezTo>
                  <a:pt x="21483" y="2136"/>
                  <a:pt x="21140" y="2986"/>
                  <a:pt x="20606" y="3175"/>
                </a:cubicBezTo>
                <a:lnTo>
                  <a:pt x="20606" y="3175"/>
                </a:lnTo>
                <a:cubicBezTo>
                  <a:pt x="20575" y="3183"/>
                  <a:pt x="17671" y="4205"/>
                  <a:pt x="13900" y="6912"/>
                </a:cubicBezTo>
                <a:cubicBezTo>
                  <a:pt x="10446" y="9390"/>
                  <a:pt x="5535" y="13823"/>
                  <a:pt x="1743" y="20906"/>
                </a:cubicBezTo>
                <a:cubicBezTo>
                  <a:pt x="1542" y="21266"/>
                  <a:pt x="1265" y="21454"/>
                  <a:pt x="992" y="2145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741CD29E-77A9-8489-909D-A101C90CBB1E}"/>
              </a:ext>
            </a:extLst>
          </p:cNvPr>
          <p:cNvSpPr/>
          <p:nvPr/>
        </p:nvSpPr>
        <p:spPr>
          <a:xfrm>
            <a:off x="6694879" y="3158900"/>
            <a:ext cx="605030" cy="807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7" h="20047" extrusionOk="0">
                <a:moveTo>
                  <a:pt x="18990" y="12146"/>
                </a:moveTo>
                <a:lnTo>
                  <a:pt x="14259" y="3492"/>
                </a:lnTo>
                <a:cubicBezTo>
                  <a:pt x="12661" y="592"/>
                  <a:pt x="8329" y="-776"/>
                  <a:pt x="4549" y="450"/>
                </a:cubicBezTo>
                <a:cubicBezTo>
                  <a:pt x="770" y="1676"/>
                  <a:pt x="-1012" y="5001"/>
                  <a:pt x="586" y="7902"/>
                </a:cubicBezTo>
                <a:lnTo>
                  <a:pt x="5317" y="16556"/>
                </a:lnTo>
                <a:cubicBezTo>
                  <a:pt x="6915" y="19456"/>
                  <a:pt x="11247" y="20824"/>
                  <a:pt x="15027" y="19598"/>
                </a:cubicBezTo>
                <a:cubicBezTo>
                  <a:pt x="18806" y="18372"/>
                  <a:pt x="20588" y="15047"/>
                  <a:pt x="18990" y="1214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7A5CD48-8B13-1410-F121-954CD3E1B166}"/>
              </a:ext>
            </a:extLst>
          </p:cNvPr>
          <p:cNvSpPr/>
          <p:nvPr/>
        </p:nvSpPr>
        <p:spPr>
          <a:xfrm>
            <a:off x="7188659" y="3158900"/>
            <a:ext cx="605030" cy="807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7" h="20047" extrusionOk="0">
                <a:moveTo>
                  <a:pt x="18990" y="12146"/>
                </a:moveTo>
                <a:lnTo>
                  <a:pt x="14259" y="3492"/>
                </a:lnTo>
                <a:cubicBezTo>
                  <a:pt x="12661" y="592"/>
                  <a:pt x="8329" y="-776"/>
                  <a:pt x="4549" y="450"/>
                </a:cubicBezTo>
                <a:cubicBezTo>
                  <a:pt x="770" y="1676"/>
                  <a:pt x="-1012" y="5001"/>
                  <a:pt x="586" y="7902"/>
                </a:cubicBezTo>
                <a:lnTo>
                  <a:pt x="5317" y="16556"/>
                </a:lnTo>
                <a:cubicBezTo>
                  <a:pt x="6915" y="19456"/>
                  <a:pt x="11247" y="20824"/>
                  <a:pt x="15027" y="19598"/>
                </a:cubicBezTo>
                <a:cubicBezTo>
                  <a:pt x="18806" y="18372"/>
                  <a:pt x="20588" y="15047"/>
                  <a:pt x="18990" y="1214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A019DFA2-6EB1-EB19-F6B6-121E78DA0EBA}"/>
              </a:ext>
            </a:extLst>
          </p:cNvPr>
          <p:cNvSpPr/>
          <p:nvPr/>
        </p:nvSpPr>
        <p:spPr>
          <a:xfrm>
            <a:off x="7682440" y="3158900"/>
            <a:ext cx="605030" cy="807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7" h="20047" extrusionOk="0">
                <a:moveTo>
                  <a:pt x="18990" y="12146"/>
                </a:moveTo>
                <a:lnTo>
                  <a:pt x="14259" y="3492"/>
                </a:lnTo>
                <a:cubicBezTo>
                  <a:pt x="12661" y="592"/>
                  <a:pt x="8329" y="-776"/>
                  <a:pt x="4549" y="450"/>
                </a:cubicBezTo>
                <a:cubicBezTo>
                  <a:pt x="770" y="1676"/>
                  <a:pt x="-1012" y="5001"/>
                  <a:pt x="586" y="7902"/>
                </a:cubicBezTo>
                <a:lnTo>
                  <a:pt x="5317" y="16556"/>
                </a:lnTo>
                <a:cubicBezTo>
                  <a:pt x="6915" y="19456"/>
                  <a:pt x="11247" y="20824"/>
                  <a:pt x="15027" y="19598"/>
                </a:cubicBezTo>
                <a:cubicBezTo>
                  <a:pt x="18806" y="18372"/>
                  <a:pt x="20588" y="15047"/>
                  <a:pt x="18990" y="12146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4273F710-E61C-B29B-358E-AFB0175EFBAB}"/>
              </a:ext>
            </a:extLst>
          </p:cNvPr>
          <p:cNvSpPr/>
          <p:nvPr/>
        </p:nvSpPr>
        <p:spPr>
          <a:xfrm>
            <a:off x="2546234" y="1069831"/>
            <a:ext cx="4026641" cy="249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412" extrusionOk="0">
                <a:moveTo>
                  <a:pt x="20405" y="21412"/>
                </a:moveTo>
                <a:cubicBezTo>
                  <a:pt x="20334" y="21412"/>
                  <a:pt x="20268" y="21404"/>
                  <a:pt x="20198" y="21379"/>
                </a:cubicBezTo>
                <a:cubicBezTo>
                  <a:pt x="20072" y="21339"/>
                  <a:pt x="17100" y="20294"/>
                  <a:pt x="13146" y="17477"/>
                </a:cubicBezTo>
                <a:cubicBezTo>
                  <a:pt x="9494" y="14873"/>
                  <a:pt x="4288" y="10179"/>
                  <a:pt x="242" y="2653"/>
                </a:cubicBezTo>
                <a:cubicBezTo>
                  <a:pt x="-116" y="1983"/>
                  <a:pt x="-71" y="971"/>
                  <a:pt x="338" y="392"/>
                </a:cubicBezTo>
                <a:cubicBezTo>
                  <a:pt x="752" y="-188"/>
                  <a:pt x="1377" y="-115"/>
                  <a:pt x="1735" y="547"/>
                </a:cubicBezTo>
                <a:cubicBezTo>
                  <a:pt x="5529" y="7608"/>
                  <a:pt x="10442" y="12041"/>
                  <a:pt x="13897" y="14514"/>
                </a:cubicBezTo>
                <a:cubicBezTo>
                  <a:pt x="17670" y="17216"/>
                  <a:pt x="20576" y="18236"/>
                  <a:pt x="20606" y="18245"/>
                </a:cubicBezTo>
                <a:cubicBezTo>
                  <a:pt x="21141" y="18432"/>
                  <a:pt x="21484" y="19281"/>
                  <a:pt x="21368" y="20147"/>
                </a:cubicBezTo>
                <a:cubicBezTo>
                  <a:pt x="21272" y="20898"/>
                  <a:pt x="20864" y="21412"/>
                  <a:pt x="20405" y="214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51B09E6-6509-62B8-54E3-805CE6BF6439}"/>
              </a:ext>
            </a:extLst>
          </p:cNvPr>
          <p:cNvSpPr/>
          <p:nvPr/>
        </p:nvSpPr>
        <p:spPr>
          <a:xfrm>
            <a:off x="8648343" y="3130428"/>
            <a:ext cx="1969588" cy="785111"/>
          </a:xfrm>
          <a:custGeom>
            <a:avLst/>
            <a:gdLst>
              <a:gd name="connsiteX0" fmla="*/ 144902 w 2248842"/>
              <a:gd name="connsiteY0" fmla="*/ 792451 h 880741"/>
              <a:gd name="connsiteX1" fmla="*/ 144455 w 2248842"/>
              <a:gd name="connsiteY1" fmla="*/ 793748 h 880741"/>
              <a:gd name="connsiteX2" fmla="*/ 127011 w 2248842"/>
              <a:gd name="connsiteY2" fmla="*/ 821114 h 880741"/>
              <a:gd name="connsiteX3" fmla="*/ 126440 w 2248842"/>
              <a:gd name="connsiteY3" fmla="*/ 820588 h 880741"/>
              <a:gd name="connsiteX4" fmla="*/ 1505017 w 2248842"/>
              <a:gd name="connsiteY4" fmla="*/ 114 h 880741"/>
              <a:gd name="connsiteX5" fmla="*/ 1522197 w 2248842"/>
              <a:gd name="connsiteY5" fmla="*/ 3944 h 880741"/>
              <a:gd name="connsiteX6" fmla="*/ 1869532 w 2248842"/>
              <a:gd name="connsiteY6" fmla="*/ 204187 h 880741"/>
              <a:gd name="connsiteX7" fmla="*/ 2233833 w 2248842"/>
              <a:gd name="connsiteY7" fmla="*/ 414080 h 880741"/>
              <a:gd name="connsiteX8" fmla="*/ 2232668 w 2248842"/>
              <a:gd name="connsiteY8" fmla="*/ 466246 h 880741"/>
              <a:gd name="connsiteX9" fmla="*/ 1868367 w 2248842"/>
              <a:gd name="connsiteY9" fmla="*/ 676093 h 880741"/>
              <a:gd name="connsiteX10" fmla="*/ 1522197 w 2248842"/>
              <a:gd name="connsiteY10" fmla="*/ 876381 h 880741"/>
              <a:gd name="connsiteX11" fmla="*/ 1477517 w 2248842"/>
              <a:gd name="connsiteY11" fmla="*/ 843379 h 880741"/>
              <a:gd name="connsiteX12" fmla="*/ 1510541 w 2248842"/>
              <a:gd name="connsiteY12" fmla="*/ 652696 h 880741"/>
              <a:gd name="connsiteX13" fmla="*/ 1510541 w 2248842"/>
              <a:gd name="connsiteY13" fmla="*/ 649464 h 880741"/>
              <a:gd name="connsiteX14" fmla="*/ 419710 w 2248842"/>
              <a:gd name="connsiteY14" fmla="*/ 649464 h 880741"/>
              <a:gd name="connsiteX15" fmla="*/ 164065 w 2248842"/>
              <a:gd name="connsiteY15" fmla="*/ 736817 h 880741"/>
              <a:gd name="connsiteX16" fmla="*/ 155539 w 2248842"/>
              <a:gd name="connsiteY16" fmla="*/ 761569 h 880741"/>
              <a:gd name="connsiteX17" fmla="*/ 170501 w 2248842"/>
              <a:gd name="connsiteY17" fmla="*/ 685978 h 880741"/>
              <a:gd name="connsiteX18" fmla="*/ 150172 w 2248842"/>
              <a:gd name="connsiteY18" fmla="*/ 585878 h 880741"/>
              <a:gd name="connsiteX19" fmla="*/ 0 w 2248842"/>
              <a:gd name="connsiteY19" fmla="*/ 227943 h 880741"/>
              <a:gd name="connsiteX20" fmla="*/ 773 w 2248842"/>
              <a:gd name="connsiteY20" fmla="*/ 226321 h 880741"/>
              <a:gd name="connsiteX21" fmla="*/ 39350 w 2248842"/>
              <a:gd name="connsiteY21" fmla="*/ 318169 h 880741"/>
              <a:gd name="connsiteX22" fmla="*/ 420746 w 2248842"/>
              <a:gd name="connsiteY22" fmla="*/ 231909 h 880741"/>
              <a:gd name="connsiteX23" fmla="*/ 1509376 w 2248842"/>
              <a:gd name="connsiteY23" fmla="*/ 231909 h 880741"/>
              <a:gd name="connsiteX24" fmla="*/ 1509376 w 2248842"/>
              <a:gd name="connsiteY24" fmla="*/ 228722 h 880741"/>
              <a:gd name="connsiteX25" fmla="*/ 1477517 w 2248842"/>
              <a:gd name="connsiteY25" fmla="*/ 36946 h 880741"/>
              <a:gd name="connsiteX26" fmla="*/ 1505017 w 2248842"/>
              <a:gd name="connsiteY26" fmla="*/ 114 h 880741"/>
              <a:gd name="connsiteX0" fmla="*/ 144902 w 2248842"/>
              <a:gd name="connsiteY0" fmla="*/ 792451 h 880741"/>
              <a:gd name="connsiteX1" fmla="*/ 144455 w 2248842"/>
              <a:gd name="connsiteY1" fmla="*/ 793748 h 880741"/>
              <a:gd name="connsiteX2" fmla="*/ 127011 w 2248842"/>
              <a:gd name="connsiteY2" fmla="*/ 821114 h 880741"/>
              <a:gd name="connsiteX3" fmla="*/ 126440 w 2248842"/>
              <a:gd name="connsiteY3" fmla="*/ 820588 h 880741"/>
              <a:gd name="connsiteX4" fmla="*/ 144902 w 2248842"/>
              <a:gd name="connsiteY4" fmla="*/ 792451 h 880741"/>
              <a:gd name="connsiteX5" fmla="*/ 1505017 w 2248842"/>
              <a:gd name="connsiteY5" fmla="*/ 114 h 880741"/>
              <a:gd name="connsiteX6" fmla="*/ 1522197 w 2248842"/>
              <a:gd name="connsiteY6" fmla="*/ 3944 h 880741"/>
              <a:gd name="connsiteX7" fmla="*/ 1869532 w 2248842"/>
              <a:gd name="connsiteY7" fmla="*/ 204187 h 880741"/>
              <a:gd name="connsiteX8" fmla="*/ 2233833 w 2248842"/>
              <a:gd name="connsiteY8" fmla="*/ 414080 h 880741"/>
              <a:gd name="connsiteX9" fmla="*/ 2232668 w 2248842"/>
              <a:gd name="connsiteY9" fmla="*/ 466246 h 880741"/>
              <a:gd name="connsiteX10" fmla="*/ 1868367 w 2248842"/>
              <a:gd name="connsiteY10" fmla="*/ 676093 h 880741"/>
              <a:gd name="connsiteX11" fmla="*/ 1522197 w 2248842"/>
              <a:gd name="connsiteY11" fmla="*/ 876381 h 880741"/>
              <a:gd name="connsiteX12" fmla="*/ 1477517 w 2248842"/>
              <a:gd name="connsiteY12" fmla="*/ 843379 h 880741"/>
              <a:gd name="connsiteX13" fmla="*/ 1510541 w 2248842"/>
              <a:gd name="connsiteY13" fmla="*/ 652696 h 880741"/>
              <a:gd name="connsiteX14" fmla="*/ 1510541 w 2248842"/>
              <a:gd name="connsiteY14" fmla="*/ 649464 h 880741"/>
              <a:gd name="connsiteX15" fmla="*/ 419710 w 2248842"/>
              <a:gd name="connsiteY15" fmla="*/ 649464 h 880741"/>
              <a:gd name="connsiteX16" fmla="*/ 164065 w 2248842"/>
              <a:gd name="connsiteY16" fmla="*/ 736817 h 880741"/>
              <a:gd name="connsiteX17" fmla="*/ 155539 w 2248842"/>
              <a:gd name="connsiteY17" fmla="*/ 761569 h 880741"/>
              <a:gd name="connsiteX18" fmla="*/ 170501 w 2248842"/>
              <a:gd name="connsiteY18" fmla="*/ 685978 h 880741"/>
              <a:gd name="connsiteX19" fmla="*/ 150172 w 2248842"/>
              <a:gd name="connsiteY19" fmla="*/ 585878 h 880741"/>
              <a:gd name="connsiteX20" fmla="*/ 0 w 2248842"/>
              <a:gd name="connsiteY20" fmla="*/ 227943 h 880741"/>
              <a:gd name="connsiteX21" fmla="*/ 39350 w 2248842"/>
              <a:gd name="connsiteY21" fmla="*/ 318169 h 880741"/>
              <a:gd name="connsiteX22" fmla="*/ 420746 w 2248842"/>
              <a:gd name="connsiteY22" fmla="*/ 231909 h 880741"/>
              <a:gd name="connsiteX23" fmla="*/ 1509376 w 2248842"/>
              <a:gd name="connsiteY23" fmla="*/ 231909 h 880741"/>
              <a:gd name="connsiteX24" fmla="*/ 1509376 w 2248842"/>
              <a:gd name="connsiteY24" fmla="*/ 228722 h 880741"/>
              <a:gd name="connsiteX25" fmla="*/ 1477517 w 2248842"/>
              <a:gd name="connsiteY25" fmla="*/ 36946 h 880741"/>
              <a:gd name="connsiteX26" fmla="*/ 1505017 w 2248842"/>
              <a:gd name="connsiteY26" fmla="*/ 114 h 880741"/>
              <a:gd name="connsiteX0" fmla="*/ 105552 w 2209492"/>
              <a:gd name="connsiteY0" fmla="*/ 792451 h 880741"/>
              <a:gd name="connsiteX1" fmla="*/ 105105 w 2209492"/>
              <a:gd name="connsiteY1" fmla="*/ 793748 h 880741"/>
              <a:gd name="connsiteX2" fmla="*/ 87661 w 2209492"/>
              <a:gd name="connsiteY2" fmla="*/ 821114 h 880741"/>
              <a:gd name="connsiteX3" fmla="*/ 87090 w 2209492"/>
              <a:gd name="connsiteY3" fmla="*/ 820588 h 880741"/>
              <a:gd name="connsiteX4" fmla="*/ 105552 w 2209492"/>
              <a:gd name="connsiteY4" fmla="*/ 792451 h 880741"/>
              <a:gd name="connsiteX5" fmla="*/ 1465667 w 2209492"/>
              <a:gd name="connsiteY5" fmla="*/ 114 h 880741"/>
              <a:gd name="connsiteX6" fmla="*/ 1482847 w 2209492"/>
              <a:gd name="connsiteY6" fmla="*/ 3944 h 880741"/>
              <a:gd name="connsiteX7" fmla="*/ 1830182 w 2209492"/>
              <a:gd name="connsiteY7" fmla="*/ 204187 h 880741"/>
              <a:gd name="connsiteX8" fmla="*/ 2194483 w 2209492"/>
              <a:gd name="connsiteY8" fmla="*/ 414080 h 880741"/>
              <a:gd name="connsiteX9" fmla="*/ 2193318 w 2209492"/>
              <a:gd name="connsiteY9" fmla="*/ 466246 h 880741"/>
              <a:gd name="connsiteX10" fmla="*/ 1829017 w 2209492"/>
              <a:gd name="connsiteY10" fmla="*/ 676093 h 880741"/>
              <a:gd name="connsiteX11" fmla="*/ 1482847 w 2209492"/>
              <a:gd name="connsiteY11" fmla="*/ 876381 h 880741"/>
              <a:gd name="connsiteX12" fmla="*/ 1438167 w 2209492"/>
              <a:gd name="connsiteY12" fmla="*/ 843379 h 880741"/>
              <a:gd name="connsiteX13" fmla="*/ 1471191 w 2209492"/>
              <a:gd name="connsiteY13" fmla="*/ 652696 h 880741"/>
              <a:gd name="connsiteX14" fmla="*/ 1471191 w 2209492"/>
              <a:gd name="connsiteY14" fmla="*/ 649464 h 880741"/>
              <a:gd name="connsiteX15" fmla="*/ 380360 w 2209492"/>
              <a:gd name="connsiteY15" fmla="*/ 649464 h 880741"/>
              <a:gd name="connsiteX16" fmla="*/ 124715 w 2209492"/>
              <a:gd name="connsiteY16" fmla="*/ 736817 h 880741"/>
              <a:gd name="connsiteX17" fmla="*/ 116189 w 2209492"/>
              <a:gd name="connsiteY17" fmla="*/ 761569 h 880741"/>
              <a:gd name="connsiteX18" fmla="*/ 131151 w 2209492"/>
              <a:gd name="connsiteY18" fmla="*/ 685978 h 880741"/>
              <a:gd name="connsiteX19" fmla="*/ 110822 w 2209492"/>
              <a:gd name="connsiteY19" fmla="*/ 585878 h 880741"/>
              <a:gd name="connsiteX20" fmla="*/ 0 w 2209492"/>
              <a:gd name="connsiteY20" fmla="*/ 318169 h 880741"/>
              <a:gd name="connsiteX21" fmla="*/ 381396 w 2209492"/>
              <a:gd name="connsiteY21" fmla="*/ 231909 h 880741"/>
              <a:gd name="connsiteX22" fmla="*/ 1470026 w 2209492"/>
              <a:gd name="connsiteY22" fmla="*/ 231909 h 880741"/>
              <a:gd name="connsiteX23" fmla="*/ 1470026 w 2209492"/>
              <a:gd name="connsiteY23" fmla="*/ 228722 h 880741"/>
              <a:gd name="connsiteX24" fmla="*/ 1438167 w 2209492"/>
              <a:gd name="connsiteY24" fmla="*/ 36946 h 880741"/>
              <a:gd name="connsiteX25" fmla="*/ 1465667 w 2209492"/>
              <a:gd name="connsiteY25" fmla="*/ 114 h 88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9492" h="880741">
                <a:moveTo>
                  <a:pt x="105552" y="792451"/>
                </a:moveTo>
                <a:lnTo>
                  <a:pt x="105105" y="793748"/>
                </a:lnTo>
                <a:lnTo>
                  <a:pt x="87661" y="821114"/>
                </a:lnTo>
                <a:lnTo>
                  <a:pt x="87090" y="820588"/>
                </a:lnTo>
                <a:lnTo>
                  <a:pt x="105552" y="792451"/>
                </a:lnTo>
                <a:close/>
                <a:moveTo>
                  <a:pt x="1465667" y="114"/>
                </a:moveTo>
                <a:cubicBezTo>
                  <a:pt x="1471321" y="-386"/>
                  <a:pt x="1477246" y="747"/>
                  <a:pt x="1482847" y="3944"/>
                </a:cubicBezTo>
                <a:lnTo>
                  <a:pt x="1830182" y="204187"/>
                </a:lnTo>
                <a:lnTo>
                  <a:pt x="2194483" y="414080"/>
                </a:lnTo>
                <a:cubicBezTo>
                  <a:pt x="2214686" y="425779"/>
                  <a:pt x="2214686" y="454547"/>
                  <a:pt x="2193318" y="466246"/>
                </a:cubicBezTo>
                <a:lnTo>
                  <a:pt x="1829017" y="676093"/>
                </a:lnTo>
                <a:lnTo>
                  <a:pt x="1482847" y="876381"/>
                </a:lnTo>
                <a:cubicBezTo>
                  <a:pt x="1459406" y="890220"/>
                  <a:pt x="1431692" y="868916"/>
                  <a:pt x="1438167" y="843379"/>
                </a:cubicBezTo>
                <a:cubicBezTo>
                  <a:pt x="1453060" y="779424"/>
                  <a:pt x="1463680" y="714467"/>
                  <a:pt x="1471191" y="652696"/>
                </a:cubicBezTo>
                <a:lnTo>
                  <a:pt x="1471191" y="649464"/>
                </a:lnTo>
                <a:lnTo>
                  <a:pt x="380360" y="649464"/>
                </a:lnTo>
                <a:cubicBezTo>
                  <a:pt x="233370" y="649464"/>
                  <a:pt x="154501" y="708094"/>
                  <a:pt x="124715" y="736817"/>
                </a:cubicBezTo>
                <a:lnTo>
                  <a:pt x="116189" y="761569"/>
                </a:lnTo>
                <a:lnTo>
                  <a:pt x="131151" y="685978"/>
                </a:lnTo>
                <a:cubicBezTo>
                  <a:pt x="131199" y="652601"/>
                  <a:pt x="124673" y="618641"/>
                  <a:pt x="110822" y="585878"/>
                </a:cubicBezTo>
                <a:lnTo>
                  <a:pt x="0" y="318169"/>
                </a:lnTo>
                <a:cubicBezTo>
                  <a:pt x="94799" y="270237"/>
                  <a:pt x="220549" y="231909"/>
                  <a:pt x="381396" y="231909"/>
                </a:cubicBezTo>
                <a:lnTo>
                  <a:pt x="1470026" y="231909"/>
                </a:lnTo>
                <a:lnTo>
                  <a:pt x="1470026" y="228722"/>
                </a:lnTo>
                <a:cubicBezTo>
                  <a:pt x="1460442" y="147742"/>
                  <a:pt x="1448786" y="82785"/>
                  <a:pt x="1438167" y="36946"/>
                </a:cubicBezTo>
                <a:cubicBezTo>
                  <a:pt x="1434185" y="17794"/>
                  <a:pt x="1448705" y="1611"/>
                  <a:pt x="1465667" y="11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D785E-1F68-B95F-C22C-96E9CFFC62C3}"/>
              </a:ext>
            </a:extLst>
          </p:cNvPr>
          <p:cNvSpPr txBox="1"/>
          <p:nvPr/>
        </p:nvSpPr>
        <p:spPr>
          <a:xfrm>
            <a:off x="6751075" y="3347642"/>
            <a:ext cx="441833" cy="411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4D8B4-7323-4C41-2BB0-2E8755892F81}"/>
              </a:ext>
            </a:extLst>
          </p:cNvPr>
          <p:cNvSpPr txBox="1"/>
          <p:nvPr/>
        </p:nvSpPr>
        <p:spPr>
          <a:xfrm>
            <a:off x="7268914" y="3347642"/>
            <a:ext cx="441833" cy="411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0B40C2-2EF9-5A00-5F85-690A098C8E20}"/>
              </a:ext>
            </a:extLst>
          </p:cNvPr>
          <p:cNvSpPr txBox="1"/>
          <p:nvPr/>
        </p:nvSpPr>
        <p:spPr>
          <a:xfrm>
            <a:off x="7738804" y="3347642"/>
            <a:ext cx="441833" cy="411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833E3DF4-3BDF-504D-2E2D-B01B0ED5F623}"/>
              </a:ext>
            </a:extLst>
          </p:cNvPr>
          <p:cNvSpPr/>
          <p:nvPr/>
        </p:nvSpPr>
        <p:spPr>
          <a:xfrm>
            <a:off x="6201100" y="3158900"/>
            <a:ext cx="605030" cy="807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7" h="20047" extrusionOk="0">
                <a:moveTo>
                  <a:pt x="18990" y="12146"/>
                </a:moveTo>
                <a:lnTo>
                  <a:pt x="14259" y="3492"/>
                </a:lnTo>
                <a:cubicBezTo>
                  <a:pt x="12661" y="592"/>
                  <a:pt x="8329" y="-776"/>
                  <a:pt x="4549" y="450"/>
                </a:cubicBezTo>
                <a:cubicBezTo>
                  <a:pt x="770" y="1676"/>
                  <a:pt x="-1012" y="5001"/>
                  <a:pt x="586" y="7902"/>
                </a:cubicBezTo>
                <a:lnTo>
                  <a:pt x="5317" y="16556"/>
                </a:lnTo>
                <a:cubicBezTo>
                  <a:pt x="6915" y="19456"/>
                  <a:pt x="11247" y="20824"/>
                  <a:pt x="15027" y="19598"/>
                </a:cubicBezTo>
                <a:cubicBezTo>
                  <a:pt x="18806" y="18372"/>
                  <a:pt x="20588" y="15047"/>
                  <a:pt x="18990" y="1214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D8B8C-BA2E-9C11-BE61-61BA3C9EDEC0}"/>
              </a:ext>
            </a:extLst>
          </p:cNvPr>
          <p:cNvSpPr txBox="1"/>
          <p:nvPr/>
        </p:nvSpPr>
        <p:spPr>
          <a:xfrm>
            <a:off x="6281185" y="3347642"/>
            <a:ext cx="441833" cy="411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</a:t>
            </a:r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3F3EF1C2-EA3F-E4B4-159A-D56672BBA848}"/>
              </a:ext>
            </a:extLst>
          </p:cNvPr>
          <p:cNvSpPr/>
          <p:nvPr/>
        </p:nvSpPr>
        <p:spPr>
          <a:xfrm>
            <a:off x="8177225" y="3163573"/>
            <a:ext cx="605030" cy="807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7" h="20047" extrusionOk="0">
                <a:moveTo>
                  <a:pt x="18990" y="12146"/>
                </a:moveTo>
                <a:lnTo>
                  <a:pt x="14259" y="3492"/>
                </a:lnTo>
                <a:cubicBezTo>
                  <a:pt x="12661" y="592"/>
                  <a:pt x="8329" y="-776"/>
                  <a:pt x="4549" y="450"/>
                </a:cubicBezTo>
                <a:cubicBezTo>
                  <a:pt x="770" y="1676"/>
                  <a:pt x="-1012" y="5001"/>
                  <a:pt x="586" y="7902"/>
                </a:cubicBezTo>
                <a:lnTo>
                  <a:pt x="5317" y="16556"/>
                </a:lnTo>
                <a:cubicBezTo>
                  <a:pt x="6915" y="19456"/>
                  <a:pt x="11247" y="20824"/>
                  <a:pt x="15027" y="19598"/>
                </a:cubicBezTo>
                <a:cubicBezTo>
                  <a:pt x="18806" y="18372"/>
                  <a:pt x="20588" y="15047"/>
                  <a:pt x="18990" y="1214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B29EF4-55EB-06E9-F5F4-D37E7FD7068C}"/>
              </a:ext>
            </a:extLst>
          </p:cNvPr>
          <p:cNvSpPr txBox="1"/>
          <p:nvPr/>
        </p:nvSpPr>
        <p:spPr>
          <a:xfrm>
            <a:off x="8247053" y="3347642"/>
            <a:ext cx="441833" cy="411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2E1A4D-FB93-48FF-D1F8-9D6A8939E300}"/>
              </a:ext>
            </a:extLst>
          </p:cNvPr>
          <p:cNvSpPr txBox="1"/>
          <p:nvPr/>
        </p:nvSpPr>
        <p:spPr>
          <a:xfrm>
            <a:off x="442913" y="763843"/>
            <a:ext cx="2103321" cy="120032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rgbClr val="92D050"/>
                </a:solidFill>
              </a:rPr>
              <a:t>learning web development fundamentals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4CF1EB-F395-423B-18BD-982E7F5DDA19}"/>
              </a:ext>
            </a:extLst>
          </p:cNvPr>
          <p:cNvSpPr txBox="1"/>
          <p:nvPr/>
        </p:nvSpPr>
        <p:spPr>
          <a:xfrm>
            <a:off x="162559" y="1959458"/>
            <a:ext cx="2440650" cy="120032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chemeClr val="accent2"/>
                </a:solidFill>
              </a:rPr>
              <a:t>learning key programming languages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748E8-30E4-A223-DBFF-C72B7C9802E7}"/>
              </a:ext>
            </a:extLst>
          </p:cNvPr>
          <p:cNvSpPr txBox="1"/>
          <p:nvPr/>
        </p:nvSpPr>
        <p:spPr>
          <a:xfrm>
            <a:off x="325994" y="3248760"/>
            <a:ext cx="2096777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rgbClr val="FFC000"/>
                </a:solidFill>
              </a:rPr>
              <a:t>Working on projects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074F2-9224-0DB6-8B97-AD9665065F93}"/>
              </a:ext>
            </a:extLst>
          </p:cNvPr>
          <p:cNvSpPr txBox="1"/>
          <p:nvPr/>
        </p:nvSpPr>
        <p:spPr>
          <a:xfrm>
            <a:off x="162559" y="4424154"/>
            <a:ext cx="2163969" cy="46166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2400" b="1" noProof="1">
                <a:solidFill>
                  <a:srgbClr val="00B0F0"/>
                </a:solidFill>
              </a:rPr>
              <a:t>Hard working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BD0EAC-6312-ABC6-6A99-573ABD121350}"/>
              </a:ext>
            </a:extLst>
          </p:cNvPr>
          <p:cNvSpPr txBox="1"/>
          <p:nvPr/>
        </p:nvSpPr>
        <p:spPr>
          <a:xfrm>
            <a:off x="696138" y="5597062"/>
            <a:ext cx="1356488" cy="46166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2400" b="1" noProof="1">
                <a:solidFill>
                  <a:schemeClr val="bg1">
                    <a:lumMod val="50000"/>
                  </a:schemeClr>
                </a:solidFill>
              </a:rPr>
              <a:t>Patient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B0299-3B07-BC12-AE83-800C1239D668}"/>
              </a:ext>
            </a:extLst>
          </p:cNvPr>
          <p:cNvSpPr txBox="1"/>
          <p:nvPr/>
        </p:nvSpPr>
        <p:spPr>
          <a:xfrm>
            <a:off x="10531100" y="3172835"/>
            <a:ext cx="143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dirty="0">
                <a:solidFill>
                  <a:srgbClr val="0F0F19"/>
                </a:solidFill>
                <a:effectLst/>
                <a:latin typeface="Montserrat" panose="02000505000000020004" pitchFamily="2" charset="0"/>
              </a:rPr>
              <a:t>web </a:t>
            </a:r>
          </a:p>
          <a:p>
            <a:pPr algn="ctr"/>
            <a:r>
              <a:rPr lang="en-US" sz="1800" b="0" i="1" dirty="0">
                <a:solidFill>
                  <a:srgbClr val="0F0F19"/>
                </a:solidFill>
                <a:effectLst/>
                <a:latin typeface="Montserrat" panose="02000505000000020004" pitchFamily="2" charset="0"/>
              </a:rPr>
              <a:t>developer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BD744079-B29D-4829-B274-A05F6122D47D}"/>
              </a:ext>
            </a:extLst>
          </p:cNvPr>
          <p:cNvSpPr/>
          <p:nvPr/>
        </p:nvSpPr>
        <p:spPr>
          <a:xfrm>
            <a:off x="3736856" y="2062443"/>
            <a:ext cx="1878668" cy="2281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87" extrusionOk="0">
                <a:moveTo>
                  <a:pt x="14606" y="12069"/>
                </a:moveTo>
                <a:cubicBezTo>
                  <a:pt x="14230" y="12069"/>
                  <a:pt x="13938" y="11850"/>
                  <a:pt x="13938" y="11569"/>
                </a:cubicBezTo>
                <a:lnTo>
                  <a:pt x="13938" y="7774"/>
                </a:lnTo>
                <a:cubicBezTo>
                  <a:pt x="13938" y="5783"/>
                  <a:pt x="11782" y="4167"/>
                  <a:pt x="9126" y="4167"/>
                </a:cubicBezTo>
                <a:lnTo>
                  <a:pt x="6998" y="4167"/>
                </a:lnTo>
                <a:cubicBezTo>
                  <a:pt x="4703" y="4167"/>
                  <a:pt x="2839" y="2770"/>
                  <a:pt x="2853" y="1050"/>
                </a:cubicBezTo>
                <a:cubicBezTo>
                  <a:pt x="2853" y="602"/>
                  <a:pt x="2366" y="248"/>
                  <a:pt x="1768" y="248"/>
                </a:cubicBezTo>
                <a:lnTo>
                  <a:pt x="1712" y="248"/>
                </a:lnTo>
                <a:cubicBezTo>
                  <a:pt x="1392" y="248"/>
                  <a:pt x="1086" y="185"/>
                  <a:pt x="822" y="60"/>
                </a:cubicBezTo>
                <a:cubicBezTo>
                  <a:pt x="711" y="8"/>
                  <a:pt x="572" y="-13"/>
                  <a:pt x="419" y="8"/>
                </a:cubicBezTo>
                <a:cubicBezTo>
                  <a:pt x="224" y="39"/>
                  <a:pt x="57" y="164"/>
                  <a:pt x="15" y="310"/>
                </a:cubicBezTo>
                <a:cubicBezTo>
                  <a:pt x="-68" y="581"/>
                  <a:pt x="196" y="811"/>
                  <a:pt x="544" y="811"/>
                </a:cubicBezTo>
                <a:cubicBezTo>
                  <a:pt x="655" y="811"/>
                  <a:pt x="767" y="790"/>
                  <a:pt x="850" y="738"/>
                </a:cubicBezTo>
                <a:cubicBezTo>
                  <a:pt x="1100" y="612"/>
                  <a:pt x="1420" y="560"/>
                  <a:pt x="1726" y="560"/>
                </a:cubicBezTo>
                <a:lnTo>
                  <a:pt x="1782" y="560"/>
                </a:lnTo>
                <a:cubicBezTo>
                  <a:pt x="2143" y="560"/>
                  <a:pt x="2449" y="779"/>
                  <a:pt x="2449" y="1050"/>
                </a:cubicBezTo>
                <a:cubicBezTo>
                  <a:pt x="2449" y="2937"/>
                  <a:pt x="4494" y="4480"/>
                  <a:pt x="7011" y="4480"/>
                </a:cubicBezTo>
                <a:lnTo>
                  <a:pt x="9139" y="4480"/>
                </a:lnTo>
                <a:cubicBezTo>
                  <a:pt x="11560" y="4480"/>
                  <a:pt x="13535" y="5950"/>
                  <a:pt x="13535" y="7774"/>
                </a:cubicBezTo>
                <a:lnTo>
                  <a:pt x="13535" y="11569"/>
                </a:lnTo>
                <a:cubicBezTo>
                  <a:pt x="13535" y="12017"/>
                  <a:pt x="14021" y="12382"/>
                  <a:pt x="14619" y="12382"/>
                </a:cubicBezTo>
                <a:cubicBezTo>
                  <a:pt x="18194" y="12382"/>
                  <a:pt x="21115" y="14561"/>
                  <a:pt x="21115" y="17240"/>
                </a:cubicBezTo>
                <a:lnTo>
                  <a:pt x="21115" y="21431"/>
                </a:lnTo>
                <a:cubicBezTo>
                  <a:pt x="21115" y="21514"/>
                  <a:pt x="21212" y="21587"/>
                  <a:pt x="21323" y="21587"/>
                </a:cubicBezTo>
                <a:cubicBezTo>
                  <a:pt x="21435" y="21587"/>
                  <a:pt x="21532" y="21514"/>
                  <a:pt x="21532" y="21431"/>
                </a:cubicBezTo>
                <a:lnTo>
                  <a:pt x="21532" y="17240"/>
                </a:lnTo>
                <a:cubicBezTo>
                  <a:pt x="21504" y="14394"/>
                  <a:pt x="18403" y="12069"/>
                  <a:pt x="14606" y="12069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1A10976-7614-4E67-94CD-52CDBF1F349A}"/>
              </a:ext>
            </a:extLst>
          </p:cNvPr>
          <p:cNvSpPr/>
          <p:nvPr/>
        </p:nvSpPr>
        <p:spPr>
          <a:xfrm>
            <a:off x="6418730" y="2062443"/>
            <a:ext cx="1878656" cy="2281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87" extrusionOk="0">
                <a:moveTo>
                  <a:pt x="21085" y="8"/>
                </a:moveTo>
                <a:cubicBezTo>
                  <a:pt x="20932" y="-13"/>
                  <a:pt x="20793" y="8"/>
                  <a:pt x="20682" y="60"/>
                </a:cubicBezTo>
                <a:cubicBezTo>
                  <a:pt x="20418" y="185"/>
                  <a:pt x="20112" y="248"/>
                  <a:pt x="19792" y="248"/>
                </a:cubicBezTo>
                <a:lnTo>
                  <a:pt x="19736" y="248"/>
                </a:lnTo>
                <a:cubicBezTo>
                  <a:pt x="19138" y="248"/>
                  <a:pt x="18651" y="612"/>
                  <a:pt x="18651" y="1050"/>
                </a:cubicBezTo>
                <a:cubicBezTo>
                  <a:pt x="18651" y="2770"/>
                  <a:pt x="16788" y="4167"/>
                  <a:pt x="14507" y="4167"/>
                </a:cubicBezTo>
                <a:lnTo>
                  <a:pt x="12379" y="4167"/>
                </a:lnTo>
                <a:cubicBezTo>
                  <a:pt x="9722" y="4167"/>
                  <a:pt x="7566" y="5783"/>
                  <a:pt x="7566" y="7774"/>
                </a:cubicBezTo>
                <a:lnTo>
                  <a:pt x="7566" y="11569"/>
                </a:lnTo>
                <a:cubicBezTo>
                  <a:pt x="7566" y="11850"/>
                  <a:pt x="7260" y="12069"/>
                  <a:pt x="6899" y="12069"/>
                </a:cubicBezTo>
                <a:cubicBezTo>
                  <a:pt x="3088" y="12069"/>
                  <a:pt x="0" y="14394"/>
                  <a:pt x="0" y="17240"/>
                </a:cubicBezTo>
                <a:lnTo>
                  <a:pt x="0" y="21431"/>
                </a:lnTo>
                <a:cubicBezTo>
                  <a:pt x="0" y="21514"/>
                  <a:pt x="97" y="21587"/>
                  <a:pt x="209" y="21587"/>
                </a:cubicBezTo>
                <a:cubicBezTo>
                  <a:pt x="320" y="21587"/>
                  <a:pt x="417" y="21514"/>
                  <a:pt x="417" y="21431"/>
                </a:cubicBezTo>
                <a:lnTo>
                  <a:pt x="417" y="17240"/>
                </a:lnTo>
                <a:cubicBezTo>
                  <a:pt x="417" y="14561"/>
                  <a:pt x="3324" y="12372"/>
                  <a:pt x="6913" y="12382"/>
                </a:cubicBezTo>
                <a:cubicBezTo>
                  <a:pt x="7511" y="12382"/>
                  <a:pt x="7997" y="12017"/>
                  <a:pt x="7997" y="11569"/>
                </a:cubicBezTo>
                <a:lnTo>
                  <a:pt x="7997" y="7774"/>
                </a:lnTo>
                <a:cubicBezTo>
                  <a:pt x="7997" y="5960"/>
                  <a:pt x="9959" y="4480"/>
                  <a:pt x="12393" y="4480"/>
                </a:cubicBezTo>
                <a:lnTo>
                  <a:pt x="14521" y="4480"/>
                </a:lnTo>
                <a:cubicBezTo>
                  <a:pt x="17038" y="4480"/>
                  <a:pt x="19097" y="2937"/>
                  <a:pt x="19083" y="1050"/>
                </a:cubicBezTo>
                <a:cubicBezTo>
                  <a:pt x="19083" y="779"/>
                  <a:pt x="19389" y="560"/>
                  <a:pt x="19750" y="560"/>
                </a:cubicBezTo>
                <a:lnTo>
                  <a:pt x="19806" y="560"/>
                </a:lnTo>
                <a:cubicBezTo>
                  <a:pt x="20112" y="560"/>
                  <a:pt x="20418" y="612"/>
                  <a:pt x="20682" y="738"/>
                </a:cubicBezTo>
                <a:cubicBezTo>
                  <a:pt x="20765" y="779"/>
                  <a:pt x="20877" y="811"/>
                  <a:pt x="20988" y="811"/>
                </a:cubicBezTo>
                <a:cubicBezTo>
                  <a:pt x="21336" y="811"/>
                  <a:pt x="21600" y="571"/>
                  <a:pt x="21517" y="310"/>
                </a:cubicBezTo>
                <a:cubicBezTo>
                  <a:pt x="21447" y="164"/>
                  <a:pt x="21280" y="39"/>
                  <a:pt x="21085" y="8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0418F948-93B5-43F9-8542-C5001EE2C115}"/>
              </a:ext>
            </a:extLst>
          </p:cNvPr>
          <p:cNvSpPr/>
          <p:nvPr/>
        </p:nvSpPr>
        <p:spPr>
          <a:xfrm>
            <a:off x="4646995" y="1467425"/>
            <a:ext cx="1125075" cy="2923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7" h="21590" extrusionOk="0">
                <a:moveTo>
                  <a:pt x="16504" y="10058"/>
                </a:moveTo>
                <a:cubicBezTo>
                  <a:pt x="15901" y="10058"/>
                  <a:pt x="15415" y="9878"/>
                  <a:pt x="15415" y="9667"/>
                </a:cubicBezTo>
                <a:lnTo>
                  <a:pt x="15415" y="5215"/>
                </a:lnTo>
                <a:cubicBezTo>
                  <a:pt x="15415" y="3799"/>
                  <a:pt x="12147" y="2659"/>
                  <a:pt x="8138" y="2659"/>
                </a:cubicBezTo>
                <a:lnTo>
                  <a:pt x="6121" y="2659"/>
                </a:lnTo>
                <a:cubicBezTo>
                  <a:pt x="5519" y="2659"/>
                  <a:pt x="5009" y="2489"/>
                  <a:pt x="5009" y="2269"/>
                </a:cubicBezTo>
                <a:lnTo>
                  <a:pt x="5009" y="828"/>
                </a:lnTo>
                <a:cubicBezTo>
                  <a:pt x="5009" y="478"/>
                  <a:pt x="4198" y="193"/>
                  <a:pt x="3201" y="193"/>
                </a:cubicBezTo>
                <a:lnTo>
                  <a:pt x="2900" y="193"/>
                </a:lnTo>
                <a:cubicBezTo>
                  <a:pt x="2344" y="193"/>
                  <a:pt x="1811" y="128"/>
                  <a:pt x="1324" y="39"/>
                </a:cubicBezTo>
                <a:cubicBezTo>
                  <a:pt x="1138" y="6"/>
                  <a:pt x="930" y="-10"/>
                  <a:pt x="698" y="6"/>
                </a:cubicBezTo>
                <a:cubicBezTo>
                  <a:pt x="374" y="31"/>
                  <a:pt x="96" y="128"/>
                  <a:pt x="26" y="242"/>
                </a:cubicBezTo>
                <a:cubicBezTo>
                  <a:pt x="-113" y="454"/>
                  <a:pt x="327" y="633"/>
                  <a:pt x="907" y="633"/>
                </a:cubicBezTo>
                <a:cubicBezTo>
                  <a:pt x="1069" y="633"/>
                  <a:pt x="1231" y="617"/>
                  <a:pt x="1370" y="584"/>
                </a:cubicBezTo>
                <a:cubicBezTo>
                  <a:pt x="1834" y="486"/>
                  <a:pt x="2367" y="438"/>
                  <a:pt x="2900" y="438"/>
                </a:cubicBezTo>
                <a:lnTo>
                  <a:pt x="3201" y="438"/>
                </a:lnTo>
                <a:cubicBezTo>
                  <a:pt x="3804" y="438"/>
                  <a:pt x="4314" y="609"/>
                  <a:pt x="4314" y="828"/>
                </a:cubicBezTo>
                <a:lnTo>
                  <a:pt x="4314" y="2269"/>
                </a:lnTo>
                <a:cubicBezTo>
                  <a:pt x="4314" y="2619"/>
                  <a:pt x="5125" y="2904"/>
                  <a:pt x="6121" y="2904"/>
                </a:cubicBezTo>
                <a:lnTo>
                  <a:pt x="8138" y="2904"/>
                </a:lnTo>
                <a:cubicBezTo>
                  <a:pt x="11776" y="2904"/>
                  <a:pt x="14720" y="3937"/>
                  <a:pt x="14720" y="5215"/>
                </a:cubicBezTo>
                <a:lnTo>
                  <a:pt x="14720" y="9659"/>
                </a:lnTo>
                <a:cubicBezTo>
                  <a:pt x="14720" y="10009"/>
                  <a:pt x="15508" y="10294"/>
                  <a:pt x="16481" y="10294"/>
                </a:cubicBezTo>
                <a:cubicBezTo>
                  <a:pt x="18845" y="10285"/>
                  <a:pt x="20792" y="10961"/>
                  <a:pt x="20792" y="11791"/>
                </a:cubicBezTo>
                <a:lnTo>
                  <a:pt x="20792" y="21468"/>
                </a:lnTo>
                <a:cubicBezTo>
                  <a:pt x="20792" y="21533"/>
                  <a:pt x="20954" y="21590"/>
                  <a:pt x="21139" y="21590"/>
                </a:cubicBezTo>
                <a:cubicBezTo>
                  <a:pt x="21325" y="21590"/>
                  <a:pt x="21487" y="21533"/>
                  <a:pt x="21487" y="21468"/>
                </a:cubicBezTo>
                <a:lnTo>
                  <a:pt x="21487" y="11799"/>
                </a:lnTo>
                <a:cubicBezTo>
                  <a:pt x="21487" y="10839"/>
                  <a:pt x="19239" y="10049"/>
                  <a:pt x="16504" y="1005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4764371E-0F82-4589-AA9C-ECBE80F59A18}"/>
              </a:ext>
            </a:extLst>
          </p:cNvPr>
          <p:cNvSpPr/>
          <p:nvPr/>
        </p:nvSpPr>
        <p:spPr>
          <a:xfrm>
            <a:off x="6260972" y="1467425"/>
            <a:ext cx="1111722" cy="2924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5" h="21592" extrusionOk="0">
                <a:moveTo>
                  <a:pt x="20779" y="8"/>
                </a:moveTo>
                <a:cubicBezTo>
                  <a:pt x="20545" y="-8"/>
                  <a:pt x="20334" y="0"/>
                  <a:pt x="20146" y="41"/>
                </a:cubicBezTo>
                <a:cubicBezTo>
                  <a:pt x="19653" y="130"/>
                  <a:pt x="19114" y="195"/>
                  <a:pt x="18551" y="195"/>
                </a:cubicBezTo>
                <a:lnTo>
                  <a:pt x="18504" y="195"/>
                </a:lnTo>
                <a:cubicBezTo>
                  <a:pt x="17496" y="195"/>
                  <a:pt x="16675" y="480"/>
                  <a:pt x="16675" y="830"/>
                </a:cubicBezTo>
                <a:lnTo>
                  <a:pt x="16675" y="2270"/>
                </a:lnTo>
                <a:cubicBezTo>
                  <a:pt x="16675" y="2481"/>
                  <a:pt x="16182" y="2660"/>
                  <a:pt x="15549" y="2660"/>
                </a:cubicBezTo>
                <a:lnTo>
                  <a:pt x="13509" y="2660"/>
                </a:lnTo>
                <a:cubicBezTo>
                  <a:pt x="9428" y="2660"/>
                  <a:pt x="6145" y="3808"/>
                  <a:pt x="6145" y="5215"/>
                </a:cubicBezTo>
                <a:lnTo>
                  <a:pt x="6145" y="9665"/>
                </a:lnTo>
                <a:cubicBezTo>
                  <a:pt x="6145" y="9877"/>
                  <a:pt x="5652" y="10056"/>
                  <a:pt x="5042" y="10056"/>
                </a:cubicBezTo>
                <a:cubicBezTo>
                  <a:pt x="2251" y="10056"/>
                  <a:pt x="0" y="10837"/>
                  <a:pt x="0" y="11797"/>
                </a:cubicBezTo>
                <a:lnTo>
                  <a:pt x="0" y="21470"/>
                </a:lnTo>
                <a:cubicBezTo>
                  <a:pt x="0" y="21535"/>
                  <a:pt x="164" y="21592"/>
                  <a:pt x="352" y="21592"/>
                </a:cubicBezTo>
                <a:cubicBezTo>
                  <a:pt x="539" y="21592"/>
                  <a:pt x="704" y="21535"/>
                  <a:pt x="704" y="21470"/>
                </a:cubicBezTo>
                <a:lnTo>
                  <a:pt x="704" y="11797"/>
                </a:lnTo>
                <a:cubicBezTo>
                  <a:pt x="704" y="10967"/>
                  <a:pt x="2674" y="10292"/>
                  <a:pt x="5066" y="10300"/>
                </a:cubicBezTo>
                <a:cubicBezTo>
                  <a:pt x="6074" y="10300"/>
                  <a:pt x="6848" y="10007"/>
                  <a:pt x="6848" y="9665"/>
                </a:cubicBezTo>
                <a:lnTo>
                  <a:pt x="6848" y="5223"/>
                </a:lnTo>
                <a:cubicBezTo>
                  <a:pt x="6848" y="3946"/>
                  <a:pt x="9827" y="2913"/>
                  <a:pt x="13509" y="2913"/>
                </a:cubicBezTo>
                <a:lnTo>
                  <a:pt x="15549" y="2913"/>
                </a:lnTo>
                <a:cubicBezTo>
                  <a:pt x="16558" y="2913"/>
                  <a:pt x="17378" y="2628"/>
                  <a:pt x="17378" y="2278"/>
                </a:cubicBezTo>
                <a:lnTo>
                  <a:pt x="17378" y="830"/>
                </a:lnTo>
                <a:cubicBezTo>
                  <a:pt x="17378" y="618"/>
                  <a:pt x="17871" y="439"/>
                  <a:pt x="18504" y="439"/>
                </a:cubicBezTo>
                <a:lnTo>
                  <a:pt x="18551" y="439"/>
                </a:lnTo>
                <a:cubicBezTo>
                  <a:pt x="19091" y="439"/>
                  <a:pt x="19630" y="488"/>
                  <a:pt x="20099" y="586"/>
                </a:cubicBezTo>
                <a:cubicBezTo>
                  <a:pt x="20240" y="618"/>
                  <a:pt x="20404" y="635"/>
                  <a:pt x="20568" y="635"/>
                </a:cubicBezTo>
                <a:cubicBezTo>
                  <a:pt x="21154" y="635"/>
                  <a:pt x="21600" y="448"/>
                  <a:pt x="21459" y="244"/>
                </a:cubicBezTo>
                <a:cubicBezTo>
                  <a:pt x="21389" y="122"/>
                  <a:pt x="21107" y="33"/>
                  <a:pt x="20779" y="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8656997-C62C-41EB-A0D5-994A5ECD936E}"/>
              </a:ext>
            </a:extLst>
          </p:cNvPr>
          <p:cNvSpPr/>
          <p:nvPr/>
        </p:nvSpPr>
        <p:spPr>
          <a:xfrm>
            <a:off x="5848377" y="1059726"/>
            <a:ext cx="398033" cy="3334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5" extrusionOk="0">
                <a:moveTo>
                  <a:pt x="9944" y="3550"/>
                </a:moveTo>
                <a:lnTo>
                  <a:pt x="7376" y="3550"/>
                </a:lnTo>
                <a:cubicBezTo>
                  <a:pt x="5663" y="3550"/>
                  <a:pt x="4215" y="3400"/>
                  <a:pt x="4215" y="3207"/>
                </a:cubicBezTo>
                <a:lnTo>
                  <a:pt x="4215" y="1276"/>
                </a:lnTo>
                <a:cubicBezTo>
                  <a:pt x="4215" y="977"/>
                  <a:pt x="4610" y="671"/>
                  <a:pt x="5861" y="400"/>
                </a:cubicBezTo>
                <a:cubicBezTo>
                  <a:pt x="6124" y="343"/>
                  <a:pt x="6190" y="279"/>
                  <a:pt x="6059" y="214"/>
                </a:cubicBezTo>
                <a:cubicBezTo>
                  <a:pt x="5861" y="115"/>
                  <a:pt x="5071" y="36"/>
                  <a:pt x="4149" y="8"/>
                </a:cubicBezTo>
                <a:cubicBezTo>
                  <a:pt x="2437" y="-35"/>
                  <a:pt x="988" y="100"/>
                  <a:pt x="988" y="279"/>
                </a:cubicBezTo>
                <a:cubicBezTo>
                  <a:pt x="988" y="314"/>
                  <a:pt x="1054" y="343"/>
                  <a:pt x="1120" y="371"/>
                </a:cubicBezTo>
                <a:cubicBezTo>
                  <a:pt x="1976" y="621"/>
                  <a:pt x="2239" y="891"/>
                  <a:pt x="2239" y="1162"/>
                </a:cubicBezTo>
                <a:lnTo>
                  <a:pt x="2239" y="3200"/>
                </a:lnTo>
                <a:cubicBezTo>
                  <a:pt x="2239" y="3507"/>
                  <a:pt x="4544" y="3756"/>
                  <a:pt x="7376" y="3756"/>
                </a:cubicBezTo>
                <a:lnTo>
                  <a:pt x="9944" y="3756"/>
                </a:lnTo>
                <a:cubicBezTo>
                  <a:pt x="15278" y="3756"/>
                  <a:pt x="19624" y="4227"/>
                  <a:pt x="19624" y="4804"/>
                </a:cubicBezTo>
                <a:lnTo>
                  <a:pt x="19624" y="7975"/>
                </a:lnTo>
                <a:cubicBezTo>
                  <a:pt x="19624" y="8160"/>
                  <a:pt x="18241" y="8317"/>
                  <a:pt x="16463" y="8317"/>
                </a:cubicBezTo>
                <a:lnTo>
                  <a:pt x="12249" y="8317"/>
                </a:lnTo>
                <a:cubicBezTo>
                  <a:pt x="5466" y="8317"/>
                  <a:pt x="0" y="8909"/>
                  <a:pt x="0" y="9643"/>
                </a:cubicBezTo>
                <a:lnTo>
                  <a:pt x="0" y="10348"/>
                </a:lnTo>
                <a:cubicBezTo>
                  <a:pt x="0" y="10655"/>
                  <a:pt x="2305" y="10932"/>
                  <a:pt x="5137" y="10932"/>
                </a:cubicBezTo>
                <a:cubicBezTo>
                  <a:pt x="6915" y="10932"/>
                  <a:pt x="8298" y="11082"/>
                  <a:pt x="8298" y="11275"/>
                </a:cubicBezTo>
                <a:lnTo>
                  <a:pt x="8298" y="21458"/>
                </a:lnTo>
                <a:cubicBezTo>
                  <a:pt x="8298" y="21515"/>
                  <a:pt x="8759" y="21565"/>
                  <a:pt x="9285" y="21565"/>
                </a:cubicBezTo>
                <a:cubicBezTo>
                  <a:pt x="9812" y="21565"/>
                  <a:pt x="10273" y="21515"/>
                  <a:pt x="10273" y="21458"/>
                </a:cubicBezTo>
                <a:lnTo>
                  <a:pt x="10273" y="11310"/>
                </a:lnTo>
                <a:cubicBezTo>
                  <a:pt x="10273" y="11004"/>
                  <a:pt x="7968" y="10726"/>
                  <a:pt x="5137" y="10726"/>
                </a:cubicBezTo>
                <a:cubicBezTo>
                  <a:pt x="3359" y="10726"/>
                  <a:pt x="1976" y="10576"/>
                  <a:pt x="1976" y="10384"/>
                </a:cubicBezTo>
                <a:lnTo>
                  <a:pt x="1976" y="9650"/>
                </a:lnTo>
                <a:cubicBezTo>
                  <a:pt x="1976" y="9037"/>
                  <a:pt x="6585" y="8538"/>
                  <a:pt x="12249" y="8538"/>
                </a:cubicBezTo>
                <a:lnTo>
                  <a:pt x="16463" y="8538"/>
                </a:lnTo>
                <a:cubicBezTo>
                  <a:pt x="19295" y="8538"/>
                  <a:pt x="21600" y="8289"/>
                  <a:pt x="21600" y="7982"/>
                </a:cubicBezTo>
                <a:lnTo>
                  <a:pt x="21600" y="4811"/>
                </a:lnTo>
                <a:cubicBezTo>
                  <a:pt x="21534" y="4113"/>
                  <a:pt x="16332" y="3550"/>
                  <a:pt x="9944" y="355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87219F98-61AB-44E2-A810-0FDF350FB055}"/>
              </a:ext>
            </a:extLst>
          </p:cNvPr>
          <p:cNvSpPr/>
          <p:nvPr/>
        </p:nvSpPr>
        <p:spPr>
          <a:xfrm>
            <a:off x="5581403" y="4365387"/>
            <a:ext cx="868880" cy="489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90" y="21600"/>
                </a:moveTo>
                <a:lnTo>
                  <a:pt x="21600" y="146"/>
                </a:lnTo>
                <a:cubicBezTo>
                  <a:pt x="21329" y="49"/>
                  <a:pt x="21027" y="0"/>
                  <a:pt x="20755" y="0"/>
                </a:cubicBezTo>
                <a:cubicBezTo>
                  <a:pt x="19368" y="0"/>
                  <a:pt x="18161" y="1168"/>
                  <a:pt x="17437" y="2870"/>
                </a:cubicBezTo>
                <a:cubicBezTo>
                  <a:pt x="16713" y="1119"/>
                  <a:pt x="15506" y="0"/>
                  <a:pt x="14118" y="0"/>
                </a:cubicBezTo>
                <a:cubicBezTo>
                  <a:pt x="12731" y="0"/>
                  <a:pt x="11524" y="1168"/>
                  <a:pt x="10800" y="2870"/>
                </a:cubicBezTo>
                <a:cubicBezTo>
                  <a:pt x="10076" y="1119"/>
                  <a:pt x="8869" y="0"/>
                  <a:pt x="7482" y="0"/>
                </a:cubicBezTo>
                <a:cubicBezTo>
                  <a:pt x="6094" y="0"/>
                  <a:pt x="4887" y="1168"/>
                  <a:pt x="4163" y="2870"/>
                </a:cubicBezTo>
                <a:cubicBezTo>
                  <a:pt x="3439" y="1119"/>
                  <a:pt x="2232" y="0"/>
                  <a:pt x="845" y="0"/>
                </a:cubicBezTo>
                <a:cubicBezTo>
                  <a:pt x="543" y="0"/>
                  <a:pt x="272" y="49"/>
                  <a:pt x="0" y="146"/>
                </a:cubicBezTo>
                <a:lnTo>
                  <a:pt x="7210" y="21600"/>
                </a:lnTo>
                <a:cubicBezTo>
                  <a:pt x="8266" y="20676"/>
                  <a:pt x="9503" y="20141"/>
                  <a:pt x="10800" y="20141"/>
                </a:cubicBezTo>
                <a:cubicBezTo>
                  <a:pt x="12097" y="20141"/>
                  <a:pt x="13304" y="20676"/>
                  <a:pt x="14390" y="2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1E2F7BC-1BBB-4C58-9E43-7F446D8ABDA0}"/>
              </a:ext>
            </a:extLst>
          </p:cNvPr>
          <p:cNvSpPr/>
          <p:nvPr/>
        </p:nvSpPr>
        <p:spPr>
          <a:xfrm>
            <a:off x="5872646" y="4839198"/>
            <a:ext cx="288816" cy="275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92"/>
                </a:moveTo>
                <a:cubicBezTo>
                  <a:pt x="18424" y="950"/>
                  <a:pt x="14702" y="0"/>
                  <a:pt x="10800" y="0"/>
                </a:cubicBezTo>
                <a:cubicBezTo>
                  <a:pt x="6898" y="0"/>
                  <a:pt x="3176" y="950"/>
                  <a:pt x="0" y="2592"/>
                </a:cubicBezTo>
                <a:lnTo>
                  <a:pt x="10800" y="21600"/>
                </a:lnTo>
                <a:lnTo>
                  <a:pt x="21600" y="259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2F4FF-AEFB-4639-86AB-68C2BDC73A4F}"/>
              </a:ext>
            </a:extLst>
          </p:cNvPr>
          <p:cNvSpPr txBox="1"/>
          <p:nvPr/>
        </p:nvSpPr>
        <p:spPr>
          <a:xfrm>
            <a:off x="8455144" y="1895947"/>
            <a:ext cx="3085138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accent4">
                    <a:lumMod val="75000"/>
                  </a:schemeClr>
                </a:solidFill>
              </a:rPr>
              <a:t>There Are Always Freelance Opportunities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45077-D5CA-4956-B920-3EF06EA29123}"/>
              </a:ext>
            </a:extLst>
          </p:cNvPr>
          <p:cNvSpPr txBox="1"/>
          <p:nvPr/>
        </p:nvSpPr>
        <p:spPr>
          <a:xfrm>
            <a:off x="284596" y="1831610"/>
            <a:ext cx="339395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accent5"/>
                </a:solidFill>
              </a:rPr>
              <a:t>I can work From Anywhere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8615C-380A-4D62-A6F8-32FA6246657F}"/>
              </a:ext>
            </a:extLst>
          </p:cNvPr>
          <p:cNvSpPr txBox="1"/>
          <p:nvPr/>
        </p:nvSpPr>
        <p:spPr>
          <a:xfrm>
            <a:off x="657225" y="1238560"/>
            <a:ext cx="3826162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noProof="1">
                <a:solidFill>
                  <a:schemeClr val="accent6">
                    <a:lumMod val="75000"/>
                  </a:schemeClr>
                </a:solidFill>
              </a:rPr>
              <a:t>web developers get paid well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A64D0-49C2-4FAA-96AE-28E2EC14C708}"/>
              </a:ext>
            </a:extLst>
          </p:cNvPr>
          <p:cNvSpPr txBox="1"/>
          <p:nvPr/>
        </p:nvSpPr>
        <p:spPr>
          <a:xfrm>
            <a:off x="7501900" y="1238560"/>
            <a:ext cx="308513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</a:rPr>
              <a:t>It’s Creative and Fun job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1292F-1554-4FB1-819B-1417FECCC019}"/>
              </a:ext>
            </a:extLst>
          </p:cNvPr>
          <p:cNvSpPr txBox="1"/>
          <p:nvPr/>
        </p:nvSpPr>
        <p:spPr>
          <a:xfrm>
            <a:off x="4656273" y="197964"/>
            <a:ext cx="2425100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>
                <a:solidFill>
                  <a:schemeClr val="accent3">
                    <a:lumMod val="75000"/>
                  </a:schemeClr>
                </a:solidFill>
              </a:rPr>
              <a:t>Web Developers Are In-Demand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E26DB-2710-4F0B-A441-EE7A348C5094}"/>
              </a:ext>
            </a:extLst>
          </p:cNvPr>
          <p:cNvSpPr txBox="1"/>
          <p:nvPr/>
        </p:nvSpPr>
        <p:spPr>
          <a:xfrm>
            <a:off x="4143373" y="5161077"/>
            <a:ext cx="3843337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/>
              <a:t>That’s why I choose to </a:t>
            </a:r>
            <a:r>
              <a:rPr lang="fr-FR" sz="2400" b="0" i="0" dirty="0">
                <a:solidFill>
                  <a:srgbClr val="0F0F19"/>
                </a:solidFill>
                <a:effectLst/>
                <a:latin typeface="Montserrat" panose="02000505000000020004" pitchFamily="2" charset="0"/>
              </a:rPr>
              <a:t>to </a:t>
            </a:r>
            <a:r>
              <a:rPr lang="fr-FR" sz="2400" b="0" i="0" dirty="0" err="1">
                <a:solidFill>
                  <a:srgbClr val="0F0F19"/>
                </a:solidFill>
                <a:effectLst/>
                <a:latin typeface="Montserrat" panose="02000505000000020004" pitchFamily="2" charset="0"/>
              </a:rPr>
              <a:t>learn</a:t>
            </a:r>
            <a:r>
              <a:rPr lang="fr-FR" sz="2400" b="0" i="0" dirty="0">
                <a:solidFill>
                  <a:srgbClr val="0F0F19"/>
                </a:solidFill>
                <a:effectLst/>
                <a:latin typeface="Montserrat" panose="02000505000000020004" pitchFamily="2" charset="0"/>
              </a:rPr>
              <a:t> web </a:t>
            </a:r>
            <a:r>
              <a:rPr lang="fr-FR" sz="2400" b="0" i="0" dirty="0" err="1">
                <a:solidFill>
                  <a:srgbClr val="0F0F19"/>
                </a:solidFill>
                <a:effectLst/>
                <a:latin typeface="Montserrat" panose="02000505000000020004" pitchFamily="2" charset="0"/>
              </a:rPr>
              <a:t>development</a:t>
            </a:r>
            <a:endParaRPr lang="en-US" sz="2400" b="1" noProof="1"/>
          </a:p>
        </p:txBody>
      </p:sp>
    </p:spTree>
    <p:extLst>
      <p:ext uri="{BB962C8B-B14F-4D97-AF65-F5344CB8AC3E}">
        <p14:creationId xmlns:p14="http://schemas.microsoft.com/office/powerpoint/2010/main" val="228819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132</Words>
  <Application>Microsoft Office PowerPoint</Application>
  <PresentationFormat>Widescreen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How does web work</vt:lpstr>
      <vt:lpstr>What I need to be a web developer</vt:lpstr>
      <vt:lpstr>PowerPoint Presentation</vt:lpstr>
    </vt:vector>
  </TitlesOfParts>
  <Company>Sweet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web work</dc:title>
  <dc:creator>hatem.benmansour</dc:creator>
  <cp:lastModifiedBy>hatem.benmansour</cp:lastModifiedBy>
  <cp:revision>1</cp:revision>
  <dcterms:created xsi:type="dcterms:W3CDTF">2022-11-29T22:59:23Z</dcterms:created>
  <dcterms:modified xsi:type="dcterms:W3CDTF">2022-11-30T00:08:54Z</dcterms:modified>
</cp:coreProperties>
</file>