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258" r:id="rId6"/>
    <p:sldId id="341" r:id="rId7"/>
    <p:sldId id="342" r:id="rId8"/>
    <p:sldId id="343" r:id="rId9"/>
    <p:sldId id="318" r:id="rId10"/>
    <p:sldId id="331" r:id="rId11"/>
    <p:sldId id="335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30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32FCE64-6F1D-4F57-965F-C2124A1F6CA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48492" y="1874586"/>
            <a:ext cx="11295017" cy="2723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8D4DF9-AB27-4BFA-B8F3-B5A4BAE366DC}"/>
              </a:ext>
            </a:extLst>
          </p:cNvPr>
          <p:cNvSpPr/>
          <p:nvPr userDrawn="1"/>
        </p:nvSpPr>
        <p:spPr>
          <a:xfrm>
            <a:off x="5553075" y="319737"/>
            <a:ext cx="6294726" cy="62947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6AAC4FD0-A05F-49DE-B603-5B07343EE3B7}"/>
              </a:ext>
            </a:extLst>
          </p:cNvPr>
          <p:cNvSpPr>
            <a:spLocks noChangeAspect="1"/>
          </p:cNvSpPr>
          <p:nvPr userDrawn="1"/>
        </p:nvSpPr>
        <p:spPr>
          <a:xfrm>
            <a:off x="5408598" y="143934"/>
            <a:ext cx="6583680" cy="6583680"/>
          </a:xfrm>
          <a:prstGeom prst="donut">
            <a:avLst>
              <a:gd name="adj" fmla="val 6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AEB202-273C-434A-B97E-CEE50752E6F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8799375" y="1914017"/>
            <a:ext cx="2941201" cy="4085102"/>
          </a:xfrm>
          <a:custGeom>
            <a:avLst/>
            <a:gdLst>
              <a:gd name="connsiteX0" fmla="*/ 2588032 w 3030428"/>
              <a:gd name="connsiteY0" fmla="*/ 0 h 4209032"/>
              <a:gd name="connsiteX1" fmla="*/ 2600644 w 3030428"/>
              <a:gd name="connsiteY1" fmla="*/ 19372 h 4209032"/>
              <a:gd name="connsiteX2" fmla="*/ 2720921 w 3030428"/>
              <a:gd name="connsiteY2" fmla="*/ 2958328 h 4209032"/>
              <a:gd name="connsiteX3" fmla="*/ 1733790 w 3030428"/>
              <a:gd name="connsiteY3" fmla="*/ 4140387 h 4209032"/>
              <a:gd name="connsiteX4" fmla="*/ 1628348 w 3030428"/>
              <a:gd name="connsiteY4" fmla="*/ 4209032 h 4209032"/>
              <a:gd name="connsiteX5" fmla="*/ 0 w 3030428"/>
              <a:gd name="connsiteY5" fmla="*/ 1619391 h 420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0428" h="4209032">
                <a:moveTo>
                  <a:pt x="2588032" y="0"/>
                </a:moveTo>
                <a:lnTo>
                  <a:pt x="2600644" y="19372"/>
                </a:lnTo>
                <a:cubicBezTo>
                  <a:pt x="3107939" y="887445"/>
                  <a:pt x="3189003" y="1983805"/>
                  <a:pt x="2720921" y="2958328"/>
                </a:cubicBezTo>
                <a:cubicBezTo>
                  <a:pt x="2486880" y="3445590"/>
                  <a:pt x="2143248" y="3844731"/>
                  <a:pt x="1733790" y="4140387"/>
                </a:cubicBezTo>
                <a:lnTo>
                  <a:pt x="1628348" y="4209032"/>
                </a:lnTo>
                <a:lnTo>
                  <a:pt x="0" y="16193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8575046F-3041-46AF-B8DE-A05E27BF58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72200" y="3578791"/>
            <a:ext cx="4088534" cy="2940422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F7C47643-27A7-4608-B12D-9383BD877AD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7158" y="444096"/>
            <a:ext cx="4088536" cy="2940422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49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D09A2AF4-17BF-4A25-A87E-E1829C5DE226}"/>
              </a:ext>
            </a:extLst>
          </p:cNvPr>
          <p:cNvGrpSpPr/>
          <p:nvPr userDrawn="1"/>
        </p:nvGrpSpPr>
        <p:grpSpPr>
          <a:xfrm>
            <a:off x="6938803" y="1532913"/>
            <a:ext cx="4395454" cy="345709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9E75E5F-71B5-49C0-9580-68235626864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22526E-A294-4273-B92B-E01D2661DF0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803D58-4984-4852-9C65-D40BB68CD89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DD253A3-4D74-48A8-AAEC-8FD49BB9415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FA20A0-4116-412E-9605-34479A2F773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2C317E-14D0-44AD-BF2E-3987C043A97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431446-6B05-41D3-9365-E8AF0C73C9D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C0D53A-318F-45B5-B98A-1FF9B699594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F4E1-43A2-4742-A867-7EBB66F7D37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8854" y="1700415"/>
            <a:ext cx="4056875" cy="2370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618A71E-2FD6-4B23-8726-E28CC01149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153022F2-D855-4119-8159-5E792860E3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937746" cy="6858000"/>
          </a:xfrm>
          <a:custGeom>
            <a:avLst/>
            <a:gdLst>
              <a:gd name="connsiteX0" fmla="*/ 4721285 w 6937746"/>
              <a:gd name="connsiteY0" fmla="*/ 4641539 h 6858000"/>
              <a:gd name="connsiteX1" fmla="*/ 6937746 w 6937746"/>
              <a:gd name="connsiteY1" fmla="*/ 6858000 h 6858000"/>
              <a:gd name="connsiteX2" fmla="*/ 2504824 w 6937746"/>
              <a:gd name="connsiteY2" fmla="*/ 6858000 h 6858000"/>
              <a:gd name="connsiteX3" fmla="*/ 2376433 w 6937746"/>
              <a:gd name="connsiteY3" fmla="*/ 2296687 h 6858000"/>
              <a:gd name="connsiteX4" fmla="*/ 4602775 w 6937746"/>
              <a:gd name="connsiteY4" fmla="*/ 4523028 h 6858000"/>
              <a:gd name="connsiteX5" fmla="*/ 2376433 w 6937746"/>
              <a:gd name="connsiteY5" fmla="*/ 6749369 h 6858000"/>
              <a:gd name="connsiteX6" fmla="*/ 150091 w 6937746"/>
              <a:gd name="connsiteY6" fmla="*/ 4523027 h 6858000"/>
              <a:gd name="connsiteX7" fmla="*/ 306688 w 6937746"/>
              <a:gd name="connsiteY7" fmla="*/ 0 h 6858000"/>
              <a:gd name="connsiteX8" fmla="*/ 4436095 w 6937746"/>
              <a:gd name="connsiteY8" fmla="*/ 0 h 6858000"/>
              <a:gd name="connsiteX9" fmla="*/ 2371391 w 6937746"/>
              <a:gd name="connsiteY9" fmla="*/ 2064703 h 6858000"/>
              <a:gd name="connsiteX10" fmla="*/ 0 w 6937746"/>
              <a:gd name="connsiteY10" fmla="*/ 0 h 6858000"/>
              <a:gd name="connsiteX11" fmla="*/ 79746 w 6937746"/>
              <a:gd name="connsiteY11" fmla="*/ 0 h 6858000"/>
              <a:gd name="connsiteX12" fmla="*/ 2257922 w 6937746"/>
              <a:gd name="connsiteY12" fmla="*/ 2178176 h 6858000"/>
              <a:gd name="connsiteX13" fmla="*/ 31580 w 6937746"/>
              <a:gd name="connsiteY13" fmla="*/ 4404516 h 6858000"/>
              <a:gd name="connsiteX14" fmla="*/ 0 w 6937746"/>
              <a:gd name="connsiteY14" fmla="*/ 43729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937746" h="6858000">
                <a:moveTo>
                  <a:pt x="4721285" y="4641539"/>
                </a:moveTo>
                <a:lnTo>
                  <a:pt x="6937746" y="6858000"/>
                </a:lnTo>
                <a:lnTo>
                  <a:pt x="2504824" y="6858000"/>
                </a:lnTo>
                <a:close/>
                <a:moveTo>
                  <a:pt x="2376433" y="2296687"/>
                </a:moveTo>
                <a:lnTo>
                  <a:pt x="4602775" y="4523028"/>
                </a:lnTo>
                <a:lnTo>
                  <a:pt x="2376433" y="6749369"/>
                </a:lnTo>
                <a:lnTo>
                  <a:pt x="150091" y="4523027"/>
                </a:lnTo>
                <a:close/>
                <a:moveTo>
                  <a:pt x="306688" y="0"/>
                </a:moveTo>
                <a:lnTo>
                  <a:pt x="4436095" y="0"/>
                </a:lnTo>
                <a:lnTo>
                  <a:pt x="2371391" y="2064703"/>
                </a:lnTo>
                <a:close/>
                <a:moveTo>
                  <a:pt x="0" y="0"/>
                </a:moveTo>
                <a:lnTo>
                  <a:pt x="79746" y="0"/>
                </a:lnTo>
                <a:lnTo>
                  <a:pt x="2257922" y="2178176"/>
                </a:lnTo>
                <a:lnTo>
                  <a:pt x="31580" y="4404516"/>
                </a:lnTo>
                <a:lnTo>
                  <a:pt x="0" y="43729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5572DA0E-7139-4875-B891-B942C008A2D3}"/>
              </a:ext>
            </a:extLst>
          </p:cNvPr>
          <p:cNvSpPr/>
          <p:nvPr userDrawn="1"/>
        </p:nvSpPr>
        <p:spPr>
          <a:xfrm>
            <a:off x="419100" y="1271995"/>
            <a:ext cx="11353800" cy="4314010"/>
          </a:xfrm>
          <a:prstGeom prst="frame">
            <a:avLst>
              <a:gd name="adj1" fmla="val 7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EAD944-BF55-49B6-8314-4AAD62C015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62967-CC84-4489-B1A3-F8A94ECCD0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BD8CEE-60B3-403E-82CE-46A97164E3F8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073889-D6DF-4C92-948B-7A57C91C6439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40C3EF-D75C-495B-AAAB-53664E147FB9}"/>
              </a:ext>
            </a:extLst>
          </p:cNvPr>
          <p:cNvSpPr/>
          <p:nvPr userDrawn="1"/>
        </p:nvSpPr>
        <p:spPr>
          <a:xfrm rot="5400000">
            <a:off x="-351545" y="354974"/>
            <a:ext cx="2157572" cy="1447626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F6D272-925E-407D-96CF-EB9C0739DD30}"/>
              </a:ext>
            </a:extLst>
          </p:cNvPr>
          <p:cNvSpPr/>
          <p:nvPr userDrawn="1"/>
        </p:nvSpPr>
        <p:spPr>
          <a:xfrm rot="5400000">
            <a:off x="-353869" y="357298"/>
            <a:ext cx="2171699" cy="1457105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CC2A8B0-31DB-4765-943B-144A953BD880}"/>
              </a:ext>
            </a:extLst>
          </p:cNvPr>
          <p:cNvSpPr/>
          <p:nvPr userDrawn="1"/>
        </p:nvSpPr>
        <p:spPr>
          <a:xfrm flipH="1">
            <a:off x="10564162" y="5765800"/>
            <a:ext cx="1627837" cy="1092200"/>
          </a:xfrm>
          <a:custGeom>
            <a:avLst/>
            <a:gdLst>
              <a:gd name="connsiteX0" fmla="*/ 2501155 w 3201892"/>
              <a:gd name="connsiteY0" fmla="*/ 1847914 h 2148314"/>
              <a:gd name="connsiteX1" fmla="*/ 2534032 w 3201892"/>
              <a:gd name="connsiteY1" fmla="*/ 1925783 h 2148314"/>
              <a:gd name="connsiteX2" fmla="*/ 2542909 w 3201892"/>
              <a:gd name="connsiteY2" fmla="*/ 1936140 h 2148314"/>
              <a:gd name="connsiteX3" fmla="*/ 2680517 w 3201892"/>
              <a:gd name="connsiteY3" fmla="*/ 1990888 h 2148314"/>
              <a:gd name="connsiteX4" fmla="*/ 2788533 w 3201892"/>
              <a:gd name="connsiteY4" fmla="*/ 1925783 h 2148314"/>
              <a:gd name="connsiteX5" fmla="*/ 2819605 w 3201892"/>
              <a:gd name="connsiteY5" fmla="*/ 1819246 h 2148314"/>
              <a:gd name="connsiteX6" fmla="*/ 2640566 w 3201892"/>
              <a:gd name="connsiteY6" fmla="*/ 1683116 h 2148314"/>
              <a:gd name="connsiteX7" fmla="*/ 2501155 w 3201892"/>
              <a:gd name="connsiteY7" fmla="*/ 1847914 h 2148314"/>
              <a:gd name="connsiteX8" fmla="*/ 1615856 w 3201892"/>
              <a:gd name="connsiteY8" fmla="*/ 388573 h 2148314"/>
              <a:gd name="connsiteX9" fmla="*/ 1615902 w 3201892"/>
              <a:gd name="connsiteY9" fmla="*/ 424478 h 2148314"/>
              <a:gd name="connsiteX10" fmla="*/ 1646234 w 3201892"/>
              <a:gd name="connsiteY10" fmla="*/ 491987 h 2148314"/>
              <a:gd name="connsiteX11" fmla="*/ 1709860 w 3201892"/>
              <a:gd name="connsiteY11" fmla="*/ 546735 h 2148314"/>
              <a:gd name="connsiteX12" fmla="*/ 1903696 w 3201892"/>
              <a:gd name="connsiteY12" fmla="*/ 491987 h 2148314"/>
              <a:gd name="connsiteX13" fmla="*/ 1934769 w 3201892"/>
              <a:gd name="connsiteY13" fmla="*/ 407647 h 2148314"/>
              <a:gd name="connsiteX14" fmla="*/ 1881501 w 3201892"/>
              <a:gd name="connsiteY14" fmla="*/ 292234 h 2148314"/>
              <a:gd name="connsiteX15" fmla="*/ 1625520 w 3201892"/>
              <a:gd name="connsiteY15" fmla="*/ 351419 h 2148314"/>
              <a:gd name="connsiteX16" fmla="*/ 1615856 w 3201892"/>
              <a:gd name="connsiteY16" fmla="*/ 388573 h 2148314"/>
              <a:gd name="connsiteX17" fmla="*/ 1477368 w 3201892"/>
              <a:gd name="connsiteY17" fmla="*/ 1765238 h 2148314"/>
              <a:gd name="connsiteX18" fmla="*/ 1477552 w 3201892"/>
              <a:gd name="connsiteY18" fmla="*/ 1754141 h 2148314"/>
              <a:gd name="connsiteX19" fmla="*/ 1479032 w 3201892"/>
              <a:gd name="connsiteY19" fmla="*/ 86560 h 2148314"/>
              <a:gd name="connsiteX20" fmla="*/ 1479032 w 3201892"/>
              <a:gd name="connsiteY20" fmla="*/ 25892 h 2148314"/>
              <a:gd name="connsiteX21" fmla="*/ 1505666 w 3201892"/>
              <a:gd name="connsiteY21" fmla="*/ 738 h 2148314"/>
              <a:gd name="connsiteX22" fmla="*/ 1547097 w 3201892"/>
              <a:gd name="connsiteY22" fmla="*/ 3698 h 2148314"/>
              <a:gd name="connsiteX23" fmla="*/ 1832673 w 3201892"/>
              <a:gd name="connsiteY23" fmla="*/ 42169 h 2148314"/>
              <a:gd name="connsiteX24" fmla="*/ 2276571 w 3201892"/>
              <a:gd name="connsiteY24" fmla="*/ 197534 h 2148314"/>
              <a:gd name="connsiteX25" fmla="*/ 2674600 w 3201892"/>
              <a:gd name="connsiteY25" fmla="*/ 463873 h 2148314"/>
              <a:gd name="connsiteX26" fmla="*/ 2702714 w 3201892"/>
              <a:gd name="connsiteY26" fmla="*/ 490507 h 2148314"/>
              <a:gd name="connsiteX27" fmla="*/ 2720471 w 3201892"/>
              <a:gd name="connsiteY27" fmla="*/ 505304 h 2148314"/>
              <a:gd name="connsiteX28" fmla="*/ 2721951 w 3201892"/>
              <a:gd name="connsiteY28" fmla="*/ 540816 h 2148314"/>
              <a:gd name="connsiteX29" fmla="*/ 2682000 w 3201892"/>
              <a:gd name="connsiteY29" fmla="*/ 579287 h 2148314"/>
              <a:gd name="connsiteX30" fmla="*/ 2440815 w 3201892"/>
              <a:gd name="connsiteY30" fmla="*/ 821954 h 2148314"/>
              <a:gd name="connsiteX31" fmla="*/ 2414181 w 3201892"/>
              <a:gd name="connsiteY31" fmla="*/ 820474 h 2148314"/>
              <a:gd name="connsiteX32" fmla="*/ 2141923 w 3201892"/>
              <a:gd name="connsiteY32" fmla="*/ 743531 h 2148314"/>
              <a:gd name="connsiteX33" fmla="*/ 1983598 w 3201892"/>
              <a:gd name="connsiteY33" fmla="*/ 981756 h 2148314"/>
              <a:gd name="connsiteX34" fmla="*/ 2019109 w 3201892"/>
              <a:gd name="connsiteY34" fmla="*/ 1101610 h 2148314"/>
              <a:gd name="connsiteX35" fmla="*/ 2050183 w 3201892"/>
              <a:gd name="connsiteY35" fmla="*/ 1140081 h 2148314"/>
              <a:gd name="connsiteX36" fmla="*/ 2062020 w 3201892"/>
              <a:gd name="connsiteY36" fmla="*/ 1150438 h 2148314"/>
              <a:gd name="connsiteX37" fmla="*/ 2062020 w 3201892"/>
              <a:gd name="connsiteY37" fmla="*/ 1197787 h 2148314"/>
              <a:gd name="connsiteX38" fmla="*/ 1493829 w 3201892"/>
              <a:gd name="connsiteY38" fmla="*/ 1765978 h 2148314"/>
              <a:gd name="connsiteX39" fmla="*/ 1480512 w 3201892"/>
              <a:gd name="connsiteY39" fmla="*/ 1776335 h 2148314"/>
              <a:gd name="connsiteX40" fmla="*/ 1477368 w 3201892"/>
              <a:gd name="connsiteY40" fmla="*/ 1765238 h 2148314"/>
              <a:gd name="connsiteX41" fmla="*/ 1424283 w 3201892"/>
              <a:gd name="connsiteY41" fmla="*/ 2140333 h 2148314"/>
              <a:gd name="connsiteX42" fmla="*/ 1480511 w 3201892"/>
              <a:gd name="connsiteY42" fmla="*/ 2087065 h 2148314"/>
              <a:gd name="connsiteX43" fmla="*/ 1727613 w 3201892"/>
              <a:gd name="connsiteY43" fmla="*/ 1839961 h 2148314"/>
              <a:gd name="connsiteX44" fmla="*/ 1973238 w 3201892"/>
              <a:gd name="connsiteY44" fmla="*/ 1594336 h 2148314"/>
              <a:gd name="connsiteX45" fmla="*/ 2004311 w 3201892"/>
              <a:gd name="connsiteY45" fmla="*/ 1591379 h 2148314"/>
              <a:gd name="connsiteX46" fmla="*/ 2332796 w 3201892"/>
              <a:gd name="connsiteY46" fmla="*/ 1544028 h 2148314"/>
              <a:gd name="connsiteX47" fmla="*/ 2344633 w 3201892"/>
              <a:gd name="connsiteY47" fmla="*/ 1530711 h 2148314"/>
              <a:gd name="connsiteX48" fmla="*/ 2377187 w 3201892"/>
              <a:gd name="connsiteY48" fmla="*/ 1453768 h 2148314"/>
              <a:gd name="connsiteX49" fmla="*/ 2343153 w 3201892"/>
              <a:gd name="connsiteY49" fmla="*/ 1258452 h 2148314"/>
              <a:gd name="connsiteX50" fmla="*/ 2347593 w 3201892"/>
              <a:gd name="connsiteY50" fmla="*/ 1219981 h 2148314"/>
              <a:gd name="connsiteX51" fmla="*/ 2362390 w 3201892"/>
              <a:gd name="connsiteY51" fmla="*/ 1206664 h 2148314"/>
              <a:gd name="connsiteX52" fmla="*/ 2551786 w 3201892"/>
              <a:gd name="connsiteY52" fmla="*/ 1015788 h 2148314"/>
              <a:gd name="connsiteX53" fmla="*/ 2603575 w 3201892"/>
              <a:gd name="connsiteY53" fmla="*/ 962520 h 2148314"/>
              <a:gd name="connsiteX54" fmla="*/ 2613932 w 3201892"/>
              <a:gd name="connsiteY54" fmla="*/ 943285 h 2148314"/>
              <a:gd name="connsiteX55" fmla="*/ 2667200 w 3201892"/>
              <a:gd name="connsiteY55" fmla="*/ 890017 h 2148314"/>
              <a:gd name="connsiteX56" fmla="*/ 2696794 w 3201892"/>
              <a:gd name="connsiteY56" fmla="*/ 890017 h 2148314"/>
              <a:gd name="connsiteX57" fmla="*/ 2760419 w 3201892"/>
              <a:gd name="connsiteY57" fmla="*/ 961042 h 2148314"/>
              <a:gd name="connsiteX58" fmla="*/ 2766339 w 3201892"/>
              <a:gd name="connsiteY58" fmla="*/ 981756 h 2148314"/>
              <a:gd name="connsiteX59" fmla="*/ 2939458 w 3201892"/>
              <a:gd name="connsiteY59" fmla="*/ 1230341 h 2148314"/>
              <a:gd name="connsiteX60" fmla="*/ 2976450 w 3201892"/>
              <a:gd name="connsiteY60" fmla="*/ 1296924 h 2148314"/>
              <a:gd name="connsiteX61" fmla="*/ 3062272 w 3201892"/>
              <a:gd name="connsiteY61" fmla="*/ 1477443 h 2148314"/>
              <a:gd name="connsiteX62" fmla="*/ 3188043 w 3201892"/>
              <a:gd name="connsiteY62" fmla="*/ 1959814 h 2148314"/>
              <a:gd name="connsiteX63" fmla="*/ 3195440 w 3201892"/>
              <a:gd name="connsiteY63" fmla="*/ 2020480 h 2148314"/>
              <a:gd name="connsiteX64" fmla="*/ 3201360 w 3201892"/>
              <a:gd name="connsiteY64" fmla="*/ 2119617 h 2148314"/>
              <a:gd name="connsiteX65" fmla="*/ 3179163 w 3201892"/>
              <a:gd name="connsiteY65" fmla="*/ 2144773 h 2148314"/>
              <a:gd name="connsiteX66" fmla="*/ 2442292 w 3201892"/>
              <a:gd name="connsiteY66" fmla="*/ 2144773 h 2148314"/>
              <a:gd name="connsiteX67" fmla="*/ 1450917 w 3201892"/>
              <a:gd name="connsiteY67" fmla="*/ 2144773 h 2148314"/>
              <a:gd name="connsiteX68" fmla="*/ 1424283 w 3201892"/>
              <a:gd name="connsiteY68" fmla="*/ 2140333 h 2148314"/>
              <a:gd name="connsiteX69" fmla="*/ 87779 w 3201892"/>
              <a:gd name="connsiteY69" fmla="*/ 1650933 h 2148314"/>
              <a:gd name="connsiteX70" fmla="*/ 120701 w 3201892"/>
              <a:gd name="connsiteY70" fmla="*/ 1724546 h 2148314"/>
              <a:gd name="connsiteX71" fmla="*/ 280505 w 3201892"/>
              <a:gd name="connsiteY71" fmla="*/ 1785212 h 2148314"/>
              <a:gd name="connsiteX72" fmla="*/ 372245 w 3201892"/>
              <a:gd name="connsiteY72" fmla="*/ 1724546 h 2148314"/>
              <a:gd name="connsiteX73" fmla="*/ 404797 w 3201892"/>
              <a:gd name="connsiteY73" fmla="*/ 1612093 h 2148314"/>
              <a:gd name="connsiteX74" fmla="*/ 240554 w 3201892"/>
              <a:gd name="connsiteY74" fmla="*/ 1477442 h 2148314"/>
              <a:gd name="connsiteX75" fmla="*/ 101466 w 3201892"/>
              <a:gd name="connsiteY75" fmla="*/ 1570661 h 2148314"/>
              <a:gd name="connsiteX76" fmla="*/ 87779 w 3201892"/>
              <a:gd name="connsiteY76" fmla="*/ 1650933 h 2148314"/>
              <a:gd name="connsiteX77" fmla="*/ 0 w 3201892"/>
              <a:gd name="connsiteY77" fmla="*/ 832939 h 2148314"/>
              <a:gd name="connsiteX78" fmla="*/ 0 w 3201892"/>
              <a:gd name="connsiteY78" fmla="*/ 803651 h 2148314"/>
              <a:gd name="connsiteX79" fmla="*/ 21564 w 3201892"/>
              <a:gd name="connsiteY79" fmla="*/ 784960 h 2148314"/>
              <a:gd name="connsiteX80" fmla="*/ 151775 w 3201892"/>
              <a:gd name="connsiteY80" fmla="*/ 675466 h 2148314"/>
              <a:gd name="connsiteX81" fmla="*/ 620827 w 3201892"/>
              <a:gd name="connsiteY81" fmla="*/ 416525 h 2148314"/>
              <a:gd name="connsiteX82" fmla="*/ 1094321 w 3201892"/>
              <a:gd name="connsiteY82" fmla="*/ 304069 h 2148314"/>
              <a:gd name="connsiteX83" fmla="*/ 1193458 w 3201892"/>
              <a:gd name="connsiteY83" fmla="*/ 296671 h 2148314"/>
              <a:gd name="connsiteX84" fmla="*/ 1196418 w 3201892"/>
              <a:gd name="connsiteY84" fmla="*/ 295191 h 2148314"/>
              <a:gd name="connsiteX85" fmla="*/ 1199376 w 3201892"/>
              <a:gd name="connsiteY85" fmla="*/ 295191 h 2148314"/>
              <a:gd name="connsiteX86" fmla="*/ 1248206 w 3201892"/>
              <a:gd name="connsiteY86" fmla="*/ 336622 h 2148314"/>
              <a:gd name="connsiteX87" fmla="*/ 1248206 w 3201892"/>
              <a:gd name="connsiteY87" fmla="*/ 2076706 h 2148314"/>
              <a:gd name="connsiteX88" fmla="*/ 1248206 w 3201892"/>
              <a:gd name="connsiteY88" fmla="*/ 2081145 h 2148314"/>
              <a:gd name="connsiteX89" fmla="*/ 1234889 w 3201892"/>
              <a:gd name="connsiteY89" fmla="*/ 2069308 h 2148314"/>
              <a:gd name="connsiteX90" fmla="*/ 1215653 w 3201892"/>
              <a:gd name="connsiteY90" fmla="*/ 2048594 h 2148314"/>
              <a:gd name="connsiteX91" fmla="*/ 521690 w 3201892"/>
              <a:gd name="connsiteY91" fmla="*/ 1354632 h 2148314"/>
              <a:gd name="connsiteX92" fmla="*/ 509853 w 3201892"/>
              <a:gd name="connsiteY92" fmla="*/ 1341315 h 2148314"/>
              <a:gd name="connsiteX93" fmla="*/ 549804 w 3201892"/>
              <a:gd name="connsiteY93" fmla="*/ 1333915 h 2148314"/>
              <a:gd name="connsiteX94" fmla="*/ 563121 w 3201892"/>
              <a:gd name="connsiteY94" fmla="*/ 1333915 h 2148314"/>
              <a:gd name="connsiteX95" fmla="*/ 579398 w 3201892"/>
              <a:gd name="connsiteY95" fmla="*/ 1319118 h 2148314"/>
              <a:gd name="connsiteX96" fmla="*/ 672616 w 3201892"/>
              <a:gd name="connsiteY96" fmla="*/ 1267330 h 2148314"/>
              <a:gd name="connsiteX97" fmla="*/ 718486 w 3201892"/>
              <a:gd name="connsiteY97" fmla="*/ 1215541 h 2148314"/>
              <a:gd name="connsiteX98" fmla="*/ 730323 w 3201892"/>
              <a:gd name="connsiteY98" fmla="*/ 1211104 h 2148314"/>
              <a:gd name="connsiteX99" fmla="*/ 758437 w 3201892"/>
              <a:gd name="connsiteY99" fmla="*/ 1129722 h 2148314"/>
              <a:gd name="connsiteX100" fmla="*/ 758437 w 3201892"/>
              <a:gd name="connsiteY100" fmla="*/ 1058699 h 2148314"/>
              <a:gd name="connsiteX101" fmla="*/ 711087 w 3201892"/>
              <a:gd name="connsiteY101" fmla="*/ 947723 h 2148314"/>
              <a:gd name="connsiteX102" fmla="*/ 563121 w 3201892"/>
              <a:gd name="connsiteY102" fmla="*/ 858943 h 2148314"/>
              <a:gd name="connsiteX103" fmla="*/ 554244 w 3201892"/>
              <a:gd name="connsiteY103" fmla="*/ 855983 h 2148314"/>
              <a:gd name="connsiteX104" fmla="*/ 483219 w 3201892"/>
              <a:gd name="connsiteY104" fmla="*/ 855983 h 2148314"/>
              <a:gd name="connsiteX105" fmla="*/ 394440 w 3201892"/>
              <a:gd name="connsiteY105" fmla="*/ 887057 h 2148314"/>
              <a:gd name="connsiteX106" fmla="*/ 277546 w 3201892"/>
              <a:gd name="connsiteY106" fmla="*/ 1089771 h 2148314"/>
              <a:gd name="connsiteX107" fmla="*/ 277546 w 3201892"/>
              <a:gd name="connsiteY107" fmla="*/ 1098650 h 2148314"/>
              <a:gd name="connsiteX108" fmla="*/ 273106 w 3201892"/>
              <a:gd name="connsiteY108" fmla="*/ 1106047 h 2148314"/>
              <a:gd name="connsiteX109" fmla="*/ 0 w 3201892"/>
              <a:gd name="connsiteY109" fmla="*/ 2144087 h 2148314"/>
              <a:gd name="connsiteX110" fmla="*/ 0 w 3201892"/>
              <a:gd name="connsiteY110" fmla="*/ 958944 h 2148314"/>
              <a:gd name="connsiteX111" fmla="*/ 2327 w 3201892"/>
              <a:gd name="connsiteY111" fmla="*/ 961039 h 2148314"/>
              <a:gd name="connsiteX112" fmla="*/ 1104679 w 3201892"/>
              <a:gd name="connsiteY112" fmla="*/ 2057470 h 2148314"/>
              <a:gd name="connsiteX113" fmla="*/ 1117996 w 3201892"/>
              <a:gd name="connsiteY113" fmla="*/ 2072267 h 2148314"/>
              <a:gd name="connsiteX114" fmla="*/ 1120953 w 3201892"/>
              <a:gd name="connsiteY114" fmla="*/ 2088544 h 2148314"/>
              <a:gd name="connsiteX115" fmla="*/ 1163864 w 3201892"/>
              <a:gd name="connsiteY115" fmla="*/ 2128493 h 2148314"/>
              <a:gd name="connsiteX116" fmla="*/ 1175701 w 3201892"/>
              <a:gd name="connsiteY116" fmla="*/ 2143290 h 2148314"/>
              <a:gd name="connsiteX117" fmla="*/ 1147587 w 3201892"/>
              <a:gd name="connsiteY117" fmla="*/ 2147730 h 2148314"/>
              <a:gd name="connsiteX118" fmla="*/ 110344 w 3201892"/>
              <a:gd name="connsiteY118" fmla="*/ 2147730 h 2148314"/>
              <a:gd name="connsiteX119" fmla="*/ 12687 w 3201892"/>
              <a:gd name="connsiteY119" fmla="*/ 2147730 h 2148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201892" h="2148314">
                <a:moveTo>
                  <a:pt x="2501155" y="1847914"/>
                </a:moveTo>
                <a:cubicBezTo>
                  <a:pt x="2503421" y="1874271"/>
                  <a:pt x="2513686" y="1900998"/>
                  <a:pt x="2534032" y="1925783"/>
                </a:cubicBezTo>
                <a:cubicBezTo>
                  <a:pt x="2536989" y="1928740"/>
                  <a:pt x="2539949" y="1933180"/>
                  <a:pt x="2542909" y="1936140"/>
                </a:cubicBezTo>
                <a:cubicBezTo>
                  <a:pt x="2579900" y="1979049"/>
                  <a:pt x="2625771" y="1996805"/>
                  <a:pt x="2680517" y="1990888"/>
                </a:cubicBezTo>
                <a:cubicBezTo>
                  <a:pt x="2726388" y="1984968"/>
                  <a:pt x="2760419" y="1961294"/>
                  <a:pt x="2788533" y="1925783"/>
                </a:cubicBezTo>
                <a:cubicBezTo>
                  <a:pt x="2810728" y="1894709"/>
                  <a:pt x="2825525" y="1860677"/>
                  <a:pt x="2819605" y="1819246"/>
                </a:cubicBezTo>
                <a:cubicBezTo>
                  <a:pt x="2806288" y="1733424"/>
                  <a:pt x="2727868" y="1672759"/>
                  <a:pt x="2640566" y="1683116"/>
                </a:cubicBezTo>
                <a:cubicBezTo>
                  <a:pt x="2559555" y="1693104"/>
                  <a:pt x="2494357" y="1768844"/>
                  <a:pt x="2501155" y="1847914"/>
                </a:cubicBezTo>
                <a:close/>
                <a:moveTo>
                  <a:pt x="1615856" y="388573"/>
                </a:moveTo>
                <a:cubicBezTo>
                  <a:pt x="1614238" y="400757"/>
                  <a:pt x="1614238" y="412733"/>
                  <a:pt x="1615902" y="424478"/>
                </a:cubicBezTo>
                <a:cubicBezTo>
                  <a:pt x="1619231" y="447968"/>
                  <a:pt x="1629218" y="470533"/>
                  <a:pt x="1646234" y="491987"/>
                </a:cubicBezTo>
                <a:cubicBezTo>
                  <a:pt x="1663991" y="515662"/>
                  <a:pt x="1683228" y="534898"/>
                  <a:pt x="1709860" y="546735"/>
                </a:cubicBezTo>
                <a:cubicBezTo>
                  <a:pt x="1766088" y="573369"/>
                  <a:pt x="1850430" y="567450"/>
                  <a:pt x="1903696" y="491987"/>
                </a:cubicBezTo>
                <a:cubicBezTo>
                  <a:pt x="1922932" y="466833"/>
                  <a:pt x="1934769" y="440199"/>
                  <a:pt x="1934769" y="407647"/>
                </a:cubicBezTo>
                <a:cubicBezTo>
                  <a:pt x="1933290" y="361777"/>
                  <a:pt x="1915533" y="324785"/>
                  <a:pt x="1881501" y="292234"/>
                </a:cubicBezTo>
                <a:cubicBezTo>
                  <a:pt x="1803079" y="216771"/>
                  <a:pt x="1663991" y="249323"/>
                  <a:pt x="1625520" y="351419"/>
                </a:cubicBezTo>
                <a:cubicBezTo>
                  <a:pt x="1620711" y="363997"/>
                  <a:pt x="1617474" y="376389"/>
                  <a:pt x="1615856" y="388573"/>
                </a:cubicBezTo>
                <a:close/>
                <a:moveTo>
                  <a:pt x="1477368" y="1765238"/>
                </a:moveTo>
                <a:cubicBezTo>
                  <a:pt x="1477183" y="1761539"/>
                  <a:pt x="1477552" y="1757839"/>
                  <a:pt x="1477552" y="1754141"/>
                </a:cubicBezTo>
                <a:cubicBezTo>
                  <a:pt x="1477552" y="1197787"/>
                  <a:pt x="1477552" y="641435"/>
                  <a:pt x="1479032" y="86560"/>
                </a:cubicBezTo>
                <a:cubicBezTo>
                  <a:pt x="1479032" y="65844"/>
                  <a:pt x="1479032" y="46609"/>
                  <a:pt x="1479032" y="25892"/>
                </a:cubicBezTo>
                <a:cubicBezTo>
                  <a:pt x="1480512" y="738"/>
                  <a:pt x="1480512" y="738"/>
                  <a:pt x="1505666" y="738"/>
                </a:cubicBezTo>
                <a:cubicBezTo>
                  <a:pt x="1518983" y="738"/>
                  <a:pt x="1533780" y="-2219"/>
                  <a:pt x="1547097" y="3698"/>
                </a:cubicBezTo>
                <a:cubicBezTo>
                  <a:pt x="1643276" y="6658"/>
                  <a:pt x="1737974" y="21455"/>
                  <a:pt x="1832673" y="42169"/>
                </a:cubicBezTo>
                <a:cubicBezTo>
                  <a:pt x="1986558" y="74723"/>
                  <a:pt x="2134523" y="126512"/>
                  <a:pt x="2276571" y="197534"/>
                </a:cubicBezTo>
                <a:cubicBezTo>
                  <a:pt x="2420099" y="270037"/>
                  <a:pt x="2553269" y="358819"/>
                  <a:pt x="2674600" y="463873"/>
                </a:cubicBezTo>
                <a:cubicBezTo>
                  <a:pt x="2684960" y="472753"/>
                  <a:pt x="2695317" y="478670"/>
                  <a:pt x="2702714" y="490507"/>
                </a:cubicBezTo>
                <a:cubicBezTo>
                  <a:pt x="2708634" y="494947"/>
                  <a:pt x="2714551" y="500867"/>
                  <a:pt x="2720471" y="505304"/>
                </a:cubicBezTo>
                <a:cubicBezTo>
                  <a:pt x="2742665" y="524541"/>
                  <a:pt x="2741185" y="521581"/>
                  <a:pt x="2721951" y="540816"/>
                </a:cubicBezTo>
                <a:cubicBezTo>
                  <a:pt x="2716031" y="563012"/>
                  <a:pt x="2704194" y="574850"/>
                  <a:pt x="2682000" y="579287"/>
                </a:cubicBezTo>
                <a:cubicBezTo>
                  <a:pt x="2602097" y="660669"/>
                  <a:pt x="2520715" y="740572"/>
                  <a:pt x="2440815" y="821954"/>
                </a:cubicBezTo>
                <a:cubicBezTo>
                  <a:pt x="2430456" y="832311"/>
                  <a:pt x="2424538" y="833791"/>
                  <a:pt x="2414181" y="820474"/>
                </a:cubicBezTo>
                <a:cubicBezTo>
                  <a:pt x="2347596" y="737612"/>
                  <a:pt x="2239580" y="706540"/>
                  <a:pt x="2141923" y="743531"/>
                </a:cubicBezTo>
                <a:cubicBezTo>
                  <a:pt x="2042786" y="780523"/>
                  <a:pt x="1980638" y="875220"/>
                  <a:pt x="1983598" y="981756"/>
                </a:cubicBezTo>
                <a:cubicBezTo>
                  <a:pt x="1985078" y="1024667"/>
                  <a:pt x="1999875" y="1064619"/>
                  <a:pt x="2019109" y="1101610"/>
                </a:cubicBezTo>
                <a:cubicBezTo>
                  <a:pt x="2029469" y="1113447"/>
                  <a:pt x="2039826" y="1126764"/>
                  <a:pt x="2050183" y="1140081"/>
                </a:cubicBezTo>
                <a:cubicBezTo>
                  <a:pt x="2054623" y="1143041"/>
                  <a:pt x="2057581" y="1147478"/>
                  <a:pt x="2062020" y="1150438"/>
                </a:cubicBezTo>
                <a:cubicBezTo>
                  <a:pt x="2087175" y="1172633"/>
                  <a:pt x="2087175" y="1172633"/>
                  <a:pt x="2062020" y="1197787"/>
                </a:cubicBezTo>
                <a:cubicBezTo>
                  <a:pt x="1872624" y="1387185"/>
                  <a:pt x="1683228" y="1576582"/>
                  <a:pt x="1493829" y="1765978"/>
                </a:cubicBezTo>
                <a:cubicBezTo>
                  <a:pt x="1489392" y="1770418"/>
                  <a:pt x="1487912" y="1774856"/>
                  <a:pt x="1480512" y="1776335"/>
                </a:cubicBezTo>
                <a:cubicBezTo>
                  <a:pt x="1478294" y="1772636"/>
                  <a:pt x="1477554" y="1768937"/>
                  <a:pt x="1477368" y="1765238"/>
                </a:cubicBezTo>
                <a:close/>
                <a:moveTo>
                  <a:pt x="1424283" y="2140333"/>
                </a:moveTo>
                <a:cubicBezTo>
                  <a:pt x="1443520" y="2122576"/>
                  <a:pt x="1461274" y="2104822"/>
                  <a:pt x="1480511" y="2087065"/>
                </a:cubicBezTo>
                <a:cubicBezTo>
                  <a:pt x="1563371" y="2005683"/>
                  <a:pt x="1644753" y="1922823"/>
                  <a:pt x="1727613" y="1839961"/>
                </a:cubicBezTo>
                <a:cubicBezTo>
                  <a:pt x="1808995" y="1758581"/>
                  <a:pt x="1891858" y="1677198"/>
                  <a:pt x="1973238" y="1594336"/>
                </a:cubicBezTo>
                <a:cubicBezTo>
                  <a:pt x="1983597" y="1583979"/>
                  <a:pt x="1990994" y="1582499"/>
                  <a:pt x="2004311" y="1591379"/>
                </a:cubicBezTo>
                <a:cubicBezTo>
                  <a:pt x="2109368" y="1665361"/>
                  <a:pt x="2251416" y="1644645"/>
                  <a:pt x="2332796" y="1544028"/>
                </a:cubicBezTo>
                <a:cubicBezTo>
                  <a:pt x="2337236" y="1539590"/>
                  <a:pt x="2340195" y="1535151"/>
                  <a:pt x="2344633" y="1530711"/>
                </a:cubicBezTo>
                <a:cubicBezTo>
                  <a:pt x="2356470" y="1505557"/>
                  <a:pt x="2371267" y="1481882"/>
                  <a:pt x="2377187" y="1453768"/>
                </a:cubicBezTo>
                <a:cubicBezTo>
                  <a:pt x="2393464" y="1384225"/>
                  <a:pt x="2384584" y="1317640"/>
                  <a:pt x="2343153" y="1258452"/>
                </a:cubicBezTo>
                <a:cubicBezTo>
                  <a:pt x="2331316" y="1242178"/>
                  <a:pt x="2331316" y="1231820"/>
                  <a:pt x="2347593" y="1219981"/>
                </a:cubicBezTo>
                <a:cubicBezTo>
                  <a:pt x="2353513" y="1215544"/>
                  <a:pt x="2357950" y="1211104"/>
                  <a:pt x="2362390" y="1206664"/>
                </a:cubicBezTo>
                <a:cubicBezTo>
                  <a:pt x="2424535" y="1143039"/>
                  <a:pt x="2488161" y="1079413"/>
                  <a:pt x="2551786" y="1015788"/>
                </a:cubicBezTo>
                <a:cubicBezTo>
                  <a:pt x="2569543" y="998033"/>
                  <a:pt x="2585820" y="980277"/>
                  <a:pt x="2603575" y="962520"/>
                </a:cubicBezTo>
                <a:cubicBezTo>
                  <a:pt x="2606534" y="956602"/>
                  <a:pt x="2608014" y="949205"/>
                  <a:pt x="2613932" y="943285"/>
                </a:cubicBezTo>
                <a:cubicBezTo>
                  <a:pt x="2631689" y="925528"/>
                  <a:pt x="2649445" y="907774"/>
                  <a:pt x="2667200" y="890017"/>
                </a:cubicBezTo>
                <a:cubicBezTo>
                  <a:pt x="2677559" y="879660"/>
                  <a:pt x="2687917" y="879660"/>
                  <a:pt x="2696794" y="890017"/>
                </a:cubicBezTo>
                <a:cubicBezTo>
                  <a:pt x="2718988" y="913691"/>
                  <a:pt x="2739705" y="935888"/>
                  <a:pt x="2760419" y="961042"/>
                </a:cubicBezTo>
                <a:cubicBezTo>
                  <a:pt x="2764859" y="966959"/>
                  <a:pt x="2764859" y="974359"/>
                  <a:pt x="2766339" y="981756"/>
                </a:cubicBezTo>
                <a:cubicBezTo>
                  <a:pt x="2829964" y="1060179"/>
                  <a:pt x="2889150" y="1143039"/>
                  <a:pt x="2939458" y="1230341"/>
                </a:cubicBezTo>
                <a:cubicBezTo>
                  <a:pt x="2952775" y="1252535"/>
                  <a:pt x="2964613" y="1274729"/>
                  <a:pt x="2976450" y="1296924"/>
                </a:cubicBezTo>
                <a:cubicBezTo>
                  <a:pt x="3009004" y="1354632"/>
                  <a:pt x="3037118" y="1415297"/>
                  <a:pt x="3062272" y="1477443"/>
                </a:cubicBezTo>
                <a:cubicBezTo>
                  <a:pt x="3125897" y="1632807"/>
                  <a:pt x="3167326" y="1794092"/>
                  <a:pt x="3188043" y="1959814"/>
                </a:cubicBezTo>
                <a:cubicBezTo>
                  <a:pt x="3191002" y="1979049"/>
                  <a:pt x="3191002" y="1999765"/>
                  <a:pt x="3195440" y="2020480"/>
                </a:cubicBezTo>
                <a:cubicBezTo>
                  <a:pt x="3195440" y="2054511"/>
                  <a:pt x="3199880" y="2087065"/>
                  <a:pt x="3201360" y="2119617"/>
                </a:cubicBezTo>
                <a:cubicBezTo>
                  <a:pt x="3202840" y="2143293"/>
                  <a:pt x="3202840" y="2144773"/>
                  <a:pt x="3179163" y="2144773"/>
                </a:cubicBezTo>
                <a:cubicBezTo>
                  <a:pt x="2933541" y="2144773"/>
                  <a:pt x="2687917" y="2144773"/>
                  <a:pt x="2442292" y="2144773"/>
                </a:cubicBezTo>
                <a:cubicBezTo>
                  <a:pt x="2112326" y="2144773"/>
                  <a:pt x="1780881" y="2144773"/>
                  <a:pt x="1450917" y="2144773"/>
                </a:cubicBezTo>
                <a:cubicBezTo>
                  <a:pt x="1442040" y="2144773"/>
                  <a:pt x="1431680" y="2147731"/>
                  <a:pt x="1424283" y="2140333"/>
                </a:cubicBezTo>
                <a:close/>
                <a:moveTo>
                  <a:pt x="87779" y="1650933"/>
                </a:moveTo>
                <a:cubicBezTo>
                  <a:pt x="91108" y="1676827"/>
                  <a:pt x="102205" y="1701611"/>
                  <a:pt x="120701" y="1724546"/>
                </a:cubicBezTo>
                <a:cubicBezTo>
                  <a:pt x="162132" y="1776335"/>
                  <a:pt x="215400" y="1798529"/>
                  <a:pt x="280505" y="1785212"/>
                </a:cubicBezTo>
                <a:cubicBezTo>
                  <a:pt x="318977" y="1776335"/>
                  <a:pt x="348571" y="1754140"/>
                  <a:pt x="372245" y="1724546"/>
                </a:cubicBezTo>
                <a:cubicBezTo>
                  <a:pt x="398879" y="1691993"/>
                  <a:pt x="410716" y="1655001"/>
                  <a:pt x="404797" y="1612093"/>
                </a:cubicBezTo>
                <a:cubicBezTo>
                  <a:pt x="392959" y="1535150"/>
                  <a:pt x="320457" y="1473002"/>
                  <a:pt x="240554" y="1477442"/>
                </a:cubicBezTo>
                <a:cubicBezTo>
                  <a:pt x="175449" y="1481882"/>
                  <a:pt x="128100" y="1512954"/>
                  <a:pt x="101466" y="1570661"/>
                </a:cubicBezTo>
                <a:cubicBezTo>
                  <a:pt x="88889" y="1598036"/>
                  <a:pt x="84450" y="1625039"/>
                  <a:pt x="87779" y="1650933"/>
                </a:cubicBezTo>
                <a:close/>
                <a:moveTo>
                  <a:pt x="0" y="832939"/>
                </a:moveTo>
                <a:lnTo>
                  <a:pt x="0" y="803651"/>
                </a:lnTo>
                <a:lnTo>
                  <a:pt x="21564" y="784960"/>
                </a:lnTo>
                <a:cubicBezTo>
                  <a:pt x="61515" y="745009"/>
                  <a:pt x="105904" y="709498"/>
                  <a:pt x="151775" y="675466"/>
                </a:cubicBezTo>
                <a:cubicBezTo>
                  <a:pt x="295303" y="565970"/>
                  <a:pt x="452147" y="480150"/>
                  <a:pt x="620827" y="416525"/>
                </a:cubicBezTo>
                <a:cubicBezTo>
                  <a:pt x="774712" y="358817"/>
                  <a:pt x="931557" y="321825"/>
                  <a:pt x="1094321" y="304069"/>
                </a:cubicBezTo>
                <a:cubicBezTo>
                  <a:pt x="1126873" y="299631"/>
                  <a:pt x="1160904" y="295191"/>
                  <a:pt x="1193458" y="296671"/>
                </a:cubicBezTo>
                <a:cubicBezTo>
                  <a:pt x="1194938" y="296671"/>
                  <a:pt x="1194938" y="295191"/>
                  <a:pt x="1196418" y="295191"/>
                </a:cubicBezTo>
                <a:cubicBezTo>
                  <a:pt x="1197898" y="295191"/>
                  <a:pt x="1197898" y="295191"/>
                  <a:pt x="1199376" y="295191"/>
                </a:cubicBezTo>
                <a:cubicBezTo>
                  <a:pt x="1240807" y="284834"/>
                  <a:pt x="1248206" y="292231"/>
                  <a:pt x="1248206" y="336622"/>
                </a:cubicBezTo>
                <a:cubicBezTo>
                  <a:pt x="1248206" y="916651"/>
                  <a:pt x="1248206" y="1496679"/>
                  <a:pt x="1248206" y="2076706"/>
                </a:cubicBezTo>
                <a:cubicBezTo>
                  <a:pt x="1249686" y="2078186"/>
                  <a:pt x="1249686" y="2079666"/>
                  <a:pt x="1248206" y="2081145"/>
                </a:cubicBezTo>
                <a:cubicBezTo>
                  <a:pt x="1237847" y="2082625"/>
                  <a:pt x="1234889" y="2078186"/>
                  <a:pt x="1234889" y="2069308"/>
                </a:cubicBezTo>
                <a:cubicBezTo>
                  <a:pt x="1228970" y="2061911"/>
                  <a:pt x="1223052" y="2055991"/>
                  <a:pt x="1215653" y="2048594"/>
                </a:cubicBezTo>
                <a:cubicBezTo>
                  <a:pt x="984825" y="1817766"/>
                  <a:pt x="752518" y="1585459"/>
                  <a:pt x="521690" y="1354632"/>
                </a:cubicBezTo>
                <a:cubicBezTo>
                  <a:pt x="517251" y="1350192"/>
                  <a:pt x="514293" y="1345752"/>
                  <a:pt x="509853" y="1341315"/>
                </a:cubicBezTo>
                <a:cubicBezTo>
                  <a:pt x="521690" y="1332435"/>
                  <a:pt x="537967" y="1339835"/>
                  <a:pt x="549804" y="1333915"/>
                </a:cubicBezTo>
                <a:cubicBezTo>
                  <a:pt x="554244" y="1333915"/>
                  <a:pt x="558682" y="1333915"/>
                  <a:pt x="563121" y="1333915"/>
                </a:cubicBezTo>
                <a:cubicBezTo>
                  <a:pt x="563121" y="1323558"/>
                  <a:pt x="571999" y="1322078"/>
                  <a:pt x="579398" y="1319118"/>
                </a:cubicBezTo>
                <a:cubicBezTo>
                  <a:pt x="613430" y="1307281"/>
                  <a:pt x="644504" y="1291006"/>
                  <a:pt x="672616" y="1267330"/>
                </a:cubicBezTo>
                <a:cubicBezTo>
                  <a:pt x="690372" y="1252535"/>
                  <a:pt x="702209" y="1231818"/>
                  <a:pt x="718486" y="1215541"/>
                </a:cubicBezTo>
                <a:cubicBezTo>
                  <a:pt x="722924" y="1215541"/>
                  <a:pt x="727364" y="1212584"/>
                  <a:pt x="730323" y="1211104"/>
                </a:cubicBezTo>
                <a:cubicBezTo>
                  <a:pt x="742161" y="1185950"/>
                  <a:pt x="752518" y="1157836"/>
                  <a:pt x="758437" y="1129722"/>
                </a:cubicBezTo>
                <a:cubicBezTo>
                  <a:pt x="761395" y="1106047"/>
                  <a:pt x="761395" y="1082373"/>
                  <a:pt x="758437" y="1058699"/>
                </a:cubicBezTo>
                <a:cubicBezTo>
                  <a:pt x="749558" y="1018748"/>
                  <a:pt x="736241" y="980276"/>
                  <a:pt x="711087" y="947723"/>
                </a:cubicBezTo>
                <a:cubicBezTo>
                  <a:pt x="672616" y="900374"/>
                  <a:pt x="623787" y="869300"/>
                  <a:pt x="563121" y="858943"/>
                </a:cubicBezTo>
                <a:cubicBezTo>
                  <a:pt x="560162" y="858943"/>
                  <a:pt x="557202" y="857463"/>
                  <a:pt x="554244" y="855983"/>
                </a:cubicBezTo>
                <a:cubicBezTo>
                  <a:pt x="530568" y="853025"/>
                  <a:pt x="506893" y="853025"/>
                  <a:pt x="483219" y="855983"/>
                </a:cubicBezTo>
                <a:cubicBezTo>
                  <a:pt x="452147" y="861903"/>
                  <a:pt x="422554" y="869300"/>
                  <a:pt x="394440" y="887057"/>
                </a:cubicBezTo>
                <a:cubicBezTo>
                  <a:pt x="318977" y="934406"/>
                  <a:pt x="280506" y="1002471"/>
                  <a:pt x="277546" y="1089771"/>
                </a:cubicBezTo>
                <a:cubicBezTo>
                  <a:pt x="277546" y="1092730"/>
                  <a:pt x="277546" y="1095690"/>
                  <a:pt x="277546" y="1098650"/>
                </a:cubicBezTo>
                <a:cubicBezTo>
                  <a:pt x="276066" y="1098650"/>
                  <a:pt x="276066" y="1100128"/>
                  <a:pt x="273106" y="1106047"/>
                </a:cubicBezTo>
                <a:close/>
                <a:moveTo>
                  <a:pt x="0" y="2144087"/>
                </a:moveTo>
                <a:lnTo>
                  <a:pt x="0" y="958944"/>
                </a:lnTo>
                <a:lnTo>
                  <a:pt x="2327" y="961039"/>
                </a:lnTo>
                <a:cubicBezTo>
                  <a:pt x="369285" y="1326517"/>
                  <a:pt x="734761" y="1693473"/>
                  <a:pt x="1104679" y="2057470"/>
                </a:cubicBezTo>
                <a:cubicBezTo>
                  <a:pt x="1109116" y="2063390"/>
                  <a:pt x="1113556" y="2067828"/>
                  <a:pt x="1117996" y="2072267"/>
                </a:cubicBezTo>
                <a:cubicBezTo>
                  <a:pt x="1122433" y="2076705"/>
                  <a:pt x="1123913" y="2082625"/>
                  <a:pt x="1120953" y="2088544"/>
                </a:cubicBezTo>
                <a:cubicBezTo>
                  <a:pt x="1135750" y="2101861"/>
                  <a:pt x="1147587" y="2118136"/>
                  <a:pt x="1163864" y="2128493"/>
                </a:cubicBezTo>
                <a:cubicBezTo>
                  <a:pt x="1174222" y="2128493"/>
                  <a:pt x="1178661" y="2132933"/>
                  <a:pt x="1175701" y="2143290"/>
                </a:cubicBezTo>
                <a:cubicBezTo>
                  <a:pt x="1168304" y="2150690"/>
                  <a:pt x="1157947" y="2147730"/>
                  <a:pt x="1147587" y="2147730"/>
                </a:cubicBezTo>
                <a:cubicBezTo>
                  <a:pt x="801346" y="2147730"/>
                  <a:pt x="456585" y="2147730"/>
                  <a:pt x="110344" y="2147730"/>
                </a:cubicBezTo>
                <a:cubicBezTo>
                  <a:pt x="77792" y="2147730"/>
                  <a:pt x="45238" y="2147730"/>
                  <a:pt x="12687" y="214773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70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66EA60D-62EA-4EE0-8652-5E35AC4C0DB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C7BA1A4-7F4C-4B04-8DFB-D4E956FBD96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9E02C63-CB1D-46CF-8743-5F1953C83E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C08D7C1-CC64-4FD2-A175-F53215BC6D1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50A5DC59-921B-4D8D-ACCC-A5A314D2D0D8}"/>
              </a:ext>
            </a:extLst>
          </p:cNvPr>
          <p:cNvSpPr/>
          <p:nvPr userDrawn="1"/>
        </p:nvSpPr>
        <p:spPr>
          <a:xfrm>
            <a:off x="1640734" y="2157466"/>
            <a:ext cx="3445220" cy="344522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C592AEC7-7B69-4E4A-B7F6-5E82FB682CE6}"/>
              </a:ext>
            </a:extLst>
          </p:cNvPr>
          <p:cNvGrpSpPr/>
          <p:nvPr userDrawn="1"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" name="Rounded Rectangle 21">
              <a:extLst>
                <a:ext uri="{FF2B5EF4-FFF2-40B4-BE49-F238E27FC236}">
                  <a16:creationId xmlns:a16="http://schemas.microsoft.com/office/drawing/2014/main" id="{CCDD5378-0E94-4106-A02A-E9E36B2D19D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22">
              <a:extLst>
                <a:ext uri="{FF2B5EF4-FFF2-40B4-BE49-F238E27FC236}">
                  <a16:creationId xmlns:a16="http://schemas.microsoft.com/office/drawing/2014/main" id="{DB534FD1-7B5B-48B1-B222-4AB2352F8DC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27DF4679-211C-49D5-AAA5-D283B93156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24">
                <a:extLst>
                  <a:ext uri="{FF2B5EF4-FFF2-40B4-BE49-F238E27FC236}">
                    <a16:creationId xmlns:a16="http://schemas.microsoft.com/office/drawing/2014/main" id="{5AF5ADB5-A8A8-4CB6-86D6-00642FFCCB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25">
                <a:extLst>
                  <a:ext uri="{FF2B5EF4-FFF2-40B4-BE49-F238E27FC236}">
                    <a16:creationId xmlns:a16="http://schemas.microsoft.com/office/drawing/2014/main" id="{4AE158CA-E45B-447D-A3C0-FD973DA6A61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80EF71F1-0248-4E5F-9408-944866B66C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36573" y="2898847"/>
            <a:ext cx="1190833" cy="19529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193FC1C-026B-4CE0-9161-9007577555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9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-1400862" y="493309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FFF00"/>
                </a:solidFill>
                <a:latin typeface="Berlin Sans FB Demi" panose="020E0802020502020306" pitchFamily="34" charset="0"/>
                <a:cs typeface="Arial" pitchFamily="34" charset="0"/>
              </a:rPr>
              <a:t>HM Food Delivery</a:t>
            </a:r>
            <a:endParaRPr lang="ko-KR" altLang="en-US" sz="5400" b="1" dirty="0">
              <a:solidFill>
                <a:srgbClr val="FFFF00"/>
              </a:solidFill>
              <a:latin typeface="Berlin Sans FB Demi" panose="020E0802020502020306" pitchFamily="34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E3EB58-E888-96EA-D534-D97810E62376}"/>
              </a:ext>
            </a:extLst>
          </p:cNvPr>
          <p:cNvGrpSpPr/>
          <p:nvPr/>
        </p:nvGrpSpPr>
        <p:grpSpPr>
          <a:xfrm>
            <a:off x="7105014" y="1977980"/>
            <a:ext cx="4299814" cy="5125773"/>
            <a:chOff x="7602888" y="3079795"/>
            <a:chExt cx="3520981" cy="344350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5D5C702-8FAF-075E-260E-93202F815F26}"/>
                </a:ext>
              </a:extLst>
            </p:cNvPr>
            <p:cNvSpPr/>
            <p:nvPr/>
          </p:nvSpPr>
          <p:spPr>
            <a:xfrm>
              <a:off x="8236029" y="3960678"/>
              <a:ext cx="2887840" cy="2556892"/>
            </a:xfrm>
            <a:custGeom>
              <a:avLst/>
              <a:gdLst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970 w 2887263"/>
                <a:gd name="connsiteY92" fmla="*/ 51947 h 2567484"/>
                <a:gd name="connsiteX93" fmla="*/ 2084510 w 2887263"/>
                <a:gd name="connsiteY93" fmla="*/ 0 h 2567484"/>
                <a:gd name="connsiteX0" fmla="*/ 2502386 w 2887263"/>
                <a:gd name="connsiteY0" fmla="*/ 1111120 h 2567484"/>
                <a:gd name="connsiteX1" fmla="*/ 2493192 w 2887263"/>
                <a:gd name="connsiteY1" fmla="*/ 1191110 h 2567484"/>
                <a:gd name="connsiteX2" fmla="*/ 2465609 w 2887263"/>
                <a:gd name="connsiteY2" fmla="*/ 1303739 h 2567484"/>
                <a:gd name="connsiteX3" fmla="*/ 2453657 w 2887263"/>
                <a:gd name="connsiteY3" fmla="*/ 1324886 h 2567484"/>
                <a:gd name="connsiteX4" fmla="*/ 2454117 w 2887263"/>
                <a:gd name="connsiteY4" fmla="*/ 1328564 h 2567484"/>
                <a:gd name="connsiteX5" fmla="*/ 2453197 w 2887263"/>
                <a:gd name="connsiteY5" fmla="*/ 1345573 h 2567484"/>
                <a:gd name="connsiteX6" fmla="*/ 2487675 w 2887263"/>
                <a:gd name="connsiteY6" fmla="*/ 1308796 h 2567484"/>
                <a:gd name="connsiteX7" fmla="*/ 2519396 w 2887263"/>
                <a:gd name="connsiteY7" fmla="*/ 1277536 h 2567484"/>
                <a:gd name="connsiteX8" fmla="*/ 2527210 w 2887263"/>
                <a:gd name="connsiteY8" fmla="*/ 1254091 h 2567484"/>
                <a:gd name="connsiteX9" fmla="*/ 2506983 w 2887263"/>
                <a:gd name="connsiteY9" fmla="*/ 1139623 h 2567484"/>
                <a:gd name="connsiteX10" fmla="*/ 2502386 w 2887263"/>
                <a:gd name="connsiteY10" fmla="*/ 1111120 h 2567484"/>
                <a:gd name="connsiteX11" fmla="*/ 2084510 w 2887263"/>
                <a:gd name="connsiteY11" fmla="*/ 0 h 2567484"/>
                <a:gd name="connsiteX12" fmla="*/ 2147031 w 2887263"/>
                <a:gd name="connsiteY12" fmla="*/ 103435 h 2567484"/>
                <a:gd name="connsiteX13" fmla="*/ 2146811 w 2887263"/>
                <a:gd name="connsiteY13" fmla="*/ 106364 h 2567484"/>
                <a:gd name="connsiteX14" fmla="*/ 2155764 w 2887263"/>
                <a:gd name="connsiteY14" fmla="*/ 114927 h 2567484"/>
                <a:gd name="connsiteX15" fmla="*/ 2185645 w 2887263"/>
                <a:gd name="connsiteY15" fmla="*/ 115387 h 2567484"/>
                <a:gd name="connsiteX16" fmla="*/ 2343326 w 2887263"/>
                <a:gd name="connsiteY16" fmla="*/ 156761 h 2567484"/>
                <a:gd name="connsiteX17" fmla="*/ 2510201 w 2887263"/>
                <a:gd name="connsiteY17" fmla="*/ 225258 h 2567484"/>
                <a:gd name="connsiteX18" fmla="*/ 2626968 w 2887263"/>
                <a:gd name="connsiteY18" fmla="*/ 307086 h 2567484"/>
                <a:gd name="connsiteX19" fmla="*/ 2693166 w 2887263"/>
                <a:gd name="connsiteY19" fmla="*/ 393052 h 2567484"/>
                <a:gd name="connsiteX20" fmla="*/ 2731322 w 2887263"/>
                <a:gd name="connsiteY20" fmla="*/ 470284 h 2567484"/>
                <a:gd name="connsiteX21" fmla="*/ 2762123 w 2887263"/>
                <a:gd name="connsiteY21" fmla="*/ 572339 h 2567484"/>
                <a:gd name="connsiteX22" fmla="*/ 2785108 w 2887263"/>
                <a:gd name="connsiteY22" fmla="*/ 676694 h 2567484"/>
                <a:gd name="connsiteX23" fmla="*/ 2804876 w 2887263"/>
                <a:gd name="connsiteY23" fmla="*/ 790242 h 2567484"/>
                <a:gd name="connsiteX24" fmla="*/ 2823264 w 2887263"/>
                <a:gd name="connsiteY24" fmla="*/ 893218 h 2567484"/>
                <a:gd name="connsiteX25" fmla="*/ 2830160 w 2887263"/>
                <a:gd name="connsiteY25" fmla="*/ 948843 h 2567484"/>
                <a:gd name="connsiteX26" fmla="*/ 2853145 w 2887263"/>
                <a:gd name="connsiteY26" fmla="*/ 1132727 h 2567484"/>
                <a:gd name="connsiteX27" fmla="*/ 2870614 w 2887263"/>
                <a:gd name="connsiteY27" fmla="*/ 1276157 h 2567484"/>
                <a:gd name="connsiteX28" fmla="*/ 2880728 w 2887263"/>
                <a:gd name="connsiteY28" fmla="*/ 1365800 h 2567484"/>
                <a:gd name="connsiteX29" fmla="*/ 2887164 w 2887263"/>
                <a:gd name="connsiteY29" fmla="*/ 1435217 h 2567484"/>
                <a:gd name="connsiteX30" fmla="*/ 2873373 w 2887263"/>
                <a:gd name="connsiteY30" fmla="*/ 1455444 h 2567484"/>
                <a:gd name="connsiteX31" fmla="*/ 2661446 w 2887263"/>
                <a:gd name="connsiteY31" fmla="*/ 1554282 h 2567484"/>
                <a:gd name="connsiteX32" fmla="*/ 2448600 w 2887263"/>
                <a:gd name="connsiteY32" fmla="*/ 1652200 h 2567484"/>
                <a:gd name="connsiteX33" fmla="*/ 2447681 w 2887263"/>
                <a:gd name="connsiteY33" fmla="*/ 1794251 h 2567484"/>
                <a:gd name="connsiteX34" fmla="*/ 2452278 w 2887263"/>
                <a:gd name="connsiteY34" fmla="*/ 2138114 h 2567484"/>
                <a:gd name="connsiteX35" fmla="*/ 2458714 w 2887263"/>
                <a:gd name="connsiteY35" fmla="*/ 2567484 h 2567484"/>
                <a:gd name="connsiteX36" fmla="*/ 1263006 w 2887263"/>
                <a:gd name="connsiteY36" fmla="*/ 2567484 h 2567484"/>
                <a:gd name="connsiteX37" fmla="*/ 1282774 w 2887263"/>
                <a:gd name="connsiteY37" fmla="*/ 2310506 h 2567484"/>
                <a:gd name="connsiteX38" fmla="*/ 1307598 w 2887263"/>
                <a:gd name="connsiteY38" fmla="*/ 2093982 h 2567484"/>
                <a:gd name="connsiteX39" fmla="*/ 1331503 w 2887263"/>
                <a:gd name="connsiteY39" fmla="*/ 1937680 h 2567484"/>
                <a:gd name="connsiteX40" fmla="*/ 1373796 w 2887263"/>
                <a:gd name="connsiteY40" fmla="*/ 1729431 h 2567484"/>
                <a:gd name="connsiteX41" fmla="*/ 1407355 w 2887263"/>
                <a:gd name="connsiteY41" fmla="*/ 1629674 h 2567484"/>
                <a:gd name="connsiteX42" fmla="*/ 1414711 w 2887263"/>
                <a:gd name="connsiteY42" fmla="*/ 1601632 h 2567484"/>
                <a:gd name="connsiteX43" fmla="*/ 1407355 w 2887263"/>
                <a:gd name="connsiteY43" fmla="*/ 1593817 h 2567484"/>
                <a:gd name="connsiteX44" fmla="*/ 1380692 w 2887263"/>
                <a:gd name="connsiteY44" fmla="*/ 1481188 h 2567484"/>
                <a:gd name="connsiteX45" fmla="*/ 1359086 w 2887263"/>
                <a:gd name="connsiteY45" fmla="*/ 1385108 h 2567484"/>
                <a:gd name="connsiteX46" fmla="*/ 1320470 w 2887263"/>
                <a:gd name="connsiteY46" fmla="*/ 1223290 h 2567484"/>
                <a:gd name="connsiteX47" fmla="*/ 1297484 w 2887263"/>
                <a:gd name="connsiteY47" fmla="*/ 1117556 h 2567484"/>
                <a:gd name="connsiteX48" fmla="*/ 1288750 w 2887263"/>
                <a:gd name="connsiteY48" fmla="*/ 1097329 h 2567484"/>
                <a:gd name="connsiteX49" fmla="*/ 1247836 w 2887263"/>
                <a:gd name="connsiteY49" fmla="*/ 1174561 h 2567484"/>
                <a:gd name="connsiteX50" fmla="*/ 1186694 w 2887263"/>
                <a:gd name="connsiteY50" fmla="*/ 1272479 h 2567484"/>
                <a:gd name="connsiteX51" fmla="*/ 1127391 w 2887263"/>
                <a:gd name="connsiteY51" fmla="*/ 1352928 h 2567484"/>
                <a:gd name="connsiteX52" fmla="*/ 962355 w 2887263"/>
                <a:gd name="connsiteY52" fmla="*/ 1517045 h 2567484"/>
                <a:gd name="connsiteX53" fmla="*/ 851105 w 2887263"/>
                <a:gd name="connsiteY53" fmla="*/ 1597954 h 2567484"/>
                <a:gd name="connsiteX54" fmla="*/ 766059 w 2887263"/>
                <a:gd name="connsiteY54" fmla="*/ 1646683 h 2567484"/>
                <a:gd name="connsiteX55" fmla="*/ 494829 w 2887263"/>
                <a:gd name="connsiteY55" fmla="*/ 1763910 h 2567484"/>
                <a:gd name="connsiteX56" fmla="*/ 387717 w 2887263"/>
                <a:gd name="connsiteY56" fmla="*/ 1787815 h 2567484"/>
                <a:gd name="connsiteX57" fmla="*/ 272789 w 2887263"/>
                <a:gd name="connsiteY57" fmla="*/ 1802066 h 2567484"/>
                <a:gd name="connsiteX58" fmla="*/ 104995 w 2887263"/>
                <a:gd name="connsiteY58" fmla="*/ 1814937 h 2567484"/>
                <a:gd name="connsiteX59" fmla="*/ 82929 w 2887263"/>
                <a:gd name="connsiteY59" fmla="*/ 1797928 h 2567484"/>
                <a:gd name="connsiteX60" fmla="*/ 77872 w 2887263"/>
                <a:gd name="connsiteY60" fmla="*/ 1793791 h 2567484"/>
                <a:gd name="connsiteX61" fmla="*/ 61322 w 2887263"/>
                <a:gd name="connsiteY61" fmla="*/ 1768966 h 2567484"/>
                <a:gd name="connsiteX62" fmla="*/ 15811 w 2887263"/>
                <a:gd name="connsiteY62" fmla="*/ 1648063 h 2567484"/>
                <a:gd name="connsiteX63" fmla="*/ 5237 w 2887263"/>
                <a:gd name="connsiteY63" fmla="*/ 1623238 h 2567484"/>
                <a:gd name="connsiteX64" fmla="*/ 1100 w 2887263"/>
                <a:gd name="connsiteY64" fmla="*/ 1602091 h 2567484"/>
                <a:gd name="connsiteX65" fmla="*/ 48450 w 2887263"/>
                <a:gd name="connsiteY65" fmla="*/ 1582784 h 2567484"/>
                <a:gd name="connsiteX66" fmla="*/ 308187 w 2887263"/>
                <a:gd name="connsiteY66" fmla="*/ 1494979 h 2567484"/>
                <a:gd name="connsiteX67" fmla="*/ 378063 w 2887263"/>
                <a:gd name="connsiteY67" fmla="*/ 1465098 h 2567484"/>
                <a:gd name="connsiteX68" fmla="*/ 418058 w 2887263"/>
                <a:gd name="connsiteY68" fmla="*/ 1449008 h 2567484"/>
                <a:gd name="connsiteX69" fmla="*/ 576658 w 2887263"/>
                <a:gd name="connsiteY69" fmla="*/ 1360284 h 2567484"/>
                <a:gd name="connsiteX70" fmla="*/ 783528 w 2887263"/>
                <a:gd name="connsiteY70" fmla="*/ 1223290 h 2567484"/>
                <a:gd name="connsiteX71" fmla="*/ 835935 w 2887263"/>
                <a:gd name="connsiteY71" fmla="*/ 1160310 h 2567484"/>
                <a:gd name="connsiteX72" fmla="*/ 888342 w 2887263"/>
                <a:gd name="connsiteY72" fmla="*/ 1061472 h 2567484"/>
                <a:gd name="connsiteX73" fmla="*/ 1003729 w 2887263"/>
                <a:gd name="connsiteY73" fmla="*/ 840351 h 2567484"/>
                <a:gd name="connsiteX74" fmla="*/ 1096131 w 2887263"/>
                <a:gd name="connsiteY74" fmla="*/ 633021 h 2567484"/>
                <a:gd name="connsiteX75" fmla="*/ 1145780 w 2887263"/>
                <a:gd name="connsiteY75" fmla="*/ 473042 h 2567484"/>
                <a:gd name="connsiteX76" fmla="*/ 1238182 w 2887263"/>
                <a:gd name="connsiteY76" fmla="*/ 338347 h 2567484"/>
                <a:gd name="connsiteX77" fmla="*/ 1398621 w 2887263"/>
                <a:gd name="connsiteY77" fmla="*/ 254220 h 2567484"/>
                <a:gd name="connsiteX78" fmla="*/ 1538832 w 2887263"/>
                <a:gd name="connsiteY78" fmla="*/ 180666 h 2567484"/>
                <a:gd name="connsiteX79" fmla="*/ 1593998 w 2887263"/>
                <a:gd name="connsiteY79" fmla="*/ 139752 h 2567484"/>
                <a:gd name="connsiteX80" fmla="*/ 1659736 w 2887263"/>
                <a:gd name="connsiteY80" fmla="*/ 69416 h 2567484"/>
                <a:gd name="connsiteX81" fmla="*/ 1666345 w 2887263"/>
                <a:gd name="connsiteY81" fmla="*/ 75594 h 2567484"/>
                <a:gd name="connsiteX82" fmla="*/ 1666461 w 2887263"/>
                <a:gd name="connsiteY82" fmla="*/ 72635 h 2567484"/>
                <a:gd name="connsiteX83" fmla="*/ 1661576 w 2887263"/>
                <a:gd name="connsiteY83" fmla="*/ 66658 h 2567484"/>
                <a:gd name="connsiteX84" fmla="*/ 1686860 w 2887263"/>
                <a:gd name="connsiteY84" fmla="*/ 58843 h 2567484"/>
                <a:gd name="connsiteX85" fmla="*/ 1778802 w 2887263"/>
                <a:gd name="connsiteY85" fmla="*/ 149866 h 2567484"/>
                <a:gd name="connsiteX86" fmla="*/ 1913038 w 2887263"/>
                <a:gd name="connsiteY86" fmla="*/ 225718 h 2567484"/>
                <a:gd name="connsiteX87" fmla="*/ 1956806 w 2887263"/>
                <a:gd name="connsiteY87" fmla="*/ 244411 h 2567484"/>
                <a:gd name="connsiteX88" fmla="*/ 1967743 w 2887263"/>
                <a:gd name="connsiteY88" fmla="*/ 241348 h 2567484"/>
                <a:gd name="connsiteX89" fmla="*/ 1970387 w 2887263"/>
                <a:gd name="connsiteY89" fmla="*/ 240645 h 2567484"/>
                <a:gd name="connsiteX90" fmla="*/ 2020150 w 2887263"/>
                <a:gd name="connsiteY90" fmla="*/ 197216 h 2567484"/>
                <a:gd name="connsiteX91" fmla="*/ 2083131 w 2887263"/>
                <a:gd name="connsiteY91" fmla="*/ 104354 h 2567484"/>
                <a:gd name="connsiteX92" fmla="*/ 2084510 w 2887263"/>
                <a:gd name="connsiteY92" fmla="*/ 0 h 2567484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185645 w 2887263"/>
                <a:gd name="connsiteY15" fmla="*/ 104795 h 2556892"/>
                <a:gd name="connsiteX16" fmla="*/ 2343326 w 2887263"/>
                <a:gd name="connsiteY16" fmla="*/ 146169 h 2556892"/>
                <a:gd name="connsiteX17" fmla="*/ 2510201 w 2887263"/>
                <a:gd name="connsiteY17" fmla="*/ 214666 h 2556892"/>
                <a:gd name="connsiteX18" fmla="*/ 2626968 w 2887263"/>
                <a:gd name="connsiteY18" fmla="*/ 296494 h 2556892"/>
                <a:gd name="connsiteX19" fmla="*/ 2693166 w 2887263"/>
                <a:gd name="connsiteY19" fmla="*/ 382460 h 2556892"/>
                <a:gd name="connsiteX20" fmla="*/ 2731322 w 2887263"/>
                <a:gd name="connsiteY20" fmla="*/ 459692 h 2556892"/>
                <a:gd name="connsiteX21" fmla="*/ 2762123 w 2887263"/>
                <a:gd name="connsiteY21" fmla="*/ 561747 h 2556892"/>
                <a:gd name="connsiteX22" fmla="*/ 2785108 w 2887263"/>
                <a:gd name="connsiteY22" fmla="*/ 666102 h 2556892"/>
                <a:gd name="connsiteX23" fmla="*/ 2804876 w 2887263"/>
                <a:gd name="connsiteY23" fmla="*/ 779650 h 2556892"/>
                <a:gd name="connsiteX24" fmla="*/ 2823264 w 2887263"/>
                <a:gd name="connsiteY24" fmla="*/ 882626 h 2556892"/>
                <a:gd name="connsiteX25" fmla="*/ 2830160 w 2887263"/>
                <a:gd name="connsiteY25" fmla="*/ 938251 h 2556892"/>
                <a:gd name="connsiteX26" fmla="*/ 2853145 w 2887263"/>
                <a:gd name="connsiteY26" fmla="*/ 1122135 h 2556892"/>
                <a:gd name="connsiteX27" fmla="*/ 2870614 w 2887263"/>
                <a:gd name="connsiteY27" fmla="*/ 1265565 h 2556892"/>
                <a:gd name="connsiteX28" fmla="*/ 2880728 w 2887263"/>
                <a:gd name="connsiteY28" fmla="*/ 1355208 h 2556892"/>
                <a:gd name="connsiteX29" fmla="*/ 2887164 w 2887263"/>
                <a:gd name="connsiteY29" fmla="*/ 1424625 h 2556892"/>
                <a:gd name="connsiteX30" fmla="*/ 2873373 w 2887263"/>
                <a:gd name="connsiteY30" fmla="*/ 1444852 h 2556892"/>
                <a:gd name="connsiteX31" fmla="*/ 2661446 w 2887263"/>
                <a:gd name="connsiteY31" fmla="*/ 1543690 h 2556892"/>
                <a:gd name="connsiteX32" fmla="*/ 2448600 w 2887263"/>
                <a:gd name="connsiteY32" fmla="*/ 1641608 h 2556892"/>
                <a:gd name="connsiteX33" fmla="*/ 2447681 w 2887263"/>
                <a:gd name="connsiteY33" fmla="*/ 1783659 h 2556892"/>
                <a:gd name="connsiteX34" fmla="*/ 2452278 w 2887263"/>
                <a:gd name="connsiteY34" fmla="*/ 2127522 h 2556892"/>
                <a:gd name="connsiteX35" fmla="*/ 2458714 w 2887263"/>
                <a:gd name="connsiteY35" fmla="*/ 2556892 h 2556892"/>
                <a:gd name="connsiteX36" fmla="*/ 1263006 w 2887263"/>
                <a:gd name="connsiteY36" fmla="*/ 2556892 h 2556892"/>
                <a:gd name="connsiteX37" fmla="*/ 1282774 w 2887263"/>
                <a:gd name="connsiteY37" fmla="*/ 2299914 h 2556892"/>
                <a:gd name="connsiteX38" fmla="*/ 1307598 w 2887263"/>
                <a:gd name="connsiteY38" fmla="*/ 2083390 h 2556892"/>
                <a:gd name="connsiteX39" fmla="*/ 1331503 w 2887263"/>
                <a:gd name="connsiteY39" fmla="*/ 1927088 h 2556892"/>
                <a:gd name="connsiteX40" fmla="*/ 1373796 w 2887263"/>
                <a:gd name="connsiteY40" fmla="*/ 1718839 h 2556892"/>
                <a:gd name="connsiteX41" fmla="*/ 1407355 w 2887263"/>
                <a:gd name="connsiteY41" fmla="*/ 1619082 h 2556892"/>
                <a:gd name="connsiteX42" fmla="*/ 1414711 w 2887263"/>
                <a:gd name="connsiteY42" fmla="*/ 1591040 h 2556892"/>
                <a:gd name="connsiteX43" fmla="*/ 1407355 w 2887263"/>
                <a:gd name="connsiteY43" fmla="*/ 1583225 h 2556892"/>
                <a:gd name="connsiteX44" fmla="*/ 1380692 w 2887263"/>
                <a:gd name="connsiteY44" fmla="*/ 1470596 h 2556892"/>
                <a:gd name="connsiteX45" fmla="*/ 1359086 w 2887263"/>
                <a:gd name="connsiteY45" fmla="*/ 1374516 h 2556892"/>
                <a:gd name="connsiteX46" fmla="*/ 1320470 w 2887263"/>
                <a:gd name="connsiteY46" fmla="*/ 1212698 h 2556892"/>
                <a:gd name="connsiteX47" fmla="*/ 1297484 w 2887263"/>
                <a:gd name="connsiteY47" fmla="*/ 1106964 h 2556892"/>
                <a:gd name="connsiteX48" fmla="*/ 1288750 w 2887263"/>
                <a:gd name="connsiteY48" fmla="*/ 1086737 h 2556892"/>
                <a:gd name="connsiteX49" fmla="*/ 1247836 w 2887263"/>
                <a:gd name="connsiteY49" fmla="*/ 1163969 h 2556892"/>
                <a:gd name="connsiteX50" fmla="*/ 1186694 w 2887263"/>
                <a:gd name="connsiteY50" fmla="*/ 1261887 h 2556892"/>
                <a:gd name="connsiteX51" fmla="*/ 1127391 w 2887263"/>
                <a:gd name="connsiteY51" fmla="*/ 1342336 h 2556892"/>
                <a:gd name="connsiteX52" fmla="*/ 962355 w 2887263"/>
                <a:gd name="connsiteY52" fmla="*/ 1506453 h 2556892"/>
                <a:gd name="connsiteX53" fmla="*/ 851105 w 2887263"/>
                <a:gd name="connsiteY53" fmla="*/ 1587362 h 2556892"/>
                <a:gd name="connsiteX54" fmla="*/ 766059 w 2887263"/>
                <a:gd name="connsiteY54" fmla="*/ 1636091 h 2556892"/>
                <a:gd name="connsiteX55" fmla="*/ 494829 w 2887263"/>
                <a:gd name="connsiteY55" fmla="*/ 1753318 h 2556892"/>
                <a:gd name="connsiteX56" fmla="*/ 387717 w 2887263"/>
                <a:gd name="connsiteY56" fmla="*/ 1777223 h 2556892"/>
                <a:gd name="connsiteX57" fmla="*/ 272789 w 2887263"/>
                <a:gd name="connsiteY57" fmla="*/ 1791474 h 2556892"/>
                <a:gd name="connsiteX58" fmla="*/ 104995 w 2887263"/>
                <a:gd name="connsiteY58" fmla="*/ 1804345 h 2556892"/>
                <a:gd name="connsiteX59" fmla="*/ 82929 w 2887263"/>
                <a:gd name="connsiteY59" fmla="*/ 1787336 h 2556892"/>
                <a:gd name="connsiteX60" fmla="*/ 77872 w 2887263"/>
                <a:gd name="connsiteY60" fmla="*/ 1783199 h 2556892"/>
                <a:gd name="connsiteX61" fmla="*/ 61322 w 2887263"/>
                <a:gd name="connsiteY61" fmla="*/ 1758374 h 2556892"/>
                <a:gd name="connsiteX62" fmla="*/ 15811 w 2887263"/>
                <a:gd name="connsiteY62" fmla="*/ 1637471 h 2556892"/>
                <a:gd name="connsiteX63" fmla="*/ 5237 w 2887263"/>
                <a:gd name="connsiteY63" fmla="*/ 1612646 h 2556892"/>
                <a:gd name="connsiteX64" fmla="*/ 1100 w 2887263"/>
                <a:gd name="connsiteY64" fmla="*/ 1591499 h 2556892"/>
                <a:gd name="connsiteX65" fmla="*/ 48450 w 2887263"/>
                <a:gd name="connsiteY65" fmla="*/ 1572192 h 2556892"/>
                <a:gd name="connsiteX66" fmla="*/ 308187 w 2887263"/>
                <a:gd name="connsiteY66" fmla="*/ 1484387 h 2556892"/>
                <a:gd name="connsiteX67" fmla="*/ 378063 w 2887263"/>
                <a:gd name="connsiteY67" fmla="*/ 1454506 h 2556892"/>
                <a:gd name="connsiteX68" fmla="*/ 418058 w 2887263"/>
                <a:gd name="connsiteY68" fmla="*/ 1438416 h 2556892"/>
                <a:gd name="connsiteX69" fmla="*/ 576658 w 2887263"/>
                <a:gd name="connsiteY69" fmla="*/ 1349692 h 2556892"/>
                <a:gd name="connsiteX70" fmla="*/ 783528 w 2887263"/>
                <a:gd name="connsiteY70" fmla="*/ 1212698 h 2556892"/>
                <a:gd name="connsiteX71" fmla="*/ 835935 w 2887263"/>
                <a:gd name="connsiteY71" fmla="*/ 1149718 h 2556892"/>
                <a:gd name="connsiteX72" fmla="*/ 888342 w 2887263"/>
                <a:gd name="connsiteY72" fmla="*/ 1050880 h 2556892"/>
                <a:gd name="connsiteX73" fmla="*/ 1003729 w 2887263"/>
                <a:gd name="connsiteY73" fmla="*/ 829759 h 2556892"/>
                <a:gd name="connsiteX74" fmla="*/ 1096131 w 2887263"/>
                <a:gd name="connsiteY74" fmla="*/ 622429 h 2556892"/>
                <a:gd name="connsiteX75" fmla="*/ 1145780 w 2887263"/>
                <a:gd name="connsiteY75" fmla="*/ 462450 h 2556892"/>
                <a:gd name="connsiteX76" fmla="*/ 1238182 w 2887263"/>
                <a:gd name="connsiteY76" fmla="*/ 327755 h 2556892"/>
                <a:gd name="connsiteX77" fmla="*/ 1398621 w 2887263"/>
                <a:gd name="connsiteY77" fmla="*/ 243628 h 2556892"/>
                <a:gd name="connsiteX78" fmla="*/ 1538832 w 2887263"/>
                <a:gd name="connsiteY78" fmla="*/ 170074 h 2556892"/>
                <a:gd name="connsiteX79" fmla="*/ 1593998 w 2887263"/>
                <a:gd name="connsiteY79" fmla="*/ 129160 h 2556892"/>
                <a:gd name="connsiteX80" fmla="*/ 1659736 w 2887263"/>
                <a:gd name="connsiteY80" fmla="*/ 58824 h 2556892"/>
                <a:gd name="connsiteX81" fmla="*/ 1666345 w 2887263"/>
                <a:gd name="connsiteY81" fmla="*/ 65002 h 2556892"/>
                <a:gd name="connsiteX82" fmla="*/ 1666461 w 2887263"/>
                <a:gd name="connsiteY82" fmla="*/ 62043 h 2556892"/>
                <a:gd name="connsiteX83" fmla="*/ 1661576 w 2887263"/>
                <a:gd name="connsiteY83" fmla="*/ 56066 h 2556892"/>
                <a:gd name="connsiteX84" fmla="*/ 1686860 w 2887263"/>
                <a:gd name="connsiteY84" fmla="*/ 48251 h 2556892"/>
                <a:gd name="connsiteX85" fmla="*/ 1778802 w 2887263"/>
                <a:gd name="connsiteY85" fmla="*/ 139274 h 2556892"/>
                <a:gd name="connsiteX86" fmla="*/ 1913038 w 2887263"/>
                <a:gd name="connsiteY86" fmla="*/ 215126 h 2556892"/>
                <a:gd name="connsiteX87" fmla="*/ 1956806 w 2887263"/>
                <a:gd name="connsiteY87" fmla="*/ 233819 h 2556892"/>
                <a:gd name="connsiteX88" fmla="*/ 1967743 w 2887263"/>
                <a:gd name="connsiteY88" fmla="*/ 230756 h 2556892"/>
                <a:gd name="connsiteX89" fmla="*/ 1970387 w 2887263"/>
                <a:gd name="connsiteY89" fmla="*/ 230053 h 2556892"/>
                <a:gd name="connsiteX90" fmla="*/ 2020150 w 2887263"/>
                <a:gd name="connsiteY90" fmla="*/ 186624 h 2556892"/>
                <a:gd name="connsiteX91" fmla="*/ 2083131 w 2887263"/>
                <a:gd name="connsiteY91" fmla="*/ 93762 h 2556892"/>
                <a:gd name="connsiteX92" fmla="*/ 2088041 w 2887263"/>
                <a:gd name="connsiteY9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155764 w 2887263"/>
                <a:gd name="connsiteY14" fmla="*/ 104335 h 2556892"/>
                <a:gd name="connsiteX15" fmla="*/ 2343326 w 2887263"/>
                <a:gd name="connsiteY15" fmla="*/ 146169 h 2556892"/>
                <a:gd name="connsiteX16" fmla="*/ 2510201 w 2887263"/>
                <a:gd name="connsiteY16" fmla="*/ 214666 h 2556892"/>
                <a:gd name="connsiteX17" fmla="*/ 2626968 w 2887263"/>
                <a:gd name="connsiteY17" fmla="*/ 296494 h 2556892"/>
                <a:gd name="connsiteX18" fmla="*/ 2693166 w 2887263"/>
                <a:gd name="connsiteY18" fmla="*/ 382460 h 2556892"/>
                <a:gd name="connsiteX19" fmla="*/ 2731322 w 2887263"/>
                <a:gd name="connsiteY19" fmla="*/ 459692 h 2556892"/>
                <a:gd name="connsiteX20" fmla="*/ 2762123 w 2887263"/>
                <a:gd name="connsiteY20" fmla="*/ 561747 h 2556892"/>
                <a:gd name="connsiteX21" fmla="*/ 2785108 w 2887263"/>
                <a:gd name="connsiteY21" fmla="*/ 666102 h 2556892"/>
                <a:gd name="connsiteX22" fmla="*/ 2804876 w 2887263"/>
                <a:gd name="connsiteY22" fmla="*/ 779650 h 2556892"/>
                <a:gd name="connsiteX23" fmla="*/ 2823264 w 2887263"/>
                <a:gd name="connsiteY23" fmla="*/ 882626 h 2556892"/>
                <a:gd name="connsiteX24" fmla="*/ 2830160 w 2887263"/>
                <a:gd name="connsiteY24" fmla="*/ 938251 h 2556892"/>
                <a:gd name="connsiteX25" fmla="*/ 2853145 w 2887263"/>
                <a:gd name="connsiteY25" fmla="*/ 1122135 h 2556892"/>
                <a:gd name="connsiteX26" fmla="*/ 2870614 w 2887263"/>
                <a:gd name="connsiteY26" fmla="*/ 1265565 h 2556892"/>
                <a:gd name="connsiteX27" fmla="*/ 2880728 w 2887263"/>
                <a:gd name="connsiteY27" fmla="*/ 1355208 h 2556892"/>
                <a:gd name="connsiteX28" fmla="*/ 2887164 w 2887263"/>
                <a:gd name="connsiteY28" fmla="*/ 1424625 h 2556892"/>
                <a:gd name="connsiteX29" fmla="*/ 2873373 w 2887263"/>
                <a:gd name="connsiteY29" fmla="*/ 1444852 h 2556892"/>
                <a:gd name="connsiteX30" fmla="*/ 2661446 w 2887263"/>
                <a:gd name="connsiteY30" fmla="*/ 1543690 h 2556892"/>
                <a:gd name="connsiteX31" fmla="*/ 2448600 w 2887263"/>
                <a:gd name="connsiteY31" fmla="*/ 1641608 h 2556892"/>
                <a:gd name="connsiteX32" fmla="*/ 2447681 w 2887263"/>
                <a:gd name="connsiteY32" fmla="*/ 1783659 h 2556892"/>
                <a:gd name="connsiteX33" fmla="*/ 2452278 w 2887263"/>
                <a:gd name="connsiteY33" fmla="*/ 2127522 h 2556892"/>
                <a:gd name="connsiteX34" fmla="*/ 2458714 w 2887263"/>
                <a:gd name="connsiteY34" fmla="*/ 2556892 h 2556892"/>
                <a:gd name="connsiteX35" fmla="*/ 1263006 w 2887263"/>
                <a:gd name="connsiteY35" fmla="*/ 2556892 h 2556892"/>
                <a:gd name="connsiteX36" fmla="*/ 1282774 w 2887263"/>
                <a:gd name="connsiteY36" fmla="*/ 2299914 h 2556892"/>
                <a:gd name="connsiteX37" fmla="*/ 1307598 w 2887263"/>
                <a:gd name="connsiteY37" fmla="*/ 2083390 h 2556892"/>
                <a:gd name="connsiteX38" fmla="*/ 1331503 w 2887263"/>
                <a:gd name="connsiteY38" fmla="*/ 1927088 h 2556892"/>
                <a:gd name="connsiteX39" fmla="*/ 1373796 w 2887263"/>
                <a:gd name="connsiteY39" fmla="*/ 1718839 h 2556892"/>
                <a:gd name="connsiteX40" fmla="*/ 1407355 w 2887263"/>
                <a:gd name="connsiteY40" fmla="*/ 1619082 h 2556892"/>
                <a:gd name="connsiteX41" fmla="*/ 1414711 w 2887263"/>
                <a:gd name="connsiteY41" fmla="*/ 1591040 h 2556892"/>
                <a:gd name="connsiteX42" fmla="*/ 1407355 w 2887263"/>
                <a:gd name="connsiteY42" fmla="*/ 1583225 h 2556892"/>
                <a:gd name="connsiteX43" fmla="*/ 1380692 w 2887263"/>
                <a:gd name="connsiteY43" fmla="*/ 1470596 h 2556892"/>
                <a:gd name="connsiteX44" fmla="*/ 1359086 w 2887263"/>
                <a:gd name="connsiteY44" fmla="*/ 1374516 h 2556892"/>
                <a:gd name="connsiteX45" fmla="*/ 1320470 w 2887263"/>
                <a:gd name="connsiteY45" fmla="*/ 1212698 h 2556892"/>
                <a:gd name="connsiteX46" fmla="*/ 1297484 w 2887263"/>
                <a:gd name="connsiteY46" fmla="*/ 1106964 h 2556892"/>
                <a:gd name="connsiteX47" fmla="*/ 1288750 w 2887263"/>
                <a:gd name="connsiteY47" fmla="*/ 1086737 h 2556892"/>
                <a:gd name="connsiteX48" fmla="*/ 1247836 w 2887263"/>
                <a:gd name="connsiteY48" fmla="*/ 1163969 h 2556892"/>
                <a:gd name="connsiteX49" fmla="*/ 1186694 w 2887263"/>
                <a:gd name="connsiteY49" fmla="*/ 1261887 h 2556892"/>
                <a:gd name="connsiteX50" fmla="*/ 1127391 w 2887263"/>
                <a:gd name="connsiteY50" fmla="*/ 1342336 h 2556892"/>
                <a:gd name="connsiteX51" fmla="*/ 962355 w 2887263"/>
                <a:gd name="connsiteY51" fmla="*/ 1506453 h 2556892"/>
                <a:gd name="connsiteX52" fmla="*/ 851105 w 2887263"/>
                <a:gd name="connsiteY52" fmla="*/ 1587362 h 2556892"/>
                <a:gd name="connsiteX53" fmla="*/ 766059 w 2887263"/>
                <a:gd name="connsiteY53" fmla="*/ 1636091 h 2556892"/>
                <a:gd name="connsiteX54" fmla="*/ 494829 w 2887263"/>
                <a:gd name="connsiteY54" fmla="*/ 1753318 h 2556892"/>
                <a:gd name="connsiteX55" fmla="*/ 387717 w 2887263"/>
                <a:gd name="connsiteY55" fmla="*/ 1777223 h 2556892"/>
                <a:gd name="connsiteX56" fmla="*/ 272789 w 2887263"/>
                <a:gd name="connsiteY56" fmla="*/ 1791474 h 2556892"/>
                <a:gd name="connsiteX57" fmla="*/ 104995 w 2887263"/>
                <a:gd name="connsiteY57" fmla="*/ 1804345 h 2556892"/>
                <a:gd name="connsiteX58" fmla="*/ 82929 w 2887263"/>
                <a:gd name="connsiteY58" fmla="*/ 1787336 h 2556892"/>
                <a:gd name="connsiteX59" fmla="*/ 77872 w 2887263"/>
                <a:gd name="connsiteY59" fmla="*/ 1783199 h 2556892"/>
                <a:gd name="connsiteX60" fmla="*/ 61322 w 2887263"/>
                <a:gd name="connsiteY60" fmla="*/ 1758374 h 2556892"/>
                <a:gd name="connsiteX61" fmla="*/ 15811 w 2887263"/>
                <a:gd name="connsiteY61" fmla="*/ 1637471 h 2556892"/>
                <a:gd name="connsiteX62" fmla="*/ 5237 w 2887263"/>
                <a:gd name="connsiteY62" fmla="*/ 1612646 h 2556892"/>
                <a:gd name="connsiteX63" fmla="*/ 1100 w 2887263"/>
                <a:gd name="connsiteY63" fmla="*/ 1591499 h 2556892"/>
                <a:gd name="connsiteX64" fmla="*/ 48450 w 2887263"/>
                <a:gd name="connsiteY64" fmla="*/ 1572192 h 2556892"/>
                <a:gd name="connsiteX65" fmla="*/ 308187 w 2887263"/>
                <a:gd name="connsiteY65" fmla="*/ 1484387 h 2556892"/>
                <a:gd name="connsiteX66" fmla="*/ 378063 w 2887263"/>
                <a:gd name="connsiteY66" fmla="*/ 1454506 h 2556892"/>
                <a:gd name="connsiteX67" fmla="*/ 418058 w 2887263"/>
                <a:gd name="connsiteY67" fmla="*/ 1438416 h 2556892"/>
                <a:gd name="connsiteX68" fmla="*/ 576658 w 2887263"/>
                <a:gd name="connsiteY68" fmla="*/ 1349692 h 2556892"/>
                <a:gd name="connsiteX69" fmla="*/ 783528 w 2887263"/>
                <a:gd name="connsiteY69" fmla="*/ 1212698 h 2556892"/>
                <a:gd name="connsiteX70" fmla="*/ 835935 w 2887263"/>
                <a:gd name="connsiteY70" fmla="*/ 1149718 h 2556892"/>
                <a:gd name="connsiteX71" fmla="*/ 888342 w 2887263"/>
                <a:gd name="connsiteY71" fmla="*/ 1050880 h 2556892"/>
                <a:gd name="connsiteX72" fmla="*/ 1003729 w 2887263"/>
                <a:gd name="connsiteY72" fmla="*/ 829759 h 2556892"/>
                <a:gd name="connsiteX73" fmla="*/ 1096131 w 2887263"/>
                <a:gd name="connsiteY73" fmla="*/ 622429 h 2556892"/>
                <a:gd name="connsiteX74" fmla="*/ 1145780 w 2887263"/>
                <a:gd name="connsiteY74" fmla="*/ 462450 h 2556892"/>
                <a:gd name="connsiteX75" fmla="*/ 1238182 w 2887263"/>
                <a:gd name="connsiteY75" fmla="*/ 327755 h 2556892"/>
                <a:gd name="connsiteX76" fmla="*/ 1398621 w 2887263"/>
                <a:gd name="connsiteY76" fmla="*/ 243628 h 2556892"/>
                <a:gd name="connsiteX77" fmla="*/ 1538832 w 2887263"/>
                <a:gd name="connsiteY77" fmla="*/ 170074 h 2556892"/>
                <a:gd name="connsiteX78" fmla="*/ 1593998 w 2887263"/>
                <a:gd name="connsiteY78" fmla="*/ 129160 h 2556892"/>
                <a:gd name="connsiteX79" fmla="*/ 1659736 w 2887263"/>
                <a:gd name="connsiteY79" fmla="*/ 58824 h 2556892"/>
                <a:gd name="connsiteX80" fmla="*/ 1666345 w 2887263"/>
                <a:gd name="connsiteY80" fmla="*/ 65002 h 2556892"/>
                <a:gd name="connsiteX81" fmla="*/ 1666461 w 2887263"/>
                <a:gd name="connsiteY81" fmla="*/ 62043 h 2556892"/>
                <a:gd name="connsiteX82" fmla="*/ 1661576 w 2887263"/>
                <a:gd name="connsiteY82" fmla="*/ 56066 h 2556892"/>
                <a:gd name="connsiteX83" fmla="*/ 1686860 w 2887263"/>
                <a:gd name="connsiteY83" fmla="*/ 48251 h 2556892"/>
                <a:gd name="connsiteX84" fmla="*/ 1778802 w 2887263"/>
                <a:gd name="connsiteY84" fmla="*/ 139274 h 2556892"/>
                <a:gd name="connsiteX85" fmla="*/ 1913038 w 2887263"/>
                <a:gd name="connsiteY85" fmla="*/ 215126 h 2556892"/>
                <a:gd name="connsiteX86" fmla="*/ 1956806 w 2887263"/>
                <a:gd name="connsiteY86" fmla="*/ 233819 h 2556892"/>
                <a:gd name="connsiteX87" fmla="*/ 1967743 w 2887263"/>
                <a:gd name="connsiteY87" fmla="*/ 230756 h 2556892"/>
                <a:gd name="connsiteX88" fmla="*/ 1970387 w 2887263"/>
                <a:gd name="connsiteY88" fmla="*/ 230053 h 2556892"/>
                <a:gd name="connsiteX89" fmla="*/ 2020150 w 2887263"/>
                <a:gd name="connsiteY89" fmla="*/ 186624 h 2556892"/>
                <a:gd name="connsiteX90" fmla="*/ 2083131 w 2887263"/>
                <a:gd name="connsiteY90" fmla="*/ 93762 h 2556892"/>
                <a:gd name="connsiteX91" fmla="*/ 2088041 w 2887263"/>
                <a:gd name="connsiteY9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61576 w 2887263"/>
                <a:gd name="connsiteY81" fmla="*/ 56066 h 2556892"/>
                <a:gd name="connsiteX82" fmla="*/ 1686860 w 2887263"/>
                <a:gd name="connsiteY82" fmla="*/ 48251 h 2556892"/>
                <a:gd name="connsiteX83" fmla="*/ 1778802 w 2887263"/>
                <a:gd name="connsiteY83" fmla="*/ 139274 h 2556892"/>
                <a:gd name="connsiteX84" fmla="*/ 1913038 w 2887263"/>
                <a:gd name="connsiteY84" fmla="*/ 215126 h 2556892"/>
                <a:gd name="connsiteX85" fmla="*/ 1956806 w 2887263"/>
                <a:gd name="connsiteY85" fmla="*/ 233819 h 2556892"/>
                <a:gd name="connsiteX86" fmla="*/ 1967743 w 2887263"/>
                <a:gd name="connsiteY86" fmla="*/ 230756 h 2556892"/>
                <a:gd name="connsiteX87" fmla="*/ 1970387 w 2887263"/>
                <a:gd name="connsiteY87" fmla="*/ 230053 h 2556892"/>
                <a:gd name="connsiteX88" fmla="*/ 2020150 w 2887263"/>
                <a:gd name="connsiteY88" fmla="*/ 186624 h 2556892"/>
                <a:gd name="connsiteX89" fmla="*/ 2083131 w 2887263"/>
                <a:gd name="connsiteY89" fmla="*/ 93762 h 2556892"/>
                <a:gd name="connsiteX90" fmla="*/ 2088041 w 2887263"/>
                <a:gd name="connsiteY9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66461 w 2887263"/>
                <a:gd name="connsiteY80" fmla="*/ 62043 h 2556892"/>
                <a:gd name="connsiteX81" fmla="*/ 1686860 w 2887263"/>
                <a:gd name="connsiteY81" fmla="*/ 48251 h 2556892"/>
                <a:gd name="connsiteX82" fmla="*/ 1778802 w 2887263"/>
                <a:gd name="connsiteY82" fmla="*/ 139274 h 2556892"/>
                <a:gd name="connsiteX83" fmla="*/ 1913038 w 2887263"/>
                <a:gd name="connsiteY83" fmla="*/ 215126 h 2556892"/>
                <a:gd name="connsiteX84" fmla="*/ 1956806 w 2887263"/>
                <a:gd name="connsiteY84" fmla="*/ 233819 h 2556892"/>
                <a:gd name="connsiteX85" fmla="*/ 1967743 w 2887263"/>
                <a:gd name="connsiteY85" fmla="*/ 230756 h 2556892"/>
                <a:gd name="connsiteX86" fmla="*/ 1970387 w 2887263"/>
                <a:gd name="connsiteY86" fmla="*/ 230053 h 2556892"/>
                <a:gd name="connsiteX87" fmla="*/ 2020150 w 2887263"/>
                <a:gd name="connsiteY87" fmla="*/ 186624 h 2556892"/>
                <a:gd name="connsiteX88" fmla="*/ 2083131 w 2887263"/>
                <a:gd name="connsiteY88" fmla="*/ 93762 h 2556892"/>
                <a:gd name="connsiteX89" fmla="*/ 2088041 w 2887263"/>
                <a:gd name="connsiteY8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66345 w 2887263"/>
                <a:gd name="connsiteY79" fmla="*/ 65002 h 2556892"/>
                <a:gd name="connsiteX80" fmla="*/ 1686860 w 2887263"/>
                <a:gd name="connsiteY80" fmla="*/ 48251 h 2556892"/>
                <a:gd name="connsiteX81" fmla="*/ 1778802 w 2887263"/>
                <a:gd name="connsiteY81" fmla="*/ 139274 h 2556892"/>
                <a:gd name="connsiteX82" fmla="*/ 1913038 w 2887263"/>
                <a:gd name="connsiteY82" fmla="*/ 215126 h 2556892"/>
                <a:gd name="connsiteX83" fmla="*/ 1956806 w 2887263"/>
                <a:gd name="connsiteY83" fmla="*/ 233819 h 2556892"/>
                <a:gd name="connsiteX84" fmla="*/ 1967743 w 2887263"/>
                <a:gd name="connsiteY84" fmla="*/ 230756 h 2556892"/>
                <a:gd name="connsiteX85" fmla="*/ 1970387 w 2887263"/>
                <a:gd name="connsiteY85" fmla="*/ 230053 h 2556892"/>
                <a:gd name="connsiteX86" fmla="*/ 2020150 w 2887263"/>
                <a:gd name="connsiteY86" fmla="*/ 186624 h 2556892"/>
                <a:gd name="connsiteX87" fmla="*/ 2083131 w 2887263"/>
                <a:gd name="connsiteY87" fmla="*/ 93762 h 2556892"/>
                <a:gd name="connsiteX88" fmla="*/ 2088041 w 2887263"/>
                <a:gd name="connsiteY88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6860 w 2887263"/>
                <a:gd name="connsiteY79" fmla="*/ 48251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59736 w 2887263"/>
                <a:gd name="connsiteY78" fmla="*/ 58824 h 2556892"/>
                <a:gd name="connsiteX79" fmla="*/ 1684362 w 2887263"/>
                <a:gd name="connsiteY79" fmla="*/ 35759 h 2556892"/>
                <a:gd name="connsiteX80" fmla="*/ 1778802 w 2887263"/>
                <a:gd name="connsiteY80" fmla="*/ 139274 h 2556892"/>
                <a:gd name="connsiteX81" fmla="*/ 1913038 w 2887263"/>
                <a:gd name="connsiteY81" fmla="*/ 215126 h 2556892"/>
                <a:gd name="connsiteX82" fmla="*/ 1956806 w 2887263"/>
                <a:gd name="connsiteY82" fmla="*/ 233819 h 2556892"/>
                <a:gd name="connsiteX83" fmla="*/ 1967743 w 2887263"/>
                <a:gd name="connsiteY83" fmla="*/ 230756 h 2556892"/>
                <a:gd name="connsiteX84" fmla="*/ 1970387 w 2887263"/>
                <a:gd name="connsiteY84" fmla="*/ 230053 h 2556892"/>
                <a:gd name="connsiteX85" fmla="*/ 2020150 w 2887263"/>
                <a:gd name="connsiteY85" fmla="*/ 186624 h 2556892"/>
                <a:gd name="connsiteX86" fmla="*/ 2083131 w 2887263"/>
                <a:gd name="connsiteY86" fmla="*/ 93762 h 2556892"/>
                <a:gd name="connsiteX87" fmla="*/ 2088041 w 2887263"/>
                <a:gd name="connsiteY87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378063 w 2887263"/>
                <a:gd name="connsiteY65" fmla="*/ 1454506 h 2556892"/>
                <a:gd name="connsiteX66" fmla="*/ 418058 w 2887263"/>
                <a:gd name="connsiteY66" fmla="*/ 1438416 h 2556892"/>
                <a:gd name="connsiteX67" fmla="*/ 576658 w 2887263"/>
                <a:gd name="connsiteY67" fmla="*/ 1349692 h 2556892"/>
                <a:gd name="connsiteX68" fmla="*/ 783528 w 2887263"/>
                <a:gd name="connsiteY68" fmla="*/ 1212698 h 2556892"/>
                <a:gd name="connsiteX69" fmla="*/ 835935 w 2887263"/>
                <a:gd name="connsiteY69" fmla="*/ 1149718 h 2556892"/>
                <a:gd name="connsiteX70" fmla="*/ 888342 w 2887263"/>
                <a:gd name="connsiteY70" fmla="*/ 1050880 h 2556892"/>
                <a:gd name="connsiteX71" fmla="*/ 1003729 w 2887263"/>
                <a:gd name="connsiteY71" fmla="*/ 829759 h 2556892"/>
                <a:gd name="connsiteX72" fmla="*/ 1096131 w 2887263"/>
                <a:gd name="connsiteY72" fmla="*/ 622429 h 2556892"/>
                <a:gd name="connsiteX73" fmla="*/ 1145780 w 2887263"/>
                <a:gd name="connsiteY73" fmla="*/ 462450 h 2556892"/>
                <a:gd name="connsiteX74" fmla="*/ 1238182 w 2887263"/>
                <a:gd name="connsiteY74" fmla="*/ 327755 h 2556892"/>
                <a:gd name="connsiteX75" fmla="*/ 1398621 w 2887263"/>
                <a:gd name="connsiteY75" fmla="*/ 243628 h 2556892"/>
                <a:gd name="connsiteX76" fmla="*/ 1538832 w 2887263"/>
                <a:gd name="connsiteY76" fmla="*/ 170074 h 2556892"/>
                <a:gd name="connsiteX77" fmla="*/ 1593998 w 2887263"/>
                <a:gd name="connsiteY77" fmla="*/ 129160 h 2556892"/>
                <a:gd name="connsiteX78" fmla="*/ 1684362 w 2887263"/>
                <a:gd name="connsiteY78" fmla="*/ 35759 h 2556892"/>
                <a:gd name="connsiteX79" fmla="*/ 1778802 w 2887263"/>
                <a:gd name="connsiteY79" fmla="*/ 139274 h 2556892"/>
                <a:gd name="connsiteX80" fmla="*/ 1913038 w 2887263"/>
                <a:gd name="connsiteY80" fmla="*/ 215126 h 2556892"/>
                <a:gd name="connsiteX81" fmla="*/ 1956806 w 2887263"/>
                <a:gd name="connsiteY81" fmla="*/ 233819 h 2556892"/>
                <a:gd name="connsiteX82" fmla="*/ 1967743 w 2887263"/>
                <a:gd name="connsiteY82" fmla="*/ 230756 h 2556892"/>
                <a:gd name="connsiteX83" fmla="*/ 1970387 w 2887263"/>
                <a:gd name="connsiteY83" fmla="*/ 230053 h 2556892"/>
                <a:gd name="connsiteX84" fmla="*/ 2020150 w 2887263"/>
                <a:gd name="connsiteY84" fmla="*/ 186624 h 2556892"/>
                <a:gd name="connsiteX85" fmla="*/ 2083131 w 2887263"/>
                <a:gd name="connsiteY85" fmla="*/ 93762 h 2556892"/>
                <a:gd name="connsiteX86" fmla="*/ 2088041 w 2887263"/>
                <a:gd name="connsiteY86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888342 w 2887263"/>
                <a:gd name="connsiteY69" fmla="*/ 1050880 h 2556892"/>
                <a:gd name="connsiteX70" fmla="*/ 1003729 w 2887263"/>
                <a:gd name="connsiteY70" fmla="*/ 829759 h 2556892"/>
                <a:gd name="connsiteX71" fmla="*/ 1096131 w 2887263"/>
                <a:gd name="connsiteY71" fmla="*/ 622429 h 2556892"/>
                <a:gd name="connsiteX72" fmla="*/ 1145780 w 2887263"/>
                <a:gd name="connsiteY72" fmla="*/ 462450 h 2556892"/>
                <a:gd name="connsiteX73" fmla="*/ 1238182 w 2887263"/>
                <a:gd name="connsiteY73" fmla="*/ 327755 h 2556892"/>
                <a:gd name="connsiteX74" fmla="*/ 1398621 w 2887263"/>
                <a:gd name="connsiteY74" fmla="*/ 243628 h 2556892"/>
                <a:gd name="connsiteX75" fmla="*/ 1538832 w 2887263"/>
                <a:gd name="connsiteY75" fmla="*/ 170074 h 2556892"/>
                <a:gd name="connsiteX76" fmla="*/ 1593998 w 2887263"/>
                <a:gd name="connsiteY76" fmla="*/ 129160 h 2556892"/>
                <a:gd name="connsiteX77" fmla="*/ 1684362 w 2887263"/>
                <a:gd name="connsiteY77" fmla="*/ 35759 h 2556892"/>
                <a:gd name="connsiteX78" fmla="*/ 1778802 w 2887263"/>
                <a:gd name="connsiteY78" fmla="*/ 139274 h 2556892"/>
                <a:gd name="connsiteX79" fmla="*/ 1913038 w 2887263"/>
                <a:gd name="connsiteY79" fmla="*/ 215126 h 2556892"/>
                <a:gd name="connsiteX80" fmla="*/ 1956806 w 2887263"/>
                <a:gd name="connsiteY80" fmla="*/ 233819 h 2556892"/>
                <a:gd name="connsiteX81" fmla="*/ 1967743 w 2887263"/>
                <a:gd name="connsiteY81" fmla="*/ 230756 h 2556892"/>
                <a:gd name="connsiteX82" fmla="*/ 1970387 w 2887263"/>
                <a:gd name="connsiteY82" fmla="*/ 230053 h 2556892"/>
                <a:gd name="connsiteX83" fmla="*/ 2020150 w 2887263"/>
                <a:gd name="connsiteY83" fmla="*/ 186624 h 2556892"/>
                <a:gd name="connsiteX84" fmla="*/ 2083131 w 2887263"/>
                <a:gd name="connsiteY84" fmla="*/ 93762 h 2556892"/>
                <a:gd name="connsiteX85" fmla="*/ 2088041 w 2887263"/>
                <a:gd name="connsiteY85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096131 w 2887263"/>
                <a:gd name="connsiteY70" fmla="*/ 622429 h 2556892"/>
                <a:gd name="connsiteX71" fmla="*/ 1145780 w 2887263"/>
                <a:gd name="connsiteY71" fmla="*/ 462450 h 2556892"/>
                <a:gd name="connsiteX72" fmla="*/ 1238182 w 2887263"/>
                <a:gd name="connsiteY72" fmla="*/ 327755 h 2556892"/>
                <a:gd name="connsiteX73" fmla="*/ 1398621 w 2887263"/>
                <a:gd name="connsiteY73" fmla="*/ 243628 h 2556892"/>
                <a:gd name="connsiteX74" fmla="*/ 1538832 w 2887263"/>
                <a:gd name="connsiteY74" fmla="*/ 170074 h 2556892"/>
                <a:gd name="connsiteX75" fmla="*/ 1593998 w 2887263"/>
                <a:gd name="connsiteY75" fmla="*/ 129160 h 2556892"/>
                <a:gd name="connsiteX76" fmla="*/ 1684362 w 2887263"/>
                <a:gd name="connsiteY76" fmla="*/ 35759 h 2556892"/>
                <a:gd name="connsiteX77" fmla="*/ 1778802 w 2887263"/>
                <a:gd name="connsiteY77" fmla="*/ 139274 h 2556892"/>
                <a:gd name="connsiteX78" fmla="*/ 1913038 w 2887263"/>
                <a:gd name="connsiteY78" fmla="*/ 215126 h 2556892"/>
                <a:gd name="connsiteX79" fmla="*/ 1956806 w 2887263"/>
                <a:gd name="connsiteY79" fmla="*/ 233819 h 2556892"/>
                <a:gd name="connsiteX80" fmla="*/ 1967743 w 2887263"/>
                <a:gd name="connsiteY80" fmla="*/ 230756 h 2556892"/>
                <a:gd name="connsiteX81" fmla="*/ 1970387 w 2887263"/>
                <a:gd name="connsiteY81" fmla="*/ 230053 h 2556892"/>
                <a:gd name="connsiteX82" fmla="*/ 2020150 w 2887263"/>
                <a:gd name="connsiteY82" fmla="*/ 186624 h 2556892"/>
                <a:gd name="connsiteX83" fmla="*/ 2083131 w 2887263"/>
                <a:gd name="connsiteY83" fmla="*/ 93762 h 2556892"/>
                <a:gd name="connsiteX84" fmla="*/ 2088041 w 2887263"/>
                <a:gd name="connsiteY84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247836 w 2887263"/>
                <a:gd name="connsiteY47" fmla="*/ 1163969 h 2556892"/>
                <a:gd name="connsiteX48" fmla="*/ 1186694 w 2887263"/>
                <a:gd name="connsiteY48" fmla="*/ 1261887 h 2556892"/>
                <a:gd name="connsiteX49" fmla="*/ 1127391 w 2887263"/>
                <a:gd name="connsiteY49" fmla="*/ 1342336 h 2556892"/>
                <a:gd name="connsiteX50" fmla="*/ 962355 w 2887263"/>
                <a:gd name="connsiteY50" fmla="*/ 1506453 h 2556892"/>
                <a:gd name="connsiteX51" fmla="*/ 851105 w 2887263"/>
                <a:gd name="connsiteY51" fmla="*/ 1587362 h 2556892"/>
                <a:gd name="connsiteX52" fmla="*/ 766059 w 2887263"/>
                <a:gd name="connsiteY52" fmla="*/ 1636091 h 2556892"/>
                <a:gd name="connsiteX53" fmla="*/ 494829 w 2887263"/>
                <a:gd name="connsiteY53" fmla="*/ 1753318 h 2556892"/>
                <a:gd name="connsiteX54" fmla="*/ 387717 w 2887263"/>
                <a:gd name="connsiteY54" fmla="*/ 1777223 h 2556892"/>
                <a:gd name="connsiteX55" fmla="*/ 272789 w 2887263"/>
                <a:gd name="connsiteY55" fmla="*/ 1791474 h 2556892"/>
                <a:gd name="connsiteX56" fmla="*/ 104995 w 2887263"/>
                <a:gd name="connsiteY56" fmla="*/ 1804345 h 2556892"/>
                <a:gd name="connsiteX57" fmla="*/ 82929 w 2887263"/>
                <a:gd name="connsiteY57" fmla="*/ 1787336 h 2556892"/>
                <a:gd name="connsiteX58" fmla="*/ 77872 w 2887263"/>
                <a:gd name="connsiteY58" fmla="*/ 1783199 h 2556892"/>
                <a:gd name="connsiteX59" fmla="*/ 61322 w 2887263"/>
                <a:gd name="connsiteY59" fmla="*/ 1758374 h 2556892"/>
                <a:gd name="connsiteX60" fmla="*/ 15811 w 2887263"/>
                <a:gd name="connsiteY60" fmla="*/ 1637471 h 2556892"/>
                <a:gd name="connsiteX61" fmla="*/ 5237 w 2887263"/>
                <a:gd name="connsiteY61" fmla="*/ 1612646 h 2556892"/>
                <a:gd name="connsiteX62" fmla="*/ 1100 w 2887263"/>
                <a:gd name="connsiteY62" fmla="*/ 1591499 h 2556892"/>
                <a:gd name="connsiteX63" fmla="*/ 48450 w 2887263"/>
                <a:gd name="connsiteY63" fmla="*/ 1572192 h 2556892"/>
                <a:gd name="connsiteX64" fmla="*/ 308187 w 2887263"/>
                <a:gd name="connsiteY64" fmla="*/ 1484387 h 2556892"/>
                <a:gd name="connsiteX65" fmla="*/ 418058 w 2887263"/>
                <a:gd name="connsiteY65" fmla="*/ 1438416 h 2556892"/>
                <a:gd name="connsiteX66" fmla="*/ 576658 w 2887263"/>
                <a:gd name="connsiteY66" fmla="*/ 1349692 h 2556892"/>
                <a:gd name="connsiteX67" fmla="*/ 783528 w 2887263"/>
                <a:gd name="connsiteY67" fmla="*/ 1212698 h 2556892"/>
                <a:gd name="connsiteX68" fmla="*/ 835935 w 2887263"/>
                <a:gd name="connsiteY68" fmla="*/ 1149718 h 2556892"/>
                <a:gd name="connsiteX69" fmla="*/ 1003729 w 2887263"/>
                <a:gd name="connsiteY69" fmla="*/ 829759 h 2556892"/>
                <a:gd name="connsiteX70" fmla="*/ 1145780 w 2887263"/>
                <a:gd name="connsiteY70" fmla="*/ 462450 h 2556892"/>
                <a:gd name="connsiteX71" fmla="*/ 1238182 w 2887263"/>
                <a:gd name="connsiteY71" fmla="*/ 327755 h 2556892"/>
                <a:gd name="connsiteX72" fmla="*/ 1398621 w 2887263"/>
                <a:gd name="connsiteY72" fmla="*/ 243628 h 2556892"/>
                <a:gd name="connsiteX73" fmla="*/ 1538832 w 2887263"/>
                <a:gd name="connsiteY73" fmla="*/ 170074 h 2556892"/>
                <a:gd name="connsiteX74" fmla="*/ 1593998 w 2887263"/>
                <a:gd name="connsiteY74" fmla="*/ 129160 h 2556892"/>
                <a:gd name="connsiteX75" fmla="*/ 1684362 w 2887263"/>
                <a:gd name="connsiteY75" fmla="*/ 35759 h 2556892"/>
                <a:gd name="connsiteX76" fmla="*/ 1778802 w 2887263"/>
                <a:gd name="connsiteY76" fmla="*/ 139274 h 2556892"/>
                <a:gd name="connsiteX77" fmla="*/ 1913038 w 2887263"/>
                <a:gd name="connsiteY77" fmla="*/ 215126 h 2556892"/>
                <a:gd name="connsiteX78" fmla="*/ 1956806 w 2887263"/>
                <a:gd name="connsiteY78" fmla="*/ 233819 h 2556892"/>
                <a:gd name="connsiteX79" fmla="*/ 1967743 w 2887263"/>
                <a:gd name="connsiteY79" fmla="*/ 230756 h 2556892"/>
                <a:gd name="connsiteX80" fmla="*/ 1970387 w 2887263"/>
                <a:gd name="connsiteY80" fmla="*/ 230053 h 2556892"/>
                <a:gd name="connsiteX81" fmla="*/ 2020150 w 2887263"/>
                <a:gd name="connsiteY81" fmla="*/ 186624 h 2556892"/>
                <a:gd name="connsiteX82" fmla="*/ 2083131 w 2887263"/>
                <a:gd name="connsiteY82" fmla="*/ 93762 h 2556892"/>
                <a:gd name="connsiteX83" fmla="*/ 2088041 w 2887263"/>
                <a:gd name="connsiteY83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86694 w 2887263"/>
                <a:gd name="connsiteY47" fmla="*/ 1261887 h 2556892"/>
                <a:gd name="connsiteX48" fmla="*/ 1127391 w 2887263"/>
                <a:gd name="connsiteY48" fmla="*/ 1342336 h 2556892"/>
                <a:gd name="connsiteX49" fmla="*/ 962355 w 2887263"/>
                <a:gd name="connsiteY49" fmla="*/ 1506453 h 2556892"/>
                <a:gd name="connsiteX50" fmla="*/ 851105 w 2887263"/>
                <a:gd name="connsiteY50" fmla="*/ 1587362 h 2556892"/>
                <a:gd name="connsiteX51" fmla="*/ 766059 w 2887263"/>
                <a:gd name="connsiteY51" fmla="*/ 1636091 h 2556892"/>
                <a:gd name="connsiteX52" fmla="*/ 494829 w 2887263"/>
                <a:gd name="connsiteY52" fmla="*/ 1753318 h 2556892"/>
                <a:gd name="connsiteX53" fmla="*/ 387717 w 2887263"/>
                <a:gd name="connsiteY53" fmla="*/ 1777223 h 2556892"/>
                <a:gd name="connsiteX54" fmla="*/ 272789 w 2887263"/>
                <a:gd name="connsiteY54" fmla="*/ 1791474 h 2556892"/>
                <a:gd name="connsiteX55" fmla="*/ 104995 w 2887263"/>
                <a:gd name="connsiteY55" fmla="*/ 1804345 h 2556892"/>
                <a:gd name="connsiteX56" fmla="*/ 82929 w 2887263"/>
                <a:gd name="connsiteY56" fmla="*/ 1787336 h 2556892"/>
                <a:gd name="connsiteX57" fmla="*/ 77872 w 2887263"/>
                <a:gd name="connsiteY57" fmla="*/ 1783199 h 2556892"/>
                <a:gd name="connsiteX58" fmla="*/ 61322 w 2887263"/>
                <a:gd name="connsiteY58" fmla="*/ 1758374 h 2556892"/>
                <a:gd name="connsiteX59" fmla="*/ 15811 w 2887263"/>
                <a:gd name="connsiteY59" fmla="*/ 1637471 h 2556892"/>
                <a:gd name="connsiteX60" fmla="*/ 5237 w 2887263"/>
                <a:gd name="connsiteY60" fmla="*/ 1612646 h 2556892"/>
                <a:gd name="connsiteX61" fmla="*/ 1100 w 2887263"/>
                <a:gd name="connsiteY61" fmla="*/ 1591499 h 2556892"/>
                <a:gd name="connsiteX62" fmla="*/ 48450 w 2887263"/>
                <a:gd name="connsiteY62" fmla="*/ 1572192 h 2556892"/>
                <a:gd name="connsiteX63" fmla="*/ 308187 w 2887263"/>
                <a:gd name="connsiteY63" fmla="*/ 1484387 h 2556892"/>
                <a:gd name="connsiteX64" fmla="*/ 418058 w 2887263"/>
                <a:gd name="connsiteY64" fmla="*/ 1438416 h 2556892"/>
                <a:gd name="connsiteX65" fmla="*/ 576658 w 2887263"/>
                <a:gd name="connsiteY65" fmla="*/ 1349692 h 2556892"/>
                <a:gd name="connsiteX66" fmla="*/ 783528 w 2887263"/>
                <a:gd name="connsiteY66" fmla="*/ 1212698 h 2556892"/>
                <a:gd name="connsiteX67" fmla="*/ 835935 w 2887263"/>
                <a:gd name="connsiteY67" fmla="*/ 1149718 h 2556892"/>
                <a:gd name="connsiteX68" fmla="*/ 1003729 w 2887263"/>
                <a:gd name="connsiteY68" fmla="*/ 829759 h 2556892"/>
                <a:gd name="connsiteX69" fmla="*/ 1145780 w 2887263"/>
                <a:gd name="connsiteY69" fmla="*/ 462450 h 2556892"/>
                <a:gd name="connsiteX70" fmla="*/ 1238182 w 2887263"/>
                <a:gd name="connsiteY70" fmla="*/ 327755 h 2556892"/>
                <a:gd name="connsiteX71" fmla="*/ 1398621 w 2887263"/>
                <a:gd name="connsiteY71" fmla="*/ 243628 h 2556892"/>
                <a:gd name="connsiteX72" fmla="*/ 1538832 w 2887263"/>
                <a:gd name="connsiteY72" fmla="*/ 170074 h 2556892"/>
                <a:gd name="connsiteX73" fmla="*/ 1593998 w 2887263"/>
                <a:gd name="connsiteY73" fmla="*/ 129160 h 2556892"/>
                <a:gd name="connsiteX74" fmla="*/ 1684362 w 2887263"/>
                <a:gd name="connsiteY74" fmla="*/ 35759 h 2556892"/>
                <a:gd name="connsiteX75" fmla="*/ 1778802 w 2887263"/>
                <a:gd name="connsiteY75" fmla="*/ 139274 h 2556892"/>
                <a:gd name="connsiteX76" fmla="*/ 1913038 w 2887263"/>
                <a:gd name="connsiteY76" fmla="*/ 215126 h 2556892"/>
                <a:gd name="connsiteX77" fmla="*/ 1956806 w 2887263"/>
                <a:gd name="connsiteY77" fmla="*/ 233819 h 2556892"/>
                <a:gd name="connsiteX78" fmla="*/ 1967743 w 2887263"/>
                <a:gd name="connsiteY78" fmla="*/ 230756 h 2556892"/>
                <a:gd name="connsiteX79" fmla="*/ 1970387 w 2887263"/>
                <a:gd name="connsiteY79" fmla="*/ 230053 h 2556892"/>
                <a:gd name="connsiteX80" fmla="*/ 2020150 w 2887263"/>
                <a:gd name="connsiteY80" fmla="*/ 186624 h 2556892"/>
                <a:gd name="connsiteX81" fmla="*/ 2083131 w 2887263"/>
                <a:gd name="connsiteY81" fmla="*/ 93762 h 2556892"/>
                <a:gd name="connsiteX82" fmla="*/ 2088041 w 2887263"/>
                <a:gd name="connsiteY82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851105 w 2887263"/>
                <a:gd name="connsiteY49" fmla="*/ 1587362 h 2556892"/>
                <a:gd name="connsiteX50" fmla="*/ 766059 w 2887263"/>
                <a:gd name="connsiteY50" fmla="*/ 1636091 h 2556892"/>
                <a:gd name="connsiteX51" fmla="*/ 494829 w 2887263"/>
                <a:gd name="connsiteY51" fmla="*/ 1753318 h 2556892"/>
                <a:gd name="connsiteX52" fmla="*/ 387717 w 2887263"/>
                <a:gd name="connsiteY52" fmla="*/ 1777223 h 2556892"/>
                <a:gd name="connsiteX53" fmla="*/ 272789 w 2887263"/>
                <a:gd name="connsiteY53" fmla="*/ 1791474 h 2556892"/>
                <a:gd name="connsiteX54" fmla="*/ 104995 w 2887263"/>
                <a:gd name="connsiteY54" fmla="*/ 1804345 h 2556892"/>
                <a:gd name="connsiteX55" fmla="*/ 82929 w 2887263"/>
                <a:gd name="connsiteY55" fmla="*/ 1787336 h 2556892"/>
                <a:gd name="connsiteX56" fmla="*/ 77872 w 2887263"/>
                <a:gd name="connsiteY56" fmla="*/ 1783199 h 2556892"/>
                <a:gd name="connsiteX57" fmla="*/ 61322 w 2887263"/>
                <a:gd name="connsiteY57" fmla="*/ 1758374 h 2556892"/>
                <a:gd name="connsiteX58" fmla="*/ 15811 w 2887263"/>
                <a:gd name="connsiteY58" fmla="*/ 1637471 h 2556892"/>
                <a:gd name="connsiteX59" fmla="*/ 5237 w 2887263"/>
                <a:gd name="connsiteY59" fmla="*/ 1612646 h 2556892"/>
                <a:gd name="connsiteX60" fmla="*/ 1100 w 2887263"/>
                <a:gd name="connsiteY60" fmla="*/ 1591499 h 2556892"/>
                <a:gd name="connsiteX61" fmla="*/ 48450 w 2887263"/>
                <a:gd name="connsiteY61" fmla="*/ 1572192 h 2556892"/>
                <a:gd name="connsiteX62" fmla="*/ 308187 w 2887263"/>
                <a:gd name="connsiteY62" fmla="*/ 1484387 h 2556892"/>
                <a:gd name="connsiteX63" fmla="*/ 418058 w 2887263"/>
                <a:gd name="connsiteY63" fmla="*/ 1438416 h 2556892"/>
                <a:gd name="connsiteX64" fmla="*/ 576658 w 2887263"/>
                <a:gd name="connsiteY64" fmla="*/ 1349692 h 2556892"/>
                <a:gd name="connsiteX65" fmla="*/ 783528 w 2887263"/>
                <a:gd name="connsiteY65" fmla="*/ 1212698 h 2556892"/>
                <a:gd name="connsiteX66" fmla="*/ 835935 w 2887263"/>
                <a:gd name="connsiteY66" fmla="*/ 1149718 h 2556892"/>
                <a:gd name="connsiteX67" fmla="*/ 1003729 w 2887263"/>
                <a:gd name="connsiteY67" fmla="*/ 829759 h 2556892"/>
                <a:gd name="connsiteX68" fmla="*/ 1145780 w 2887263"/>
                <a:gd name="connsiteY68" fmla="*/ 462450 h 2556892"/>
                <a:gd name="connsiteX69" fmla="*/ 1238182 w 2887263"/>
                <a:gd name="connsiteY69" fmla="*/ 327755 h 2556892"/>
                <a:gd name="connsiteX70" fmla="*/ 1398621 w 2887263"/>
                <a:gd name="connsiteY70" fmla="*/ 243628 h 2556892"/>
                <a:gd name="connsiteX71" fmla="*/ 1538832 w 2887263"/>
                <a:gd name="connsiteY71" fmla="*/ 170074 h 2556892"/>
                <a:gd name="connsiteX72" fmla="*/ 1593998 w 2887263"/>
                <a:gd name="connsiteY72" fmla="*/ 129160 h 2556892"/>
                <a:gd name="connsiteX73" fmla="*/ 1684362 w 2887263"/>
                <a:gd name="connsiteY73" fmla="*/ 35759 h 2556892"/>
                <a:gd name="connsiteX74" fmla="*/ 1778802 w 2887263"/>
                <a:gd name="connsiteY74" fmla="*/ 139274 h 2556892"/>
                <a:gd name="connsiteX75" fmla="*/ 1913038 w 2887263"/>
                <a:gd name="connsiteY75" fmla="*/ 215126 h 2556892"/>
                <a:gd name="connsiteX76" fmla="*/ 1956806 w 2887263"/>
                <a:gd name="connsiteY76" fmla="*/ 233819 h 2556892"/>
                <a:gd name="connsiteX77" fmla="*/ 1967743 w 2887263"/>
                <a:gd name="connsiteY77" fmla="*/ 230756 h 2556892"/>
                <a:gd name="connsiteX78" fmla="*/ 1970387 w 2887263"/>
                <a:gd name="connsiteY78" fmla="*/ 230053 h 2556892"/>
                <a:gd name="connsiteX79" fmla="*/ 2020150 w 2887263"/>
                <a:gd name="connsiteY79" fmla="*/ 186624 h 2556892"/>
                <a:gd name="connsiteX80" fmla="*/ 2083131 w 2887263"/>
                <a:gd name="connsiteY80" fmla="*/ 93762 h 2556892"/>
                <a:gd name="connsiteX81" fmla="*/ 2088041 w 2887263"/>
                <a:gd name="connsiteY81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387717 w 2887263"/>
                <a:gd name="connsiteY51" fmla="*/ 1777223 h 2556892"/>
                <a:gd name="connsiteX52" fmla="*/ 272789 w 2887263"/>
                <a:gd name="connsiteY52" fmla="*/ 1791474 h 2556892"/>
                <a:gd name="connsiteX53" fmla="*/ 104995 w 2887263"/>
                <a:gd name="connsiteY53" fmla="*/ 1804345 h 2556892"/>
                <a:gd name="connsiteX54" fmla="*/ 82929 w 2887263"/>
                <a:gd name="connsiteY54" fmla="*/ 1787336 h 2556892"/>
                <a:gd name="connsiteX55" fmla="*/ 77872 w 2887263"/>
                <a:gd name="connsiteY55" fmla="*/ 1783199 h 2556892"/>
                <a:gd name="connsiteX56" fmla="*/ 61322 w 2887263"/>
                <a:gd name="connsiteY56" fmla="*/ 1758374 h 2556892"/>
                <a:gd name="connsiteX57" fmla="*/ 15811 w 2887263"/>
                <a:gd name="connsiteY57" fmla="*/ 1637471 h 2556892"/>
                <a:gd name="connsiteX58" fmla="*/ 5237 w 2887263"/>
                <a:gd name="connsiteY58" fmla="*/ 1612646 h 2556892"/>
                <a:gd name="connsiteX59" fmla="*/ 1100 w 2887263"/>
                <a:gd name="connsiteY59" fmla="*/ 1591499 h 2556892"/>
                <a:gd name="connsiteX60" fmla="*/ 48450 w 2887263"/>
                <a:gd name="connsiteY60" fmla="*/ 1572192 h 2556892"/>
                <a:gd name="connsiteX61" fmla="*/ 308187 w 2887263"/>
                <a:gd name="connsiteY61" fmla="*/ 1484387 h 2556892"/>
                <a:gd name="connsiteX62" fmla="*/ 418058 w 2887263"/>
                <a:gd name="connsiteY62" fmla="*/ 1438416 h 2556892"/>
                <a:gd name="connsiteX63" fmla="*/ 576658 w 2887263"/>
                <a:gd name="connsiteY63" fmla="*/ 1349692 h 2556892"/>
                <a:gd name="connsiteX64" fmla="*/ 783528 w 2887263"/>
                <a:gd name="connsiteY64" fmla="*/ 1212698 h 2556892"/>
                <a:gd name="connsiteX65" fmla="*/ 835935 w 2887263"/>
                <a:gd name="connsiteY65" fmla="*/ 1149718 h 2556892"/>
                <a:gd name="connsiteX66" fmla="*/ 1003729 w 2887263"/>
                <a:gd name="connsiteY66" fmla="*/ 829759 h 2556892"/>
                <a:gd name="connsiteX67" fmla="*/ 1145780 w 2887263"/>
                <a:gd name="connsiteY67" fmla="*/ 462450 h 2556892"/>
                <a:gd name="connsiteX68" fmla="*/ 1238182 w 2887263"/>
                <a:gd name="connsiteY68" fmla="*/ 327755 h 2556892"/>
                <a:gd name="connsiteX69" fmla="*/ 1398621 w 2887263"/>
                <a:gd name="connsiteY69" fmla="*/ 243628 h 2556892"/>
                <a:gd name="connsiteX70" fmla="*/ 1538832 w 2887263"/>
                <a:gd name="connsiteY70" fmla="*/ 170074 h 2556892"/>
                <a:gd name="connsiteX71" fmla="*/ 1593998 w 2887263"/>
                <a:gd name="connsiteY71" fmla="*/ 129160 h 2556892"/>
                <a:gd name="connsiteX72" fmla="*/ 1684362 w 2887263"/>
                <a:gd name="connsiteY72" fmla="*/ 35759 h 2556892"/>
                <a:gd name="connsiteX73" fmla="*/ 1778802 w 2887263"/>
                <a:gd name="connsiteY73" fmla="*/ 139274 h 2556892"/>
                <a:gd name="connsiteX74" fmla="*/ 1913038 w 2887263"/>
                <a:gd name="connsiteY74" fmla="*/ 215126 h 2556892"/>
                <a:gd name="connsiteX75" fmla="*/ 1956806 w 2887263"/>
                <a:gd name="connsiteY75" fmla="*/ 233819 h 2556892"/>
                <a:gd name="connsiteX76" fmla="*/ 1967743 w 2887263"/>
                <a:gd name="connsiteY76" fmla="*/ 230756 h 2556892"/>
                <a:gd name="connsiteX77" fmla="*/ 1970387 w 2887263"/>
                <a:gd name="connsiteY77" fmla="*/ 230053 h 2556892"/>
                <a:gd name="connsiteX78" fmla="*/ 2020150 w 2887263"/>
                <a:gd name="connsiteY78" fmla="*/ 186624 h 2556892"/>
                <a:gd name="connsiteX79" fmla="*/ 2083131 w 2887263"/>
                <a:gd name="connsiteY79" fmla="*/ 93762 h 2556892"/>
                <a:gd name="connsiteX80" fmla="*/ 2088041 w 2887263"/>
                <a:gd name="connsiteY80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15811 w 2887263"/>
                <a:gd name="connsiteY56" fmla="*/ 1637471 h 2556892"/>
                <a:gd name="connsiteX57" fmla="*/ 5237 w 2887263"/>
                <a:gd name="connsiteY57" fmla="*/ 1612646 h 2556892"/>
                <a:gd name="connsiteX58" fmla="*/ 1100 w 2887263"/>
                <a:gd name="connsiteY58" fmla="*/ 1591499 h 2556892"/>
                <a:gd name="connsiteX59" fmla="*/ 48450 w 2887263"/>
                <a:gd name="connsiteY59" fmla="*/ 1572192 h 2556892"/>
                <a:gd name="connsiteX60" fmla="*/ 308187 w 2887263"/>
                <a:gd name="connsiteY60" fmla="*/ 1484387 h 2556892"/>
                <a:gd name="connsiteX61" fmla="*/ 418058 w 2887263"/>
                <a:gd name="connsiteY61" fmla="*/ 1438416 h 2556892"/>
                <a:gd name="connsiteX62" fmla="*/ 576658 w 2887263"/>
                <a:gd name="connsiteY62" fmla="*/ 1349692 h 2556892"/>
                <a:gd name="connsiteX63" fmla="*/ 783528 w 2887263"/>
                <a:gd name="connsiteY63" fmla="*/ 1212698 h 2556892"/>
                <a:gd name="connsiteX64" fmla="*/ 835935 w 2887263"/>
                <a:gd name="connsiteY64" fmla="*/ 1149718 h 2556892"/>
                <a:gd name="connsiteX65" fmla="*/ 1003729 w 2887263"/>
                <a:gd name="connsiteY65" fmla="*/ 829759 h 2556892"/>
                <a:gd name="connsiteX66" fmla="*/ 1145780 w 2887263"/>
                <a:gd name="connsiteY66" fmla="*/ 462450 h 2556892"/>
                <a:gd name="connsiteX67" fmla="*/ 1238182 w 2887263"/>
                <a:gd name="connsiteY67" fmla="*/ 327755 h 2556892"/>
                <a:gd name="connsiteX68" fmla="*/ 1398621 w 2887263"/>
                <a:gd name="connsiteY68" fmla="*/ 243628 h 2556892"/>
                <a:gd name="connsiteX69" fmla="*/ 1538832 w 2887263"/>
                <a:gd name="connsiteY69" fmla="*/ 170074 h 2556892"/>
                <a:gd name="connsiteX70" fmla="*/ 1593998 w 2887263"/>
                <a:gd name="connsiteY70" fmla="*/ 129160 h 2556892"/>
                <a:gd name="connsiteX71" fmla="*/ 1684362 w 2887263"/>
                <a:gd name="connsiteY71" fmla="*/ 35759 h 2556892"/>
                <a:gd name="connsiteX72" fmla="*/ 1778802 w 2887263"/>
                <a:gd name="connsiteY72" fmla="*/ 139274 h 2556892"/>
                <a:gd name="connsiteX73" fmla="*/ 1913038 w 2887263"/>
                <a:gd name="connsiteY73" fmla="*/ 215126 h 2556892"/>
                <a:gd name="connsiteX74" fmla="*/ 1956806 w 2887263"/>
                <a:gd name="connsiteY74" fmla="*/ 233819 h 2556892"/>
                <a:gd name="connsiteX75" fmla="*/ 1967743 w 2887263"/>
                <a:gd name="connsiteY75" fmla="*/ 230756 h 2556892"/>
                <a:gd name="connsiteX76" fmla="*/ 1970387 w 2887263"/>
                <a:gd name="connsiteY76" fmla="*/ 230053 h 2556892"/>
                <a:gd name="connsiteX77" fmla="*/ 2020150 w 2887263"/>
                <a:gd name="connsiteY77" fmla="*/ 186624 h 2556892"/>
                <a:gd name="connsiteX78" fmla="*/ 2083131 w 2887263"/>
                <a:gd name="connsiteY78" fmla="*/ 93762 h 2556892"/>
                <a:gd name="connsiteX79" fmla="*/ 2088041 w 2887263"/>
                <a:gd name="connsiteY79" fmla="*/ 0 h 2556892"/>
                <a:gd name="connsiteX0" fmla="*/ 2502386 w 2887263"/>
                <a:gd name="connsiteY0" fmla="*/ 1100528 h 2556892"/>
                <a:gd name="connsiteX1" fmla="*/ 2493192 w 2887263"/>
                <a:gd name="connsiteY1" fmla="*/ 1180518 h 2556892"/>
                <a:gd name="connsiteX2" fmla="*/ 2465609 w 2887263"/>
                <a:gd name="connsiteY2" fmla="*/ 1293147 h 2556892"/>
                <a:gd name="connsiteX3" fmla="*/ 2453657 w 2887263"/>
                <a:gd name="connsiteY3" fmla="*/ 1314294 h 2556892"/>
                <a:gd name="connsiteX4" fmla="*/ 2454117 w 2887263"/>
                <a:gd name="connsiteY4" fmla="*/ 1317972 h 2556892"/>
                <a:gd name="connsiteX5" fmla="*/ 2453197 w 2887263"/>
                <a:gd name="connsiteY5" fmla="*/ 1334981 h 2556892"/>
                <a:gd name="connsiteX6" fmla="*/ 2487675 w 2887263"/>
                <a:gd name="connsiteY6" fmla="*/ 1298204 h 2556892"/>
                <a:gd name="connsiteX7" fmla="*/ 2519396 w 2887263"/>
                <a:gd name="connsiteY7" fmla="*/ 1266944 h 2556892"/>
                <a:gd name="connsiteX8" fmla="*/ 2527210 w 2887263"/>
                <a:gd name="connsiteY8" fmla="*/ 1243499 h 2556892"/>
                <a:gd name="connsiteX9" fmla="*/ 2506983 w 2887263"/>
                <a:gd name="connsiteY9" fmla="*/ 1129031 h 2556892"/>
                <a:gd name="connsiteX10" fmla="*/ 2502386 w 2887263"/>
                <a:gd name="connsiteY10" fmla="*/ 1100528 h 2556892"/>
                <a:gd name="connsiteX11" fmla="*/ 2088041 w 2887263"/>
                <a:gd name="connsiteY11" fmla="*/ 0 h 2556892"/>
                <a:gd name="connsiteX12" fmla="*/ 2147031 w 2887263"/>
                <a:gd name="connsiteY12" fmla="*/ 92843 h 2556892"/>
                <a:gd name="connsiteX13" fmla="*/ 2146811 w 2887263"/>
                <a:gd name="connsiteY13" fmla="*/ 95772 h 2556892"/>
                <a:gd name="connsiteX14" fmla="*/ 2343326 w 2887263"/>
                <a:gd name="connsiteY14" fmla="*/ 146169 h 2556892"/>
                <a:gd name="connsiteX15" fmla="*/ 2510201 w 2887263"/>
                <a:gd name="connsiteY15" fmla="*/ 214666 h 2556892"/>
                <a:gd name="connsiteX16" fmla="*/ 2626968 w 2887263"/>
                <a:gd name="connsiteY16" fmla="*/ 296494 h 2556892"/>
                <a:gd name="connsiteX17" fmla="*/ 2693166 w 2887263"/>
                <a:gd name="connsiteY17" fmla="*/ 382460 h 2556892"/>
                <a:gd name="connsiteX18" fmla="*/ 2731322 w 2887263"/>
                <a:gd name="connsiteY18" fmla="*/ 459692 h 2556892"/>
                <a:gd name="connsiteX19" fmla="*/ 2762123 w 2887263"/>
                <a:gd name="connsiteY19" fmla="*/ 561747 h 2556892"/>
                <a:gd name="connsiteX20" fmla="*/ 2785108 w 2887263"/>
                <a:gd name="connsiteY20" fmla="*/ 666102 h 2556892"/>
                <a:gd name="connsiteX21" fmla="*/ 2804876 w 2887263"/>
                <a:gd name="connsiteY21" fmla="*/ 779650 h 2556892"/>
                <a:gd name="connsiteX22" fmla="*/ 2823264 w 2887263"/>
                <a:gd name="connsiteY22" fmla="*/ 882626 h 2556892"/>
                <a:gd name="connsiteX23" fmla="*/ 2830160 w 2887263"/>
                <a:gd name="connsiteY23" fmla="*/ 938251 h 2556892"/>
                <a:gd name="connsiteX24" fmla="*/ 2853145 w 2887263"/>
                <a:gd name="connsiteY24" fmla="*/ 1122135 h 2556892"/>
                <a:gd name="connsiteX25" fmla="*/ 2870614 w 2887263"/>
                <a:gd name="connsiteY25" fmla="*/ 1265565 h 2556892"/>
                <a:gd name="connsiteX26" fmla="*/ 2880728 w 2887263"/>
                <a:gd name="connsiteY26" fmla="*/ 1355208 h 2556892"/>
                <a:gd name="connsiteX27" fmla="*/ 2887164 w 2887263"/>
                <a:gd name="connsiteY27" fmla="*/ 1424625 h 2556892"/>
                <a:gd name="connsiteX28" fmla="*/ 2873373 w 2887263"/>
                <a:gd name="connsiteY28" fmla="*/ 1444852 h 2556892"/>
                <a:gd name="connsiteX29" fmla="*/ 2661446 w 2887263"/>
                <a:gd name="connsiteY29" fmla="*/ 1543690 h 2556892"/>
                <a:gd name="connsiteX30" fmla="*/ 2448600 w 2887263"/>
                <a:gd name="connsiteY30" fmla="*/ 1641608 h 2556892"/>
                <a:gd name="connsiteX31" fmla="*/ 2447681 w 2887263"/>
                <a:gd name="connsiteY31" fmla="*/ 1783659 h 2556892"/>
                <a:gd name="connsiteX32" fmla="*/ 2452278 w 2887263"/>
                <a:gd name="connsiteY32" fmla="*/ 2127522 h 2556892"/>
                <a:gd name="connsiteX33" fmla="*/ 2458714 w 2887263"/>
                <a:gd name="connsiteY33" fmla="*/ 2556892 h 2556892"/>
                <a:gd name="connsiteX34" fmla="*/ 1263006 w 2887263"/>
                <a:gd name="connsiteY34" fmla="*/ 2556892 h 2556892"/>
                <a:gd name="connsiteX35" fmla="*/ 1282774 w 2887263"/>
                <a:gd name="connsiteY35" fmla="*/ 2299914 h 2556892"/>
                <a:gd name="connsiteX36" fmla="*/ 1307598 w 2887263"/>
                <a:gd name="connsiteY36" fmla="*/ 2083390 h 2556892"/>
                <a:gd name="connsiteX37" fmla="*/ 1331503 w 2887263"/>
                <a:gd name="connsiteY37" fmla="*/ 1927088 h 2556892"/>
                <a:gd name="connsiteX38" fmla="*/ 1373796 w 2887263"/>
                <a:gd name="connsiteY38" fmla="*/ 1718839 h 2556892"/>
                <a:gd name="connsiteX39" fmla="*/ 1407355 w 2887263"/>
                <a:gd name="connsiteY39" fmla="*/ 1619082 h 2556892"/>
                <a:gd name="connsiteX40" fmla="*/ 1414711 w 2887263"/>
                <a:gd name="connsiteY40" fmla="*/ 1591040 h 2556892"/>
                <a:gd name="connsiteX41" fmla="*/ 1407355 w 2887263"/>
                <a:gd name="connsiteY41" fmla="*/ 1583225 h 2556892"/>
                <a:gd name="connsiteX42" fmla="*/ 1380692 w 2887263"/>
                <a:gd name="connsiteY42" fmla="*/ 1470596 h 2556892"/>
                <a:gd name="connsiteX43" fmla="*/ 1359086 w 2887263"/>
                <a:gd name="connsiteY43" fmla="*/ 1374516 h 2556892"/>
                <a:gd name="connsiteX44" fmla="*/ 1320470 w 2887263"/>
                <a:gd name="connsiteY44" fmla="*/ 1212698 h 2556892"/>
                <a:gd name="connsiteX45" fmla="*/ 1297484 w 2887263"/>
                <a:gd name="connsiteY45" fmla="*/ 1106964 h 2556892"/>
                <a:gd name="connsiteX46" fmla="*/ 1288750 w 2887263"/>
                <a:gd name="connsiteY46" fmla="*/ 1086737 h 2556892"/>
                <a:gd name="connsiteX47" fmla="*/ 1127391 w 2887263"/>
                <a:gd name="connsiteY47" fmla="*/ 1342336 h 2556892"/>
                <a:gd name="connsiteX48" fmla="*/ 962355 w 2887263"/>
                <a:gd name="connsiteY48" fmla="*/ 1506453 h 2556892"/>
                <a:gd name="connsiteX49" fmla="*/ 766059 w 2887263"/>
                <a:gd name="connsiteY49" fmla="*/ 1636091 h 2556892"/>
                <a:gd name="connsiteX50" fmla="*/ 494829 w 2887263"/>
                <a:gd name="connsiteY50" fmla="*/ 1753318 h 2556892"/>
                <a:gd name="connsiteX51" fmla="*/ 272789 w 2887263"/>
                <a:gd name="connsiteY51" fmla="*/ 1791474 h 2556892"/>
                <a:gd name="connsiteX52" fmla="*/ 104995 w 2887263"/>
                <a:gd name="connsiteY52" fmla="*/ 1804345 h 2556892"/>
                <a:gd name="connsiteX53" fmla="*/ 82929 w 2887263"/>
                <a:gd name="connsiteY53" fmla="*/ 1787336 h 2556892"/>
                <a:gd name="connsiteX54" fmla="*/ 77872 w 2887263"/>
                <a:gd name="connsiteY54" fmla="*/ 1783199 h 2556892"/>
                <a:gd name="connsiteX55" fmla="*/ 61322 w 2887263"/>
                <a:gd name="connsiteY55" fmla="*/ 1758374 h 2556892"/>
                <a:gd name="connsiteX56" fmla="*/ 5237 w 2887263"/>
                <a:gd name="connsiteY56" fmla="*/ 1612646 h 2556892"/>
                <a:gd name="connsiteX57" fmla="*/ 1100 w 2887263"/>
                <a:gd name="connsiteY57" fmla="*/ 1591499 h 2556892"/>
                <a:gd name="connsiteX58" fmla="*/ 48450 w 2887263"/>
                <a:gd name="connsiteY58" fmla="*/ 1572192 h 2556892"/>
                <a:gd name="connsiteX59" fmla="*/ 308187 w 2887263"/>
                <a:gd name="connsiteY59" fmla="*/ 1484387 h 2556892"/>
                <a:gd name="connsiteX60" fmla="*/ 418058 w 2887263"/>
                <a:gd name="connsiteY60" fmla="*/ 1438416 h 2556892"/>
                <a:gd name="connsiteX61" fmla="*/ 576658 w 2887263"/>
                <a:gd name="connsiteY61" fmla="*/ 1349692 h 2556892"/>
                <a:gd name="connsiteX62" fmla="*/ 783528 w 2887263"/>
                <a:gd name="connsiteY62" fmla="*/ 1212698 h 2556892"/>
                <a:gd name="connsiteX63" fmla="*/ 835935 w 2887263"/>
                <a:gd name="connsiteY63" fmla="*/ 1149718 h 2556892"/>
                <a:gd name="connsiteX64" fmla="*/ 1003729 w 2887263"/>
                <a:gd name="connsiteY64" fmla="*/ 829759 h 2556892"/>
                <a:gd name="connsiteX65" fmla="*/ 1145780 w 2887263"/>
                <a:gd name="connsiteY65" fmla="*/ 462450 h 2556892"/>
                <a:gd name="connsiteX66" fmla="*/ 1238182 w 2887263"/>
                <a:gd name="connsiteY66" fmla="*/ 327755 h 2556892"/>
                <a:gd name="connsiteX67" fmla="*/ 1398621 w 2887263"/>
                <a:gd name="connsiteY67" fmla="*/ 243628 h 2556892"/>
                <a:gd name="connsiteX68" fmla="*/ 1538832 w 2887263"/>
                <a:gd name="connsiteY68" fmla="*/ 170074 h 2556892"/>
                <a:gd name="connsiteX69" fmla="*/ 1593998 w 2887263"/>
                <a:gd name="connsiteY69" fmla="*/ 129160 h 2556892"/>
                <a:gd name="connsiteX70" fmla="*/ 1684362 w 2887263"/>
                <a:gd name="connsiteY70" fmla="*/ 35759 h 2556892"/>
                <a:gd name="connsiteX71" fmla="*/ 1778802 w 2887263"/>
                <a:gd name="connsiteY71" fmla="*/ 139274 h 2556892"/>
                <a:gd name="connsiteX72" fmla="*/ 1913038 w 2887263"/>
                <a:gd name="connsiteY72" fmla="*/ 215126 h 2556892"/>
                <a:gd name="connsiteX73" fmla="*/ 1956806 w 2887263"/>
                <a:gd name="connsiteY73" fmla="*/ 233819 h 2556892"/>
                <a:gd name="connsiteX74" fmla="*/ 1967743 w 2887263"/>
                <a:gd name="connsiteY74" fmla="*/ 230756 h 2556892"/>
                <a:gd name="connsiteX75" fmla="*/ 1970387 w 2887263"/>
                <a:gd name="connsiteY75" fmla="*/ 230053 h 2556892"/>
                <a:gd name="connsiteX76" fmla="*/ 2020150 w 2887263"/>
                <a:gd name="connsiteY76" fmla="*/ 186624 h 2556892"/>
                <a:gd name="connsiteX77" fmla="*/ 2083131 w 2887263"/>
                <a:gd name="connsiteY77" fmla="*/ 93762 h 2556892"/>
                <a:gd name="connsiteX78" fmla="*/ 2088041 w 2887263"/>
                <a:gd name="connsiteY7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60222 w 2886163"/>
                <a:gd name="connsiteY55" fmla="*/ 1758374 h 2556892"/>
                <a:gd name="connsiteX56" fmla="*/ 0 w 2886163"/>
                <a:gd name="connsiteY56" fmla="*/ 1591499 h 2556892"/>
                <a:gd name="connsiteX57" fmla="*/ 47350 w 2886163"/>
                <a:gd name="connsiteY57" fmla="*/ 1572192 h 2556892"/>
                <a:gd name="connsiteX58" fmla="*/ 307087 w 2886163"/>
                <a:gd name="connsiteY58" fmla="*/ 1484387 h 2556892"/>
                <a:gd name="connsiteX59" fmla="*/ 416958 w 2886163"/>
                <a:gd name="connsiteY59" fmla="*/ 1438416 h 2556892"/>
                <a:gd name="connsiteX60" fmla="*/ 575558 w 2886163"/>
                <a:gd name="connsiteY60" fmla="*/ 1349692 h 2556892"/>
                <a:gd name="connsiteX61" fmla="*/ 782428 w 2886163"/>
                <a:gd name="connsiteY61" fmla="*/ 1212698 h 2556892"/>
                <a:gd name="connsiteX62" fmla="*/ 834835 w 2886163"/>
                <a:gd name="connsiteY62" fmla="*/ 1149718 h 2556892"/>
                <a:gd name="connsiteX63" fmla="*/ 1002629 w 2886163"/>
                <a:gd name="connsiteY63" fmla="*/ 829759 h 2556892"/>
                <a:gd name="connsiteX64" fmla="*/ 1144680 w 2886163"/>
                <a:gd name="connsiteY64" fmla="*/ 462450 h 2556892"/>
                <a:gd name="connsiteX65" fmla="*/ 1237082 w 2886163"/>
                <a:gd name="connsiteY65" fmla="*/ 327755 h 2556892"/>
                <a:gd name="connsiteX66" fmla="*/ 1397521 w 2886163"/>
                <a:gd name="connsiteY66" fmla="*/ 243628 h 2556892"/>
                <a:gd name="connsiteX67" fmla="*/ 1537732 w 2886163"/>
                <a:gd name="connsiteY67" fmla="*/ 170074 h 2556892"/>
                <a:gd name="connsiteX68" fmla="*/ 1592898 w 2886163"/>
                <a:gd name="connsiteY68" fmla="*/ 129160 h 2556892"/>
                <a:gd name="connsiteX69" fmla="*/ 1683262 w 2886163"/>
                <a:gd name="connsiteY69" fmla="*/ 35759 h 2556892"/>
                <a:gd name="connsiteX70" fmla="*/ 1777702 w 2886163"/>
                <a:gd name="connsiteY70" fmla="*/ 139274 h 2556892"/>
                <a:gd name="connsiteX71" fmla="*/ 1911938 w 2886163"/>
                <a:gd name="connsiteY71" fmla="*/ 215126 h 2556892"/>
                <a:gd name="connsiteX72" fmla="*/ 1955706 w 2886163"/>
                <a:gd name="connsiteY72" fmla="*/ 233819 h 2556892"/>
                <a:gd name="connsiteX73" fmla="*/ 1966643 w 2886163"/>
                <a:gd name="connsiteY73" fmla="*/ 230756 h 2556892"/>
                <a:gd name="connsiteX74" fmla="*/ 1969287 w 2886163"/>
                <a:gd name="connsiteY74" fmla="*/ 230053 h 2556892"/>
                <a:gd name="connsiteX75" fmla="*/ 2019050 w 2886163"/>
                <a:gd name="connsiteY75" fmla="*/ 186624 h 2556892"/>
                <a:gd name="connsiteX76" fmla="*/ 2082031 w 2886163"/>
                <a:gd name="connsiteY76" fmla="*/ 93762 h 2556892"/>
                <a:gd name="connsiteX77" fmla="*/ 2086941 w 2886163"/>
                <a:gd name="connsiteY7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76772 w 2886163"/>
                <a:gd name="connsiteY54" fmla="*/ 1783199 h 2556892"/>
                <a:gd name="connsiteX55" fmla="*/ 0 w 2886163"/>
                <a:gd name="connsiteY55" fmla="*/ 1591499 h 2556892"/>
                <a:gd name="connsiteX56" fmla="*/ 47350 w 2886163"/>
                <a:gd name="connsiteY56" fmla="*/ 1572192 h 2556892"/>
                <a:gd name="connsiteX57" fmla="*/ 307087 w 2886163"/>
                <a:gd name="connsiteY57" fmla="*/ 1484387 h 2556892"/>
                <a:gd name="connsiteX58" fmla="*/ 416958 w 2886163"/>
                <a:gd name="connsiteY58" fmla="*/ 1438416 h 2556892"/>
                <a:gd name="connsiteX59" fmla="*/ 575558 w 2886163"/>
                <a:gd name="connsiteY59" fmla="*/ 1349692 h 2556892"/>
                <a:gd name="connsiteX60" fmla="*/ 782428 w 2886163"/>
                <a:gd name="connsiteY60" fmla="*/ 1212698 h 2556892"/>
                <a:gd name="connsiteX61" fmla="*/ 834835 w 2886163"/>
                <a:gd name="connsiteY61" fmla="*/ 1149718 h 2556892"/>
                <a:gd name="connsiteX62" fmla="*/ 1002629 w 2886163"/>
                <a:gd name="connsiteY62" fmla="*/ 829759 h 2556892"/>
                <a:gd name="connsiteX63" fmla="*/ 1144680 w 2886163"/>
                <a:gd name="connsiteY63" fmla="*/ 462450 h 2556892"/>
                <a:gd name="connsiteX64" fmla="*/ 1237082 w 2886163"/>
                <a:gd name="connsiteY64" fmla="*/ 327755 h 2556892"/>
                <a:gd name="connsiteX65" fmla="*/ 1397521 w 2886163"/>
                <a:gd name="connsiteY65" fmla="*/ 243628 h 2556892"/>
                <a:gd name="connsiteX66" fmla="*/ 1537732 w 2886163"/>
                <a:gd name="connsiteY66" fmla="*/ 170074 h 2556892"/>
                <a:gd name="connsiteX67" fmla="*/ 1592898 w 2886163"/>
                <a:gd name="connsiteY67" fmla="*/ 129160 h 2556892"/>
                <a:gd name="connsiteX68" fmla="*/ 1683262 w 2886163"/>
                <a:gd name="connsiteY68" fmla="*/ 35759 h 2556892"/>
                <a:gd name="connsiteX69" fmla="*/ 1777702 w 2886163"/>
                <a:gd name="connsiteY69" fmla="*/ 139274 h 2556892"/>
                <a:gd name="connsiteX70" fmla="*/ 1911938 w 2886163"/>
                <a:gd name="connsiteY70" fmla="*/ 215126 h 2556892"/>
                <a:gd name="connsiteX71" fmla="*/ 1955706 w 2886163"/>
                <a:gd name="connsiteY71" fmla="*/ 233819 h 2556892"/>
                <a:gd name="connsiteX72" fmla="*/ 1966643 w 2886163"/>
                <a:gd name="connsiteY72" fmla="*/ 230756 h 2556892"/>
                <a:gd name="connsiteX73" fmla="*/ 1969287 w 2886163"/>
                <a:gd name="connsiteY73" fmla="*/ 230053 h 2556892"/>
                <a:gd name="connsiteX74" fmla="*/ 2019050 w 2886163"/>
                <a:gd name="connsiteY74" fmla="*/ 186624 h 2556892"/>
                <a:gd name="connsiteX75" fmla="*/ 2082031 w 2886163"/>
                <a:gd name="connsiteY75" fmla="*/ 93762 h 2556892"/>
                <a:gd name="connsiteX76" fmla="*/ 2086941 w 2886163"/>
                <a:gd name="connsiteY7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103895 w 2886163"/>
                <a:gd name="connsiteY52" fmla="*/ 1804345 h 2556892"/>
                <a:gd name="connsiteX53" fmla="*/ 81829 w 2886163"/>
                <a:gd name="connsiteY53" fmla="*/ 1787336 h 2556892"/>
                <a:gd name="connsiteX54" fmla="*/ 0 w 2886163"/>
                <a:gd name="connsiteY54" fmla="*/ 1591499 h 2556892"/>
                <a:gd name="connsiteX55" fmla="*/ 47350 w 2886163"/>
                <a:gd name="connsiteY55" fmla="*/ 1572192 h 2556892"/>
                <a:gd name="connsiteX56" fmla="*/ 307087 w 2886163"/>
                <a:gd name="connsiteY56" fmla="*/ 1484387 h 2556892"/>
                <a:gd name="connsiteX57" fmla="*/ 416958 w 2886163"/>
                <a:gd name="connsiteY57" fmla="*/ 1438416 h 2556892"/>
                <a:gd name="connsiteX58" fmla="*/ 575558 w 2886163"/>
                <a:gd name="connsiteY58" fmla="*/ 1349692 h 2556892"/>
                <a:gd name="connsiteX59" fmla="*/ 782428 w 2886163"/>
                <a:gd name="connsiteY59" fmla="*/ 1212698 h 2556892"/>
                <a:gd name="connsiteX60" fmla="*/ 834835 w 2886163"/>
                <a:gd name="connsiteY60" fmla="*/ 1149718 h 2556892"/>
                <a:gd name="connsiteX61" fmla="*/ 1002629 w 2886163"/>
                <a:gd name="connsiteY61" fmla="*/ 829759 h 2556892"/>
                <a:gd name="connsiteX62" fmla="*/ 1144680 w 2886163"/>
                <a:gd name="connsiteY62" fmla="*/ 462450 h 2556892"/>
                <a:gd name="connsiteX63" fmla="*/ 1237082 w 2886163"/>
                <a:gd name="connsiteY63" fmla="*/ 327755 h 2556892"/>
                <a:gd name="connsiteX64" fmla="*/ 1397521 w 2886163"/>
                <a:gd name="connsiteY64" fmla="*/ 243628 h 2556892"/>
                <a:gd name="connsiteX65" fmla="*/ 1537732 w 2886163"/>
                <a:gd name="connsiteY65" fmla="*/ 170074 h 2556892"/>
                <a:gd name="connsiteX66" fmla="*/ 1592898 w 2886163"/>
                <a:gd name="connsiteY66" fmla="*/ 129160 h 2556892"/>
                <a:gd name="connsiteX67" fmla="*/ 1683262 w 2886163"/>
                <a:gd name="connsiteY67" fmla="*/ 35759 h 2556892"/>
                <a:gd name="connsiteX68" fmla="*/ 1777702 w 2886163"/>
                <a:gd name="connsiteY68" fmla="*/ 139274 h 2556892"/>
                <a:gd name="connsiteX69" fmla="*/ 1911938 w 2886163"/>
                <a:gd name="connsiteY69" fmla="*/ 215126 h 2556892"/>
                <a:gd name="connsiteX70" fmla="*/ 1955706 w 2886163"/>
                <a:gd name="connsiteY70" fmla="*/ 233819 h 2556892"/>
                <a:gd name="connsiteX71" fmla="*/ 1966643 w 2886163"/>
                <a:gd name="connsiteY71" fmla="*/ 230756 h 2556892"/>
                <a:gd name="connsiteX72" fmla="*/ 1969287 w 2886163"/>
                <a:gd name="connsiteY72" fmla="*/ 230053 h 2556892"/>
                <a:gd name="connsiteX73" fmla="*/ 2019050 w 2886163"/>
                <a:gd name="connsiteY73" fmla="*/ 186624 h 2556892"/>
                <a:gd name="connsiteX74" fmla="*/ 2082031 w 2886163"/>
                <a:gd name="connsiteY74" fmla="*/ 93762 h 2556892"/>
                <a:gd name="connsiteX75" fmla="*/ 2086941 w 2886163"/>
                <a:gd name="connsiteY75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406255 w 2886163"/>
                <a:gd name="connsiteY41" fmla="*/ 1583225 h 2556892"/>
                <a:gd name="connsiteX42" fmla="*/ 1379592 w 2886163"/>
                <a:gd name="connsiteY42" fmla="*/ 1470596 h 2556892"/>
                <a:gd name="connsiteX43" fmla="*/ 1357986 w 2886163"/>
                <a:gd name="connsiteY43" fmla="*/ 1374516 h 2556892"/>
                <a:gd name="connsiteX44" fmla="*/ 1319370 w 2886163"/>
                <a:gd name="connsiteY44" fmla="*/ 1212698 h 2556892"/>
                <a:gd name="connsiteX45" fmla="*/ 1296384 w 2886163"/>
                <a:gd name="connsiteY45" fmla="*/ 1106964 h 2556892"/>
                <a:gd name="connsiteX46" fmla="*/ 1287650 w 2886163"/>
                <a:gd name="connsiteY46" fmla="*/ 1086737 h 2556892"/>
                <a:gd name="connsiteX47" fmla="*/ 1126291 w 2886163"/>
                <a:gd name="connsiteY47" fmla="*/ 1342336 h 2556892"/>
                <a:gd name="connsiteX48" fmla="*/ 961255 w 2886163"/>
                <a:gd name="connsiteY48" fmla="*/ 1506453 h 2556892"/>
                <a:gd name="connsiteX49" fmla="*/ 764959 w 2886163"/>
                <a:gd name="connsiteY49" fmla="*/ 1636091 h 2556892"/>
                <a:gd name="connsiteX50" fmla="*/ 493729 w 2886163"/>
                <a:gd name="connsiteY50" fmla="*/ 1753318 h 2556892"/>
                <a:gd name="connsiteX51" fmla="*/ 271689 w 2886163"/>
                <a:gd name="connsiteY51" fmla="*/ 1791474 h 2556892"/>
                <a:gd name="connsiteX52" fmla="*/ 81829 w 2886163"/>
                <a:gd name="connsiteY52" fmla="*/ 1787336 h 2556892"/>
                <a:gd name="connsiteX53" fmla="*/ 0 w 2886163"/>
                <a:gd name="connsiteY53" fmla="*/ 1591499 h 2556892"/>
                <a:gd name="connsiteX54" fmla="*/ 47350 w 2886163"/>
                <a:gd name="connsiteY54" fmla="*/ 1572192 h 2556892"/>
                <a:gd name="connsiteX55" fmla="*/ 307087 w 2886163"/>
                <a:gd name="connsiteY55" fmla="*/ 1484387 h 2556892"/>
                <a:gd name="connsiteX56" fmla="*/ 416958 w 2886163"/>
                <a:gd name="connsiteY56" fmla="*/ 1438416 h 2556892"/>
                <a:gd name="connsiteX57" fmla="*/ 575558 w 2886163"/>
                <a:gd name="connsiteY57" fmla="*/ 1349692 h 2556892"/>
                <a:gd name="connsiteX58" fmla="*/ 782428 w 2886163"/>
                <a:gd name="connsiteY58" fmla="*/ 1212698 h 2556892"/>
                <a:gd name="connsiteX59" fmla="*/ 834835 w 2886163"/>
                <a:gd name="connsiteY59" fmla="*/ 1149718 h 2556892"/>
                <a:gd name="connsiteX60" fmla="*/ 1002629 w 2886163"/>
                <a:gd name="connsiteY60" fmla="*/ 829759 h 2556892"/>
                <a:gd name="connsiteX61" fmla="*/ 1144680 w 2886163"/>
                <a:gd name="connsiteY61" fmla="*/ 462450 h 2556892"/>
                <a:gd name="connsiteX62" fmla="*/ 1237082 w 2886163"/>
                <a:gd name="connsiteY62" fmla="*/ 327755 h 2556892"/>
                <a:gd name="connsiteX63" fmla="*/ 1397521 w 2886163"/>
                <a:gd name="connsiteY63" fmla="*/ 243628 h 2556892"/>
                <a:gd name="connsiteX64" fmla="*/ 1537732 w 2886163"/>
                <a:gd name="connsiteY64" fmla="*/ 170074 h 2556892"/>
                <a:gd name="connsiteX65" fmla="*/ 1592898 w 2886163"/>
                <a:gd name="connsiteY65" fmla="*/ 129160 h 2556892"/>
                <a:gd name="connsiteX66" fmla="*/ 1683262 w 2886163"/>
                <a:gd name="connsiteY66" fmla="*/ 35759 h 2556892"/>
                <a:gd name="connsiteX67" fmla="*/ 1777702 w 2886163"/>
                <a:gd name="connsiteY67" fmla="*/ 139274 h 2556892"/>
                <a:gd name="connsiteX68" fmla="*/ 1911938 w 2886163"/>
                <a:gd name="connsiteY68" fmla="*/ 215126 h 2556892"/>
                <a:gd name="connsiteX69" fmla="*/ 1955706 w 2886163"/>
                <a:gd name="connsiteY69" fmla="*/ 233819 h 2556892"/>
                <a:gd name="connsiteX70" fmla="*/ 1966643 w 2886163"/>
                <a:gd name="connsiteY70" fmla="*/ 230756 h 2556892"/>
                <a:gd name="connsiteX71" fmla="*/ 1969287 w 2886163"/>
                <a:gd name="connsiteY71" fmla="*/ 230053 h 2556892"/>
                <a:gd name="connsiteX72" fmla="*/ 2019050 w 2886163"/>
                <a:gd name="connsiteY72" fmla="*/ 186624 h 2556892"/>
                <a:gd name="connsiteX73" fmla="*/ 2082031 w 2886163"/>
                <a:gd name="connsiteY73" fmla="*/ 93762 h 2556892"/>
                <a:gd name="connsiteX74" fmla="*/ 2086941 w 2886163"/>
                <a:gd name="connsiteY74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79592 w 2886163"/>
                <a:gd name="connsiteY41" fmla="*/ 1470596 h 2556892"/>
                <a:gd name="connsiteX42" fmla="*/ 1357986 w 2886163"/>
                <a:gd name="connsiteY42" fmla="*/ 1374516 h 2556892"/>
                <a:gd name="connsiteX43" fmla="*/ 1319370 w 2886163"/>
                <a:gd name="connsiteY43" fmla="*/ 1212698 h 2556892"/>
                <a:gd name="connsiteX44" fmla="*/ 1296384 w 2886163"/>
                <a:gd name="connsiteY44" fmla="*/ 1106964 h 2556892"/>
                <a:gd name="connsiteX45" fmla="*/ 1287650 w 2886163"/>
                <a:gd name="connsiteY45" fmla="*/ 1086737 h 2556892"/>
                <a:gd name="connsiteX46" fmla="*/ 1126291 w 2886163"/>
                <a:gd name="connsiteY46" fmla="*/ 1342336 h 2556892"/>
                <a:gd name="connsiteX47" fmla="*/ 961255 w 2886163"/>
                <a:gd name="connsiteY47" fmla="*/ 1506453 h 2556892"/>
                <a:gd name="connsiteX48" fmla="*/ 764959 w 2886163"/>
                <a:gd name="connsiteY48" fmla="*/ 1636091 h 2556892"/>
                <a:gd name="connsiteX49" fmla="*/ 493729 w 2886163"/>
                <a:gd name="connsiteY49" fmla="*/ 1753318 h 2556892"/>
                <a:gd name="connsiteX50" fmla="*/ 271689 w 2886163"/>
                <a:gd name="connsiteY50" fmla="*/ 1791474 h 2556892"/>
                <a:gd name="connsiteX51" fmla="*/ 81829 w 2886163"/>
                <a:gd name="connsiteY51" fmla="*/ 1787336 h 2556892"/>
                <a:gd name="connsiteX52" fmla="*/ 0 w 2886163"/>
                <a:gd name="connsiteY52" fmla="*/ 1591499 h 2556892"/>
                <a:gd name="connsiteX53" fmla="*/ 47350 w 2886163"/>
                <a:gd name="connsiteY53" fmla="*/ 1572192 h 2556892"/>
                <a:gd name="connsiteX54" fmla="*/ 307087 w 2886163"/>
                <a:gd name="connsiteY54" fmla="*/ 1484387 h 2556892"/>
                <a:gd name="connsiteX55" fmla="*/ 416958 w 2886163"/>
                <a:gd name="connsiteY55" fmla="*/ 1438416 h 2556892"/>
                <a:gd name="connsiteX56" fmla="*/ 575558 w 2886163"/>
                <a:gd name="connsiteY56" fmla="*/ 1349692 h 2556892"/>
                <a:gd name="connsiteX57" fmla="*/ 782428 w 2886163"/>
                <a:gd name="connsiteY57" fmla="*/ 1212698 h 2556892"/>
                <a:gd name="connsiteX58" fmla="*/ 834835 w 2886163"/>
                <a:gd name="connsiteY58" fmla="*/ 1149718 h 2556892"/>
                <a:gd name="connsiteX59" fmla="*/ 1002629 w 2886163"/>
                <a:gd name="connsiteY59" fmla="*/ 829759 h 2556892"/>
                <a:gd name="connsiteX60" fmla="*/ 1144680 w 2886163"/>
                <a:gd name="connsiteY60" fmla="*/ 462450 h 2556892"/>
                <a:gd name="connsiteX61" fmla="*/ 1237082 w 2886163"/>
                <a:gd name="connsiteY61" fmla="*/ 327755 h 2556892"/>
                <a:gd name="connsiteX62" fmla="*/ 1397521 w 2886163"/>
                <a:gd name="connsiteY62" fmla="*/ 243628 h 2556892"/>
                <a:gd name="connsiteX63" fmla="*/ 1537732 w 2886163"/>
                <a:gd name="connsiteY63" fmla="*/ 170074 h 2556892"/>
                <a:gd name="connsiteX64" fmla="*/ 1592898 w 2886163"/>
                <a:gd name="connsiteY64" fmla="*/ 129160 h 2556892"/>
                <a:gd name="connsiteX65" fmla="*/ 1683262 w 2886163"/>
                <a:gd name="connsiteY65" fmla="*/ 35759 h 2556892"/>
                <a:gd name="connsiteX66" fmla="*/ 1777702 w 2886163"/>
                <a:gd name="connsiteY66" fmla="*/ 139274 h 2556892"/>
                <a:gd name="connsiteX67" fmla="*/ 1911938 w 2886163"/>
                <a:gd name="connsiteY67" fmla="*/ 215126 h 2556892"/>
                <a:gd name="connsiteX68" fmla="*/ 1955706 w 2886163"/>
                <a:gd name="connsiteY68" fmla="*/ 233819 h 2556892"/>
                <a:gd name="connsiteX69" fmla="*/ 1966643 w 2886163"/>
                <a:gd name="connsiteY69" fmla="*/ 230756 h 2556892"/>
                <a:gd name="connsiteX70" fmla="*/ 1969287 w 2886163"/>
                <a:gd name="connsiteY70" fmla="*/ 230053 h 2556892"/>
                <a:gd name="connsiteX71" fmla="*/ 2019050 w 2886163"/>
                <a:gd name="connsiteY71" fmla="*/ 186624 h 2556892"/>
                <a:gd name="connsiteX72" fmla="*/ 2082031 w 2886163"/>
                <a:gd name="connsiteY72" fmla="*/ 93762 h 2556892"/>
                <a:gd name="connsiteX73" fmla="*/ 2086941 w 2886163"/>
                <a:gd name="connsiteY73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57986 w 2886163"/>
                <a:gd name="connsiteY41" fmla="*/ 1374516 h 2556892"/>
                <a:gd name="connsiteX42" fmla="*/ 1319370 w 2886163"/>
                <a:gd name="connsiteY42" fmla="*/ 1212698 h 2556892"/>
                <a:gd name="connsiteX43" fmla="*/ 1296384 w 2886163"/>
                <a:gd name="connsiteY43" fmla="*/ 1106964 h 2556892"/>
                <a:gd name="connsiteX44" fmla="*/ 1287650 w 2886163"/>
                <a:gd name="connsiteY44" fmla="*/ 1086737 h 2556892"/>
                <a:gd name="connsiteX45" fmla="*/ 1126291 w 2886163"/>
                <a:gd name="connsiteY45" fmla="*/ 1342336 h 2556892"/>
                <a:gd name="connsiteX46" fmla="*/ 961255 w 2886163"/>
                <a:gd name="connsiteY46" fmla="*/ 1506453 h 2556892"/>
                <a:gd name="connsiteX47" fmla="*/ 764959 w 2886163"/>
                <a:gd name="connsiteY47" fmla="*/ 1636091 h 2556892"/>
                <a:gd name="connsiteX48" fmla="*/ 493729 w 2886163"/>
                <a:gd name="connsiteY48" fmla="*/ 1753318 h 2556892"/>
                <a:gd name="connsiteX49" fmla="*/ 271689 w 2886163"/>
                <a:gd name="connsiteY49" fmla="*/ 1791474 h 2556892"/>
                <a:gd name="connsiteX50" fmla="*/ 81829 w 2886163"/>
                <a:gd name="connsiteY50" fmla="*/ 1787336 h 2556892"/>
                <a:gd name="connsiteX51" fmla="*/ 0 w 2886163"/>
                <a:gd name="connsiteY51" fmla="*/ 1591499 h 2556892"/>
                <a:gd name="connsiteX52" fmla="*/ 47350 w 2886163"/>
                <a:gd name="connsiteY52" fmla="*/ 1572192 h 2556892"/>
                <a:gd name="connsiteX53" fmla="*/ 307087 w 2886163"/>
                <a:gd name="connsiteY53" fmla="*/ 1484387 h 2556892"/>
                <a:gd name="connsiteX54" fmla="*/ 416958 w 2886163"/>
                <a:gd name="connsiteY54" fmla="*/ 1438416 h 2556892"/>
                <a:gd name="connsiteX55" fmla="*/ 575558 w 2886163"/>
                <a:gd name="connsiteY55" fmla="*/ 1349692 h 2556892"/>
                <a:gd name="connsiteX56" fmla="*/ 782428 w 2886163"/>
                <a:gd name="connsiteY56" fmla="*/ 1212698 h 2556892"/>
                <a:gd name="connsiteX57" fmla="*/ 834835 w 2886163"/>
                <a:gd name="connsiteY57" fmla="*/ 1149718 h 2556892"/>
                <a:gd name="connsiteX58" fmla="*/ 1002629 w 2886163"/>
                <a:gd name="connsiteY58" fmla="*/ 829759 h 2556892"/>
                <a:gd name="connsiteX59" fmla="*/ 1144680 w 2886163"/>
                <a:gd name="connsiteY59" fmla="*/ 462450 h 2556892"/>
                <a:gd name="connsiteX60" fmla="*/ 1237082 w 2886163"/>
                <a:gd name="connsiteY60" fmla="*/ 327755 h 2556892"/>
                <a:gd name="connsiteX61" fmla="*/ 1397521 w 2886163"/>
                <a:gd name="connsiteY61" fmla="*/ 243628 h 2556892"/>
                <a:gd name="connsiteX62" fmla="*/ 1537732 w 2886163"/>
                <a:gd name="connsiteY62" fmla="*/ 170074 h 2556892"/>
                <a:gd name="connsiteX63" fmla="*/ 1592898 w 2886163"/>
                <a:gd name="connsiteY63" fmla="*/ 129160 h 2556892"/>
                <a:gd name="connsiteX64" fmla="*/ 1683262 w 2886163"/>
                <a:gd name="connsiteY64" fmla="*/ 35759 h 2556892"/>
                <a:gd name="connsiteX65" fmla="*/ 1777702 w 2886163"/>
                <a:gd name="connsiteY65" fmla="*/ 139274 h 2556892"/>
                <a:gd name="connsiteX66" fmla="*/ 1911938 w 2886163"/>
                <a:gd name="connsiteY66" fmla="*/ 215126 h 2556892"/>
                <a:gd name="connsiteX67" fmla="*/ 1955706 w 2886163"/>
                <a:gd name="connsiteY67" fmla="*/ 233819 h 2556892"/>
                <a:gd name="connsiteX68" fmla="*/ 1966643 w 2886163"/>
                <a:gd name="connsiteY68" fmla="*/ 230756 h 2556892"/>
                <a:gd name="connsiteX69" fmla="*/ 1969287 w 2886163"/>
                <a:gd name="connsiteY69" fmla="*/ 230053 h 2556892"/>
                <a:gd name="connsiteX70" fmla="*/ 2019050 w 2886163"/>
                <a:gd name="connsiteY70" fmla="*/ 186624 h 2556892"/>
                <a:gd name="connsiteX71" fmla="*/ 2082031 w 2886163"/>
                <a:gd name="connsiteY71" fmla="*/ 93762 h 2556892"/>
                <a:gd name="connsiteX72" fmla="*/ 2086941 w 2886163"/>
                <a:gd name="connsiteY72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96384 w 2886163"/>
                <a:gd name="connsiteY42" fmla="*/ 1106964 h 2556892"/>
                <a:gd name="connsiteX43" fmla="*/ 1287650 w 2886163"/>
                <a:gd name="connsiteY43" fmla="*/ 1086737 h 2556892"/>
                <a:gd name="connsiteX44" fmla="*/ 1126291 w 2886163"/>
                <a:gd name="connsiteY44" fmla="*/ 1342336 h 2556892"/>
                <a:gd name="connsiteX45" fmla="*/ 961255 w 2886163"/>
                <a:gd name="connsiteY45" fmla="*/ 1506453 h 2556892"/>
                <a:gd name="connsiteX46" fmla="*/ 764959 w 2886163"/>
                <a:gd name="connsiteY46" fmla="*/ 1636091 h 2556892"/>
                <a:gd name="connsiteX47" fmla="*/ 493729 w 2886163"/>
                <a:gd name="connsiteY47" fmla="*/ 1753318 h 2556892"/>
                <a:gd name="connsiteX48" fmla="*/ 271689 w 2886163"/>
                <a:gd name="connsiteY48" fmla="*/ 1791474 h 2556892"/>
                <a:gd name="connsiteX49" fmla="*/ 81829 w 2886163"/>
                <a:gd name="connsiteY49" fmla="*/ 1787336 h 2556892"/>
                <a:gd name="connsiteX50" fmla="*/ 0 w 2886163"/>
                <a:gd name="connsiteY50" fmla="*/ 1591499 h 2556892"/>
                <a:gd name="connsiteX51" fmla="*/ 47350 w 2886163"/>
                <a:gd name="connsiteY51" fmla="*/ 1572192 h 2556892"/>
                <a:gd name="connsiteX52" fmla="*/ 307087 w 2886163"/>
                <a:gd name="connsiteY52" fmla="*/ 1484387 h 2556892"/>
                <a:gd name="connsiteX53" fmla="*/ 416958 w 2886163"/>
                <a:gd name="connsiteY53" fmla="*/ 1438416 h 2556892"/>
                <a:gd name="connsiteX54" fmla="*/ 575558 w 2886163"/>
                <a:gd name="connsiteY54" fmla="*/ 1349692 h 2556892"/>
                <a:gd name="connsiteX55" fmla="*/ 782428 w 2886163"/>
                <a:gd name="connsiteY55" fmla="*/ 1212698 h 2556892"/>
                <a:gd name="connsiteX56" fmla="*/ 834835 w 2886163"/>
                <a:gd name="connsiteY56" fmla="*/ 1149718 h 2556892"/>
                <a:gd name="connsiteX57" fmla="*/ 1002629 w 2886163"/>
                <a:gd name="connsiteY57" fmla="*/ 829759 h 2556892"/>
                <a:gd name="connsiteX58" fmla="*/ 1144680 w 2886163"/>
                <a:gd name="connsiteY58" fmla="*/ 462450 h 2556892"/>
                <a:gd name="connsiteX59" fmla="*/ 1237082 w 2886163"/>
                <a:gd name="connsiteY59" fmla="*/ 327755 h 2556892"/>
                <a:gd name="connsiteX60" fmla="*/ 1397521 w 2886163"/>
                <a:gd name="connsiteY60" fmla="*/ 243628 h 2556892"/>
                <a:gd name="connsiteX61" fmla="*/ 1537732 w 2886163"/>
                <a:gd name="connsiteY61" fmla="*/ 170074 h 2556892"/>
                <a:gd name="connsiteX62" fmla="*/ 1592898 w 2886163"/>
                <a:gd name="connsiteY62" fmla="*/ 129160 h 2556892"/>
                <a:gd name="connsiteX63" fmla="*/ 1683262 w 2886163"/>
                <a:gd name="connsiteY63" fmla="*/ 35759 h 2556892"/>
                <a:gd name="connsiteX64" fmla="*/ 1777702 w 2886163"/>
                <a:gd name="connsiteY64" fmla="*/ 139274 h 2556892"/>
                <a:gd name="connsiteX65" fmla="*/ 1911938 w 2886163"/>
                <a:gd name="connsiteY65" fmla="*/ 215126 h 2556892"/>
                <a:gd name="connsiteX66" fmla="*/ 1955706 w 2886163"/>
                <a:gd name="connsiteY66" fmla="*/ 233819 h 2556892"/>
                <a:gd name="connsiteX67" fmla="*/ 1966643 w 2886163"/>
                <a:gd name="connsiteY67" fmla="*/ 230756 h 2556892"/>
                <a:gd name="connsiteX68" fmla="*/ 1969287 w 2886163"/>
                <a:gd name="connsiteY68" fmla="*/ 230053 h 2556892"/>
                <a:gd name="connsiteX69" fmla="*/ 2019050 w 2886163"/>
                <a:gd name="connsiteY69" fmla="*/ 186624 h 2556892"/>
                <a:gd name="connsiteX70" fmla="*/ 2082031 w 2886163"/>
                <a:gd name="connsiteY70" fmla="*/ 93762 h 2556892"/>
                <a:gd name="connsiteX71" fmla="*/ 2086941 w 2886163"/>
                <a:gd name="connsiteY71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3017 w 2886163"/>
                <a:gd name="connsiteY4" fmla="*/ 1317972 h 2556892"/>
                <a:gd name="connsiteX5" fmla="*/ 2452097 w 2886163"/>
                <a:gd name="connsiteY5" fmla="*/ 1334981 h 2556892"/>
                <a:gd name="connsiteX6" fmla="*/ 2486575 w 2886163"/>
                <a:gd name="connsiteY6" fmla="*/ 1298204 h 2556892"/>
                <a:gd name="connsiteX7" fmla="*/ 2518296 w 2886163"/>
                <a:gd name="connsiteY7" fmla="*/ 1266944 h 2556892"/>
                <a:gd name="connsiteX8" fmla="*/ 2526110 w 2886163"/>
                <a:gd name="connsiteY8" fmla="*/ 1243499 h 2556892"/>
                <a:gd name="connsiteX9" fmla="*/ 2505883 w 2886163"/>
                <a:gd name="connsiteY9" fmla="*/ 1129031 h 2556892"/>
                <a:gd name="connsiteX10" fmla="*/ 2501286 w 2886163"/>
                <a:gd name="connsiteY10" fmla="*/ 1100528 h 2556892"/>
                <a:gd name="connsiteX11" fmla="*/ 2086941 w 2886163"/>
                <a:gd name="connsiteY11" fmla="*/ 0 h 2556892"/>
                <a:gd name="connsiteX12" fmla="*/ 2145931 w 2886163"/>
                <a:gd name="connsiteY12" fmla="*/ 92843 h 2556892"/>
                <a:gd name="connsiteX13" fmla="*/ 2145711 w 2886163"/>
                <a:gd name="connsiteY13" fmla="*/ 95772 h 2556892"/>
                <a:gd name="connsiteX14" fmla="*/ 2342226 w 2886163"/>
                <a:gd name="connsiteY14" fmla="*/ 146169 h 2556892"/>
                <a:gd name="connsiteX15" fmla="*/ 2509101 w 2886163"/>
                <a:gd name="connsiteY15" fmla="*/ 214666 h 2556892"/>
                <a:gd name="connsiteX16" fmla="*/ 2625868 w 2886163"/>
                <a:gd name="connsiteY16" fmla="*/ 296494 h 2556892"/>
                <a:gd name="connsiteX17" fmla="*/ 2692066 w 2886163"/>
                <a:gd name="connsiteY17" fmla="*/ 382460 h 2556892"/>
                <a:gd name="connsiteX18" fmla="*/ 2730222 w 2886163"/>
                <a:gd name="connsiteY18" fmla="*/ 459692 h 2556892"/>
                <a:gd name="connsiteX19" fmla="*/ 2761023 w 2886163"/>
                <a:gd name="connsiteY19" fmla="*/ 561747 h 2556892"/>
                <a:gd name="connsiteX20" fmla="*/ 2784008 w 2886163"/>
                <a:gd name="connsiteY20" fmla="*/ 666102 h 2556892"/>
                <a:gd name="connsiteX21" fmla="*/ 2803776 w 2886163"/>
                <a:gd name="connsiteY21" fmla="*/ 779650 h 2556892"/>
                <a:gd name="connsiteX22" fmla="*/ 2822164 w 2886163"/>
                <a:gd name="connsiteY22" fmla="*/ 882626 h 2556892"/>
                <a:gd name="connsiteX23" fmla="*/ 2829060 w 2886163"/>
                <a:gd name="connsiteY23" fmla="*/ 938251 h 2556892"/>
                <a:gd name="connsiteX24" fmla="*/ 2852045 w 2886163"/>
                <a:gd name="connsiteY24" fmla="*/ 1122135 h 2556892"/>
                <a:gd name="connsiteX25" fmla="*/ 2869514 w 2886163"/>
                <a:gd name="connsiteY25" fmla="*/ 1265565 h 2556892"/>
                <a:gd name="connsiteX26" fmla="*/ 2879628 w 2886163"/>
                <a:gd name="connsiteY26" fmla="*/ 1355208 h 2556892"/>
                <a:gd name="connsiteX27" fmla="*/ 2886064 w 2886163"/>
                <a:gd name="connsiteY27" fmla="*/ 1424625 h 2556892"/>
                <a:gd name="connsiteX28" fmla="*/ 2872273 w 2886163"/>
                <a:gd name="connsiteY28" fmla="*/ 1444852 h 2556892"/>
                <a:gd name="connsiteX29" fmla="*/ 2660346 w 2886163"/>
                <a:gd name="connsiteY29" fmla="*/ 1543690 h 2556892"/>
                <a:gd name="connsiteX30" fmla="*/ 2447500 w 2886163"/>
                <a:gd name="connsiteY30" fmla="*/ 1641608 h 2556892"/>
                <a:gd name="connsiteX31" fmla="*/ 2446581 w 2886163"/>
                <a:gd name="connsiteY31" fmla="*/ 1783659 h 2556892"/>
                <a:gd name="connsiteX32" fmla="*/ 2451178 w 2886163"/>
                <a:gd name="connsiteY32" fmla="*/ 2127522 h 2556892"/>
                <a:gd name="connsiteX33" fmla="*/ 2457614 w 2886163"/>
                <a:gd name="connsiteY33" fmla="*/ 2556892 h 2556892"/>
                <a:gd name="connsiteX34" fmla="*/ 1261906 w 2886163"/>
                <a:gd name="connsiteY34" fmla="*/ 2556892 h 2556892"/>
                <a:gd name="connsiteX35" fmla="*/ 1281674 w 2886163"/>
                <a:gd name="connsiteY35" fmla="*/ 2299914 h 2556892"/>
                <a:gd name="connsiteX36" fmla="*/ 1306498 w 2886163"/>
                <a:gd name="connsiteY36" fmla="*/ 2083390 h 2556892"/>
                <a:gd name="connsiteX37" fmla="*/ 1330403 w 2886163"/>
                <a:gd name="connsiteY37" fmla="*/ 1927088 h 2556892"/>
                <a:gd name="connsiteX38" fmla="*/ 1372696 w 2886163"/>
                <a:gd name="connsiteY38" fmla="*/ 1718839 h 2556892"/>
                <a:gd name="connsiteX39" fmla="*/ 1406255 w 2886163"/>
                <a:gd name="connsiteY39" fmla="*/ 1619082 h 2556892"/>
                <a:gd name="connsiteX40" fmla="*/ 1413611 w 2886163"/>
                <a:gd name="connsiteY40" fmla="*/ 1591040 h 2556892"/>
                <a:gd name="connsiteX41" fmla="*/ 1319370 w 2886163"/>
                <a:gd name="connsiteY41" fmla="*/ 1212698 h 2556892"/>
                <a:gd name="connsiteX42" fmla="*/ 1287650 w 2886163"/>
                <a:gd name="connsiteY42" fmla="*/ 1086737 h 2556892"/>
                <a:gd name="connsiteX43" fmla="*/ 1126291 w 2886163"/>
                <a:gd name="connsiteY43" fmla="*/ 1342336 h 2556892"/>
                <a:gd name="connsiteX44" fmla="*/ 961255 w 2886163"/>
                <a:gd name="connsiteY44" fmla="*/ 1506453 h 2556892"/>
                <a:gd name="connsiteX45" fmla="*/ 764959 w 2886163"/>
                <a:gd name="connsiteY45" fmla="*/ 1636091 h 2556892"/>
                <a:gd name="connsiteX46" fmla="*/ 493729 w 2886163"/>
                <a:gd name="connsiteY46" fmla="*/ 1753318 h 2556892"/>
                <a:gd name="connsiteX47" fmla="*/ 271689 w 2886163"/>
                <a:gd name="connsiteY47" fmla="*/ 1791474 h 2556892"/>
                <a:gd name="connsiteX48" fmla="*/ 81829 w 2886163"/>
                <a:gd name="connsiteY48" fmla="*/ 1787336 h 2556892"/>
                <a:gd name="connsiteX49" fmla="*/ 0 w 2886163"/>
                <a:gd name="connsiteY49" fmla="*/ 1591499 h 2556892"/>
                <a:gd name="connsiteX50" fmla="*/ 47350 w 2886163"/>
                <a:gd name="connsiteY50" fmla="*/ 1572192 h 2556892"/>
                <a:gd name="connsiteX51" fmla="*/ 307087 w 2886163"/>
                <a:gd name="connsiteY51" fmla="*/ 1484387 h 2556892"/>
                <a:gd name="connsiteX52" fmla="*/ 416958 w 2886163"/>
                <a:gd name="connsiteY52" fmla="*/ 1438416 h 2556892"/>
                <a:gd name="connsiteX53" fmla="*/ 575558 w 2886163"/>
                <a:gd name="connsiteY53" fmla="*/ 1349692 h 2556892"/>
                <a:gd name="connsiteX54" fmla="*/ 782428 w 2886163"/>
                <a:gd name="connsiteY54" fmla="*/ 1212698 h 2556892"/>
                <a:gd name="connsiteX55" fmla="*/ 834835 w 2886163"/>
                <a:gd name="connsiteY55" fmla="*/ 1149718 h 2556892"/>
                <a:gd name="connsiteX56" fmla="*/ 1002629 w 2886163"/>
                <a:gd name="connsiteY56" fmla="*/ 829759 h 2556892"/>
                <a:gd name="connsiteX57" fmla="*/ 1144680 w 2886163"/>
                <a:gd name="connsiteY57" fmla="*/ 462450 h 2556892"/>
                <a:gd name="connsiteX58" fmla="*/ 1237082 w 2886163"/>
                <a:gd name="connsiteY58" fmla="*/ 327755 h 2556892"/>
                <a:gd name="connsiteX59" fmla="*/ 1397521 w 2886163"/>
                <a:gd name="connsiteY59" fmla="*/ 243628 h 2556892"/>
                <a:gd name="connsiteX60" fmla="*/ 1537732 w 2886163"/>
                <a:gd name="connsiteY60" fmla="*/ 170074 h 2556892"/>
                <a:gd name="connsiteX61" fmla="*/ 1592898 w 2886163"/>
                <a:gd name="connsiteY61" fmla="*/ 129160 h 2556892"/>
                <a:gd name="connsiteX62" fmla="*/ 1683262 w 2886163"/>
                <a:gd name="connsiteY62" fmla="*/ 35759 h 2556892"/>
                <a:gd name="connsiteX63" fmla="*/ 1777702 w 2886163"/>
                <a:gd name="connsiteY63" fmla="*/ 139274 h 2556892"/>
                <a:gd name="connsiteX64" fmla="*/ 1911938 w 2886163"/>
                <a:gd name="connsiteY64" fmla="*/ 215126 h 2556892"/>
                <a:gd name="connsiteX65" fmla="*/ 1955706 w 2886163"/>
                <a:gd name="connsiteY65" fmla="*/ 233819 h 2556892"/>
                <a:gd name="connsiteX66" fmla="*/ 1966643 w 2886163"/>
                <a:gd name="connsiteY66" fmla="*/ 230756 h 2556892"/>
                <a:gd name="connsiteX67" fmla="*/ 1969287 w 2886163"/>
                <a:gd name="connsiteY67" fmla="*/ 230053 h 2556892"/>
                <a:gd name="connsiteX68" fmla="*/ 2019050 w 2886163"/>
                <a:gd name="connsiteY68" fmla="*/ 186624 h 2556892"/>
                <a:gd name="connsiteX69" fmla="*/ 2082031 w 2886163"/>
                <a:gd name="connsiteY69" fmla="*/ 93762 h 2556892"/>
                <a:gd name="connsiteX70" fmla="*/ 2086941 w 2886163"/>
                <a:gd name="connsiteY70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557 w 2886163"/>
                <a:gd name="connsiteY3" fmla="*/ 1314294 h 2556892"/>
                <a:gd name="connsiteX4" fmla="*/ 2452097 w 2886163"/>
                <a:gd name="connsiteY4" fmla="*/ 1334981 h 2556892"/>
                <a:gd name="connsiteX5" fmla="*/ 2486575 w 2886163"/>
                <a:gd name="connsiteY5" fmla="*/ 1298204 h 2556892"/>
                <a:gd name="connsiteX6" fmla="*/ 2518296 w 2886163"/>
                <a:gd name="connsiteY6" fmla="*/ 1266944 h 2556892"/>
                <a:gd name="connsiteX7" fmla="*/ 2526110 w 2886163"/>
                <a:gd name="connsiteY7" fmla="*/ 1243499 h 2556892"/>
                <a:gd name="connsiteX8" fmla="*/ 2505883 w 2886163"/>
                <a:gd name="connsiteY8" fmla="*/ 1129031 h 2556892"/>
                <a:gd name="connsiteX9" fmla="*/ 2501286 w 2886163"/>
                <a:gd name="connsiteY9" fmla="*/ 1100528 h 2556892"/>
                <a:gd name="connsiteX10" fmla="*/ 2086941 w 2886163"/>
                <a:gd name="connsiteY10" fmla="*/ 0 h 2556892"/>
                <a:gd name="connsiteX11" fmla="*/ 2145931 w 2886163"/>
                <a:gd name="connsiteY11" fmla="*/ 92843 h 2556892"/>
                <a:gd name="connsiteX12" fmla="*/ 2145711 w 2886163"/>
                <a:gd name="connsiteY12" fmla="*/ 95772 h 2556892"/>
                <a:gd name="connsiteX13" fmla="*/ 2342226 w 2886163"/>
                <a:gd name="connsiteY13" fmla="*/ 146169 h 2556892"/>
                <a:gd name="connsiteX14" fmla="*/ 2509101 w 2886163"/>
                <a:gd name="connsiteY14" fmla="*/ 214666 h 2556892"/>
                <a:gd name="connsiteX15" fmla="*/ 2625868 w 2886163"/>
                <a:gd name="connsiteY15" fmla="*/ 296494 h 2556892"/>
                <a:gd name="connsiteX16" fmla="*/ 2692066 w 2886163"/>
                <a:gd name="connsiteY16" fmla="*/ 382460 h 2556892"/>
                <a:gd name="connsiteX17" fmla="*/ 2730222 w 2886163"/>
                <a:gd name="connsiteY17" fmla="*/ 459692 h 2556892"/>
                <a:gd name="connsiteX18" fmla="*/ 2761023 w 2886163"/>
                <a:gd name="connsiteY18" fmla="*/ 561747 h 2556892"/>
                <a:gd name="connsiteX19" fmla="*/ 2784008 w 2886163"/>
                <a:gd name="connsiteY19" fmla="*/ 666102 h 2556892"/>
                <a:gd name="connsiteX20" fmla="*/ 2803776 w 2886163"/>
                <a:gd name="connsiteY20" fmla="*/ 779650 h 2556892"/>
                <a:gd name="connsiteX21" fmla="*/ 2822164 w 2886163"/>
                <a:gd name="connsiteY21" fmla="*/ 882626 h 2556892"/>
                <a:gd name="connsiteX22" fmla="*/ 2829060 w 2886163"/>
                <a:gd name="connsiteY22" fmla="*/ 938251 h 2556892"/>
                <a:gd name="connsiteX23" fmla="*/ 2852045 w 2886163"/>
                <a:gd name="connsiteY23" fmla="*/ 1122135 h 2556892"/>
                <a:gd name="connsiteX24" fmla="*/ 2869514 w 2886163"/>
                <a:gd name="connsiteY24" fmla="*/ 1265565 h 2556892"/>
                <a:gd name="connsiteX25" fmla="*/ 2879628 w 2886163"/>
                <a:gd name="connsiteY25" fmla="*/ 1355208 h 2556892"/>
                <a:gd name="connsiteX26" fmla="*/ 2886064 w 2886163"/>
                <a:gd name="connsiteY26" fmla="*/ 1424625 h 2556892"/>
                <a:gd name="connsiteX27" fmla="*/ 2872273 w 2886163"/>
                <a:gd name="connsiteY27" fmla="*/ 1444852 h 2556892"/>
                <a:gd name="connsiteX28" fmla="*/ 2660346 w 2886163"/>
                <a:gd name="connsiteY28" fmla="*/ 1543690 h 2556892"/>
                <a:gd name="connsiteX29" fmla="*/ 2447500 w 2886163"/>
                <a:gd name="connsiteY29" fmla="*/ 1641608 h 2556892"/>
                <a:gd name="connsiteX30" fmla="*/ 2446581 w 2886163"/>
                <a:gd name="connsiteY30" fmla="*/ 1783659 h 2556892"/>
                <a:gd name="connsiteX31" fmla="*/ 2451178 w 2886163"/>
                <a:gd name="connsiteY31" fmla="*/ 2127522 h 2556892"/>
                <a:gd name="connsiteX32" fmla="*/ 2457614 w 2886163"/>
                <a:gd name="connsiteY32" fmla="*/ 2556892 h 2556892"/>
                <a:gd name="connsiteX33" fmla="*/ 1261906 w 2886163"/>
                <a:gd name="connsiteY33" fmla="*/ 2556892 h 2556892"/>
                <a:gd name="connsiteX34" fmla="*/ 1281674 w 2886163"/>
                <a:gd name="connsiteY34" fmla="*/ 2299914 h 2556892"/>
                <a:gd name="connsiteX35" fmla="*/ 1306498 w 2886163"/>
                <a:gd name="connsiteY35" fmla="*/ 2083390 h 2556892"/>
                <a:gd name="connsiteX36" fmla="*/ 1330403 w 2886163"/>
                <a:gd name="connsiteY36" fmla="*/ 1927088 h 2556892"/>
                <a:gd name="connsiteX37" fmla="*/ 1372696 w 2886163"/>
                <a:gd name="connsiteY37" fmla="*/ 1718839 h 2556892"/>
                <a:gd name="connsiteX38" fmla="*/ 1406255 w 2886163"/>
                <a:gd name="connsiteY38" fmla="*/ 1619082 h 2556892"/>
                <a:gd name="connsiteX39" fmla="*/ 1413611 w 2886163"/>
                <a:gd name="connsiteY39" fmla="*/ 1591040 h 2556892"/>
                <a:gd name="connsiteX40" fmla="*/ 1319370 w 2886163"/>
                <a:gd name="connsiteY40" fmla="*/ 1212698 h 2556892"/>
                <a:gd name="connsiteX41" fmla="*/ 1287650 w 2886163"/>
                <a:gd name="connsiteY41" fmla="*/ 1086737 h 2556892"/>
                <a:gd name="connsiteX42" fmla="*/ 1126291 w 2886163"/>
                <a:gd name="connsiteY42" fmla="*/ 1342336 h 2556892"/>
                <a:gd name="connsiteX43" fmla="*/ 961255 w 2886163"/>
                <a:gd name="connsiteY43" fmla="*/ 1506453 h 2556892"/>
                <a:gd name="connsiteX44" fmla="*/ 764959 w 2886163"/>
                <a:gd name="connsiteY44" fmla="*/ 1636091 h 2556892"/>
                <a:gd name="connsiteX45" fmla="*/ 493729 w 2886163"/>
                <a:gd name="connsiteY45" fmla="*/ 1753318 h 2556892"/>
                <a:gd name="connsiteX46" fmla="*/ 271689 w 2886163"/>
                <a:gd name="connsiteY46" fmla="*/ 1791474 h 2556892"/>
                <a:gd name="connsiteX47" fmla="*/ 81829 w 2886163"/>
                <a:gd name="connsiteY47" fmla="*/ 1787336 h 2556892"/>
                <a:gd name="connsiteX48" fmla="*/ 0 w 2886163"/>
                <a:gd name="connsiteY48" fmla="*/ 1591499 h 2556892"/>
                <a:gd name="connsiteX49" fmla="*/ 47350 w 2886163"/>
                <a:gd name="connsiteY49" fmla="*/ 1572192 h 2556892"/>
                <a:gd name="connsiteX50" fmla="*/ 307087 w 2886163"/>
                <a:gd name="connsiteY50" fmla="*/ 1484387 h 2556892"/>
                <a:gd name="connsiteX51" fmla="*/ 416958 w 2886163"/>
                <a:gd name="connsiteY51" fmla="*/ 1438416 h 2556892"/>
                <a:gd name="connsiteX52" fmla="*/ 575558 w 2886163"/>
                <a:gd name="connsiteY52" fmla="*/ 1349692 h 2556892"/>
                <a:gd name="connsiteX53" fmla="*/ 782428 w 2886163"/>
                <a:gd name="connsiteY53" fmla="*/ 1212698 h 2556892"/>
                <a:gd name="connsiteX54" fmla="*/ 834835 w 2886163"/>
                <a:gd name="connsiteY54" fmla="*/ 1149718 h 2556892"/>
                <a:gd name="connsiteX55" fmla="*/ 1002629 w 2886163"/>
                <a:gd name="connsiteY55" fmla="*/ 829759 h 2556892"/>
                <a:gd name="connsiteX56" fmla="*/ 1144680 w 2886163"/>
                <a:gd name="connsiteY56" fmla="*/ 462450 h 2556892"/>
                <a:gd name="connsiteX57" fmla="*/ 1237082 w 2886163"/>
                <a:gd name="connsiteY57" fmla="*/ 327755 h 2556892"/>
                <a:gd name="connsiteX58" fmla="*/ 1397521 w 2886163"/>
                <a:gd name="connsiteY58" fmla="*/ 243628 h 2556892"/>
                <a:gd name="connsiteX59" fmla="*/ 1537732 w 2886163"/>
                <a:gd name="connsiteY59" fmla="*/ 170074 h 2556892"/>
                <a:gd name="connsiteX60" fmla="*/ 1592898 w 2886163"/>
                <a:gd name="connsiteY60" fmla="*/ 129160 h 2556892"/>
                <a:gd name="connsiteX61" fmla="*/ 1683262 w 2886163"/>
                <a:gd name="connsiteY61" fmla="*/ 35759 h 2556892"/>
                <a:gd name="connsiteX62" fmla="*/ 1777702 w 2886163"/>
                <a:gd name="connsiteY62" fmla="*/ 139274 h 2556892"/>
                <a:gd name="connsiteX63" fmla="*/ 1911938 w 2886163"/>
                <a:gd name="connsiteY63" fmla="*/ 215126 h 2556892"/>
                <a:gd name="connsiteX64" fmla="*/ 1955706 w 2886163"/>
                <a:gd name="connsiteY64" fmla="*/ 233819 h 2556892"/>
                <a:gd name="connsiteX65" fmla="*/ 1966643 w 2886163"/>
                <a:gd name="connsiteY65" fmla="*/ 230756 h 2556892"/>
                <a:gd name="connsiteX66" fmla="*/ 1969287 w 2886163"/>
                <a:gd name="connsiteY66" fmla="*/ 230053 h 2556892"/>
                <a:gd name="connsiteX67" fmla="*/ 2019050 w 2886163"/>
                <a:gd name="connsiteY67" fmla="*/ 186624 h 2556892"/>
                <a:gd name="connsiteX68" fmla="*/ 2082031 w 2886163"/>
                <a:gd name="connsiteY68" fmla="*/ 93762 h 2556892"/>
                <a:gd name="connsiteX69" fmla="*/ 2086941 w 2886163"/>
                <a:gd name="connsiteY69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64509 w 2886163"/>
                <a:gd name="connsiteY2" fmla="*/ 1293147 h 2556892"/>
                <a:gd name="connsiteX3" fmla="*/ 2452097 w 2886163"/>
                <a:gd name="connsiteY3" fmla="*/ 1334981 h 2556892"/>
                <a:gd name="connsiteX4" fmla="*/ 2486575 w 2886163"/>
                <a:gd name="connsiteY4" fmla="*/ 1298204 h 2556892"/>
                <a:gd name="connsiteX5" fmla="*/ 2518296 w 2886163"/>
                <a:gd name="connsiteY5" fmla="*/ 1266944 h 2556892"/>
                <a:gd name="connsiteX6" fmla="*/ 2526110 w 2886163"/>
                <a:gd name="connsiteY6" fmla="*/ 1243499 h 2556892"/>
                <a:gd name="connsiteX7" fmla="*/ 2505883 w 2886163"/>
                <a:gd name="connsiteY7" fmla="*/ 1129031 h 2556892"/>
                <a:gd name="connsiteX8" fmla="*/ 2501286 w 2886163"/>
                <a:gd name="connsiteY8" fmla="*/ 1100528 h 2556892"/>
                <a:gd name="connsiteX9" fmla="*/ 2086941 w 2886163"/>
                <a:gd name="connsiteY9" fmla="*/ 0 h 2556892"/>
                <a:gd name="connsiteX10" fmla="*/ 2145931 w 2886163"/>
                <a:gd name="connsiteY10" fmla="*/ 92843 h 2556892"/>
                <a:gd name="connsiteX11" fmla="*/ 2145711 w 2886163"/>
                <a:gd name="connsiteY11" fmla="*/ 95772 h 2556892"/>
                <a:gd name="connsiteX12" fmla="*/ 2342226 w 2886163"/>
                <a:gd name="connsiteY12" fmla="*/ 146169 h 2556892"/>
                <a:gd name="connsiteX13" fmla="*/ 2509101 w 2886163"/>
                <a:gd name="connsiteY13" fmla="*/ 214666 h 2556892"/>
                <a:gd name="connsiteX14" fmla="*/ 2625868 w 2886163"/>
                <a:gd name="connsiteY14" fmla="*/ 296494 h 2556892"/>
                <a:gd name="connsiteX15" fmla="*/ 2692066 w 2886163"/>
                <a:gd name="connsiteY15" fmla="*/ 382460 h 2556892"/>
                <a:gd name="connsiteX16" fmla="*/ 2730222 w 2886163"/>
                <a:gd name="connsiteY16" fmla="*/ 459692 h 2556892"/>
                <a:gd name="connsiteX17" fmla="*/ 2761023 w 2886163"/>
                <a:gd name="connsiteY17" fmla="*/ 561747 h 2556892"/>
                <a:gd name="connsiteX18" fmla="*/ 2784008 w 2886163"/>
                <a:gd name="connsiteY18" fmla="*/ 666102 h 2556892"/>
                <a:gd name="connsiteX19" fmla="*/ 2803776 w 2886163"/>
                <a:gd name="connsiteY19" fmla="*/ 779650 h 2556892"/>
                <a:gd name="connsiteX20" fmla="*/ 2822164 w 2886163"/>
                <a:gd name="connsiteY20" fmla="*/ 882626 h 2556892"/>
                <a:gd name="connsiteX21" fmla="*/ 2829060 w 2886163"/>
                <a:gd name="connsiteY21" fmla="*/ 938251 h 2556892"/>
                <a:gd name="connsiteX22" fmla="*/ 2852045 w 2886163"/>
                <a:gd name="connsiteY22" fmla="*/ 1122135 h 2556892"/>
                <a:gd name="connsiteX23" fmla="*/ 2869514 w 2886163"/>
                <a:gd name="connsiteY23" fmla="*/ 1265565 h 2556892"/>
                <a:gd name="connsiteX24" fmla="*/ 2879628 w 2886163"/>
                <a:gd name="connsiteY24" fmla="*/ 1355208 h 2556892"/>
                <a:gd name="connsiteX25" fmla="*/ 2886064 w 2886163"/>
                <a:gd name="connsiteY25" fmla="*/ 1424625 h 2556892"/>
                <a:gd name="connsiteX26" fmla="*/ 2872273 w 2886163"/>
                <a:gd name="connsiteY26" fmla="*/ 1444852 h 2556892"/>
                <a:gd name="connsiteX27" fmla="*/ 2660346 w 2886163"/>
                <a:gd name="connsiteY27" fmla="*/ 1543690 h 2556892"/>
                <a:gd name="connsiteX28" fmla="*/ 2447500 w 2886163"/>
                <a:gd name="connsiteY28" fmla="*/ 1641608 h 2556892"/>
                <a:gd name="connsiteX29" fmla="*/ 2446581 w 2886163"/>
                <a:gd name="connsiteY29" fmla="*/ 1783659 h 2556892"/>
                <a:gd name="connsiteX30" fmla="*/ 2451178 w 2886163"/>
                <a:gd name="connsiteY30" fmla="*/ 2127522 h 2556892"/>
                <a:gd name="connsiteX31" fmla="*/ 2457614 w 2886163"/>
                <a:gd name="connsiteY31" fmla="*/ 2556892 h 2556892"/>
                <a:gd name="connsiteX32" fmla="*/ 1261906 w 2886163"/>
                <a:gd name="connsiteY32" fmla="*/ 2556892 h 2556892"/>
                <a:gd name="connsiteX33" fmla="*/ 1281674 w 2886163"/>
                <a:gd name="connsiteY33" fmla="*/ 2299914 h 2556892"/>
                <a:gd name="connsiteX34" fmla="*/ 1306498 w 2886163"/>
                <a:gd name="connsiteY34" fmla="*/ 2083390 h 2556892"/>
                <a:gd name="connsiteX35" fmla="*/ 1330403 w 2886163"/>
                <a:gd name="connsiteY35" fmla="*/ 1927088 h 2556892"/>
                <a:gd name="connsiteX36" fmla="*/ 1372696 w 2886163"/>
                <a:gd name="connsiteY36" fmla="*/ 1718839 h 2556892"/>
                <a:gd name="connsiteX37" fmla="*/ 1406255 w 2886163"/>
                <a:gd name="connsiteY37" fmla="*/ 1619082 h 2556892"/>
                <a:gd name="connsiteX38" fmla="*/ 1413611 w 2886163"/>
                <a:gd name="connsiteY38" fmla="*/ 1591040 h 2556892"/>
                <a:gd name="connsiteX39" fmla="*/ 1319370 w 2886163"/>
                <a:gd name="connsiteY39" fmla="*/ 1212698 h 2556892"/>
                <a:gd name="connsiteX40" fmla="*/ 1287650 w 2886163"/>
                <a:gd name="connsiteY40" fmla="*/ 1086737 h 2556892"/>
                <a:gd name="connsiteX41" fmla="*/ 1126291 w 2886163"/>
                <a:gd name="connsiteY41" fmla="*/ 1342336 h 2556892"/>
                <a:gd name="connsiteX42" fmla="*/ 961255 w 2886163"/>
                <a:gd name="connsiteY42" fmla="*/ 1506453 h 2556892"/>
                <a:gd name="connsiteX43" fmla="*/ 764959 w 2886163"/>
                <a:gd name="connsiteY43" fmla="*/ 1636091 h 2556892"/>
                <a:gd name="connsiteX44" fmla="*/ 493729 w 2886163"/>
                <a:gd name="connsiteY44" fmla="*/ 1753318 h 2556892"/>
                <a:gd name="connsiteX45" fmla="*/ 271689 w 2886163"/>
                <a:gd name="connsiteY45" fmla="*/ 1791474 h 2556892"/>
                <a:gd name="connsiteX46" fmla="*/ 81829 w 2886163"/>
                <a:gd name="connsiteY46" fmla="*/ 1787336 h 2556892"/>
                <a:gd name="connsiteX47" fmla="*/ 0 w 2886163"/>
                <a:gd name="connsiteY47" fmla="*/ 1591499 h 2556892"/>
                <a:gd name="connsiteX48" fmla="*/ 47350 w 2886163"/>
                <a:gd name="connsiteY48" fmla="*/ 1572192 h 2556892"/>
                <a:gd name="connsiteX49" fmla="*/ 307087 w 2886163"/>
                <a:gd name="connsiteY49" fmla="*/ 1484387 h 2556892"/>
                <a:gd name="connsiteX50" fmla="*/ 416958 w 2886163"/>
                <a:gd name="connsiteY50" fmla="*/ 1438416 h 2556892"/>
                <a:gd name="connsiteX51" fmla="*/ 575558 w 2886163"/>
                <a:gd name="connsiteY51" fmla="*/ 1349692 h 2556892"/>
                <a:gd name="connsiteX52" fmla="*/ 782428 w 2886163"/>
                <a:gd name="connsiteY52" fmla="*/ 1212698 h 2556892"/>
                <a:gd name="connsiteX53" fmla="*/ 834835 w 2886163"/>
                <a:gd name="connsiteY53" fmla="*/ 1149718 h 2556892"/>
                <a:gd name="connsiteX54" fmla="*/ 1002629 w 2886163"/>
                <a:gd name="connsiteY54" fmla="*/ 829759 h 2556892"/>
                <a:gd name="connsiteX55" fmla="*/ 1144680 w 2886163"/>
                <a:gd name="connsiteY55" fmla="*/ 462450 h 2556892"/>
                <a:gd name="connsiteX56" fmla="*/ 1237082 w 2886163"/>
                <a:gd name="connsiteY56" fmla="*/ 327755 h 2556892"/>
                <a:gd name="connsiteX57" fmla="*/ 1397521 w 2886163"/>
                <a:gd name="connsiteY57" fmla="*/ 243628 h 2556892"/>
                <a:gd name="connsiteX58" fmla="*/ 1537732 w 2886163"/>
                <a:gd name="connsiteY58" fmla="*/ 170074 h 2556892"/>
                <a:gd name="connsiteX59" fmla="*/ 1592898 w 2886163"/>
                <a:gd name="connsiteY59" fmla="*/ 129160 h 2556892"/>
                <a:gd name="connsiteX60" fmla="*/ 1683262 w 2886163"/>
                <a:gd name="connsiteY60" fmla="*/ 35759 h 2556892"/>
                <a:gd name="connsiteX61" fmla="*/ 1777702 w 2886163"/>
                <a:gd name="connsiteY61" fmla="*/ 139274 h 2556892"/>
                <a:gd name="connsiteX62" fmla="*/ 1911938 w 2886163"/>
                <a:gd name="connsiteY62" fmla="*/ 215126 h 2556892"/>
                <a:gd name="connsiteX63" fmla="*/ 1955706 w 2886163"/>
                <a:gd name="connsiteY63" fmla="*/ 233819 h 2556892"/>
                <a:gd name="connsiteX64" fmla="*/ 1966643 w 2886163"/>
                <a:gd name="connsiteY64" fmla="*/ 230756 h 2556892"/>
                <a:gd name="connsiteX65" fmla="*/ 1969287 w 2886163"/>
                <a:gd name="connsiteY65" fmla="*/ 230053 h 2556892"/>
                <a:gd name="connsiteX66" fmla="*/ 2019050 w 2886163"/>
                <a:gd name="connsiteY66" fmla="*/ 186624 h 2556892"/>
                <a:gd name="connsiteX67" fmla="*/ 2082031 w 2886163"/>
                <a:gd name="connsiteY67" fmla="*/ 93762 h 2556892"/>
                <a:gd name="connsiteX68" fmla="*/ 2086941 w 2886163"/>
                <a:gd name="connsiteY68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18296 w 2886163"/>
                <a:gd name="connsiteY4" fmla="*/ 1266944 h 2556892"/>
                <a:gd name="connsiteX5" fmla="*/ 2526110 w 2886163"/>
                <a:gd name="connsiteY5" fmla="*/ 1243499 h 2556892"/>
                <a:gd name="connsiteX6" fmla="*/ 2505883 w 2886163"/>
                <a:gd name="connsiteY6" fmla="*/ 1129031 h 2556892"/>
                <a:gd name="connsiteX7" fmla="*/ 2501286 w 2886163"/>
                <a:gd name="connsiteY7" fmla="*/ 1100528 h 2556892"/>
                <a:gd name="connsiteX8" fmla="*/ 2086941 w 2886163"/>
                <a:gd name="connsiteY8" fmla="*/ 0 h 2556892"/>
                <a:gd name="connsiteX9" fmla="*/ 2145931 w 2886163"/>
                <a:gd name="connsiteY9" fmla="*/ 92843 h 2556892"/>
                <a:gd name="connsiteX10" fmla="*/ 2145711 w 2886163"/>
                <a:gd name="connsiteY10" fmla="*/ 95772 h 2556892"/>
                <a:gd name="connsiteX11" fmla="*/ 2342226 w 2886163"/>
                <a:gd name="connsiteY11" fmla="*/ 146169 h 2556892"/>
                <a:gd name="connsiteX12" fmla="*/ 2509101 w 2886163"/>
                <a:gd name="connsiteY12" fmla="*/ 214666 h 2556892"/>
                <a:gd name="connsiteX13" fmla="*/ 2625868 w 2886163"/>
                <a:gd name="connsiteY13" fmla="*/ 296494 h 2556892"/>
                <a:gd name="connsiteX14" fmla="*/ 2692066 w 2886163"/>
                <a:gd name="connsiteY14" fmla="*/ 382460 h 2556892"/>
                <a:gd name="connsiteX15" fmla="*/ 2730222 w 2886163"/>
                <a:gd name="connsiteY15" fmla="*/ 459692 h 2556892"/>
                <a:gd name="connsiteX16" fmla="*/ 2761023 w 2886163"/>
                <a:gd name="connsiteY16" fmla="*/ 561747 h 2556892"/>
                <a:gd name="connsiteX17" fmla="*/ 2784008 w 2886163"/>
                <a:gd name="connsiteY17" fmla="*/ 666102 h 2556892"/>
                <a:gd name="connsiteX18" fmla="*/ 2803776 w 2886163"/>
                <a:gd name="connsiteY18" fmla="*/ 779650 h 2556892"/>
                <a:gd name="connsiteX19" fmla="*/ 2822164 w 2886163"/>
                <a:gd name="connsiteY19" fmla="*/ 882626 h 2556892"/>
                <a:gd name="connsiteX20" fmla="*/ 2829060 w 2886163"/>
                <a:gd name="connsiteY20" fmla="*/ 938251 h 2556892"/>
                <a:gd name="connsiteX21" fmla="*/ 2852045 w 2886163"/>
                <a:gd name="connsiteY21" fmla="*/ 1122135 h 2556892"/>
                <a:gd name="connsiteX22" fmla="*/ 2869514 w 2886163"/>
                <a:gd name="connsiteY22" fmla="*/ 1265565 h 2556892"/>
                <a:gd name="connsiteX23" fmla="*/ 2879628 w 2886163"/>
                <a:gd name="connsiteY23" fmla="*/ 1355208 h 2556892"/>
                <a:gd name="connsiteX24" fmla="*/ 2886064 w 2886163"/>
                <a:gd name="connsiteY24" fmla="*/ 1424625 h 2556892"/>
                <a:gd name="connsiteX25" fmla="*/ 2872273 w 2886163"/>
                <a:gd name="connsiteY25" fmla="*/ 1444852 h 2556892"/>
                <a:gd name="connsiteX26" fmla="*/ 2660346 w 2886163"/>
                <a:gd name="connsiteY26" fmla="*/ 1543690 h 2556892"/>
                <a:gd name="connsiteX27" fmla="*/ 2447500 w 2886163"/>
                <a:gd name="connsiteY27" fmla="*/ 1641608 h 2556892"/>
                <a:gd name="connsiteX28" fmla="*/ 2446581 w 2886163"/>
                <a:gd name="connsiteY28" fmla="*/ 1783659 h 2556892"/>
                <a:gd name="connsiteX29" fmla="*/ 2451178 w 2886163"/>
                <a:gd name="connsiteY29" fmla="*/ 2127522 h 2556892"/>
                <a:gd name="connsiteX30" fmla="*/ 2457614 w 2886163"/>
                <a:gd name="connsiteY30" fmla="*/ 2556892 h 2556892"/>
                <a:gd name="connsiteX31" fmla="*/ 1261906 w 2886163"/>
                <a:gd name="connsiteY31" fmla="*/ 2556892 h 2556892"/>
                <a:gd name="connsiteX32" fmla="*/ 1281674 w 2886163"/>
                <a:gd name="connsiteY32" fmla="*/ 2299914 h 2556892"/>
                <a:gd name="connsiteX33" fmla="*/ 1306498 w 2886163"/>
                <a:gd name="connsiteY33" fmla="*/ 2083390 h 2556892"/>
                <a:gd name="connsiteX34" fmla="*/ 1330403 w 2886163"/>
                <a:gd name="connsiteY34" fmla="*/ 1927088 h 2556892"/>
                <a:gd name="connsiteX35" fmla="*/ 1372696 w 2886163"/>
                <a:gd name="connsiteY35" fmla="*/ 1718839 h 2556892"/>
                <a:gd name="connsiteX36" fmla="*/ 1406255 w 2886163"/>
                <a:gd name="connsiteY36" fmla="*/ 1619082 h 2556892"/>
                <a:gd name="connsiteX37" fmla="*/ 1413611 w 2886163"/>
                <a:gd name="connsiteY37" fmla="*/ 1591040 h 2556892"/>
                <a:gd name="connsiteX38" fmla="*/ 1319370 w 2886163"/>
                <a:gd name="connsiteY38" fmla="*/ 1212698 h 2556892"/>
                <a:gd name="connsiteX39" fmla="*/ 1287650 w 2886163"/>
                <a:gd name="connsiteY39" fmla="*/ 1086737 h 2556892"/>
                <a:gd name="connsiteX40" fmla="*/ 1126291 w 2886163"/>
                <a:gd name="connsiteY40" fmla="*/ 1342336 h 2556892"/>
                <a:gd name="connsiteX41" fmla="*/ 961255 w 2886163"/>
                <a:gd name="connsiteY41" fmla="*/ 1506453 h 2556892"/>
                <a:gd name="connsiteX42" fmla="*/ 764959 w 2886163"/>
                <a:gd name="connsiteY42" fmla="*/ 1636091 h 2556892"/>
                <a:gd name="connsiteX43" fmla="*/ 493729 w 2886163"/>
                <a:gd name="connsiteY43" fmla="*/ 1753318 h 2556892"/>
                <a:gd name="connsiteX44" fmla="*/ 271689 w 2886163"/>
                <a:gd name="connsiteY44" fmla="*/ 1791474 h 2556892"/>
                <a:gd name="connsiteX45" fmla="*/ 81829 w 2886163"/>
                <a:gd name="connsiteY45" fmla="*/ 1787336 h 2556892"/>
                <a:gd name="connsiteX46" fmla="*/ 0 w 2886163"/>
                <a:gd name="connsiteY46" fmla="*/ 1591499 h 2556892"/>
                <a:gd name="connsiteX47" fmla="*/ 47350 w 2886163"/>
                <a:gd name="connsiteY47" fmla="*/ 1572192 h 2556892"/>
                <a:gd name="connsiteX48" fmla="*/ 307087 w 2886163"/>
                <a:gd name="connsiteY48" fmla="*/ 1484387 h 2556892"/>
                <a:gd name="connsiteX49" fmla="*/ 416958 w 2886163"/>
                <a:gd name="connsiteY49" fmla="*/ 1438416 h 2556892"/>
                <a:gd name="connsiteX50" fmla="*/ 575558 w 2886163"/>
                <a:gd name="connsiteY50" fmla="*/ 1349692 h 2556892"/>
                <a:gd name="connsiteX51" fmla="*/ 782428 w 2886163"/>
                <a:gd name="connsiteY51" fmla="*/ 1212698 h 2556892"/>
                <a:gd name="connsiteX52" fmla="*/ 834835 w 2886163"/>
                <a:gd name="connsiteY52" fmla="*/ 1149718 h 2556892"/>
                <a:gd name="connsiteX53" fmla="*/ 1002629 w 2886163"/>
                <a:gd name="connsiteY53" fmla="*/ 829759 h 2556892"/>
                <a:gd name="connsiteX54" fmla="*/ 1144680 w 2886163"/>
                <a:gd name="connsiteY54" fmla="*/ 462450 h 2556892"/>
                <a:gd name="connsiteX55" fmla="*/ 1237082 w 2886163"/>
                <a:gd name="connsiteY55" fmla="*/ 327755 h 2556892"/>
                <a:gd name="connsiteX56" fmla="*/ 1397521 w 2886163"/>
                <a:gd name="connsiteY56" fmla="*/ 243628 h 2556892"/>
                <a:gd name="connsiteX57" fmla="*/ 1537732 w 2886163"/>
                <a:gd name="connsiteY57" fmla="*/ 170074 h 2556892"/>
                <a:gd name="connsiteX58" fmla="*/ 1592898 w 2886163"/>
                <a:gd name="connsiteY58" fmla="*/ 129160 h 2556892"/>
                <a:gd name="connsiteX59" fmla="*/ 1683262 w 2886163"/>
                <a:gd name="connsiteY59" fmla="*/ 35759 h 2556892"/>
                <a:gd name="connsiteX60" fmla="*/ 1777702 w 2886163"/>
                <a:gd name="connsiteY60" fmla="*/ 139274 h 2556892"/>
                <a:gd name="connsiteX61" fmla="*/ 1911938 w 2886163"/>
                <a:gd name="connsiteY61" fmla="*/ 215126 h 2556892"/>
                <a:gd name="connsiteX62" fmla="*/ 1955706 w 2886163"/>
                <a:gd name="connsiteY62" fmla="*/ 233819 h 2556892"/>
                <a:gd name="connsiteX63" fmla="*/ 1966643 w 2886163"/>
                <a:gd name="connsiteY63" fmla="*/ 230756 h 2556892"/>
                <a:gd name="connsiteX64" fmla="*/ 1969287 w 2886163"/>
                <a:gd name="connsiteY64" fmla="*/ 230053 h 2556892"/>
                <a:gd name="connsiteX65" fmla="*/ 2019050 w 2886163"/>
                <a:gd name="connsiteY65" fmla="*/ 186624 h 2556892"/>
                <a:gd name="connsiteX66" fmla="*/ 2082031 w 2886163"/>
                <a:gd name="connsiteY66" fmla="*/ 93762 h 2556892"/>
                <a:gd name="connsiteX67" fmla="*/ 2086941 w 2886163"/>
                <a:gd name="connsiteY67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486575 w 2886163"/>
                <a:gd name="connsiteY3" fmla="*/ 1298204 h 2556892"/>
                <a:gd name="connsiteX4" fmla="*/ 2526110 w 2886163"/>
                <a:gd name="connsiteY4" fmla="*/ 1243499 h 2556892"/>
                <a:gd name="connsiteX5" fmla="*/ 2505883 w 2886163"/>
                <a:gd name="connsiteY5" fmla="*/ 1129031 h 2556892"/>
                <a:gd name="connsiteX6" fmla="*/ 2501286 w 2886163"/>
                <a:gd name="connsiteY6" fmla="*/ 1100528 h 2556892"/>
                <a:gd name="connsiteX7" fmla="*/ 2086941 w 2886163"/>
                <a:gd name="connsiteY7" fmla="*/ 0 h 2556892"/>
                <a:gd name="connsiteX8" fmla="*/ 2145931 w 2886163"/>
                <a:gd name="connsiteY8" fmla="*/ 92843 h 2556892"/>
                <a:gd name="connsiteX9" fmla="*/ 2145711 w 2886163"/>
                <a:gd name="connsiteY9" fmla="*/ 95772 h 2556892"/>
                <a:gd name="connsiteX10" fmla="*/ 2342226 w 2886163"/>
                <a:gd name="connsiteY10" fmla="*/ 146169 h 2556892"/>
                <a:gd name="connsiteX11" fmla="*/ 2509101 w 2886163"/>
                <a:gd name="connsiteY11" fmla="*/ 214666 h 2556892"/>
                <a:gd name="connsiteX12" fmla="*/ 2625868 w 2886163"/>
                <a:gd name="connsiteY12" fmla="*/ 296494 h 2556892"/>
                <a:gd name="connsiteX13" fmla="*/ 2692066 w 2886163"/>
                <a:gd name="connsiteY13" fmla="*/ 382460 h 2556892"/>
                <a:gd name="connsiteX14" fmla="*/ 2730222 w 2886163"/>
                <a:gd name="connsiteY14" fmla="*/ 459692 h 2556892"/>
                <a:gd name="connsiteX15" fmla="*/ 2761023 w 2886163"/>
                <a:gd name="connsiteY15" fmla="*/ 561747 h 2556892"/>
                <a:gd name="connsiteX16" fmla="*/ 2784008 w 2886163"/>
                <a:gd name="connsiteY16" fmla="*/ 666102 h 2556892"/>
                <a:gd name="connsiteX17" fmla="*/ 2803776 w 2886163"/>
                <a:gd name="connsiteY17" fmla="*/ 779650 h 2556892"/>
                <a:gd name="connsiteX18" fmla="*/ 2822164 w 2886163"/>
                <a:gd name="connsiteY18" fmla="*/ 882626 h 2556892"/>
                <a:gd name="connsiteX19" fmla="*/ 2829060 w 2886163"/>
                <a:gd name="connsiteY19" fmla="*/ 938251 h 2556892"/>
                <a:gd name="connsiteX20" fmla="*/ 2852045 w 2886163"/>
                <a:gd name="connsiteY20" fmla="*/ 1122135 h 2556892"/>
                <a:gd name="connsiteX21" fmla="*/ 2869514 w 2886163"/>
                <a:gd name="connsiteY21" fmla="*/ 1265565 h 2556892"/>
                <a:gd name="connsiteX22" fmla="*/ 2879628 w 2886163"/>
                <a:gd name="connsiteY22" fmla="*/ 1355208 h 2556892"/>
                <a:gd name="connsiteX23" fmla="*/ 2886064 w 2886163"/>
                <a:gd name="connsiteY23" fmla="*/ 1424625 h 2556892"/>
                <a:gd name="connsiteX24" fmla="*/ 2872273 w 2886163"/>
                <a:gd name="connsiteY24" fmla="*/ 1444852 h 2556892"/>
                <a:gd name="connsiteX25" fmla="*/ 2660346 w 2886163"/>
                <a:gd name="connsiteY25" fmla="*/ 1543690 h 2556892"/>
                <a:gd name="connsiteX26" fmla="*/ 2447500 w 2886163"/>
                <a:gd name="connsiteY26" fmla="*/ 1641608 h 2556892"/>
                <a:gd name="connsiteX27" fmla="*/ 2446581 w 2886163"/>
                <a:gd name="connsiteY27" fmla="*/ 1783659 h 2556892"/>
                <a:gd name="connsiteX28" fmla="*/ 2451178 w 2886163"/>
                <a:gd name="connsiteY28" fmla="*/ 2127522 h 2556892"/>
                <a:gd name="connsiteX29" fmla="*/ 2457614 w 2886163"/>
                <a:gd name="connsiteY29" fmla="*/ 2556892 h 2556892"/>
                <a:gd name="connsiteX30" fmla="*/ 1261906 w 2886163"/>
                <a:gd name="connsiteY30" fmla="*/ 2556892 h 2556892"/>
                <a:gd name="connsiteX31" fmla="*/ 1281674 w 2886163"/>
                <a:gd name="connsiteY31" fmla="*/ 2299914 h 2556892"/>
                <a:gd name="connsiteX32" fmla="*/ 1306498 w 2886163"/>
                <a:gd name="connsiteY32" fmla="*/ 2083390 h 2556892"/>
                <a:gd name="connsiteX33" fmla="*/ 1330403 w 2886163"/>
                <a:gd name="connsiteY33" fmla="*/ 1927088 h 2556892"/>
                <a:gd name="connsiteX34" fmla="*/ 1372696 w 2886163"/>
                <a:gd name="connsiteY34" fmla="*/ 1718839 h 2556892"/>
                <a:gd name="connsiteX35" fmla="*/ 1406255 w 2886163"/>
                <a:gd name="connsiteY35" fmla="*/ 1619082 h 2556892"/>
                <a:gd name="connsiteX36" fmla="*/ 1413611 w 2886163"/>
                <a:gd name="connsiteY36" fmla="*/ 1591040 h 2556892"/>
                <a:gd name="connsiteX37" fmla="*/ 1319370 w 2886163"/>
                <a:gd name="connsiteY37" fmla="*/ 1212698 h 2556892"/>
                <a:gd name="connsiteX38" fmla="*/ 1287650 w 2886163"/>
                <a:gd name="connsiteY38" fmla="*/ 1086737 h 2556892"/>
                <a:gd name="connsiteX39" fmla="*/ 1126291 w 2886163"/>
                <a:gd name="connsiteY39" fmla="*/ 1342336 h 2556892"/>
                <a:gd name="connsiteX40" fmla="*/ 961255 w 2886163"/>
                <a:gd name="connsiteY40" fmla="*/ 1506453 h 2556892"/>
                <a:gd name="connsiteX41" fmla="*/ 764959 w 2886163"/>
                <a:gd name="connsiteY41" fmla="*/ 1636091 h 2556892"/>
                <a:gd name="connsiteX42" fmla="*/ 493729 w 2886163"/>
                <a:gd name="connsiteY42" fmla="*/ 1753318 h 2556892"/>
                <a:gd name="connsiteX43" fmla="*/ 271689 w 2886163"/>
                <a:gd name="connsiteY43" fmla="*/ 1791474 h 2556892"/>
                <a:gd name="connsiteX44" fmla="*/ 81829 w 2886163"/>
                <a:gd name="connsiteY44" fmla="*/ 1787336 h 2556892"/>
                <a:gd name="connsiteX45" fmla="*/ 0 w 2886163"/>
                <a:gd name="connsiteY45" fmla="*/ 1591499 h 2556892"/>
                <a:gd name="connsiteX46" fmla="*/ 47350 w 2886163"/>
                <a:gd name="connsiteY46" fmla="*/ 1572192 h 2556892"/>
                <a:gd name="connsiteX47" fmla="*/ 307087 w 2886163"/>
                <a:gd name="connsiteY47" fmla="*/ 1484387 h 2556892"/>
                <a:gd name="connsiteX48" fmla="*/ 416958 w 2886163"/>
                <a:gd name="connsiteY48" fmla="*/ 1438416 h 2556892"/>
                <a:gd name="connsiteX49" fmla="*/ 575558 w 2886163"/>
                <a:gd name="connsiteY49" fmla="*/ 1349692 h 2556892"/>
                <a:gd name="connsiteX50" fmla="*/ 782428 w 2886163"/>
                <a:gd name="connsiteY50" fmla="*/ 1212698 h 2556892"/>
                <a:gd name="connsiteX51" fmla="*/ 834835 w 2886163"/>
                <a:gd name="connsiteY51" fmla="*/ 1149718 h 2556892"/>
                <a:gd name="connsiteX52" fmla="*/ 1002629 w 2886163"/>
                <a:gd name="connsiteY52" fmla="*/ 829759 h 2556892"/>
                <a:gd name="connsiteX53" fmla="*/ 1144680 w 2886163"/>
                <a:gd name="connsiteY53" fmla="*/ 462450 h 2556892"/>
                <a:gd name="connsiteX54" fmla="*/ 1237082 w 2886163"/>
                <a:gd name="connsiteY54" fmla="*/ 327755 h 2556892"/>
                <a:gd name="connsiteX55" fmla="*/ 1397521 w 2886163"/>
                <a:gd name="connsiteY55" fmla="*/ 243628 h 2556892"/>
                <a:gd name="connsiteX56" fmla="*/ 1537732 w 2886163"/>
                <a:gd name="connsiteY56" fmla="*/ 170074 h 2556892"/>
                <a:gd name="connsiteX57" fmla="*/ 1592898 w 2886163"/>
                <a:gd name="connsiteY57" fmla="*/ 129160 h 2556892"/>
                <a:gd name="connsiteX58" fmla="*/ 1683262 w 2886163"/>
                <a:gd name="connsiteY58" fmla="*/ 35759 h 2556892"/>
                <a:gd name="connsiteX59" fmla="*/ 1777702 w 2886163"/>
                <a:gd name="connsiteY59" fmla="*/ 139274 h 2556892"/>
                <a:gd name="connsiteX60" fmla="*/ 1911938 w 2886163"/>
                <a:gd name="connsiteY60" fmla="*/ 215126 h 2556892"/>
                <a:gd name="connsiteX61" fmla="*/ 1955706 w 2886163"/>
                <a:gd name="connsiteY61" fmla="*/ 233819 h 2556892"/>
                <a:gd name="connsiteX62" fmla="*/ 1966643 w 2886163"/>
                <a:gd name="connsiteY62" fmla="*/ 230756 h 2556892"/>
                <a:gd name="connsiteX63" fmla="*/ 1969287 w 2886163"/>
                <a:gd name="connsiteY63" fmla="*/ 230053 h 2556892"/>
                <a:gd name="connsiteX64" fmla="*/ 2019050 w 2886163"/>
                <a:gd name="connsiteY64" fmla="*/ 186624 h 2556892"/>
                <a:gd name="connsiteX65" fmla="*/ 2082031 w 2886163"/>
                <a:gd name="connsiteY65" fmla="*/ 93762 h 2556892"/>
                <a:gd name="connsiteX66" fmla="*/ 2086941 w 2886163"/>
                <a:gd name="connsiteY66" fmla="*/ 0 h 2556892"/>
                <a:gd name="connsiteX0" fmla="*/ 2501286 w 2886163"/>
                <a:gd name="connsiteY0" fmla="*/ 1100528 h 2556892"/>
                <a:gd name="connsiteX1" fmla="*/ 2492092 w 2886163"/>
                <a:gd name="connsiteY1" fmla="*/ 1180518 h 2556892"/>
                <a:gd name="connsiteX2" fmla="*/ 2452097 w 2886163"/>
                <a:gd name="connsiteY2" fmla="*/ 1334981 h 2556892"/>
                <a:gd name="connsiteX3" fmla="*/ 2526110 w 2886163"/>
                <a:gd name="connsiteY3" fmla="*/ 1243499 h 2556892"/>
                <a:gd name="connsiteX4" fmla="*/ 2505883 w 2886163"/>
                <a:gd name="connsiteY4" fmla="*/ 1129031 h 2556892"/>
                <a:gd name="connsiteX5" fmla="*/ 2501286 w 2886163"/>
                <a:gd name="connsiteY5" fmla="*/ 1100528 h 2556892"/>
                <a:gd name="connsiteX6" fmla="*/ 2086941 w 2886163"/>
                <a:gd name="connsiteY6" fmla="*/ 0 h 2556892"/>
                <a:gd name="connsiteX7" fmla="*/ 2145931 w 2886163"/>
                <a:gd name="connsiteY7" fmla="*/ 92843 h 2556892"/>
                <a:gd name="connsiteX8" fmla="*/ 2145711 w 2886163"/>
                <a:gd name="connsiteY8" fmla="*/ 95772 h 2556892"/>
                <a:gd name="connsiteX9" fmla="*/ 2342226 w 2886163"/>
                <a:gd name="connsiteY9" fmla="*/ 146169 h 2556892"/>
                <a:gd name="connsiteX10" fmla="*/ 2509101 w 2886163"/>
                <a:gd name="connsiteY10" fmla="*/ 214666 h 2556892"/>
                <a:gd name="connsiteX11" fmla="*/ 2625868 w 2886163"/>
                <a:gd name="connsiteY11" fmla="*/ 296494 h 2556892"/>
                <a:gd name="connsiteX12" fmla="*/ 2692066 w 2886163"/>
                <a:gd name="connsiteY12" fmla="*/ 382460 h 2556892"/>
                <a:gd name="connsiteX13" fmla="*/ 2730222 w 2886163"/>
                <a:gd name="connsiteY13" fmla="*/ 459692 h 2556892"/>
                <a:gd name="connsiteX14" fmla="*/ 2761023 w 2886163"/>
                <a:gd name="connsiteY14" fmla="*/ 561747 h 2556892"/>
                <a:gd name="connsiteX15" fmla="*/ 2784008 w 2886163"/>
                <a:gd name="connsiteY15" fmla="*/ 666102 h 2556892"/>
                <a:gd name="connsiteX16" fmla="*/ 2803776 w 2886163"/>
                <a:gd name="connsiteY16" fmla="*/ 779650 h 2556892"/>
                <a:gd name="connsiteX17" fmla="*/ 2822164 w 2886163"/>
                <a:gd name="connsiteY17" fmla="*/ 882626 h 2556892"/>
                <a:gd name="connsiteX18" fmla="*/ 2829060 w 2886163"/>
                <a:gd name="connsiteY18" fmla="*/ 938251 h 2556892"/>
                <a:gd name="connsiteX19" fmla="*/ 2852045 w 2886163"/>
                <a:gd name="connsiteY19" fmla="*/ 1122135 h 2556892"/>
                <a:gd name="connsiteX20" fmla="*/ 2869514 w 2886163"/>
                <a:gd name="connsiteY20" fmla="*/ 1265565 h 2556892"/>
                <a:gd name="connsiteX21" fmla="*/ 2879628 w 2886163"/>
                <a:gd name="connsiteY21" fmla="*/ 1355208 h 2556892"/>
                <a:gd name="connsiteX22" fmla="*/ 2886064 w 2886163"/>
                <a:gd name="connsiteY22" fmla="*/ 1424625 h 2556892"/>
                <a:gd name="connsiteX23" fmla="*/ 2872273 w 2886163"/>
                <a:gd name="connsiteY23" fmla="*/ 1444852 h 2556892"/>
                <a:gd name="connsiteX24" fmla="*/ 2660346 w 2886163"/>
                <a:gd name="connsiteY24" fmla="*/ 1543690 h 2556892"/>
                <a:gd name="connsiteX25" fmla="*/ 2447500 w 2886163"/>
                <a:gd name="connsiteY25" fmla="*/ 1641608 h 2556892"/>
                <a:gd name="connsiteX26" fmla="*/ 2446581 w 2886163"/>
                <a:gd name="connsiteY26" fmla="*/ 1783659 h 2556892"/>
                <a:gd name="connsiteX27" fmla="*/ 2451178 w 2886163"/>
                <a:gd name="connsiteY27" fmla="*/ 2127522 h 2556892"/>
                <a:gd name="connsiteX28" fmla="*/ 2457614 w 2886163"/>
                <a:gd name="connsiteY28" fmla="*/ 2556892 h 2556892"/>
                <a:gd name="connsiteX29" fmla="*/ 1261906 w 2886163"/>
                <a:gd name="connsiteY29" fmla="*/ 2556892 h 2556892"/>
                <a:gd name="connsiteX30" fmla="*/ 1281674 w 2886163"/>
                <a:gd name="connsiteY30" fmla="*/ 2299914 h 2556892"/>
                <a:gd name="connsiteX31" fmla="*/ 1306498 w 2886163"/>
                <a:gd name="connsiteY31" fmla="*/ 2083390 h 2556892"/>
                <a:gd name="connsiteX32" fmla="*/ 1330403 w 2886163"/>
                <a:gd name="connsiteY32" fmla="*/ 1927088 h 2556892"/>
                <a:gd name="connsiteX33" fmla="*/ 1372696 w 2886163"/>
                <a:gd name="connsiteY33" fmla="*/ 1718839 h 2556892"/>
                <a:gd name="connsiteX34" fmla="*/ 1406255 w 2886163"/>
                <a:gd name="connsiteY34" fmla="*/ 1619082 h 2556892"/>
                <a:gd name="connsiteX35" fmla="*/ 1413611 w 2886163"/>
                <a:gd name="connsiteY35" fmla="*/ 1591040 h 2556892"/>
                <a:gd name="connsiteX36" fmla="*/ 1319370 w 2886163"/>
                <a:gd name="connsiteY36" fmla="*/ 1212698 h 2556892"/>
                <a:gd name="connsiteX37" fmla="*/ 1287650 w 2886163"/>
                <a:gd name="connsiteY37" fmla="*/ 1086737 h 2556892"/>
                <a:gd name="connsiteX38" fmla="*/ 1126291 w 2886163"/>
                <a:gd name="connsiteY38" fmla="*/ 1342336 h 2556892"/>
                <a:gd name="connsiteX39" fmla="*/ 961255 w 2886163"/>
                <a:gd name="connsiteY39" fmla="*/ 1506453 h 2556892"/>
                <a:gd name="connsiteX40" fmla="*/ 764959 w 2886163"/>
                <a:gd name="connsiteY40" fmla="*/ 1636091 h 2556892"/>
                <a:gd name="connsiteX41" fmla="*/ 493729 w 2886163"/>
                <a:gd name="connsiteY41" fmla="*/ 1753318 h 2556892"/>
                <a:gd name="connsiteX42" fmla="*/ 271689 w 2886163"/>
                <a:gd name="connsiteY42" fmla="*/ 1791474 h 2556892"/>
                <a:gd name="connsiteX43" fmla="*/ 81829 w 2886163"/>
                <a:gd name="connsiteY43" fmla="*/ 1787336 h 2556892"/>
                <a:gd name="connsiteX44" fmla="*/ 0 w 2886163"/>
                <a:gd name="connsiteY44" fmla="*/ 1591499 h 2556892"/>
                <a:gd name="connsiteX45" fmla="*/ 47350 w 2886163"/>
                <a:gd name="connsiteY45" fmla="*/ 1572192 h 2556892"/>
                <a:gd name="connsiteX46" fmla="*/ 307087 w 2886163"/>
                <a:gd name="connsiteY46" fmla="*/ 1484387 h 2556892"/>
                <a:gd name="connsiteX47" fmla="*/ 416958 w 2886163"/>
                <a:gd name="connsiteY47" fmla="*/ 1438416 h 2556892"/>
                <a:gd name="connsiteX48" fmla="*/ 575558 w 2886163"/>
                <a:gd name="connsiteY48" fmla="*/ 1349692 h 2556892"/>
                <a:gd name="connsiteX49" fmla="*/ 782428 w 2886163"/>
                <a:gd name="connsiteY49" fmla="*/ 1212698 h 2556892"/>
                <a:gd name="connsiteX50" fmla="*/ 834835 w 2886163"/>
                <a:gd name="connsiteY50" fmla="*/ 1149718 h 2556892"/>
                <a:gd name="connsiteX51" fmla="*/ 1002629 w 2886163"/>
                <a:gd name="connsiteY51" fmla="*/ 829759 h 2556892"/>
                <a:gd name="connsiteX52" fmla="*/ 1144680 w 2886163"/>
                <a:gd name="connsiteY52" fmla="*/ 462450 h 2556892"/>
                <a:gd name="connsiteX53" fmla="*/ 1237082 w 2886163"/>
                <a:gd name="connsiteY53" fmla="*/ 327755 h 2556892"/>
                <a:gd name="connsiteX54" fmla="*/ 1397521 w 2886163"/>
                <a:gd name="connsiteY54" fmla="*/ 243628 h 2556892"/>
                <a:gd name="connsiteX55" fmla="*/ 1537732 w 2886163"/>
                <a:gd name="connsiteY55" fmla="*/ 170074 h 2556892"/>
                <a:gd name="connsiteX56" fmla="*/ 1592898 w 2886163"/>
                <a:gd name="connsiteY56" fmla="*/ 129160 h 2556892"/>
                <a:gd name="connsiteX57" fmla="*/ 1683262 w 2886163"/>
                <a:gd name="connsiteY57" fmla="*/ 35759 h 2556892"/>
                <a:gd name="connsiteX58" fmla="*/ 1777702 w 2886163"/>
                <a:gd name="connsiteY58" fmla="*/ 139274 h 2556892"/>
                <a:gd name="connsiteX59" fmla="*/ 1911938 w 2886163"/>
                <a:gd name="connsiteY59" fmla="*/ 215126 h 2556892"/>
                <a:gd name="connsiteX60" fmla="*/ 1955706 w 2886163"/>
                <a:gd name="connsiteY60" fmla="*/ 233819 h 2556892"/>
                <a:gd name="connsiteX61" fmla="*/ 1966643 w 2886163"/>
                <a:gd name="connsiteY61" fmla="*/ 230756 h 2556892"/>
                <a:gd name="connsiteX62" fmla="*/ 1969287 w 2886163"/>
                <a:gd name="connsiteY62" fmla="*/ 230053 h 2556892"/>
                <a:gd name="connsiteX63" fmla="*/ 2019050 w 2886163"/>
                <a:gd name="connsiteY63" fmla="*/ 186624 h 2556892"/>
                <a:gd name="connsiteX64" fmla="*/ 2082031 w 2886163"/>
                <a:gd name="connsiteY64" fmla="*/ 93762 h 2556892"/>
                <a:gd name="connsiteX65" fmla="*/ 2086941 w 2886163"/>
                <a:gd name="connsiteY65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909014"/>
                <a:gd name="connsiteY0" fmla="*/ 1100528 h 2556892"/>
                <a:gd name="connsiteX1" fmla="*/ 2492092 w 2909014"/>
                <a:gd name="connsiteY1" fmla="*/ 1180518 h 2556892"/>
                <a:gd name="connsiteX2" fmla="*/ 2452097 w 2909014"/>
                <a:gd name="connsiteY2" fmla="*/ 1334981 h 2556892"/>
                <a:gd name="connsiteX3" fmla="*/ 2526110 w 2909014"/>
                <a:gd name="connsiteY3" fmla="*/ 1243499 h 2556892"/>
                <a:gd name="connsiteX4" fmla="*/ 2505883 w 2909014"/>
                <a:gd name="connsiteY4" fmla="*/ 1129031 h 2556892"/>
                <a:gd name="connsiteX5" fmla="*/ 2501286 w 2909014"/>
                <a:gd name="connsiteY5" fmla="*/ 1100528 h 2556892"/>
                <a:gd name="connsiteX6" fmla="*/ 2086941 w 2909014"/>
                <a:gd name="connsiteY6" fmla="*/ 0 h 2556892"/>
                <a:gd name="connsiteX7" fmla="*/ 2145931 w 2909014"/>
                <a:gd name="connsiteY7" fmla="*/ 92843 h 2556892"/>
                <a:gd name="connsiteX8" fmla="*/ 2145711 w 2909014"/>
                <a:gd name="connsiteY8" fmla="*/ 95772 h 2556892"/>
                <a:gd name="connsiteX9" fmla="*/ 2342226 w 2909014"/>
                <a:gd name="connsiteY9" fmla="*/ 146169 h 2556892"/>
                <a:gd name="connsiteX10" fmla="*/ 2509101 w 2909014"/>
                <a:gd name="connsiteY10" fmla="*/ 214666 h 2556892"/>
                <a:gd name="connsiteX11" fmla="*/ 2625868 w 2909014"/>
                <a:gd name="connsiteY11" fmla="*/ 296494 h 2556892"/>
                <a:gd name="connsiteX12" fmla="*/ 2692066 w 2909014"/>
                <a:gd name="connsiteY12" fmla="*/ 382460 h 2556892"/>
                <a:gd name="connsiteX13" fmla="*/ 2730222 w 2909014"/>
                <a:gd name="connsiteY13" fmla="*/ 459692 h 2556892"/>
                <a:gd name="connsiteX14" fmla="*/ 2761023 w 2909014"/>
                <a:gd name="connsiteY14" fmla="*/ 561747 h 2556892"/>
                <a:gd name="connsiteX15" fmla="*/ 2784008 w 2909014"/>
                <a:gd name="connsiteY15" fmla="*/ 666102 h 2556892"/>
                <a:gd name="connsiteX16" fmla="*/ 2803776 w 2909014"/>
                <a:gd name="connsiteY16" fmla="*/ 779650 h 2556892"/>
                <a:gd name="connsiteX17" fmla="*/ 2822164 w 2909014"/>
                <a:gd name="connsiteY17" fmla="*/ 882626 h 2556892"/>
                <a:gd name="connsiteX18" fmla="*/ 2829060 w 2909014"/>
                <a:gd name="connsiteY18" fmla="*/ 938251 h 2556892"/>
                <a:gd name="connsiteX19" fmla="*/ 2852045 w 2909014"/>
                <a:gd name="connsiteY19" fmla="*/ 1122135 h 2556892"/>
                <a:gd name="connsiteX20" fmla="*/ 2869514 w 2909014"/>
                <a:gd name="connsiteY20" fmla="*/ 1265565 h 2556892"/>
                <a:gd name="connsiteX21" fmla="*/ 2879628 w 2909014"/>
                <a:gd name="connsiteY21" fmla="*/ 1355208 h 2556892"/>
                <a:gd name="connsiteX22" fmla="*/ 2886064 w 2909014"/>
                <a:gd name="connsiteY22" fmla="*/ 1424625 h 2556892"/>
                <a:gd name="connsiteX23" fmla="*/ 2872273 w 2909014"/>
                <a:gd name="connsiteY23" fmla="*/ 1444852 h 2556892"/>
                <a:gd name="connsiteX24" fmla="*/ 2447500 w 2909014"/>
                <a:gd name="connsiteY24" fmla="*/ 1641608 h 2556892"/>
                <a:gd name="connsiteX25" fmla="*/ 2446581 w 2909014"/>
                <a:gd name="connsiteY25" fmla="*/ 1783659 h 2556892"/>
                <a:gd name="connsiteX26" fmla="*/ 2451178 w 2909014"/>
                <a:gd name="connsiteY26" fmla="*/ 2127522 h 2556892"/>
                <a:gd name="connsiteX27" fmla="*/ 2457614 w 2909014"/>
                <a:gd name="connsiteY27" fmla="*/ 2556892 h 2556892"/>
                <a:gd name="connsiteX28" fmla="*/ 1261906 w 2909014"/>
                <a:gd name="connsiteY28" fmla="*/ 2556892 h 2556892"/>
                <a:gd name="connsiteX29" fmla="*/ 1281674 w 2909014"/>
                <a:gd name="connsiteY29" fmla="*/ 2299914 h 2556892"/>
                <a:gd name="connsiteX30" fmla="*/ 1306498 w 2909014"/>
                <a:gd name="connsiteY30" fmla="*/ 2083390 h 2556892"/>
                <a:gd name="connsiteX31" fmla="*/ 1330403 w 2909014"/>
                <a:gd name="connsiteY31" fmla="*/ 1927088 h 2556892"/>
                <a:gd name="connsiteX32" fmla="*/ 1372696 w 2909014"/>
                <a:gd name="connsiteY32" fmla="*/ 1718839 h 2556892"/>
                <a:gd name="connsiteX33" fmla="*/ 1406255 w 2909014"/>
                <a:gd name="connsiteY33" fmla="*/ 1619082 h 2556892"/>
                <a:gd name="connsiteX34" fmla="*/ 1413611 w 2909014"/>
                <a:gd name="connsiteY34" fmla="*/ 1591040 h 2556892"/>
                <a:gd name="connsiteX35" fmla="*/ 1319370 w 2909014"/>
                <a:gd name="connsiteY35" fmla="*/ 1212698 h 2556892"/>
                <a:gd name="connsiteX36" fmla="*/ 1287650 w 2909014"/>
                <a:gd name="connsiteY36" fmla="*/ 1086737 h 2556892"/>
                <a:gd name="connsiteX37" fmla="*/ 1126291 w 2909014"/>
                <a:gd name="connsiteY37" fmla="*/ 1342336 h 2556892"/>
                <a:gd name="connsiteX38" fmla="*/ 961255 w 2909014"/>
                <a:gd name="connsiteY38" fmla="*/ 1506453 h 2556892"/>
                <a:gd name="connsiteX39" fmla="*/ 764959 w 2909014"/>
                <a:gd name="connsiteY39" fmla="*/ 1636091 h 2556892"/>
                <a:gd name="connsiteX40" fmla="*/ 493729 w 2909014"/>
                <a:gd name="connsiteY40" fmla="*/ 1753318 h 2556892"/>
                <a:gd name="connsiteX41" fmla="*/ 271689 w 2909014"/>
                <a:gd name="connsiteY41" fmla="*/ 1791474 h 2556892"/>
                <a:gd name="connsiteX42" fmla="*/ 81829 w 2909014"/>
                <a:gd name="connsiteY42" fmla="*/ 1787336 h 2556892"/>
                <a:gd name="connsiteX43" fmla="*/ 0 w 2909014"/>
                <a:gd name="connsiteY43" fmla="*/ 1591499 h 2556892"/>
                <a:gd name="connsiteX44" fmla="*/ 47350 w 2909014"/>
                <a:gd name="connsiteY44" fmla="*/ 1572192 h 2556892"/>
                <a:gd name="connsiteX45" fmla="*/ 307087 w 2909014"/>
                <a:gd name="connsiteY45" fmla="*/ 1484387 h 2556892"/>
                <a:gd name="connsiteX46" fmla="*/ 416958 w 2909014"/>
                <a:gd name="connsiteY46" fmla="*/ 1438416 h 2556892"/>
                <a:gd name="connsiteX47" fmla="*/ 575558 w 2909014"/>
                <a:gd name="connsiteY47" fmla="*/ 1349692 h 2556892"/>
                <a:gd name="connsiteX48" fmla="*/ 782428 w 2909014"/>
                <a:gd name="connsiteY48" fmla="*/ 1212698 h 2556892"/>
                <a:gd name="connsiteX49" fmla="*/ 834835 w 2909014"/>
                <a:gd name="connsiteY49" fmla="*/ 1149718 h 2556892"/>
                <a:gd name="connsiteX50" fmla="*/ 1002629 w 2909014"/>
                <a:gd name="connsiteY50" fmla="*/ 829759 h 2556892"/>
                <a:gd name="connsiteX51" fmla="*/ 1144680 w 2909014"/>
                <a:gd name="connsiteY51" fmla="*/ 462450 h 2556892"/>
                <a:gd name="connsiteX52" fmla="*/ 1237082 w 2909014"/>
                <a:gd name="connsiteY52" fmla="*/ 327755 h 2556892"/>
                <a:gd name="connsiteX53" fmla="*/ 1397521 w 2909014"/>
                <a:gd name="connsiteY53" fmla="*/ 243628 h 2556892"/>
                <a:gd name="connsiteX54" fmla="*/ 1537732 w 2909014"/>
                <a:gd name="connsiteY54" fmla="*/ 170074 h 2556892"/>
                <a:gd name="connsiteX55" fmla="*/ 1592898 w 2909014"/>
                <a:gd name="connsiteY55" fmla="*/ 129160 h 2556892"/>
                <a:gd name="connsiteX56" fmla="*/ 1683262 w 2909014"/>
                <a:gd name="connsiteY56" fmla="*/ 35759 h 2556892"/>
                <a:gd name="connsiteX57" fmla="*/ 1777702 w 2909014"/>
                <a:gd name="connsiteY57" fmla="*/ 139274 h 2556892"/>
                <a:gd name="connsiteX58" fmla="*/ 1911938 w 2909014"/>
                <a:gd name="connsiteY58" fmla="*/ 215126 h 2556892"/>
                <a:gd name="connsiteX59" fmla="*/ 1955706 w 2909014"/>
                <a:gd name="connsiteY59" fmla="*/ 233819 h 2556892"/>
                <a:gd name="connsiteX60" fmla="*/ 1966643 w 2909014"/>
                <a:gd name="connsiteY60" fmla="*/ 230756 h 2556892"/>
                <a:gd name="connsiteX61" fmla="*/ 1969287 w 2909014"/>
                <a:gd name="connsiteY61" fmla="*/ 230053 h 2556892"/>
                <a:gd name="connsiteX62" fmla="*/ 2019050 w 2909014"/>
                <a:gd name="connsiteY62" fmla="*/ 186624 h 2556892"/>
                <a:gd name="connsiteX63" fmla="*/ 2082031 w 2909014"/>
                <a:gd name="connsiteY63" fmla="*/ 93762 h 2556892"/>
                <a:gd name="connsiteX64" fmla="*/ 2086941 w 2909014"/>
                <a:gd name="connsiteY64" fmla="*/ 0 h 2556892"/>
                <a:gd name="connsiteX0" fmla="*/ 2501286 w 2890059"/>
                <a:gd name="connsiteY0" fmla="*/ 1100528 h 2556892"/>
                <a:gd name="connsiteX1" fmla="*/ 2492092 w 2890059"/>
                <a:gd name="connsiteY1" fmla="*/ 1180518 h 2556892"/>
                <a:gd name="connsiteX2" fmla="*/ 2452097 w 2890059"/>
                <a:gd name="connsiteY2" fmla="*/ 1334981 h 2556892"/>
                <a:gd name="connsiteX3" fmla="*/ 2526110 w 2890059"/>
                <a:gd name="connsiteY3" fmla="*/ 1243499 h 2556892"/>
                <a:gd name="connsiteX4" fmla="*/ 2505883 w 2890059"/>
                <a:gd name="connsiteY4" fmla="*/ 1129031 h 2556892"/>
                <a:gd name="connsiteX5" fmla="*/ 2501286 w 2890059"/>
                <a:gd name="connsiteY5" fmla="*/ 1100528 h 2556892"/>
                <a:gd name="connsiteX6" fmla="*/ 2086941 w 2890059"/>
                <a:gd name="connsiteY6" fmla="*/ 0 h 2556892"/>
                <a:gd name="connsiteX7" fmla="*/ 2145931 w 2890059"/>
                <a:gd name="connsiteY7" fmla="*/ 92843 h 2556892"/>
                <a:gd name="connsiteX8" fmla="*/ 2145711 w 2890059"/>
                <a:gd name="connsiteY8" fmla="*/ 95772 h 2556892"/>
                <a:gd name="connsiteX9" fmla="*/ 2342226 w 2890059"/>
                <a:gd name="connsiteY9" fmla="*/ 146169 h 2556892"/>
                <a:gd name="connsiteX10" fmla="*/ 2509101 w 2890059"/>
                <a:gd name="connsiteY10" fmla="*/ 214666 h 2556892"/>
                <a:gd name="connsiteX11" fmla="*/ 2625868 w 2890059"/>
                <a:gd name="connsiteY11" fmla="*/ 296494 h 2556892"/>
                <a:gd name="connsiteX12" fmla="*/ 2692066 w 2890059"/>
                <a:gd name="connsiteY12" fmla="*/ 382460 h 2556892"/>
                <a:gd name="connsiteX13" fmla="*/ 2730222 w 2890059"/>
                <a:gd name="connsiteY13" fmla="*/ 459692 h 2556892"/>
                <a:gd name="connsiteX14" fmla="*/ 2761023 w 2890059"/>
                <a:gd name="connsiteY14" fmla="*/ 561747 h 2556892"/>
                <a:gd name="connsiteX15" fmla="*/ 2784008 w 2890059"/>
                <a:gd name="connsiteY15" fmla="*/ 666102 h 2556892"/>
                <a:gd name="connsiteX16" fmla="*/ 2803776 w 2890059"/>
                <a:gd name="connsiteY16" fmla="*/ 779650 h 2556892"/>
                <a:gd name="connsiteX17" fmla="*/ 2822164 w 2890059"/>
                <a:gd name="connsiteY17" fmla="*/ 882626 h 2556892"/>
                <a:gd name="connsiteX18" fmla="*/ 2829060 w 2890059"/>
                <a:gd name="connsiteY18" fmla="*/ 938251 h 2556892"/>
                <a:gd name="connsiteX19" fmla="*/ 2852045 w 2890059"/>
                <a:gd name="connsiteY19" fmla="*/ 1122135 h 2556892"/>
                <a:gd name="connsiteX20" fmla="*/ 2869514 w 2890059"/>
                <a:gd name="connsiteY20" fmla="*/ 1265565 h 2556892"/>
                <a:gd name="connsiteX21" fmla="*/ 2879628 w 2890059"/>
                <a:gd name="connsiteY21" fmla="*/ 1355208 h 2556892"/>
                <a:gd name="connsiteX22" fmla="*/ 2886064 w 2890059"/>
                <a:gd name="connsiteY22" fmla="*/ 1424625 h 2556892"/>
                <a:gd name="connsiteX23" fmla="*/ 2872273 w 2890059"/>
                <a:gd name="connsiteY23" fmla="*/ 1444852 h 2556892"/>
                <a:gd name="connsiteX24" fmla="*/ 2447500 w 2890059"/>
                <a:gd name="connsiteY24" fmla="*/ 1641608 h 2556892"/>
                <a:gd name="connsiteX25" fmla="*/ 2446581 w 2890059"/>
                <a:gd name="connsiteY25" fmla="*/ 1783659 h 2556892"/>
                <a:gd name="connsiteX26" fmla="*/ 2451178 w 2890059"/>
                <a:gd name="connsiteY26" fmla="*/ 2127522 h 2556892"/>
                <a:gd name="connsiteX27" fmla="*/ 2457614 w 2890059"/>
                <a:gd name="connsiteY27" fmla="*/ 2556892 h 2556892"/>
                <a:gd name="connsiteX28" fmla="*/ 1261906 w 2890059"/>
                <a:gd name="connsiteY28" fmla="*/ 2556892 h 2556892"/>
                <a:gd name="connsiteX29" fmla="*/ 1281674 w 2890059"/>
                <a:gd name="connsiteY29" fmla="*/ 2299914 h 2556892"/>
                <a:gd name="connsiteX30" fmla="*/ 1306498 w 2890059"/>
                <a:gd name="connsiteY30" fmla="*/ 2083390 h 2556892"/>
                <a:gd name="connsiteX31" fmla="*/ 1330403 w 2890059"/>
                <a:gd name="connsiteY31" fmla="*/ 1927088 h 2556892"/>
                <a:gd name="connsiteX32" fmla="*/ 1372696 w 2890059"/>
                <a:gd name="connsiteY32" fmla="*/ 1718839 h 2556892"/>
                <a:gd name="connsiteX33" fmla="*/ 1406255 w 2890059"/>
                <a:gd name="connsiteY33" fmla="*/ 1619082 h 2556892"/>
                <a:gd name="connsiteX34" fmla="*/ 1413611 w 2890059"/>
                <a:gd name="connsiteY34" fmla="*/ 1591040 h 2556892"/>
                <a:gd name="connsiteX35" fmla="*/ 1319370 w 2890059"/>
                <a:gd name="connsiteY35" fmla="*/ 1212698 h 2556892"/>
                <a:gd name="connsiteX36" fmla="*/ 1287650 w 2890059"/>
                <a:gd name="connsiteY36" fmla="*/ 1086737 h 2556892"/>
                <a:gd name="connsiteX37" fmla="*/ 1126291 w 2890059"/>
                <a:gd name="connsiteY37" fmla="*/ 1342336 h 2556892"/>
                <a:gd name="connsiteX38" fmla="*/ 961255 w 2890059"/>
                <a:gd name="connsiteY38" fmla="*/ 1506453 h 2556892"/>
                <a:gd name="connsiteX39" fmla="*/ 764959 w 2890059"/>
                <a:gd name="connsiteY39" fmla="*/ 1636091 h 2556892"/>
                <a:gd name="connsiteX40" fmla="*/ 493729 w 2890059"/>
                <a:gd name="connsiteY40" fmla="*/ 1753318 h 2556892"/>
                <a:gd name="connsiteX41" fmla="*/ 271689 w 2890059"/>
                <a:gd name="connsiteY41" fmla="*/ 1791474 h 2556892"/>
                <a:gd name="connsiteX42" fmla="*/ 81829 w 2890059"/>
                <a:gd name="connsiteY42" fmla="*/ 1787336 h 2556892"/>
                <a:gd name="connsiteX43" fmla="*/ 0 w 2890059"/>
                <a:gd name="connsiteY43" fmla="*/ 1591499 h 2556892"/>
                <a:gd name="connsiteX44" fmla="*/ 47350 w 2890059"/>
                <a:gd name="connsiteY44" fmla="*/ 1572192 h 2556892"/>
                <a:gd name="connsiteX45" fmla="*/ 307087 w 2890059"/>
                <a:gd name="connsiteY45" fmla="*/ 1484387 h 2556892"/>
                <a:gd name="connsiteX46" fmla="*/ 416958 w 2890059"/>
                <a:gd name="connsiteY46" fmla="*/ 1438416 h 2556892"/>
                <a:gd name="connsiteX47" fmla="*/ 575558 w 2890059"/>
                <a:gd name="connsiteY47" fmla="*/ 1349692 h 2556892"/>
                <a:gd name="connsiteX48" fmla="*/ 782428 w 2890059"/>
                <a:gd name="connsiteY48" fmla="*/ 1212698 h 2556892"/>
                <a:gd name="connsiteX49" fmla="*/ 834835 w 2890059"/>
                <a:gd name="connsiteY49" fmla="*/ 1149718 h 2556892"/>
                <a:gd name="connsiteX50" fmla="*/ 1002629 w 2890059"/>
                <a:gd name="connsiteY50" fmla="*/ 829759 h 2556892"/>
                <a:gd name="connsiteX51" fmla="*/ 1144680 w 2890059"/>
                <a:gd name="connsiteY51" fmla="*/ 462450 h 2556892"/>
                <a:gd name="connsiteX52" fmla="*/ 1237082 w 2890059"/>
                <a:gd name="connsiteY52" fmla="*/ 327755 h 2556892"/>
                <a:gd name="connsiteX53" fmla="*/ 1397521 w 2890059"/>
                <a:gd name="connsiteY53" fmla="*/ 243628 h 2556892"/>
                <a:gd name="connsiteX54" fmla="*/ 1537732 w 2890059"/>
                <a:gd name="connsiteY54" fmla="*/ 170074 h 2556892"/>
                <a:gd name="connsiteX55" fmla="*/ 1592898 w 2890059"/>
                <a:gd name="connsiteY55" fmla="*/ 129160 h 2556892"/>
                <a:gd name="connsiteX56" fmla="*/ 1683262 w 2890059"/>
                <a:gd name="connsiteY56" fmla="*/ 35759 h 2556892"/>
                <a:gd name="connsiteX57" fmla="*/ 1777702 w 2890059"/>
                <a:gd name="connsiteY57" fmla="*/ 139274 h 2556892"/>
                <a:gd name="connsiteX58" fmla="*/ 1911938 w 2890059"/>
                <a:gd name="connsiteY58" fmla="*/ 215126 h 2556892"/>
                <a:gd name="connsiteX59" fmla="*/ 1955706 w 2890059"/>
                <a:gd name="connsiteY59" fmla="*/ 233819 h 2556892"/>
                <a:gd name="connsiteX60" fmla="*/ 1966643 w 2890059"/>
                <a:gd name="connsiteY60" fmla="*/ 230756 h 2556892"/>
                <a:gd name="connsiteX61" fmla="*/ 1969287 w 2890059"/>
                <a:gd name="connsiteY61" fmla="*/ 230053 h 2556892"/>
                <a:gd name="connsiteX62" fmla="*/ 2019050 w 2890059"/>
                <a:gd name="connsiteY62" fmla="*/ 186624 h 2556892"/>
                <a:gd name="connsiteX63" fmla="*/ 2082031 w 2890059"/>
                <a:gd name="connsiteY63" fmla="*/ 93762 h 2556892"/>
                <a:gd name="connsiteX64" fmla="*/ 2086941 w 2890059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2164 w 2887840"/>
                <a:gd name="connsiteY17" fmla="*/ 882626 h 2556892"/>
                <a:gd name="connsiteX18" fmla="*/ 2829060 w 2887840"/>
                <a:gd name="connsiteY18" fmla="*/ 938251 h 2556892"/>
                <a:gd name="connsiteX19" fmla="*/ 2852045 w 2887840"/>
                <a:gd name="connsiteY19" fmla="*/ 1122135 h 2556892"/>
                <a:gd name="connsiteX20" fmla="*/ 2869514 w 2887840"/>
                <a:gd name="connsiteY20" fmla="*/ 1265565 h 2556892"/>
                <a:gd name="connsiteX21" fmla="*/ 2879628 w 2887840"/>
                <a:gd name="connsiteY21" fmla="*/ 1355208 h 2556892"/>
                <a:gd name="connsiteX22" fmla="*/ 2886064 w 2887840"/>
                <a:gd name="connsiteY22" fmla="*/ 1424625 h 2556892"/>
                <a:gd name="connsiteX23" fmla="*/ 2872273 w 2887840"/>
                <a:gd name="connsiteY23" fmla="*/ 1444852 h 2556892"/>
                <a:gd name="connsiteX24" fmla="*/ 2447500 w 2887840"/>
                <a:gd name="connsiteY24" fmla="*/ 1641608 h 2556892"/>
                <a:gd name="connsiteX25" fmla="*/ 2446581 w 2887840"/>
                <a:gd name="connsiteY25" fmla="*/ 1783659 h 2556892"/>
                <a:gd name="connsiteX26" fmla="*/ 2451178 w 2887840"/>
                <a:gd name="connsiteY26" fmla="*/ 2127522 h 2556892"/>
                <a:gd name="connsiteX27" fmla="*/ 2457614 w 2887840"/>
                <a:gd name="connsiteY27" fmla="*/ 2556892 h 2556892"/>
                <a:gd name="connsiteX28" fmla="*/ 1261906 w 2887840"/>
                <a:gd name="connsiteY28" fmla="*/ 2556892 h 2556892"/>
                <a:gd name="connsiteX29" fmla="*/ 1281674 w 2887840"/>
                <a:gd name="connsiteY29" fmla="*/ 2299914 h 2556892"/>
                <a:gd name="connsiteX30" fmla="*/ 1306498 w 2887840"/>
                <a:gd name="connsiteY30" fmla="*/ 2083390 h 2556892"/>
                <a:gd name="connsiteX31" fmla="*/ 1330403 w 2887840"/>
                <a:gd name="connsiteY31" fmla="*/ 1927088 h 2556892"/>
                <a:gd name="connsiteX32" fmla="*/ 1372696 w 2887840"/>
                <a:gd name="connsiteY32" fmla="*/ 1718839 h 2556892"/>
                <a:gd name="connsiteX33" fmla="*/ 1406255 w 2887840"/>
                <a:gd name="connsiteY33" fmla="*/ 1619082 h 2556892"/>
                <a:gd name="connsiteX34" fmla="*/ 1413611 w 2887840"/>
                <a:gd name="connsiteY34" fmla="*/ 1591040 h 2556892"/>
                <a:gd name="connsiteX35" fmla="*/ 1319370 w 2887840"/>
                <a:gd name="connsiteY35" fmla="*/ 1212698 h 2556892"/>
                <a:gd name="connsiteX36" fmla="*/ 1287650 w 2887840"/>
                <a:gd name="connsiteY36" fmla="*/ 1086737 h 2556892"/>
                <a:gd name="connsiteX37" fmla="*/ 1126291 w 2887840"/>
                <a:gd name="connsiteY37" fmla="*/ 1342336 h 2556892"/>
                <a:gd name="connsiteX38" fmla="*/ 961255 w 2887840"/>
                <a:gd name="connsiteY38" fmla="*/ 1506453 h 2556892"/>
                <a:gd name="connsiteX39" fmla="*/ 764959 w 2887840"/>
                <a:gd name="connsiteY39" fmla="*/ 1636091 h 2556892"/>
                <a:gd name="connsiteX40" fmla="*/ 493729 w 2887840"/>
                <a:gd name="connsiteY40" fmla="*/ 1753318 h 2556892"/>
                <a:gd name="connsiteX41" fmla="*/ 271689 w 2887840"/>
                <a:gd name="connsiteY41" fmla="*/ 1791474 h 2556892"/>
                <a:gd name="connsiteX42" fmla="*/ 81829 w 2887840"/>
                <a:gd name="connsiteY42" fmla="*/ 1787336 h 2556892"/>
                <a:gd name="connsiteX43" fmla="*/ 0 w 2887840"/>
                <a:gd name="connsiteY43" fmla="*/ 1591499 h 2556892"/>
                <a:gd name="connsiteX44" fmla="*/ 47350 w 2887840"/>
                <a:gd name="connsiteY44" fmla="*/ 1572192 h 2556892"/>
                <a:gd name="connsiteX45" fmla="*/ 307087 w 2887840"/>
                <a:gd name="connsiteY45" fmla="*/ 1484387 h 2556892"/>
                <a:gd name="connsiteX46" fmla="*/ 416958 w 2887840"/>
                <a:gd name="connsiteY46" fmla="*/ 1438416 h 2556892"/>
                <a:gd name="connsiteX47" fmla="*/ 575558 w 2887840"/>
                <a:gd name="connsiteY47" fmla="*/ 1349692 h 2556892"/>
                <a:gd name="connsiteX48" fmla="*/ 782428 w 2887840"/>
                <a:gd name="connsiteY48" fmla="*/ 1212698 h 2556892"/>
                <a:gd name="connsiteX49" fmla="*/ 834835 w 2887840"/>
                <a:gd name="connsiteY49" fmla="*/ 1149718 h 2556892"/>
                <a:gd name="connsiteX50" fmla="*/ 1002629 w 2887840"/>
                <a:gd name="connsiteY50" fmla="*/ 829759 h 2556892"/>
                <a:gd name="connsiteX51" fmla="*/ 1144680 w 2887840"/>
                <a:gd name="connsiteY51" fmla="*/ 462450 h 2556892"/>
                <a:gd name="connsiteX52" fmla="*/ 1237082 w 2887840"/>
                <a:gd name="connsiteY52" fmla="*/ 327755 h 2556892"/>
                <a:gd name="connsiteX53" fmla="*/ 1397521 w 2887840"/>
                <a:gd name="connsiteY53" fmla="*/ 243628 h 2556892"/>
                <a:gd name="connsiteX54" fmla="*/ 1537732 w 2887840"/>
                <a:gd name="connsiteY54" fmla="*/ 170074 h 2556892"/>
                <a:gd name="connsiteX55" fmla="*/ 1592898 w 2887840"/>
                <a:gd name="connsiteY55" fmla="*/ 129160 h 2556892"/>
                <a:gd name="connsiteX56" fmla="*/ 1683262 w 2887840"/>
                <a:gd name="connsiteY56" fmla="*/ 35759 h 2556892"/>
                <a:gd name="connsiteX57" fmla="*/ 1777702 w 2887840"/>
                <a:gd name="connsiteY57" fmla="*/ 139274 h 2556892"/>
                <a:gd name="connsiteX58" fmla="*/ 1911938 w 2887840"/>
                <a:gd name="connsiteY58" fmla="*/ 215126 h 2556892"/>
                <a:gd name="connsiteX59" fmla="*/ 1955706 w 2887840"/>
                <a:gd name="connsiteY59" fmla="*/ 233819 h 2556892"/>
                <a:gd name="connsiteX60" fmla="*/ 1966643 w 2887840"/>
                <a:gd name="connsiteY60" fmla="*/ 230756 h 2556892"/>
                <a:gd name="connsiteX61" fmla="*/ 1969287 w 2887840"/>
                <a:gd name="connsiteY61" fmla="*/ 230053 h 2556892"/>
                <a:gd name="connsiteX62" fmla="*/ 2019050 w 2887840"/>
                <a:gd name="connsiteY62" fmla="*/ 186624 h 2556892"/>
                <a:gd name="connsiteX63" fmla="*/ 2082031 w 2887840"/>
                <a:gd name="connsiteY63" fmla="*/ 93762 h 2556892"/>
                <a:gd name="connsiteX64" fmla="*/ 2086941 w 2887840"/>
                <a:gd name="connsiteY64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03776 w 2887840"/>
                <a:gd name="connsiteY16" fmla="*/ 779650 h 2556892"/>
                <a:gd name="connsiteX17" fmla="*/ 2829060 w 2887840"/>
                <a:gd name="connsiteY17" fmla="*/ 938251 h 2556892"/>
                <a:gd name="connsiteX18" fmla="*/ 2852045 w 2887840"/>
                <a:gd name="connsiteY18" fmla="*/ 1122135 h 2556892"/>
                <a:gd name="connsiteX19" fmla="*/ 2869514 w 2887840"/>
                <a:gd name="connsiteY19" fmla="*/ 1265565 h 2556892"/>
                <a:gd name="connsiteX20" fmla="*/ 2879628 w 2887840"/>
                <a:gd name="connsiteY20" fmla="*/ 1355208 h 2556892"/>
                <a:gd name="connsiteX21" fmla="*/ 2886064 w 2887840"/>
                <a:gd name="connsiteY21" fmla="*/ 1424625 h 2556892"/>
                <a:gd name="connsiteX22" fmla="*/ 2872273 w 2887840"/>
                <a:gd name="connsiteY22" fmla="*/ 1444852 h 2556892"/>
                <a:gd name="connsiteX23" fmla="*/ 2447500 w 2887840"/>
                <a:gd name="connsiteY23" fmla="*/ 1641608 h 2556892"/>
                <a:gd name="connsiteX24" fmla="*/ 2446581 w 2887840"/>
                <a:gd name="connsiteY24" fmla="*/ 1783659 h 2556892"/>
                <a:gd name="connsiteX25" fmla="*/ 2451178 w 2887840"/>
                <a:gd name="connsiteY25" fmla="*/ 2127522 h 2556892"/>
                <a:gd name="connsiteX26" fmla="*/ 2457614 w 2887840"/>
                <a:gd name="connsiteY26" fmla="*/ 2556892 h 2556892"/>
                <a:gd name="connsiteX27" fmla="*/ 1261906 w 2887840"/>
                <a:gd name="connsiteY27" fmla="*/ 2556892 h 2556892"/>
                <a:gd name="connsiteX28" fmla="*/ 1281674 w 2887840"/>
                <a:gd name="connsiteY28" fmla="*/ 2299914 h 2556892"/>
                <a:gd name="connsiteX29" fmla="*/ 1306498 w 2887840"/>
                <a:gd name="connsiteY29" fmla="*/ 2083390 h 2556892"/>
                <a:gd name="connsiteX30" fmla="*/ 1330403 w 2887840"/>
                <a:gd name="connsiteY30" fmla="*/ 1927088 h 2556892"/>
                <a:gd name="connsiteX31" fmla="*/ 1372696 w 2887840"/>
                <a:gd name="connsiteY31" fmla="*/ 1718839 h 2556892"/>
                <a:gd name="connsiteX32" fmla="*/ 1406255 w 2887840"/>
                <a:gd name="connsiteY32" fmla="*/ 1619082 h 2556892"/>
                <a:gd name="connsiteX33" fmla="*/ 1413611 w 2887840"/>
                <a:gd name="connsiteY33" fmla="*/ 1591040 h 2556892"/>
                <a:gd name="connsiteX34" fmla="*/ 1319370 w 2887840"/>
                <a:gd name="connsiteY34" fmla="*/ 1212698 h 2556892"/>
                <a:gd name="connsiteX35" fmla="*/ 1287650 w 2887840"/>
                <a:gd name="connsiteY35" fmla="*/ 1086737 h 2556892"/>
                <a:gd name="connsiteX36" fmla="*/ 1126291 w 2887840"/>
                <a:gd name="connsiteY36" fmla="*/ 1342336 h 2556892"/>
                <a:gd name="connsiteX37" fmla="*/ 961255 w 2887840"/>
                <a:gd name="connsiteY37" fmla="*/ 1506453 h 2556892"/>
                <a:gd name="connsiteX38" fmla="*/ 764959 w 2887840"/>
                <a:gd name="connsiteY38" fmla="*/ 1636091 h 2556892"/>
                <a:gd name="connsiteX39" fmla="*/ 493729 w 2887840"/>
                <a:gd name="connsiteY39" fmla="*/ 1753318 h 2556892"/>
                <a:gd name="connsiteX40" fmla="*/ 271689 w 2887840"/>
                <a:gd name="connsiteY40" fmla="*/ 1791474 h 2556892"/>
                <a:gd name="connsiteX41" fmla="*/ 81829 w 2887840"/>
                <a:gd name="connsiteY41" fmla="*/ 1787336 h 2556892"/>
                <a:gd name="connsiteX42" fmla="*/ 0 w 2887840"/>
                <a:gd name="connsiteY42" fmla="*/ 1591499 h 2556892"/>
                <a:gd name="connsiteX43" fmla="*/ 47350 w 2887840"/>
                <a:gd name="connsiteY43" fmla="*/ 1572192 h 2556892"/>
                <a:gd name="connsiteX44" fmla="*/ 307087 w 2887840"/>
                <a:gd name="connsiteY44" fmla="*/ 1484387 h 2556892"/>
                <a:gd name="connsiteX45" fmla="*/ 416958 w 2887840"/>
                <a:gd name="connsiteY45" fmla="*/ 1438416 h 2556892"/>
                <a:gd name="connsiteX46" fmla="*/ 575558 w 2887840"/>
                <a:gd name="connsiteY46" fmla="*/ 1349692 h 2556892"/>
                <a:gd name="connsiteX47" fmla="*/ 782428 w 2887840"/>
                <a:gd name="connsiteY47" fmla="*/ 1212698 h 2556892"/>
                <a:gd name="connsiteX48" fmla="*/ 834835 w 2887840"/>
                <a:gd name="connsiteY48" fmla="*/ 1149718 h 2556892"/>
                <a:gd name="connsiteX49" fmla="*/ 1002629 w 2887840"/>
                <a:gd name="connsiteY49" fmla="*/ 829759 h 2556892"/>
                <a:gd name="connsiteX50" fmla="*/ 1144680 w 2887840"/>
                <a:gd name="connsiteY50" fmla="*/ 462450 h 2556892"/>
                <a:gd name="connsiteX51" fmla="*/ 1237082 w 2887840"/>
                <a:gd name="connsiteY51" fmla="*/ 327755 h 2556892"/>
                <a:gd name="connsiteX52" fmla="*/ 1397521 w 2887840"/>
                <a:gd name="connsiteY52" fmla="*/ 243628 h 2556892"/>
                <a:gd name="connsiteX53" fmla="*/ 1537732 w 2887840"/>
                <a:gd name="connsiteY53" fmla="*/ 170074 h 2556892"/>
                <a:gd name="connsiteX54" fmla="*/ 1592898 w 2887840"/>
                <a:gd name="connsiteY54" fmla="*/ 129160 h 2556892"/>
                <a:gd name="connsiteX55" fmla="*/ 1683262 w 2887840"/>
                <a:gd name="connsiteY55" fmla="*/ 35759 h 2556892"/>
                <a:gd name="connsiteX56" fmla="*/ 1777702 w 2887840"/>
                <a:gd name="connsiteY56" fmla="*/ 139274 h 2556892"/>
                <a:gd name="connsiteX57" fmla="*/ 1911938 w 2887840"/>
                <a:gd name="connsiteY57" fmla="*/ 215126 h 2556892"/>
                <a:gd name="connsiteX58" fmla="*/ 1955706 w 2887840"/>
                <a:gd name="connsiteY58" fmla="*/ 233819 h 2556892"/>
                <a:gd name="connsiteX59" fmla="*/ 1966643 w 2887840"/>
                <a:gd name="connsiteY59" fmla="*/ 230756 h 2556892"/>
                <a:gd name="connsiteX60" fmla="*/ 1969287 w 2887840"/>
                <a:gd name="connsiteY60" fmla="*/ 230053 h 2556892"/>
                <a:gd name="connsiteX61" fmla="*/ 2019050 w 2887840"/>
                <a:gd name="connsiteY61" fmla="*/ 186624 h 2556892"/>
                <a:gd name="connsiteX62" fmla="*/ 2082031 w 2887840"/>
                <a:gd name="connsiteY62" fmla="*/ 93762 h 2556892"/>
                <a:gd name="connsiteX63" fmla="*/ 2086941 w 2887840"/>
                <a:gd name="connsiteY63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52045 w 2887840"/>
                <a:gd name="connsiteY17" fmla="*/ 1122135 h 2556892"/>
                <a:gd name="connsiteX18" fmla="*/ 2869514 w 2887840"/>
                <a:gd name="connsiteY18" fmla="*/ 1265565 h 2556892"/>
                <a:gd name="connsiteX19" fmla="*/ 2879628 w 2887840"/>
                <a:gd name="connsiteY19" fmla="*/ 1355208 h 2556892"/>
                <a:gd name="connsiteX20" fmla="*/ 2886064 w 2887840"/>
                <a:gd name="connsiteY20" fmla="*/ 1424625 h 2556892"/>
                <a:gd name="connsiteX21" fmla="*/ 2872273 w 2887840"/>
                <a:gd name="connsiteY21" fmla="*/ 1444852 h 2556892"/>
                <a:gd name="connsiteX22" fmla="*/ 2447500 w 2887840"/>
                <a:gd name="connsiteY22" fmla="*/ 1641608 h 2556892"/>
                <a:gd name="connsiteX23" fmla="*/ 2446581 w 2887840"/>
                <a:gd name="connsiteY23" fmla="*/ 1783659 h 2556892"/>
                <a:gd name="connsiteX24" fmla="*/ 2451178 w 2887840"/>
                <a:gd name="connsiteY24" fmla="*/ 2127522 h 2556892"/>
                <a:gd name="connsiteX25" fmla="*/ 2457614 w 2887840"/>
                <a:gd name="connsiteY25" fmla="*/ 2556892 h 2556892"/>
                <a:gd name="connsiteX26" fmla="*/ 1261906 w 2887840"/>
                <a:gd name="connsiteY26" fmla="*/ 2556892 h 2556892"/>
                <a:gd name="connsiteX27" fmla="*/ 1281674 w 2887840"/>
                <a:gd name="connsiteY27" fmla="*/ 2299914 h 2556892"/>
                <a:gd name="connsiteX28" fmla="*/ 1306498 w 2887840"/>
                <a:gd name="connsiteY28" fmla="*/ 2083390 h 2556892"/>
                <a:gd name="connsiteX29" fmla="*/ 1330403 w 2887840"/>
                <a:gd name="connsiteY29" fmla="*/ 1927088 h 2556892"/>
                <a:gd name="connsiteX30" fmla="*/ 1372696 w 2887840"/>
                <a:gd name="connsiteY30" fmla="*/ 1718839 h 2556892"/>
                <a:gd name="connsiteX31" fmla="*/ 1406255 w 2887840"/>
                <a:gd name="connsiteY31" fmla="*/ 1619082 h 2556892"/>
                <a:gd name="connsiteX32" fmla="*/ 1413611 w 2887840"/>
                <a:gd name="connsiteY32" fmla="*/ 1591040 h 2556892"/>
                <a:gd name="connsiteX33" fmla="*/ 1319370 w 2887840"/>
                <a:gd name="connsiteY33" fmla="*/ 1212698 h 2556892"/>
                <a:gd name="connsiteX34" fmla="*/ 1287650 w 2887840"/>
                <a:gd name="connsiteY34" fmla="*/ 1086737 h 2556892"/>
                <a:gd name="connsiteX35" fmla="*/ 1126291 w 2887840"/>
                <a:gd name="connsiteY35" fmla="*/ 1342336 h 2556892"/>
                <a:gd name="connsiteX36" fmla="*/ 961255 w 2887840"/>
                <a:gd name="connsiteY36" fmla="*/ 1506453 h 2556892"/>
                <a:gd name="connsiteX37" fmla="*/ 764959 w 2887840"/>
                <a:gd name="connsiteY37" fmla="*/ 1636091 h 2556892"/>
                <a:gd name="connsiteX38" fmla="*/ 493729 w 2887840"/>
                <a:gd name="connsiteY38" fmla="*/ 1753318 h 2556892"/>
                <a:gd name="connsiteX39" fmla="*/ 271689 w 2887840"/>
                <a:gd name="connsiteY39" fmla="*/ 1791474 h 2556892"/>
                <a:gd name="connsiteX40" fmla="*/ 81829 w 2887840"/>
                <a:gd name="connsiteY40" fmla="*/ 1787336 h 2556892"/>
                <a:gd name="connsiteX41" fmla="*/ 0 w 2887840"/>
                <a:gd name="connsiteY41" fmla="*/ 1591499 h 2556892"/>
                <a:gd name="connsiteX42" fmla="*/ 47350 w 2887840"/>
                <a:gd name="connsiteY42" fmla="*/ 1572192 h 2556892"/>
                <a:gd name="connsiteX43" fmla="*/ 307087 w 2887840"/>
                <a:gd name="connsiteY43" fmla="*/ 1484387 h 2556892"/>
                <a:gd name="connsiteX44" fmla="*/ 416958 w 2887840"/>
                <a:gd name="connsiteY44" fmla="*/ 1438416 h 2556892"/>
                <a:gd name="connsiteX45" fmla="*/ 575558 w 2887840"/>
                <a:gd name="connsiteY45" fmla="*/ 1349692 h 2556892"/>
                <a:gd name="connsiteX46" fmla="*/ 782428 w 2887840"/>
                <a:gd name="connsiteY46" fmla="*/ 1212698 h 2556892"/>
                <a:gd name="connsiteX47" fmla="*/ 834835 w 2887840"/>
                <a:gd name="connsiteY47" fmla="*/ 1149718 h 2556892"/>
                <a:gd name="connsiteX48" fmla="*/ 1002629 w 2887840"/>
                <a:gd name="connsiteY48" fmla="*/ 829759 h 2556892"/>
                <a:gd name="connsiteX49" fmla="*/ 1144680 w 2887840"/>
                <a:gd name="connsiteY49" fmla="*/ 462450 h 2556892"/>
                <a:gd name="connsiteX50" fmla="*/ 1237082 w 2887840"/>
                <a:gd name="connsiteY50" fmla="*/ 327755 h 2556892"/>
                <a:gd name="connsiteX51" fmla="*/ 1397521 w 2887840"/>
                <a:gd name="connsiteY51" fmla="*/ 243628 h 2556892"/>
                <a:gd name="connsiteX52" fmla="*/ 1537732 w 2887840"/>
                <a:gd name="connsiteY52" fmla="*/ 170074 h 2556892"/>
                <a:gd name="connsiteX53" fmla="*/ 1592898 w 2887840"/>
                <a:gd name="connsiteY53" fmla="*/ 129160 h 2556892"/>
                <a:gd name="connsiteX54" fmla="*/ 1683262 w 2887840"/>
                <a:gd name="connsiteY54" fmla="*/ 35759 h 2556892"/>
                <a:gd name="connsiteX55" fmla="*/ 1777702 w 2887840"/>
                <a:gd name="connsiteY55" fmla="*/ 139274 h 2556892"/>
                <a:gd name="connsiteX56" fmla="*/ 1911938 w 2887840"/>
                <a:gd name="connsiteY56" fmla="*/ 215126 h 2556892"/>
                <a:gd name="connsiteX57" fmla="*/ 1955706 w 2887840"/>
                <a:gd name="connsiteY57" fmla="*/ 233819 h 2556892"/>
                <a:gd name="connsiteX58" fmla="*/ 1966643 w 2887840"/>
                <a:gd name="connsiteY58" fmla="*/ 230756 h 2556892"/>
                <a:gd name="connsiteX59" fmla="*/ 1969287 w 2887840"/>
                <a:gd name="connsiteY59" fmla="*/ 230053 h 2556892"/>
                <a:gd name="connsiteX60" fmla="*/ 2019050 w 2887840"/>
                <a:gd name="connsiteY60" fmla="*/ 186624 h 2556892"/>
                <a:gd name="connsiteX61" fmla="*/ 2082031 w 2887840"/>
                <a:gd name="connsiteY61" fmla="*/ 93762 h 2556892"/>
                <a:gd name="connsiteX62" fmla="*/ 2086941 w 2887840"/>
                <a:gd name="connsiteY62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69514 w 2887840"/>
                <a:gd name="connsiteY17" fmla="*/ 1265565 h 2556892"/>
                <a:gd name="connsiteX18" fmla="*/ 2879628 w 2887840"/>
                <a:gd name="connsiteY18" fmla="*/ 1355208 h 2556892"/>
                <a:gd name="connsiteX19" fmla="*/ 2886064 w 2887840"/>
                <a:gd name="connsiteY19" fmla="*/ 1424625 h 2556892"/>
                <a:gd name="connsiteX20" fmla="*/ 2872273 w 2887840"/>
                <a:gd name="connsiteY20" fmla="*/ 1444852 h 2556892"/>
                <a:gd name="connsiteX21" fmla="*/ 2447500 w 2887840"/>
                <a:gd name="connsiteY21" fmla="*/ 1641608 h 2556892"/>
                <a:gd name="connsiteX22" fmla="*/ 2446581 w 2887840"/>
                <a:gd name="connsiteY22" fmla="*/ 1783659 h 2556892"/>
                <a:gd name="connsiteX23" fmla="*/ 2451178 w 2887840"/>
                <a:gd name="connsiteY23" fmla="*/ 2127522 h 2556892"/>
                <a:gd name="connsiteX24" fmla="*/ 2457614 w 2887840"/>
                <a:gd name="connsiteY24" fmla="*/ 2556892 h 2556892"/>
                <a:gd name="connsiteX25" fmla="*/ 1261906 w 2887840"/>
                <a:gd name="connsiteY25" fmla="*/ 2556892 h 2556892"/>
                <a:gd name="connsiteX26" fmla="*/ 1281674 w 2887840"/>
                <a:gd name="connsiteY26" fmla="*/ 2299914 h 2556892"/>
                <a:gd name="connsiteX27" fmla="*/ 1306498 w 2887840"/>
                <a:gd name="connsiteY27" fmla="*/ 2083390 h 2556892"/>
                <a:gd name="connsiteX28" fmla="*/ 1330403 w 2887840"/>
                <a:gd name="connsiteY28" fmla="*/ 1927088 h 2556892"/>
                <a:gd name="connsiteX29" fmla="*/ 1372696 w 2887840"/>
                <a:gd name="connsiteY29" fmla="*/ 1718839 h 2556892"/>
                <a:gd name="connsiteX30" fmla="*/ 1406255 w 2887840"/>
                <a:gd name="connsiteY30" fmla="*/ 1619082 h 2556892"/>
                <a:gd name="connsiteX31" fmla="*/ 1413611 w 2887840"/>
                <a:gd name="connsiteY31" fmla="*/ 1591040 h 2556892"/>
                <a:gd name="connsiteX32" fmla="*/ 1319370 w 2887840"/>
                <a:gd name="connsiteY32" fmla="*/ 1212698 h 2556892"/>
                <a:gd name="connsiteX33" fmla="*/ 1287650 w 2887840"/>
                <a:gd name="connsiteY33" fmla="*/ 1086737 h 2556892"/>
                <a:gd name="connsiteX34" fmla="*/ 1126291 w 2887840"/>
                <a:gd name="connsiteY34" fmla="*/ 1342336 h 2556892"/>
                <a:gd name="connsiteX35" fmla="*/ 961255 w 2887840"/>
                <a:gd name="connsiteY35" fmla="*/ 1506453 h 2556892"/>
                <a:gd name="connsiteX36" fmla="*/ 764959 w 2887840"/>
                <a:gd name="connsiteY36" fmla="*/ 1636091 h 2556892"/>
                <a:gd name="connsiteX37" fmla="*/ 493729 w 2887840"/>
                <a:gd name="connsiteY37" fmla="*/ 1753318 h 2556892"/>
                <a:gd name="connsiteX38" fmla="*/ 271689 w 2887840"/>
                <a:gd name="connsiteY38" fmla="*/ 1791474 h 2556892"/>
                <a:gd name="connsiteX39" fmla="*/ 81829 w 2887840"/>
                <a:gd name="connsiteY39" fmla="*/ 1787336 h 2556892"/>
                <a:gd name="connsiteX40" fmla="*/ 0 w 2887840"/>
                <a:gd name="connsiteY40" fmla="*/ 1591499 h 2556892"/>
                <a:gd name="connsiteX41" fmla="*/ 47350 w 2887840"/>
                <a:gd name="connsiteY41" fmla="*/ 1572192 h 2556892"/>
                <a:gd name="connsiteX42" fmla="*/ 307087 w 2887840"/>
                <a:gd name="connsiteY42" fmla="*/ 1484387 h 2556892"/>
                <a:gd name="connsiteX43" fmla="*/ 416958 w 2887840"/>
                <a:gd name="connsiteY43" fmla="*/ 1438416 h 2556892"/>
                <a:gd name="connsiteX44" fmla="*/ 575558 w 2887840"/>
                <a:gd name="connsiteY44" fmla="*/ 1349692 h 2556892"/>
                <a:gd name="connsiteX45" fmla="*/ 782428 w 2887840"/>
                <a:gd name="connsiteY45" fmla="*/ 1212698 h 2556892"/>
                <a:gd name="connsiteX46" fmla="*/ 834835 w 2887840"/>
                <a:gd name="connsiteY46" fmla="*/ 1149718 h 2556892"/>
                <a:gd name="connsiteX47" fmla="*/ 1002629 w 2887840"/>
                <a:gd name="connsiteY47" fmla="*/ 829759 h 2556892"/>
                <a:gd name="connsiteX48" fmla="*/ 1144680 w 2887840"/>
                <a:gd name="connsiteY48" fmla="*/ 462450 h 2556892"/>
                <a:gd name="connsiteX49" fmla="*/ 1237082 w 2887840"/>
                <a:gd name="connsiteY49" fmla="*/ 327755 h 2556892"/>
                <a:gd name="connsiteX50" fmla="*/ 1397521 w 2887840"/>
                <a:gd name="connsiteY50" fmla="*/ 243628 h 2556892"/>
                <a:gd name="connsiteX51" fmla="*/ 1537732 w 2887840"/>
                <a:gd name="connsiteY51" fmla="*/ 170074 h 2556892"/>
                <a:gd name="connsiteX52" fmla="*/ 1592898 w 2887840"/>
                <a:gd name="connsiteY52" fmla="*/ 129160 h 2556892"/>
                <a:gd name="connsiteX53" fmla="*/ 1683262 w 2887840"/>
                <a:gd name="connsiteY53" fmla="*/ 35759 h 2556892"/>
                <a:gd name="connsiteX54" fmla="*/ 1777702 w 2887840"/>
                <a:gd name="connsiteY54" fmla="*/ 139274 h 2556892"/>
                <a:gd name="connsiteX55" fmla="*/ 1911938 w 2887840"/>
                <a:gd name="connsiteY55" fmla="*/ 215126 h 2556892"/>
                <a:gd name="connsiteX56" fmla="*/ 1955706 w 2887840"/>
                <a:gd name="connsiteY56" fmla="*/ 233819 h 2556892"/>
                <a:gd name="connsiteX57" fmla="*/ 1966643 w 2887840"/>
                <a:gd name="connsiteY57" fmla="*/ 230756 h 2556892"/>
                <a:gd name="connsiteX58" fmla="*/ 1969287 w 2887840"/>
                <a:gd name="connsiteY58" fmla="*/ 230053 h 2556892"/>
                <a:gd name="connsiteX59" fmla="*/ 2019050 w 2887840"/>
                <a:gd name="connsiteY59" fmla="*/ 186624 h 2556892"/>
                <a:gd name="connsiteX60" fmla="*/ 2082031 w 2887840"/>
                <a:gd name="connsiteY60" fmla="*/ 93762 h 2556892"/>
                <a:gd name="connsiteX61" fmla="*/ 2086941 w 2887840"/>
                <a:gd name="connsiteY61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1969287 w 2887840"/>
                <a:gd name="connsiteY57" fmla="*/ 230053 h 2556892"/>
                <a:gd name="connsiteX58" fmla="*/ 2019050 w 2887840"/>
                <a:gd name="connsiteY58" fmla="*/ 186624 h 2556892"/>
                <a:gd name="connsiteX59" fmla="*/ 2082031 w 2887840"/>
                <a:gd name="connsiteY59" fmla="*/ 93762 h 2556892"/>
                <a:gd name="connsiteX60" fmla="*/ 2086941 w 2887840"/>
                <a:gd name="connsiteY60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1966643 w 2887840"/>
                <a:gd name="connsiteY56" fmla="*/ 230756 h 2556892"/>
                <a:gd name="connsiteX57" fmla="*/ 2019050 w 2887840"/>
                <a:gd name="connsiteY57" fmla="*/ 186624 h 2556892"/>
                <a:gd name="connsiteX58" fmla="*/ 2082031 w 2887840"/>
                <a:gd name="connsiteY58" fmla="*/ 93762 h 2556892"/>
                <a:gd name="connsiteX59" fmla="*/ 2086941 w 2887840"/>
                <a:gd name="connsiteY59" fmla="*/ 0 h 2556892"/>
                <a:gd name="connsiteX0" fmla="*/ 2501286 w 2887840"/>
                <a:gd name="connsiteY0" fmla="*/ 1100528 h 2556892"/>
                <a:gd name="connsiteX1" fmla="*/ 2492092 w 2887840"/>
                <a:gd name="connsiteY1" fmla="*/ 1180518 h 2556892"/>
                <a:gd name="connsiteX2" fmla="*/ 2452097 w 2887840"/>
                <a:gd name="connsiteY2" fmla="*/ 1334981 h 2556892"/>
                <a:gd name="connsiteX3" fmla="*/ 2526110 w 2887840"/>
                <a:gd name="connsiteY3" fmla="*/ 1243499 h 2556892"/>
                <a:gd name="connsiteX4" fmla="*/ 2505883 w 2887840"/>
                <a:gd name="connsiteY4" fmla="*/ 1129031 h 2556892"/>
                <a:gd name="connsiteX5" fmla="*/ 2501286 w 2887840"/>
                <a:gd name="connsiteY5" fmla="*/ 1100528 h 2556892"/>
                <a:gd name="connsiteX6" fmla="*/ 2086941 w 2887840"/>
                <a:gd name="connsiteY6" fmla="*/ 0 h 2556892"/>
                <a:gd name="connsiteX7" fmla="*/ 2145931 w 2887840"/>
                <a:gd name="connsiteY7" fmla="*/ 92843 h 2556892"/>
                <a:gd name="connsiteX8" fmla="*/ 2145711 w 2887840"/>
                <a:gd name="connsiteY8" fmla="*/ 95772 h 2556892"/>
                <a:gd name="connsiteX9" fmla="*/ 2342226 w 2887840"/>
                <a:gd name="connsiteY9" fmla="*/ 146169 h 2556892"/>
                <a:gd name="connsiteX10" fmla="*/ 2509101 w 2887840"/>
                <a:gd name="connsiteY10" fmla="*/ 214666 h 2556892"/>
                <a:gd name="connsiteX11" fmla="*/ 2625868 w 2887840"/>
                <a:gd name="connsiteY11" fmla="*/ 296494 h 2556892"/>
                <a:gd name="connsiteX12" fmla="*/ 2692066 w 2887840"/>
                <a:gd name="connsiteY12" fmla="*/ 382460 h 2556892"/>
                <a:gd name="connsiteX13" fmla="*/ 2730222 w 2887840"/>
                <a:gd name="connsiteY13" fmla="*/ 459692 h 2556892"/>
                <a:gd name="connsiteX14" fmla="*/ 2761023 w 2887840"/>
                <a:gd name="connsiteY14" fmla="*/ 561747 h 2556892"/>
                <a:gd name="connsiteX15" fmla="*/ 2784008 w 2887840"/>
                <a:gd name="connsiteY15" fmla="*/ 666102 h 2556892"/>
                <a:gd name="connsiteX16" fmla="*/ 2829060 w 2887840"/>
                <a:gd name="connsiteY16" fmla="*/ 938251 h 2556892"/>
                <a:gd name="connsiteX17" fmla="*/ 2879628 w 2887840"/>
                <a:gd name="connsiteY17" fmla="*/ 1355208 h 2556892"/>
                <a:gd name="connsiteX18" fmla="*/ 2886064 w 2887840"/>
                <a:gd name="connsiteY18" fmla="*/ 1424625 h 2556892"/>
                <a:gd name="connsiteX19" fmla="*/ 2872273 w 2887840"/>
                <a:gd name="connsiteY19" fmla="*/ 1444852 h 2556892"/>
                <a:gd name="connsiteX20" fmla="*/ 2447500 w 2887840"/>
                <a:gd name="connsiteY20" fmla="*/ 1641608 h 2556892"/>
                <a:gd name="connsiteX21" fmla="*/ 2446581 w 2887840"/>
                <a:gd name="connsiteY21" fmla="*/ 1783659 h 2556892"/>
                <a:gd name="connsiteX22" fmla="*/ 2451178 w 2887840"/>
                <a:gd name="connsiteY22" fmla="*/ 2127522 h 2556892"/>
                <a:gd name="connsiteX23" fmla="*/ 2457614 w 2887840"/>
                <a:gd name="connsiteY23" fmla="*/ 2556892 h 2556892"/>
                <a:gd name="connsiteX24" fmla="*/ 1261906 w 2887840"/>
                <a:gd name="connsiteY24" fmla="*/ 2556892 h 2556892"/>
                <a:gd name="connsiteX25" fmla="*/ 1281674 w 2887840"/>
                <a:gd name="connsiteY25" fmla="*/ 2299914 h 2556892"/>
                <a:gd name="connsiteX26" fmla="*/ 1306498 w 2887840"/>
                <a:gd name="connsiteY26" fmla="*/ 2083390 h 2556892"/>
                <a:gd name="connsiteX27" fmla="*/ 1330403 w 2887840"/>
                <a:gd name="connsiteY27" fmla="*/ 1927088 h 2556892"/>
                <a:gd name="connsiteX28" fmla="*/ 1372696 w 2887840"/>
                <a:gd name="connsiteY28" fmla="*/ 1718839 h 2556892"/>
                <a:gd name="connsiteX29" fmla="*/ 1406255 w 2887840"/>
                <a:gd name="connsiteY29" fmla="*/ 1619082 h 2556892"/>
                <a:gd name="connsiteX30" fmla="*/ 1413611 w 2887840"/>
                <a:gd name="connsiteY30" fmla="*/ 1591040 h 2556892"/>
                <a:gd name="connsiteX31" fmla="*/ 1319370 w 2887840"/>
                <a:gd name="connsiteY31" fmla="*/ 1212698 h 2556892"/>
                <a:gd name="connsiteX32" fmla="*/ 1287650 w 2887840"/>
                <a:gd name="connsiteY32" fmla="*/ 1086737 h 2556892"/>
                <a:gd name="connsiteX33" fmla="*/ 1126291 w 2887840"/>
                <a:gd name="connsiteY33" fmla="*/ 1342336 h 2556892"/>
                <a:gd name="connsiteX34" fmla="*/ 961255 w 2887840"/>
                <a:gd name="connsiteY34" fmla="*/ 1506453 h 2556892"/>
                <a:gd name="connsiteX35" fmla="*/ 764959 w 2887840"/>
                <a:gd name="connsiteY35" fmla="*/ 1636091 h 2556892"/>
                <a:gd name="connsiteX36" fmla="*/ 493729 w 2887840"/>
                <a:gd name="connsiteY36" fmla="*/ 1753318 h 2556892"/>
                <a:gd name="connsiteX37" fmla="*/ 271689 w 2887840"/>
                <a:gd name="connsiteY37" fmla="*/ 1791474 h 2556892"/>
                <a:gd name="connsiteX38" fmla="*/ 81829 w 2887840"/>
                <a:gd name="connsiteY38" fmla="*/ 1787336 h 2556892"/>
                <a:gd name="connsiteX39" fmla="*/ 0 w 2887840"/>
                <a:gd name="connsiteY39" fmla="*/ 1591499 h 2556892"/>
                <a:gd name="connsiteX40" fmla="*/ 47350 w 2887840"/>
                <a:gd name="connsiteY40" fmla="*/ 1572192 h 2556892"/>
                <a:gd name="connsiteX41" fmla="*/ 307087 w 2887840"/>
                <a:gd name="connsiteY41" fmla="*/ 1484387 h 2556892"/>
                <a:gd name="connsiteX42" fmla="*/ 416958 w 2887840"/>
                <a:gd name="connsiteY42" fmla="*/ 1438416 h 2556892"/>
                <a:gd name="connsiteX43" fmla="*/ 575558 w 2887840"/>
                <a:gd name="connsiteY43" fmla="*/ 1349692 h 2556892"/>
                <a:gd name="connsiteX44" fmla="*/ 782428 w 2887840"/>
                <a:gd name="connsiteY44" fmla="*/ 1212698 h 2556892"/>
                <a:gd name="connsiteX45" fmla="*/ 834835 w 2887840"/>
                <a:gd name="connsiteY45" fmla="*/ 1149718 h 2556892"/>
                <a:gd name="connsiteX46" fmla="*/ 1002629 w 2887840"/>
                <a:gd name="connsiteY46" fmla="*/ 829759 h 2556892"/>
                <a:gd name="connsiteX47" fmla="*/ 1144680 w 2887840"/>
                <a:gd name="connsiteY47" fmla="*/ 462450 h 2556892"/>
                <a:gd name="connsiteX48" fmla="*/ 1237082 w 2887840"/>
                <a:gd name="connsiteY48" fmla="*/ 327755 h 2556892"/>
                <a:gd name="connsiteX49" fmla="*/ 1397521 w 2887840"/>
                <a:gd name="connsiteY49" fmla="*/ 243628 h 2556892"/>
                <a:gd name="connsiteX50" fmla="*/ 1537732 w 2887840"/>
                <a:gd name="connsiteY50" fmla="*/ 170074 h 2556892"/>
                <a:gd name="connsiteX51" fmla="*/ 1592898 w 2887840"/>
                <a:gd name="connsiteY51" fmla="*/ 129160 h 2556892"/>
                <a:gd name="connsiteX52" fmla="*/ 1683262 w 2887840"/>
                <a:gd name="connsiteY52" fmla="*/ 35759 h 2556892"/>
                <a:gd name="connsiteX53" fmla="*/ 1777702 w 2887840"/>
                <a:gd name="connsiteY53" fmla="*/ 139274 h 2556892"/>
                <a:gd name="connsiteX54" fmla="*/ 1911938 w 2887840"/>
                <a:gd name="connsiteY54" fmla="*/ 215126 h 2556892"/>
                <a:gd name="connsiteX55" fmla="*/ 1955706 w 2887840"/>
                <a:gd name="connsiteY55" fmla="*/ 233819 h 2556892"/>
                <a:gd name="connsiteX56" fmla="*/ 2019050 w 2887840"/>
                <a:gd name="connsiteY56" fmla="*/ 186624 h 2556892"/>
                <a:gd name="connsiteX57" fmla="*/ 2082031 w 2887840"/>
                <a:gd name="connsiteY57" fmla="*/ 93762 h 2556892"/>
                <a:gd name="connsiteX58" fmla="*/ 2086941 w 2887840"/>
                <a:gd name="connsiteY58" fmla="*/ 0 h 255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87840" h="2556892">
                  <a:moveTo>
                    <a:pt x="2501286" y="1100528"/>
                  </a:moveTo>
                  <a:cubicBezTo>
                    <a:pt x="2503585" y="1125353"/>
                    <a:pt x="2496229" y="1152936"/>
                    <a:pt x="2492092" y="1180518"/>
                  </a:cubicBezTo>
                  <a:cubicBezTo>
                    <a:pt x="2483894" y="1219593"/>
                    <a:pt x="2453016" y="1315367"/>
                    <a:pt x="2452097" y="1334981"/>
                  </a:cubicBezTo>
                  <a:cubicBezTo>
                    <a:pt x="2457767" y="1345478"/>
                    <a:pt x="2517146" y="1277824"/>
                    <a:pt x="2526110" y="1243499"/>
                  </a:cubicBezTo>
                  <a:cubicBezTo>
                    <a:pt x="2521513" y="1204883"/>
                    <a:pt x="2511860" y="1167187"/>
                    <a:pt x="2505883" y="1129031"/>
                  </a:cubicBezTo>
                  <a:cubicBezTo>
                    <a:pt x="2504044" y="1118917"/>
                    <a:pt x="2502665" y="1108803"/>
                    <a:pt x="2501286" y="1100528"/>
                  </a:cubicBezTo>
                  <a:close/>
                  <a:moveTo>
                    <a:pt x="2086941" y="0"/>
                  </a:moveTo>
                  <a:cubicBezTo>
                    <a:pt x="2112225" y="34478"/>
                    <a:pt x="2120647" y="62502"/>
                    <a:pt x="2145931" y="92843"/>
                  </a:cubicBezTo>
                  <a:cubicBezTo>
                    <a:pt x="2145858" y="93819"/>
                    <a:pt x="2145784" y="94796"/>
                    <a:pt x="2145711" y="95772"/>
                  </a:cubicBezTo>
                  <a:lnTo>
                    <a:pt x="2342226" y="146169"/>
                  </a:lnTo>
                  <a:cubicBezTo>
                    <a:pt x="2401299" y="164557"/>
                    <a:pt x="2455315" y="186164"/>
                    <a:pt x="2509101" y="214666"/>
                  </a:cubicBezTo>
                  <a:cubicBezTo>
                    <a:pt x="2551854" y="237192"/>
                    <a:pt x="2590470" y="264774"/>
                    <a:pt x="2625868" y="296494"/>
                  </a:cubicBezTo>
                  <a:cubicBezTo>
                    <a:pt x="2652991" y="320399"/>
                    <a:pt x="2673678" y="350740"/>
                    <a:pt x="2692066" y="382460"/>
                  </a:cubicBezTo>
                  <a:cubicBezTo>
                    <a:pt x="2706317" y="407285"/>
                    <a:pt x="2719649" y="432569"/>
                    <a:pt x="2730222" y="459692"/>
                  </a:cubicBezTo>
                  <a:cubicBezTo>
                    <a:pt x="2743094" y="492791"/>
                    <a:pt x="2751829" y="527269"/>
                    <a:pt x="2761023" y="561747"/>
                  </a:cubicBezTo>
                  <a:cubicBezTo>
                    <a:pt x="2770217" y="596226"/>
                    <a:pt x="2777572" y="631164"/>
                    <a:pt x="2784008" y="666102"/>
                  </a:cubicBezTo>
                  <a:cubicBezTo>
                    <a:pt x="2795347" y="728853"/>
                    <a:pt x="2817721" y="862246"/>
                    <a:pt x="2829060" y="938251"/>
                  </a:cubicBezTo>
                  <a:cubicBezTo>
                    <a:pt x="2844997" y="1053102"/>
                    <a:pt x="2870127" y="1274146"/>
                    <a:pt x="2879628" y="1355208"/>
                  </a:cubicBezTo>
                  <a:cubicBezTo>
                    <a:pt x="2881467" y="1378194"/>
                    <a:pt x="2884225" y="1401179"/>
                    <a:pt x="2886064" y="1424625"/>
                  </a:cubicBezTo>
                  <a:cubicBezTo>
                    <a:pt x="2886983" y="1435658"/>
                    <a:pt x="2893905" y="1425846"/>
                    <a:pt x="2872273" y="1444852"/>
                  </a:cubicBezTo>
                  <a:cubicBezTo>
                    <a:pt x="2792625" y="1514831"/>
                    <a:pt x="2558423" y="1615120"/>
                    <a:pt x="2447500" y="1641608"/>
                  </a:cubicBezTo>
                  <a:cubicBezTo>
                    <a:pt x="2444282" y="1688958"/>
                    <a:pt x="2445201" y="1736308"/>
                    <a:pt x="2446581" y="1783659"/>
                  </a:cubicBezTo>
                  <a:cubicBezTo>
                    <a:pt x="2449339" y="1898127"/>
                    <a:pt x="2449799" y="2013054"/>
                    <a:pt x="2451178" y="2127522"/>
                  </a:cubicBezTo>
                  <a:cubicBezTo>
                    <a:pt x="2453017" y="2270492"/>
                    <a:pt x="2455315" y="2413922"/>
                    <a:pt x="2457614" y="2556892"/>
                  </a:cubicBezTo>
                  <a:lnTo>
                    <a:pt x="1261906" y="2556892"/>
                  </a:lnTo>
                  <a:cubicBezTo>
                    <a:pt x="1266043" y="2470926"/>
                    <a:pt x="1274318" y="2385420"/>
                    <a:pt x="1281674" y="2299914"/>
                  </a:cubicBezTo>
                  <a:cubicBezTo>
                    <a:pt x="1287650" y="2227739"/>
                    <a:pt x="1298223" y="2155565"/>
                    <a:pt x="1306498" y="2083390"/>
                  </a:cubicBezTo>
                  <a:cubicBezTo>
                    <a:pt x="1312474" y="2030983"/>
                    <a:pt x="1321668" y="1979036"/>
                    <a:pt x="1330403" y="1927088"/>
                  </a:cubicBezTo>
                  <a:cubicBezTo>
                    <a:pt x="1341896" y="1857212"/>
                    <a:pt x="1354308" y="1787336"/>
                    <a:pt x="1372696" y="1718839"/>
                  </a:cubicBezTo>
                  <a:cubicBezTo>
                    <a:pt x="1381891" y="1685281"/>
                    <a:pt x="1394762" y="1652181"/>
                    <a:pt x="1406255" y="1619082"/>
                  </a:cubicBezTo>
                  <a:cubicBezTo>
                    <a:pt x="1409473" y="1609888"/>
                    <a:pt x="1413151" y="1600694"/>
                    <a:pt x="1413611" y="1591040"/>
                  </a:cubicBezTo>
                  <a:cubicBezTo>
                    <a:pt x="1399130" y="1523309"/>
                    <a:pt x="1338908" y="1293377"/>
                    <a:pt x="1319370" y="1212698"/>
                  </a:cubicBezTo>
                  <a:cubicBezTo>
                    <a:pt x="1298377" y="1128648"/>
                    <a:pt x="1309837" y="1152574"/>
                    <a:pt x="1287650" y="1086737"/>
                  </a:cubicBezTo>
                  <a:cubicBezTo>
                    <a:pt x="1255470" y="1108343"/>
                    <a:pt x="1180690" y="1272383"/>
                    <a:pt x="1126291" y="1342336"/>
                  </a:cubicBezTo>
                  <a:cubicBezTo>
                    <a:pt x="1071892" y="1412289"/>
                    <a:pt x="1021477" y="1457494"/>
                    <a:pt x="961255" y="1506453"/>
                  </a:cubicBezTo>
                  <a:cubicBezTo>
                    <a:pt x="901033" y="1555412"/>
                    <a:pt x="842880" y="1594947"/>
                    <a:pt x="764959" y="1636091"/>
                  </a:cubicBezTo>
                  <a:cubicBezTo>
                    <a:pt x="687038" y="1677235"/>
                    <a:pt x="575941" y="1727421"/>
                    <a:pt x="493729" y="1753318"/>
                  </a:cubicBezTo>
                  <a:cubicBezTo>
                    <a:pt x="411517" y="1779215"/>
                    <a:pt x="340517" y="1788699"/>
                    <a:pt x="271689" y="1791474"/>
                  </a:cubicBezTo>
                  <a:cubicBezTo>
                    <a:pt x="193046" y="1794645"/>
                    <a:pt x="184572" y="1800678"/>
                    <a:pt x="81829" y="1787336"/>
                  </a:cubicBezTo>
                  <a:cubicBezTo>
                    <a:pt x="64513" y="1751862"/>
                    <a:pt x="5747" y="1627356"/>
                    <a:pt x="0" y="1591499"/>
                  </a:cubicBezTo>
                  <a:cubicBezTo>
                    <a:pt x="12412" y="1576329"/>
                    <a:pt x="31260" y="1577249"/>
                    <a:pt x="47350" y="1572192"/>
                  </a:cubicBezTo>
                  <a:cubicBezTo>
                    <a:pt x="134695" y="1545069"/>
                    <a:pt x="222040" y="1518865"/>
                    <a:pt x="307087" y="1484387"/>
                  </a:cubicBezTo>
                  <a:cubicBezTo>
                    <a:pt x="368688" y="1462091"/>
                    <a:pt x="372213" y="1460865"/>
                    <a:pt x="416958" y="1438416"/>
                  </a:cubicBezTo>
                  <a:cubicBezTo>
                    <a:pt x="461703" y="1415967"/>
                    <a:pt x="524530" y="1382331"/>
                    <a:pt x="575558" y="1349692"/>
                  </a:cubicBezTo>
                  <a:cubicBezTo>
                    <a:pt x="645434" y="1305100"/>
                    <a:pt x="714391" y="1259588"/>
                    <a:pt x="782428" y="1212698"/>
                  </a:cubicBezTo>
                  <a:cubicBezTo>
                    <a:pt x="807252" y="1195689"/>
                    <a:pt x="820584" y="1172703"/>
                    <a:pt x="834835" y="1149718"/>
                  </a:cubicBezTo>
                  <a:cubicBezTo>
                    <a:pt x="871535" y="1085895"/>
                    <a:pt x="950988" y="944304"/>
                    <a:pt x="1002629" y="829759"/>
                  </a:cubicBezTo>
                  <a:cubicBezTo>
                    <a:pt x="1054270" y="715214"/>
                    <a:pt x="1113100" y="581094"/>
                    <a:pt x="1144680" y="462450"/>
                  </a:cubicBezTo>
                  <a:cubicBezTo>
                    <a:pt x="1158471" y="405906"/>
                    <a:pt x="1188812" y="361773"/>
                    <a:pt x="1237082" y="327755"/>
                  </a:cubicBezTo>
                  <a:cubicBezTo>
                    <a:pt x="1287190" y="292357"/>
                    <a:pt x="1343734" y="271210"/>
                    <a:pt x="1397521" y="243628"/>
                  </a:cubicBezTo>
                  <a:cubicBezTo>
                    <a:pt x="1444411" y="219263"/>
                    <a:pt x="1493140" y="198576"/>
                    <a:pt x="1537732" y="170074"/>
                  </a:cubicBezTo>
                  <a:cubicBezTo>
                    <a:pt x="1557040" y="157662"/>
                    <a:pt x="1576808" y="145709"/>
                    <a:pt x="1592898" y="129160"/>
                  </a:cubicBezTo>
                  <a:cubicBezTo>
                    <a:pt x="1617153" y="106774"/>
                    <a:pt x="1662455" y="64053"/>
                    <a:pt x="1683262" y="35759"/>
                  </a:cubicBezTo>
                  <a:cubicBezTo>
                    <a:pt x="1706567" y="67425"/>
                    <a:pt x="1739589" y="109380"/>
                    <a:pt x="1777702" y="139274"/>
                  </a:cubicBezTo>
                  <a:cubicBezTo>
                    <a:pt x="1815815" y="169168"/>
                    <a:pt x="1865507" y="193060"/>
                    <a:pt x="1911938" y="215126"/>
                  </a:cubicBezTo>
                  <a:lnTo>
                    <a:pt x="1955706" y="233819"/>
                  </a:lnTo>
                  <a:lnTo>
                    <a:pt x="2019050" y="186624"/>
                  </a:lnTo>
                  <a:cubicBezTo>
                    <a:pt x="2045714" y="159501"/>
                    <a:pt x="2065021" y="127321"/>
                    <a:pt x="2082031" y="93762"/>
                  </a:cubicBezTo>
                  <a:cubicBezTo>
                    <a:pt x="2092758" y="60893"/>
                    <a:pt x="2076291" y="153"/>
                    <a:pt x="2086941" y="0"/>
                  </a:cubicBezTo>
                  <a:close/>
                </a:path>
              </a:pathLst>
            </a:custGeom>
            <a:solidFill>
              <a:schemeClr val="bg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44E345B-EF3B-C331-37EF-AEA1E5E0FF92}"/>
                </a:ext>
              </a:extLst>
            </p:cNvPr>
            <p:cNvSpPr/>
            <p:nvPr/>
          </p:nvSpPr>
          <p:spPr>
            <a:xfrm>
              <a:off x="9497016" y="4025235"/>
              <a:ext cx="1206042" cy="2498068"/>
            </a:xfrm>
            <a:custGeom>
              <a:avLst/>
              <a:gdLst>
                <a:gd name="connsiteX0" fmla="*/ 883564 w 1206042"/>
                <a:gd name="connsiteY0" fmla="*/ 35398 h 2498067"/>
                <a:gd name="connsiteX1" fmla="*/ 894138 w 1206042"/>
                <a:gd name="connsiteY1" fmla="*/ 45511 h 2498067"/>
                <a:gd name="connsiteX2" fmla="*/ 910687 w 1206042"/>
                <a:gd name="connsiteY2" fmla="*/ 59303 h 2498067"/>
                <a:gd name="connsiteX3" fmla="*/ 1051818 w 1206042"/>
                <a:gd name="connsiteY3" fmla="*/ 291457 h 2498067"/>
                <a:gd name="connsiteX4" fmla="*/ 1185134 w 1206042"/>
                <a:gd name="connsiteY4" fmla="*/ 746570 h 2498067"/>
                <a:gd name="connsiteX5" fmla="*/ 1205361 w 1206042"/>
                <a:gd name="connsiteY5" fmla="*/ 1137324 h 2498067"/>
                <a:gd name="connsiteX6" fmla="*/ 1192490 w 1206042"/>
                <a:gd name="connsiteY6" fmla="*/ 1242138 h 2498067"/>
                <a:gd name="connsiteX7" fmla="*/ 1192030 w 1206042"/>
                <a:gd name="connsiteY7" fmla="*/ 1259148 h 2498067"/>
                <a:gd name="connsiteX8" fmla="*/ 1191570 w 1206042"/>
                <a:gd name="connsiteY8" fmla="*/ 1287190 h 2498067"/>
                <a:gd name="connsiteX9" fmla="*/ 1192490 w 1206042"/>
                <a:gd name="connsiteY9" fmla="*/ 1413610 h 2498067"/>
                <a:gd name="connsiteX10" fmla="*/ 1192490 w 1206042"/>
                <a:gd name="connsiteY10" fmla="*/ 1555201 h 2498067"/>
                <a:gd name="connsiteX11" fmla="*/ 1185594 w 1206042"/>
                <a:gd name="connsiteY11" fmla="*/ 1582784 h 2498067"/>
                <a:gd name="connsiteX12" fmla="*/ 1184675 w 1206042"/>
                <a:gd name="connsiteY12" fmla="*/ 1724835 h 2498067"/>
                <a:gd name="connsiteX13" fmla="*/ 1189272 w 1206042"/>
                <a:gd name="connsiteY13" fmla="*/ 2068698 h 2498067"/>
                <a:gd name="connsiteX14" fmla="*/ 1195708 w 1206042"/>
                <a:gd name="connsiteY14" fmla="*/ 2498068 h 2498067"/>
                <a:gd name="connsiteX15" fmla="*/ 0 w 1206042"/>
                <a:gd name="connsiteY15" fmla="*/ 2498068 h 2498067"/>
                <a:gd name="connsiteX16" fmla="*/ 19768 w 1206042"/>
                <a:gd name="connsiteY16" fmla="*/ 2241090 h 2498067"/>
                <a:gd name="connsiteX17" fmla="*/ 44592 w 1206042"/>
                <a:gd name="connsiteY17" fmla="*/ 2024566 h 2498067"/>
                <a:gd name="connsiteX18" fmla="*/ 68497 w 1206042"/>
                <a:gd name="connsiteY18" fmla="*/ 1868264 h 2498067"/>
                <a:gd name="connsiteX19" fmla="*/ 110790 w 1206042"/>
                <a:gd name="connsiteY19" fmla="*/ 1660015 h 2498067"/>
                <a:gd name="connsiteX20" fmla="*/ 144349 w 1206042"/>
                <a:gd name="connsiteY20" fmla="*/ 1560258 h 2498067"/>
                <a:gd name="connsiteX21" fmla="*/ 151705 w 1206042"/>
                <a:gd name="connsiteY21" fmla="*/ 1532216 h 2498067"/>
                <a:gd name="connsiteX22" fmla="*/ 154923 w 1206042"/>
                <a:gd name="connsiteY22" fmla="*/ 1504173 h 2498067"/>
                <a:gd name="connsiteX23" fmla="*/ 224799 w 1206042"/>
                <a:gd name="connsiteY23" fmla="*/ 1231105 h 2498067"/>
                <a:gd name="connsiteX24" fmla="*/ 265253 w 1206042"/>
                <a:gd name="connsiteY24" fmla="*/ 939649 h 2498067"/>
                <a:gd name="connsiteX25" fmla="*/ 286400 w 1206042"/>
                <a:gd name="connsiteY25" fmla="*/ 758063 h 2498067"/>
                <a:gd name="connsiteX26" fmla="*/ 309385 w 1206042"/>
                <a:gd name="connsiteY26" fmla="*/ 526828 h 2498067"/>
                <a:gd name="connsiteX27" fmla="*/ 321338 w 1206042"/>
                <a:gd name="connsiteY27" fmla="*/ 390754 h 2498067"/>
                <a:gd name="connsiteX28" fmla="*/ 325016 w 1206042"/>
                <a:gd name="connsiteY28" fmla="*/ 325935 h 2498067"/>
                <a:gd name="connsiteX29" fmla="*/ 328693 w 1206042"/>
                <a:gd name="connsiteY29" fmla="*/ 124122 h 2498067"/>
                <a:gd name="connsiteX30" fmla="*/ 331911 w 1206042"/>
                <a:gd name="connsiteY30" fmla="*/ 70336 h 2498067"/>
                <a:gd name="connsiteX31" fmla="*/ 397650 w 1206042"/>
                <a:gd name="connsiteY31" fmla="*/ 0 h 2498067"/>
                <a:gd name="connsiteX32" fmla="*/ 407304 w 1206042"/>
                <a:gd name="connsiteY32" fmla="*/ 17929 h 2498067"/>
                <a:gd name="connsiteX33" fmla="*/ 410522 w 1206042"/>
                <a:gd name="connsiteY33" fmla="*/ 74013 h 2498067"/>
                <a:gd name="connsiteX34" fmla="*/ 415119 w 1206042"/>
                <a:gd name="connsiteY34" fmla="*/ 255599 h 2498067"/>
                <a:gd name="connsiteX35" fmla="*/ 422474 w 1206042"/>
                <a:gd name="connsiteY35" fmla="*/ 566823 h 2498067"/>
                <a:gd name="connsiteX36" fmla="*/ 424773 w 1206042"/>
                <a:gd name="connsiteY36" fmla="*/ 664282 h 2498067"/>
                <a:gd name="connsiteX37" fmla="*/ 442242 w 1206042"/>
                <a:gd name="connsiteY37" fmla="*/ 683130 h 2498067"/>
                <a:gd name="connsiteX38" fmla="*/ 608197 w 1206042"/>
                <a:gd name="connsiteY38" fmla="*/ 685888 h 2498067"/>
                <a:gd name="connsiteX39" fmla="*/ 842190 w 1206042"/>
                <a:gd name="connsiteY39" fmla="*/ 677154 h 2498067"/>
                <a:gd name="connsiteX40" fmla="*/ 1046761 w 1206042"/>
                <a:gd name="connsiteY40" fmla="*/ 662443 h 2498067"/>
                <a:gd name="connsiteX41" fmla="*/ 1062392 w 1206042"/>
                <a:gd name="connsiteY41" fmla="*/ 638538 h 2498067"/>
                <a:gd name="connsiteX42" fmla="*/ 992515 w 1206042"/>
                <a:gd name="connsiteY42" fmla="*/ 414659 h 2498067"/>
                <a:gd name="connsiteX43" fmla="*/ 896896 w 1206042"/>
                <a:gd name="connsiteY43" fmla="*/ 110790 h 2498067"/>
                <a:gd name="connsiteX44" fmla="*/ 878507 w 1206042"/>
                <a:gd name="connsiteY44" fmla="*/ 55625 h 2498067"/>
                <a:gd name="connsiteX45" fmla="*/ 883564 w 1206042"/>
                <a:gd name="connsiteY45" fmla="*/ 35398 h 2498067"/>
                <a:gd name="connsiteX0" fmla="*/ 883564 w 1281045"/>
                <a:gd name="connsiteY0" fmla="*/ 35398 h 2498068"/>
                <a:gd name="connsiteX1" fmla="*/ 894138 w 1281045"/>
                <a:gd name="connsiteY1" fmla="*/ 45511 h 2498068"/>
                <a:gd name="connsiteX2" fmla="*/ 910687 w 1281045"/>
                <a:gd name="connsiteY2" fmla="*/ 59303 h 2498068"/>
                <a:gd name="connsiteX3" fmla="*/ 1051818 w 1281045"/>
                <a:gd name="connsiteY3" fmla="*/ 291457 h 2498068"/>
                <a:gd name="connsiteX4" fmla="*/ 1185134 w 1281045"/>
                <a:gd name="connsiteY4" fmla="*/ 746570 h 2498068"/>
                <a:gd name="connsiteX5" fmla="*/ 1205361 w 1281045"/>
                <a:gd name="connsiteY5" fmla="*/ 1137324 h 2498068"/>
                <a:gd name="connsiteX6" fmla="*/ 1192490 w 1281045"/>
                <a:gd name="connsiteY6" fmla="*/ 1242138 h 2498068"/>
                <a:gd name="connsiteX7" fmla="*/ 1192030 w 1281045"/>
                <a:gd name="connsiteY7" fmla="*/ 1259148 h 2498068"/>
                <a:gd name="connsiteX8" fmla="*/ 1191570 w 1281045"/>
                <a:gd name="connsiteY8" fmla="*/ 1287190 h 2498068"/>
                <a:gd name="connsiteX9" fmla="*/ 1192490 w 1281045"/>
                <a:gd name="connsiteY9" fmla="*/ 1413610 h 2498068"/>
                <a:gd name="connsiteX10" fmla="*/ 1192490 w 1281045"/>
                <a:gd name="connsiteY10" fmla="*/ 1555201 h 2498068"/>
                <a:gd name="connsiteX11" fmla="*/ 1185594 w 1281045"/>
                <a:gd name="connsiteY11" fmla="*/ 1582784 h 2498068"/>
                <a:gd name="connsiteX12" fmla="*/ 1184675 w 1281045"/>
                <a:gd name="connsiteY12" fmla="*/ 1724835 h 2498068"/>
                <a:gd name="connsiteX13" fmla="*/ 1195708 w 1281045"/>
                <a:gd name="connsiteY13" fmla="*/ 2498068 h 2498068"/>
                <a:gd name="connsiteX14" fmla="*/ 0 w 1281045"/>
                <a:gd name="connsiteY14" fmla="*/ 2498068 h 2498068"/>
                <a:gd name="connsiteX15" fmla="*/ 19768 w 1281045"/>
                <a:gd name="connsiteY15" fmla="*/ 2241090 h 2498068"/>
                <a:gd name="connsiteX16" fmla="*/ 44592 w 1281045"/>
                <a:gd name="connsiteY16" fmla="*/ 2024566 h 2498068"/>
                <a:gd name="connsiteX17" fmla="*/ 68497 w 1281045"/>
                <a:gd name="connsiteY17" fmla="*/ 1868264 h 2498068"/>
                <a:gd name="connsiteX18" fmla="*/ 110790 w 1281045"/>
                <a:gd name="connsiteY18" fmla="*/ 1660015 h 2498068"/>
                <a:gd name="connsiteX19" fmla="*/ 144349 w 1281045"/>
                <a:gd name="connsiteY19" fmla="*/ 1560258 h 2498068"/>
                <a:gd name="connsiteX20" fmla="*/ 151705 w 1281045"/>
                <a:gd name="connsiteY20" fmla="*/ 1532216 h 2498068"/>
                <a:gd name="connsiteX21" fmla="*/ 154923 w 1281045"/>
                <a:gd name="connsiteY21" fmla="*/ 1504173 h 2498068"/>
                <a:gd name="connsiteX22" fmla="*/ 224799 w 1281045"/>
                <a:gd name="connsiteY22" fmla="*/ 1231105 h 2498068"/>
                <a:gd name="connsiteX23" fmla="*/ 265253 w 1281045"/>
                <a:gd name="connsiteY23" fmla="*/ 939649 h 2498068"/>
                <a:gd name="connsiteX24" fmla="*/ 286400 w 1281045"/>
                <a:gd name="connsiteY24" fmla="*/ 758063 h 2498068"/>
                <a:gd name="connsiteX25" fmla="*/ 309385 w 1281045"/>
                <a:gd name="connsiteY25" fmla="*/ 526828 h 2498068"/>
                <a:gd name="connsiteX26" fmla="*/ 321338 w 1281045"/>
                <a:gd name="connsiteY26" fmla="*/ 390754 h 2498068"/>
                <a:gd name="connsiteX27" fmla="*/ 325016 w 1281045"/>
                <a:gd name="connsiteY27" fmla="*/ 325935 h 2498068"/>
                <a:gd name="connsiteX28" fmla="*/ 328693 w 1281045"/>
                <a:gd name="connsiteY28" fmla="*/ 124122 h 2498068"/>
                <a:gd name="connsiteX29" fmla="*/ 331911 w 1281045"/>
                <a:gd name="connsiteY29" fmla="*/ 70336 h 2498068"/>
                <a:gd name="connsiteX30" fmla="*/ 397650 w 1281045"/>
                <a:gd name="connsiteY30" fmla="*/ 0 h 2498068"/>
                <a:gd name="connsiteX31" fmla="*/ 407304 w 1281045"/>
                <a:gd name="connsiteY31" fmla="*/ 17929 h 2498068"/>
                <a:gd name="connsiteX32" fmla="*/ 410522 w 1281045"/>
                <a:gd name="connsiteY32" fmla="*/ 74013 h 2498068"/>
                <a:gd name="connsiteX33" fmla="*/ 415119 w 1281045"/>
                <a:gd name="connsiteY33" fmla="*/ 255599 h 2498068"/>
                <a:gd name="connsiteX34" fmla="*/ 422474 w 1281045"/>
                <a:gd name="connsiteY34" fmla="*/ 566823 h 2498068"/>
                <a:gd name="connsiteX35" fmla="*/ 424773 w 1281045"/>
                <a:gd name="connsiteY35" fmla="*/ 664282 h 2498068"/>
                <a:gd name="connsiteX36" fmla="*/ 442242 w 1281045"/>
                <a:gd name="connsiteY36" fmla="*/ 683130 h 2498068"/>
                <a:gd name="connsiteX37" fmla="*/ 608197 w 1281045"/>
                <a:gd name="connsiteY37" fmla="*/ 685888 h 2498068"/>
                <a:gd name="connsiteX38" fmla="*/ 842190 w 1281045"/>
                <a:gd name="connsiteY38" fmla="*/ 677154 h 2498068"/>
                <a:gd name="connsiteX39" fmla="*/ 1046761 w 1281045"/>
                <a:gd name="connsiteY39" fmla="*/ 662443 h 2498068"/>
                <a:gd name="connsiteX40" fmla="*/ 1062392 w 1281045"/>
                <a:gd name="connsiteY40" fmla="*/ 638538 h 2498068"/>
                <a:gd name="connsiteX41" fmla="*/ 992515 w 1281045"/>
                <a:gd name="connsiteY41" fmla="*/ 414659 h 2498068"/>
                <a:gd name="connsiteX42" fmla="*/ 896896 w 1281045"/>
                <a:gd name="connsiteY42" fmla="*/ 110790 h 2498068"/>
                <a:gd name="connsiteX43" fmla="*/ 878507 w 1281045"/>
                <a:gd name="connsiteY43" fmla="*/ 55625 h 2498068"/>
                <a:gd name="connsiteX44" fmla="*/ 883564 w 1281045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1705 w 1206042"/>
                <a:gd name="connsiteY20" fmla="*/ 1532216 h 2498068"/>
                <a:gd name="connsiteX21" fmla="*/ 154923 w 1206042"/>
                <a:gd name="connsiteY21" fmla="*/ 1504173 h 2498068"/>
                <a:gd name="connsiteX22" fmla="*/ 224799 w 1206042"/>
                <a:gd name="connsiteY22" fmla="*/ 1231105 h 2498068"/>
                <a:gd name="connsiteX23" fmla="*/ 265253 w 1206042"/>
                <a:gd name="connsiteY23" fmla="*/ 939649 h 2498068"/>
                <a:gd name="connsiteX24" fmla="*/ 286400 w 1206042"/>
                <a:gd name="connsiteY24" fmla="*/ 758063 h 2498068"/>
                <a:gd name="connsiteX25" fmla="*/ 309385 w 1206042"/>
                <a:gd name="connsiteY25" fmla="*/ 526828 h 2498068"/>
                <a:gd name="connsiteX26" fmla="*/ 321338 w 1206042"/>
                <a:gd name="connsiteY26" fmla="*/ 390754 h 2498068"/>
                <a:gd name="connsiteX27" fmla="*/ 325016 w 1206042"/>
                <a:gd name="connsiteY27" fmla="*/ 325935 h 2498068"/>
                <a:gd name="connsiteX28" fmla="*/ 328693 w 1206042"/>
                <a:gd name="connsiteY28" fmla="*/ 124122 h 2498068"/>
                <a:gd name="connsiteX29" fmla="*/ 331911 w 1206042"/>
                <a:gd name="connsiteY29" fmla="*/ 70336 h 2498068"/>
                <a:gd name="connsiteX30" fmla="*/ 397650 w 1206042"/>
                <a:gd name="connsiteY30" fmla="*/ 0 h 2498068"/>
                <a:gd name="connsiteX31" fmla="*/ 407304 w 1206042"/>
                <a:gd name="connsiteY31" fmla="*/ 17929 h 2498068"/>
                <a:gd name="connsiteX32" fmla="*/ 410522 w 1206042"/>
                <a:gd name="connsiteY32" fmla="*/ 74013 h 2498068"/>
                <a:gd name="connsiteX33" fmla="*/ 415119 w 1206042"/>
                <a:gd name="connsiteY33" fmla="*/ 255599 h 2498068"/>
                <a:gd name="connsiteX34" fmla="*/ 422474 w 1206042"/>
                <a:gd name="connsiteY34" fmla="*/ 566823 h 2498068"/>
                <a:gd name="connsiteX35" fmla="*/ 424773 w 1206042"/>
                <a:gd name="connsiteY35" fmla="*/ 664282 h 2498068"/>
                <a:gd name="connsiteX36" fmla="*/ 442242 w 1206042"/>
                <a:gd name="connsiteY36" fmla="*/ 683130 h 2498068"/>
                <a:gd name="connsiteX37" fmla="*/ 608197 w 1206042"/>
                <a:gd name="connsiteY37" fmla="*/ 685888 h 2498068"/>
                <a:gd name="connsiteX38" fmla="*/ 842190 w 1206042"/>
                <a:gd name="connsiteY38" fmla="*/ 677154 h 2498068"/>
                <a:gd name="connsiteX39" fmla="*/ 1046761 w 1206042"/>
                <a:gd name="connsiteY39" fmla="*/ 662443 h 2498068"/>
                <a:gd name="connsiteX40" fmla="*/ 1062392 w 1206042"/>
                <a:gd name="connsiteY40" fmla="*/ 638538 h 2498068"/>
                <a:gd name="connsiteX41" fmla="*/ 992515 w 1206042"/>
                <a:gd name="connsiteY41" fmla="*/ 414659 h 2498068"/>
                <a:gd name="connsiteX42" fmla="*/ 896896 w 1206042"/>
                <a:gd name="connsiteY42" fmla="*/ 110790 h 2498068"/>
                <a:gd name="connsiteX43" fmla="*/ 878507 w 1206042"/>
                <a:gd name="connsiteY43" fmla="*/ 55625 h 2498068"/>
                <a:gd name="connsiteX44" fmla="*/ 883564 w 1206042"/>
                <a:gd name="connsiteY4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154923 w 1206042"/>
                <a:gd name="connsiteY20" fmla="*/ 1504173 h 2498068"/>
                <a:gd name="connsiteX21" fmla="*/ 224799 w 1206042"/>
                <a:gd name="connsiteY21" fmla="*/ 1231105 h 2498068"/>
                <a:gd name="connsiteX22" fmla="*/ 265253 w 1206042"/>
                <a:gd name="connsiteY22" fmla="*/ 939649 h 2498068"/>
                <a:gd name="connsiteX23" fmla="*/ 286400 w 1206042"/>
                <a:gd name="connsiteY23" fmla="*/ 758063 h 2498068"/>
                <a:gd name="connsiteX24" fmla="*/ 309385 w 1206042"/>
                <a:gd name="connsiteY24" fmla="*/ 526828 h 2498068"/>
                <a:gd name="connsiteX25" fmla="*/ 321338 w 1206042"/>
                <a:gd name="connsiteY25" fmla="*/ 390754 h 2498068"/>
                <a:gd name="connsiteX26" fmla="*/ 325016 w 1206042"/>
                <a:gd name="connsiteY26" fmla="*/ 325935 h 2498068"/>
                <a:gd name="connsiteX27" fmla="*/ 328693 w 1206042"/>
                <a:gd name="connsiteY27" fmla="*/ 124122 h 2498068"/>
                <a:gd name="connsiteX28" fmla="*/ 331911 w 1206042"/>
                <a:gd name="connsiteY28" fmla="*/ 70336 h 2498068"/>
                <a:gd name="connsiteX29" fmla="*/ 397650 w 1206042"/>
                <a:gd name="connsiteY29" fmla="*/ 0 h 2498068"/>
                <a:gd name="connsiteX30" fmla="*/ 407304 w 1206042"/>
                <a:gd name="connsiteY30" fmla="*/ 17929 h 2498068"/>
                <a:gd name="connsiteX31" fmla="*/ 410522 w 1206042"/>
                <a:gd name="connsiteY31" fmla="*/ 74013 h 2498068"/>
                <a:gd name="connsiteX32" fmla="*/ 415119 w 1206042"/>
                <a:gd name="connsiteY32" fmla="*/ 255599 h 2498068"/>
                <a:gd name="connsiteX33" fmla="*/ 422474 w 1206042"/>
                <a:gd name="connsiteY33" fmla="*/ 566823 h 2498068"/>
                <a:gd name="connsiteX34" fmla="*/ 424773 w 1206042"/>
                <a:gd name="connsiteY34" fmla="*/ 664282 h 2498068"/>
                <a:gd name="connsiteX35" fmla="*/ 442242 w 1206042"/>
                <a:gd name="connsiteY35" fmla="*/ 683130 h 2498068"/>
                <a:gd name="connsiteX36" fmla="*/ 608197 w 1206042"/>
                <a:gd name="connsiteY36" fmla="*/ 685888 h 2498068"/>
                <a:gd name="connsiteX37" fmla="*/ 842190 w 1206042"/>
                <a:gd name="connsiteY37" fmla="*/ 677154 h 2498068"/>
                <a:gd name="connsiteX38" fmla="*/ 1046761 w 1206042"/>
                <a:gd name="connsiteY38" fmla="*/ 662443 h 2498068"/>
                <a:gd name="connsiteX39" fmla="*/ 1062392 w 1206042"/>
                <a:gd name="connsiteY39" fmla="*/ 638538 h 2498068"/>
                <a:gd name="connsiteX40" fmla="*/ 992515 w 1206042"/>
                <a:gd name="connsiteY40" fmla="*/ 414659 h 2498068"/>
                <a:gd name="connsiteX41" fmla="*/ 896896 w 1206042"/>
                <a:gd name="connsiteY41" fmla="*/ 110790 h 2498068"/>
                <a:gd name="connsiteX42" fmla="*/ 878507 w 1206042"/>
                <a:gd name="connsiteY42" fmla="*/ 55625 h 2498068"/>
                <a:gd name="connsiteX43" fmla="*/ 883564 w 1206042"/>
                <a:gd name="connsiteY43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2030 w 1206042"/>
                <a:gd name="connsiteY7" fmla="*/ 1259148 h 2498068"/>
                <a:gd name="connsiteX8" fmla="*/ 1191570 w 1206042"/>
                <a:gd name="connsiteY8" fmla="*/ 1287190 h 2498068"/>
                <a:gd name="connsiteX9" fmla="*/ 1192490 w 1206042"/>
                <a:gd name="connsiteY9" fmla="*/ 1413610 h 2498068"/>
                <a:gd name="connsiteX10" fmla="*/ 1192490 w 1206042"/>
                <a:gd name="connsiteY10" fmla="*/ 1555201 h 2498068"/>
                <a:gd name="connsiteX11" fmla="*/ 1185594 w 1206042"/>
                <a:gd name="connsiteY11" fmla="*/ 1582784 h 2498068"/>
                <a:gd name="connsiteX12" fmla="*/ 1184675 w 1206042"/>
                <a:gd name="connsiteY12" fmla="*/ 1724835 h 2498068"/>
                <a:gd name="connsiteX13" fmla="*/ 1195708 w 1206042"/>
                <a:gd name="connsiteY13" fmla="*/ 2498068 h 2498068"/>
                <a:gd name="connsiteX14" fmla="*/ 0 w 1206042"/>
                <a:gd name="connsiteY14" fmla="*/ 2498068 h 2498068"/>
                <a:gd name="connsiteX15" fmla="*/ 19768 w 1206042"/>
                <a:gd name="connsiteY15" fmla="*/ 2241090 h 2498068"/>
                <a:gd name="connsiteX16" fmla="*/ 44592 w 1206042"/>
                <a:gd name="connsiteY16" fmla="*/ 2024566 h 2498068"/>
                <a:gd name="connsiteX17" fmla="*/ 68497 w 1206042"/>
                <a:gd name="connsiteY17" fmla="*/ 1868264 h 2498068"/>
                <a:gd name="connsiteX18" fmla="*/ 110790 w 1206042"/>
                <a:gd name="connsiteY18" fmla="*/ 1660015 h 2498068"/>
                <a:gd name="connsiteX19" fmla="*/ 144349 w 1206042"/>
                <a:gd name="connsiteY19" fmla="*/ 1560258 h 2498068"/>
                <a:gd name="connsiteX20" fmla="*/ 224799 w 1206042"/>
                <a:gd name="connsiteY20" fmla="*/ 1231105 h 2498068"/>
                <a:gd name="connsiteX21" fmla="*/ 265253 w 1206042"/>
                <a:gd name="connsiteY21" fmla="*/ 939649 h 2498068"/>
                <a:gd name="connsiteX22" fmla="*/ 286400 w 1206042"/>
                <a:gd name="connsiteY22" fmla="*/ 758063 h 2498068"/>
                <a:gd name="connsiteX23" fmla="*/ 309385 w 1206042"/>
                <a:gd name="connsiteY23" fmla="*/ 526828 h 2498068"/>
                <a:gd name="connsiteX24" fmla="*/ 321338 w 1206042"/>
                <a:gd name="connsiteY24" fmla="*/ 390754 h 2498068"/>
                <a:gd name="connsiteX25" fmla="*/ 325016 w 1206042"/>
                <a:gd name="connsiteY25" fmla="*/ 325935 h 2498068"/>
                <a:gd name="connsiteX26" fmla="*/ 328693 w 1206042"/>
                <a:gd name="connsiteY26" fmla="*/ 124122 h 2498068"/>
                <a:gd name="connsiteX27" fmla="*/ 331911 w 1206042"/>
                <a:gd name="connsiteY27" fmla="*/ 70336 h 2498068"/>
                <a:gd name="connsiteX28" fmla="*/ 397650 w 1206042"/>
                <a:gd name="connsiteY28" fmla="*/ 0 h 2498068"/>
                <a:gd name="connsiteX29" fmla="*/ 407304 w 1206042"/>
                <a:gd name="connsiteY29" fmla="*/ 17929 h 2498068"/>
                <a:gd name="connsiteX30" fmla="*/ 410522 w 1206042"/>
                <a:gd name="connsiteY30" fmla="*/ 74013 h 2498068"/>
                <a:gd name="connsiteX31" fmla="*/ 415119 w 1206042"/>
                <a:gd name="connsiteY31" fmla="*/ 255599 h 2498068"/>
                <a:gd name="connsiteX32" fmla="*/ 422474 w 1206042"/>
                <a:gd name="connsiteY32" fmla="*/ 566823 h 2498068"/>
                <a:gd name="connsiteX33" fmla="*/ 424773 w 1206042"/>
                <a:gd name="connsiteY33" fmla="*/ 664282 h 2498068"/>
                <a:gd name="connsiteX34" fmla="*/ 442242 w 1206042"/>
                <a:gd name="connsiteY34" fmla="*/ 683130 h 2498068"/>
                <a:gd name="connsiteX35" fmla="*/ 608197 w 1206042"/>
                <a:gd name="connsiteY35" fmla="*/ 685888 h 2498068"/>
                <a:gd name="connsiteX36" fmla="*/ 842190 w 1206042"/>
                <a:gd name="connsiteY36" fmla="*/ 677154 h 2498068"/>
                <a:gd name="connsiteX37" fmla="*/ 1046761 w 1206042"/>
                <a:gd name="connsiteY37" fmla="*/ 662443 h 2498068"/>
                <a:gd name="connsiteX38" fmla="*/ 1062392 w 1206042"/>
                <a:gd name="connsiteY38" fmla="*/ 638538 h 2498068"/>
                <a:gd name="connsiteX39" fmla="*/ 992515 w 1206042"/>
                <a:gd name="connsiteY39" fmla="*/ 414659 h 2498068"/>
                <a:gd name="connsiteX40" fmla="*/ 896896 w 1206042"/>
                <a:gd name="connsiteY40" fmla="*/ 110790 h 2498068"/>
                <a:gd name="connsiteX41" fmla="*/ 878507 w 1206042"/>
                <a:gd name="connsiteY41" fmla="*/ 55625 h 2498068"/>
                <a:gd name="connsiteX42" fmla="*/ 883564 w 1206042"/>
                <a:gd name="connsiteY42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242138 h 2498068"/>
                <a:gd name="connsiteX7" fmla="*/ 1191570 w 1206042"/>
                <a:gd name="connsiteY7" fmla="*/ 1287190 h 2498068"/>
                <a:gd name="connsiteX8" fmla="*/ 1192490 w 1206042"/>
                <a:gd name="connsiteY8" fmla="*/ 1413610 h 2498068"/>
                <a:gd name="connsiteX9" fmla="*/ 1192490 w 1206042"/>
                <a:gd name="connsiteY9" fmla="*/ 1555201 h 2498068"/>
                <a:gd name="connsiteX10" fmla="*/ 1185594 w 1206042"/>
                <a:gd name="connsiteY10" fmla="*/ 1582784 h 2498068"/>
                <a:gd name="connsiteX11" fmla="*/ 1184675 w 1206042"/>
                <a:gd name="connsiteY11" fmla="*/ 1724835 h 2498068"/>
                <a:gd name="connsiteX12" fmla="*/ 1195708 w 1206042"/>
                <a:gd name="connsiteY12" fmla="*/ 2498068 h 2498068"/>
                <a:gd name="connsiteX13" fmla="*/ 0 w 1206042"/>
                <a:gd name="connsiteY13" fmla="*/ 2498068 h 2498068"/>
                <a:gd name="connsiteX14" fmla="*/ 19768 w 1206042"/>
                <a:gd name="connsiteY14" fmla="*/ 2241090 h 2498068"/>
                <a:gd name="connsiteX15" fmla="*/ 44592 w 1206042"/>
                <a:gd name="connsiteY15" fmla="*/ 2024566 h 2498068"/>
                <a:gd name="connsiteX16" fmla="*/ 68497 w 1206042"/>
                <a:gd name="connsiteY16" fmla="*/ 1868264 h 2498068"/>
                <a:gd name="connsiteX17" fmla="*/ 110790 w 1206042"/>
                <a:gd name="connsiteY17" fmla="*/ 1660015 h 2498068"/>
                <a:gd name="connsiteX18" fmla="*/ 144349 w 1206042"/>
                <a:gd name="connsiteY18" fmla="*/ 1560258 h 2498068"/>
                <a:gd name="connsiteX19" fmla="*/ 224799 w 1206042"/>
                <a:gd name="connsiteY19" fmla="*/ 1231105 h 2498068"/>
                <a:gd name="connsiteX20" fmla="*/ 265253 w 1206042"/>
                <a:gd name="connsiteY20" fmla="*/ 939649 h 2498068"/>
                <a:gd name="connsiteX21" fmla="*/ 286400 w 1206042"/>
                <a:gd name="connsiteY21" fmla="*/ 758063 h 2498068"/>
                <a:gd name="connsiteX22" fmla="*/ 309385 w 1206042"/>
                <a:gd name="connsiteY22" fmla="*/ 526828 h 2498068"/>
                <a:gd name="connsiteX23" fmla="*/ 321338 w 1206042"/>
                <a:gd name="connsiteY23" fmla="*/ 390754 h 2498068"/>
                <a:gd name="connsiteX24" fmla="*/ 325016 w 1206042"/>
                <a:gd name="connsiteY24" fmla="*/ 325935 h 2498068"/>
                <a:gd name="connsiteX25" fmla="*/ 328693 w 1206042"/>
                <a:gd name="connsiteY25" fmla="*/ 124122 h 2498068"/>
                <a:gd name="connsiteX26" fmla="*/ 331911 w 1206042"/>
                <a:gd name="connsiteY26" fmla="*/ 70336 h 2498068"/>
                <a:gd name="connsiteX27" fmla="*/ 397650 w 1206042"/>
                <a:gd name="connsiteY27" fmla="*/ 0 h 2498068"/>
                <a:gd name="connsiteX28" fmla="*/ 407304 w 1206042"/>
                <a:gd name="connsiteY28" fmla="*/ 17929 h 2498068"/>
                <a:gd name="connsiteX29" fmla="*/ 410522 w 1206042"/>
                <a:gd name="connsiteY29" fmla="*/ 74013 h 2498068"/>
                <a:gd name="connsiteX30" fmla="*/ 415119 w 1206042"/>
                <a:gd name="connsiteY30" fmla="*/ 255599 h 2498068"/>
                <a:gd name="connsiteX31" fmla="*/ 422474 w 1206042"/>
                <a:gd name="connsiteY31" fmla="*/ 566823 h 2498068"/>
                <a:gd name="connsiteX32" fmla="*/ 424773 w 1206042"/>
                <a:gd name="connsiteY32" fmla="*/ 664282 h 2498068"/>
                <a:gd name="connsiteX33" fmla="*/ 442242 w 1206042"/>
                <a:gd name="connsiteY33" fmla="*/ 683130 h 2498068"/>
                <a:gd name="connsiteX34" fmla="*/ 608197 w 1206042"/>
                <a:gd name="connsiteY34" fmla="*/ 685888 h 2498068"/>
                <a:gd name="connsiteX35" fmla="*/ 842190 w 1206042"/>
                <a:gd name="connsiteY35" fmla="*/ 677154 h 2498068"/>
                <a:gd name="connsiteX36" fmla="*/ 1046761 w 1206042"/>
                <a:gd name="connsiteY36" fmla="*/ 662443 h 2498068"/>
                <a:gd name="connsiteX37" fmla="*/ 1062392 w 1206042"/>
                <a:gd name="connsiteY37" fmla="*/ 638538 h 2498068"/>
                <a:gd name="connsiteX38" fmla="*/ 992515 w 1206042"/>
                <a:gd name="connsiteY38" fmla="*/ 414659 h 2498068"/>
                <a:gd name="connsiteX39" fmla="*/ 896896 w 1206042"/>
                <a:gd name="connsiteY39" fmla="*/ 110790 h 2498068"/>
                <a:gd name="connsiteX40" fmla="*/ 878507 w 1206042"/>
                <a:gd name="connsiteY40" fmla="*/ 55625 h 2498068"/>
                <a:gd name="connsiteX41" fmla="*/ 883564 w 1206042"/>
                <a:gd name="connsiteY41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1570 w 1206042"/>
                <a:gd name="connsiteY6" fmla="*/ 1287190 h 2498068"/>
                <a:gd name="connsiteX7" fmla="*/ 1192490 w 1206042"/>
                <a:gd name="connsiteY7" fmla="*/ 1413610 h 2498068"/>
                <a:gd name="connsiteX8" fmla="*/ 1192490 w 1206042"/>
                <a:gd name="connsiteY8" fmla="*/ 1555201 h 2498068"/>
                <a:gd name="connsiteX9" fmla="*/ 1185594 w 1206042"/>
                <a:gd name="connsiteY9" fmla="*/ 1582784 h 2498068"/>
                <a:gd name="connsiteX10" fmla="*/ 1184675 w 1206042"/>
                <a:gd name="connsiteY10" fmla="*/ 1724835 h 2498068"/>
                <a:gd name="connsiteX11" fmla="*/ 1195708 w 1206042"/>
                <a:gd name="connsiteY11" fmla="*/ 2498068 h 2498068"/>
                <a:gd name="connsiteX12" fmla="*/ 0 w 1206042"/>
                <a:gd name="connsiteY12" fmla="*/ 2498068 h 2498068"/>
                <a:gd name="connsiteX13" fmla="*/ 19768 w 1206042"/>
                <a:gd name="connsiteY13" fmla="*/ 2241090 h 2498068"/>
                <a:gd name="connsiteX14" fmla="*/ 44592 w 1206042"/>
                <a:gd name="connsiteY14" fmla="*/ 2024566 h 2498068"/>
                <a:gd name="connsiteX15" fmla="*/ 68497 w 1206042"/>
                <a:gd name="connsiteY15" fmla="*/ 1868264 h 2498068"/>
                <a:gd name="connsiteX16" fmla="*/ 110790 w 1206042"/>
                <a:gd name="connsiteY16" fmla="*/ 1660015 h 2498068"/>
                <a:gd name="connsiteX17" fmla="*/ 144349 w 1206042"/>
                <a:gd name="connsiteY17" fmla="*/ 1560258 h 2498068"/>
                <a:gd name="connsiteX18" fmla="*/ 224799 w 1206042"/>
                <a:gd name="connsiteY18" fmla="*/ 1231105 h 2498068"/>
                <a:gd name="connsiteX19" fmla="*/ 265253 w 1206042"/>
                <a:gd name="connsiteY19" fmla="*/ 939649 h 2498068"/>
                <a:gd name="connsiteX20" fmla="*/ 286400 w 1206042"/>
                <a:gd name="connsiteY20" fmla="*/ 758063 h 2498068"/>
                <a:gd name="connsiteX21" fmla="*/ 309385 w 1206042"/>
                <a:gd name="connsiteY21" fmla="*/ 526828 h 2498068"/>
                <a:gd name="connsiteX22" fmla="*/ 321338 w 1206042"/>
                <a:gd name="connsiteY22" fmla="*/ 390754 h 2498068"/>
                <a:gd name="connsiteX23" fmla="*/ 325016 w 1206042"/>
                <a:gd name="connsiteY23" fmla="*/ 325935 h 2498068"/>
                <a:gd name="connsiteX24" fmla="*/ 328693 w 1206042"/>
                <a:gd name="connsiteY24" fmla="*/ 124122 h 2498068"/>
                <a:gd name="connsiteX25" fmla="*/ 331911 w 1206042"/>
                <a:gd name="connsiteY25" fmla="*/ 70336 h 2498068"/>
                <a:gd name="connsiteX26" fmla="*/ 397650 w 1206042"/>
                <a:gd name="connsiteY26" fmla="*/ 0 h 2498068"/>
                <a:gd name="connsiteX27" fmla="*/ 407304 w 1206042"/>
                <a:gd name="connsiteY27" fmla="*/ 17929 h 2498068"/>
                <a:gd name="connsiteX28" fmla="*/ 410522 w 1206042"/>
                <a:gd name="connsiteY28" fmla="*/ 74013 h 2498068"/>
                <a:gd name="connsiteX29" fmla="*/ 415119 w 1206042"/>
                <a:gd name="connsiteY29" fmla="*/ 255599 h 2498068"/>
                <a:gd name="connsiteX30" fmla="*/ 422474 w 1206042"/>
                <a:gd name="connsiteY30" fmla="*/ 566823 h 2498068"/>
                <a:gd name="connsiteX31" fmla="*/ 424773 w 1206042"/>
                <a:gd name="connsiteY31" fmla="*/ 664282 h 2498068"/>
                <a:gd name="connsiteX32" fmla="*/ 442242 w 1206042"/>
                <a:gd name="connsiteY32" fmla="*/ 683130 h 2498068"/>
                <a:gd name="connsiteX33" fmla="*/ 608197 w 1206042"/>
                <a:gd name="connsiteY33" fmla="*/ 685888 h 2498068"/>
                <a:gd name="connsiteX34" fmla="*/ 842190 w 1206042"/>
                <a:gd name="connsiteY34" fmla="*/ 677154 h 2498068"/>
                <a:gd name="connsiteX35" fmla="*/ 1046761 w 1206042"/>
                <a:gd name="connsiteY35" fmla="*/ 662443 h 2498068"/>
                <a:gd name="connsiteX36" fmla="*/ 1062392 w 1206042"/>
                <a:gd name="connsiteY36" fmla="*/ 638538 h 2498068"/>
                <a:gd name="connsiteX37" fmla="*/ 992515 w 1206042"/>
                <a:gd name="connsiteY37" fmla="*/ 414659 h 2498068"/>
                <a:gd name="connsiteX38" fmla="*/ 896896 w 1206042"/>
                <a:gd name="connsiteY38" fmla="*/ 110790 h 2498068"/>
                <a:gd name="connsiteX39" fmla="*/ 878507 w 1206042"/>
                <a:gd name="connsiteY39" fmla="*/ 55625 h 2498068"/>
                <a:gd name="connsiteX40" fmla="*/ 883564 w 1206042"/>
                <a:gd name="connsiteY40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413610 h 2498068"/>
                <a:gd name="connsiteX7" fmla="*/ 1192490 w 1206042"/>
                <a:gd name="connsiteY7" fmla="*/ 1555201 h 2498068"/>
                <a:gd name="connsiteX8" fmla="*/ 1185594 w 1206042"/>
                <a:gd name="connsiteY8" fmla="*/ 1582784 h 2498068"/>
                <a:gd name="connsiteX9" fmla="*/ 1184675 w 1206042"/>
                <a:gd name="connsiteY9" fmla="*/ 1724835 h 2498068"/>
                <a:gd name="connsiteX10" fmla="*/ 1195708 w 1206042"/>
                <a:gd name="connsiteY10" fmla="*/ 2498068 h 2498068"/>
                <a:gd name="connsiteX11" fmla="*/ 0 w 1206042"/>
                <a:gd name="connsiteY11" fmla="*/ 2498068 h 2498068"/>
                <a:gd name="connsiteX12" fmla="*/ 19768 w 1206042"/>
                <a:gd name="connsiteY12" fmla="*/ 2241090 h 2498068"/>
                <a:gd name="connsiteX13" fmla="*/ 44592 w 1206042"/>
                <a:gd name="connsiteY13" fmla="*/ 2024566 h 2498068"/>
                <a:gd name="connsiteX14" fmla="*/ 68497 w 1206042"/>
                <a:gd name="connsiteY14" fmla="*/ 1868264 h 2498068"/>
                <a:gd name="connsiteX15" fmla="*/ 110790 w 1206042"/>
                <a:gd name="connsiteY15" fmla="*/ 1660015 h 2498068"/>
                <a:gd name="connsiteX16" fmla="*/ 144349 w 1206042"/>
                <a:gd name="connsiteY16" fmla="*/ 1560258 h 2498068"/>
                <a:gd name="connsiteX17" fmla="*/ 224799 w 1206042"/>
                <a:gd name="connsiteY17" fmla="*/ 1231105 h 2498068"/>
                <a:gd name="connsiteX18" fmla="*/ 265253 w 1206042"/>
                <a:gd name="connsiteY18" fmla="*/ 939649 h 2498068"/>
                <a:gd name="connsiteX19" fmla="*/ 286400 w 1206042"/>
                <a:gd name="connsiteY19" fmla="*/ 758063 h 2498068"/>
                <a:gd name="connsiteX20" fmla="*/ 309385 w 1206042"/>
                <a:gd name="connsiteY20" fmla="*/ 526828 h 2498068"/>
                <a:gd name="connsiteX21" fmla="*/ 321338 w 1206042"/>
                <a:gd name="connsiteY21" fmla="*/ 390754 h 2498068"/>
                <a:gd name="connsiteX22" fmla="*/ 325016 w 1206042"/>
                <a:gd name="connsiteY22" fmla="*/ 325935 h 2498068"/>
                <a:gd name="connsiteX23" fmla="*/ 328693 w 1206042"/>
                <a:gd name="connsiteY23" fmla="*/ 124122 h 2498068"/>
                <a:gd name="connsiteX24" fmla="*/ 331911 w 1206042"/>
                <a:gd name="connsiteY24" fmla="*/ 70336 h 2498068"/>
                <a:gd name="connsiteX25" fmla="*/ 397650 w 1206042"/>
                <a:gd name="connsiteY25" fmla="*/ 0 h 2498068"/>
                <a:gd name="connsiteX26" fmla="*/ 407304 w 1206042"/>
                <a:gd name="connsiteY26" fmla="*/ 17929 h 2498068"/>
                <a:gd name="connsiteX27" fmla="*/ 410522 w 1206042"/>
                <a:gd name="connsiteY27" fmla="*/ 74013 h 2498068"/>
                <a:gd name="connsiteX28" fmla="*/ 415119 w 1206042"/>
                <a:gd name="connsiteY28" fmla="*/ 255599 h 2498068"/>
                <a:gd name="connsiteX29" fmla="*/ 422474 w 1206042"/>
                <a:gd name="connsiteY29" fmla="*/ 566823 h 2498068"/>
                <a:gd name="connsiteX30" fmla="*/ 424773 w 1206042"/>
                <a:gd name="connsiteY30" fmla="*/ 664282 h 2498068"/>
                <a:gd name="connsiteX31" fmla="*/ 442242 w 1206042"/>
                <a:gd name="connsiteY31" fmla="*/ 683130 h 2498068"/>
                <a:gd name="connsiteX32" fmla="*/ 608197 w 1206042"/>
                <a:gd name="connsiteY32" fmla="*/ 685888 h 2498068"/>
                <a:gd name="connsiteX33" fmla="*/ 842190 w 1206042"/>
                <a:gd name="connsiteY33" fmla="*/ 677154 h 2498068"/>
                <a:gd name="connsiteX34" fmla="*/ 1046761 w 1206042"/>
                <a:gd name="connsiteY34" fmla="*/ 662443 h 2498068"/>
                <a:gd name="connsiteX35" fmla="*/ 1062392 w 1206042"/>
                <a:gd name="connsiteY35" fmla="*/ 638538 h 2498068"/>
                <a:gd name="connsiteX36" fmla="*/ 992515 w 1206042"/>
                <a:gd name="connsiteY36" fmla="*/ 414659 h 2498068"/>
                <a:gd name="connsiteX37" fmla="*/ 896896 w 1206042"/>
                <a:gd name="connsiteY37" fmla="*/ 110790 h 2498068"/>
                <a:gd name="connsiteX38" fmla="*/ 878507 w 1206042"/>
                <a:gd name="connsiteY38" fmla="*/ 55625 h 2498068"/>
                <a:gd name="connsiteX39" fmla="*/ 883564 w 1206042"/>
                <a:gd name="connsiteY39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92490 w 1206042"/>
                <a:gd name="connsiteY6" fmla="*/ 1555201 h 2498068"/>
                <a:gd name="connsiteX7" fmla="*/ 1185594 w 1206042"/>
                <a:gd name="connsiteY7" fmla="*/ 1582784 h 2498068"/>
                <a:gd name="connsiteX8" fmla="*/ 1184675 w 1206042"/>
                <a:gd name="connsiteY8" fmla="*/ 1724835 h 2498068"/>
                <a:gd name="connsiteX9" fmla="*/ 1195708 w 1206042"/>
                <a:gd name="connsiteY9" fmla="*/ 2498068 h 2498068"/>
                <a:gd name="connsiteX10" fmla="*/ 0 w 1206042"/>
                <a:gd name="connsiteY10" fmla="*/ 2498068 h 2498068"/>
                <a:gd name="connsiteX11" fmla="*/ 19768 w 1206042"/>
                <a:gd name="connsiteY11" fmla="*/ 2241090 h 2498068"/>
                <a:gd name="connsiteX12" fmla="*/ 44592 w 1206042"/>
                <a:gd name="connsiteY12" fmla="*/ 2024566 h 2498068"/>
                <a:gd name="connsiteX13" fmla="*/ 68497 w 1206042"/>
                <a:gd name="connsiteY13" fmla="*/ 1868264 h 2498068"/>
                <a:gd name="connsiteX14" fmla="*/ 110790 w 1206042"/>
                <a:gd name="connsiteY14" fmla="*/ 1660015 h 2498068"/>
                <a:gd name="connsiteX15" fmla="*/ 144349 w 1206042"/>
                <a:gd name="connsiteY15" fmla="*/ 1560258 h 2498068"/>
                <a:gd name="connsiteX16" fmla="*/ 224799 w 1206042"/>
                <a:gd name="connsiteY16" fmla="*/ 1231105 h 2498068"/>
                <a:gd name="connsiteX17" fmla="*/ 265253 w 1206042"/>
                <a:gd name="connsiteY17" fmla="*/ 939649 h 2498068"/>
                <a:gd name="connsiteX18" fmla="*/ 286400 w 1206042"/>
                <a:gd name="connsiteY18" fmla="*/ 758063 h 2498068"/>
                <a:gd name="connsiteX19" fmla="*/ 309385 w 1206042"/>
                <a:gd name="connsiteY19" fmla="*/ 526828 h 2498068"/>
                <a:gd name="connsiteX20" fmla="*/ 321338 w 1206042"/>
                <a:gd name="connsiteY20" fmla="*/ 390754 h 2498068"/>
                <a:gd name="connsiteX21" fmla="*/ 325016 w 1206042"/>
                <a:gd name="connsiteY21" fmla="*/ 325935 h 2498068"/>
                <a:gd name="connsiteX22" fmla="*/ 328693 w 1206042"/>
                <a:gd name="connsiteY22" fmla="*/ 124122 h 2498068"/>
                <a:gd name="connsiteX23" fmla="*/ 331911 w 1206042"/>
                <a:gd name="connsiteY23" fmla="*/ 70336 h 2498068"/>
                <a:gd name="connsiteX24" fmla="*/ 397650 w 1206042"/>
                <a:gd name="connsiteY24" fmla="*/ 0 h 2498068"/>
                <a:gd name="connsiteX25" fmla="*/ 407304 w 1206042"/>
                <a:gd name="connsiteY25" fmla="*/ 17929 h 2498068"/>
                <a:gd name="connsiteX26" fmla="*/ 410522 w 1206042"/>
                <a:gd name="connsiteY26" fmla="*/ 74013 h 2498068"/>
                <a:gd name="connsiteX27" fmla="*/ 415119 w 1206042"/>
                <a:gd name="connsiteY27" fmla="*/ 255599 h 2498068"/>
                <a:gd name="connsiteX28" fmla="*/ 422474 w 1206042"/>
                <a:gd name="connsiteY28" fmla="*/ 566823 h 2498068"/>
                <a:gd name="connsiteX29" fmla="*/ 424773 w 1206042"/>
                <a:gd name="connsiteY29" fmla="*/ 664282 h 2498068"/>
                <a:gd name="connsiteX30" fmla="*/ 442242 w 1206042"/>
                <a:gd name="connsiteY30" fmla="*/ 683130 h 2498068"/>
                <a:gd name="connsiteX31" fmla="*/ 608197 w 1206042"/>
                <a:gd name="connsiteY31" fmla="*/ 685888 h 2498068"/>
                <a:gd name="connsiteX32" fmla="*/ 842190 w 1206042"/>
                <a:gd name="connsiteY32" fmla="*/ 677154 h 2498068"/>
                <a:gd name="connsiteX33" fmla="*/ 1046761 w 1206042"/>
                <a:gd name="connsiteY33" fmla="*/ 662443 h 2498068"/>
                <a:gd name="connsiteX34" fmla="*/ 1062392 w 1206042"/>
                <a:gd name="connsiteY34" fmla="*/ 638538 h 2498068"/>
                <a:gd name="connsiteX35" fmla="*/ 992515 w 1206042"/>
                <a:gd name="connsiteY35" fmla="*/ 414659 h 2498068"/>
                <a:gd name="connsiteX36" fmla="*/ 896896 w 1206042"/>
                <a:gd name="connsiteY36" fmla="*/ 110790 h 2498068"/>
                <a:gd name="connsiteX37" fmla="*/ 878507 w 1206042"/>
                <a:gd name="connsiteY37" fmla="*/ 55625 h 2498068"/>
                <a:gd name="connsiteX38" fmla="*/ 883564 w 1206042"/>
                <a:gd name="connsiteY38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608197 w 1206042"/>
                <a:gd name="connsiteY30" fmla="*/ 685888 h 2498068"/>
                <a:gd name="connsiteX31" fmla="*/ 842190 w 1206042"/>
                <a:gd name="connsiteY31" fmla="*/ 677154 h 2498068"/>
                <a:gd name="connsiteX32" fmla="*/ 1046761 w 1206042"/>
                <a:gd name="connsiteY32" fmla="*/ 662443 h 2498068"/>
                <a:gd name="connsiteX33" fmla="*/ 1062392 w 1206042"/>
                <a:gd name="connsiteY33" fmla="*/ 638538 h 2498068"/>
                <a:gd name="connsiteX34" fmla="*/ 992515 w 1206042"/>
                <a:gd name="connsiteY34" fmla="*/ 414659 h 2498068"/>
                <a:gd name="connsiteX35" fmla="*/ 896896 w 1206042"/>
                <a:gd name="connsiteY35" fmla="*/ 110790 h 2498068"/>
                <a:gd name="connsiteX36" fmla="*/ 878507 w 1206042"/>
                <a:gd name="connsiteY36" fmla="*/ 55625 h 2498068"/>
                <a:gd name="connsiteX37" fmla="*/ 883564 w 1206042"/>
                <a:gd name="connsiteY37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842190 w 1206042"/>
                <a:gd name="connsiteY30" fmla="*/ 677154 h 2498068"/>
                <a:gd name="connsiteX31" fmla="*/ 1046761 w 1206042"/>
                <a:gd name="connsiteY31" fmla="*/ 662443 h 2498068"/>
                <a:gd name="connsiteX32" fmla="*/ 1062392 w 1206042"/>
                <a:gd name="connsiteY32" fmla="*/ 638538 h 2498068"/>
                <a:gd name="connsiteX33" fmla="*/ 992515 w 1206042"/>
                <a:gd name="connsiteY33" fmla="*/ 414659 h 2498068"/>
                <a:gd name="connsiteX34" fmla="*/ 896896 w 1206042"/>
                <a:gd name="connsiteY34" fmla="*/ 110790 h 2498068"/>
                <a:gd name="connsiteX35" fmla="*/ 878507 w 1206042"/>
                <a:gd name="connsiteY35" fmla="*/ 55625 h 2498068"/>
                <a:gd name="connsiteX36" fmla="*/ 883564 w 1206042"/>
                <a:gd name="connsiteY36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992515 w 1206042"/>
                <a:gd name="connsiteY32" fmla="*/ 414659 h 2498068"/>
                <a:gd name="connsiteX33" fmla="*/ 896896 w 1206042"/>
                <a:gd name="connsiteY33" fmla="*/ 110790 h 2498068"/>
                <a:gd name="connsiteX34" fmla="*/ 878507 w 1206042"/>
                <a:gd name="connsiteY34" fmla="*/ 55625 h 2498068"/>
                <a:gd name="connsiteX35" fmla="*/ 883564 w 1206042"/>
                <a:gd name="connsiteY35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894138 w 1206042"/>
                <a:gd name="connsiteY1" fmla="*/ 45511 h 2498068"/>
                <a:gd name="connsiteX2" fmla="*/ 910687 w 1206042"/>
                <a:gd name="connsiteY2" fmla="*/ 59303 h 2498068"/>
                <a:gd name="connsiteX3" fmla="*/ 1051818 w 1206042"/>
                <a:gd name="connsiteY3" fmla="*/ 291457 h 2498068"/>
                <a:gd name="connsiteX4" fmla="*/ 1185134 w 1206042"/>
                <a:gd name="connsiteY4" fmla="*/ 746570 h 2498068"/>
                <a:gd name="connsiteX5" fmla="*/ 1205361 w 1206042"/>
                <a:gd name="connsiteY5" fmla="*/ 1137324 h 2498068"/>
                <a:gd name="connsiteX6" fmla="*/ 1185594 w 1206042"/>
                <a:gd name="connsiteY6" fmla="*/ 1582784 h 2498068"/>
                <a:gd name="connsiteX7" fmla="*/ 1184675 w 1206042"/>
                <a:gd name="connsiteY7" fmla="*/ 1724835 h 2498068"/>
                <a:gd name="connsiteX8" fmla="*/ 1195708 w 1206042"/>
                <a:gd name="connsiteY8" fmla="*/ 2498068 h 2498068"/>
                <a:gd name="connsiteX9" fmla="*/ 0 w 1206042"/>
                <a:gd name="connsiteY9" fmla="*/ 2498068 h 2498068"/>
                <a:gd name="connsiteX10" fmla="*/ 19768 w 1206042"/>
                <a:gd name="connsiteY10" fmla="*/ 2241090 h 2498068"/>
                <a:gd name="connsiteX11" fmla="*/ 44592 w 1206042"/>
                <a:gd name="connsiteY11" fmla="*/ 2024566 h 2498068"/>
                <a:gd name="connsiteX12" fmla="*/ 68497 w 1206042"/>
                <a:gd name="connsiteY12" fmla="*/ 1868264 h 2498068"/>
                <a:gd name="connsiteX13" fmla="*/ 110790 w 1206042"/>
                <a:gd name="connsiteY13" fmla="*/ 1660015 h 2498068"/>
                <a:gd name="connsiteX14" fmla="*/ 144349 w 1206042"/>
                <a:gd name="connsiteY14" fmla="*/ 1560258 h 2498068"/>
                <a:gd name="connsiteX15" fmla="*/ 224799 w 1206042"/>
                <a:gd name="connsiteY15" fmla="*/ 1231105 h 2498068"/>
                <a:gd name="connsiteX16" fmla="*/ 265253 w 1206042"/>
                <a:gd name="connsiteY16" fmla="*/ 939649 h 2498068"/>
                <a:gd name="connsiteX17" fmla="*/ 286400 w 1206042"/>
                <a:gd name="connsiteY17" fmla="*/ 758063 h 2498068"/>
                <a:gd name="connsiteX18" fmla="*/ 309385 w 1206042"/>
                <a:gd name="connsiteY18" fmla="*/ 526828 h 2498068"/>
                <a:gd name="connsiteX19" fmla="*/ 321338 w 1206042"/>
                <a:gd name="connsiteY19" fmla="*/ 390754 h 2498068"/>
                <a:gd name="connsiteX20" fmla="*/ 325016 w 1206042"/>
                <a:gd name="connsiteY20" fmla="*/ 325935 h 2498068"/>
                <a:gd name="connsiteX21" fmla="*/ 328693 w 1206042"/>
                <a:gd name="connsiteY21" fmla="*/ 124122 h 2498068"/>
                <a:gd name="connsiteX22" fmla="*/ 331911 w 1206042"/>
                <a:gd name="connsiteY22" fmla="*/ 70336 h 2498068"/>
                <a:gd name="connsiteX23" fmla="*/ 397650 w 1206042"/>
                <a:gd name="connsiteY23" fmla="*/ 0 h 2498068"/>
                <a:gd name="connsiteX24" fmla="*/ 407304 w 1206042"/>
                <a:gd name="connsiteY24" fmla="*/ 17929 h 2498068"/>
                <a:gd name="connsiteX25" fmla="*/ 410522 w 1206042"/>
                <a:gd name="connsiteY25" fmla="*/ 74013 h 2498068"/>
                <a:gd name="connsiteX26" fmla="*/ 415119 w 1206042"/>
                <a:gd name="connsiteY26" fmla="*/ 255599 h 2498068"/>
                <a:gd name="connsiteX27" fmla="*/ 422474 w 1206042"/>
                <a:gd name="connsiteY27" fmla="*/ 566823 h 2498068"/>
                <a:gd name="connsiteX28" fmla="*/ 424773 w 1206042"/>
                <a:gd name="connsiteY28" fmla="*/ 664282 h 2498068"/>
                <a:gd name="connsiteX29" fmla="*/ 442242 w 1206042"/>
                <a:gd name="connsiteY29" fmla="*/ 683130 h 2498068"/>
                <a:gd name="connsiteX30" fmla="*/ 1046761 w 1206042"/>
                <a:gd name="connsiteY30" fmla="*/ 662443 h 2498068"/>
                <a:gd name="connsiteX31" fmla="*/ 1062392 w 1206042"/>
                <a:gd name="connsiteY31" fmla="*/ 638538 h 2498068"/>
                <a:gd name="connsiteX32" fmla="*/ 896896 w 1206042"/>
                <a:gd name="connsiteY32" fmla="*/ 110790 h 2498068"/>
                <a:gd name="connsiteX33" fmla="*/ 878507 w 1206042"/>
                <a:gd name="connsiteY33" fmla="*/ 55625 h 2498068"/>
                <a:gd name="connsiteX34" fmla="*/ 883564 w 1206042"/>
                <a:gd name="connsiteY34" fmla="*/ 35398 h 2498068"/>
                <a:gd name="connsiteX0" fmla="*/ 883564 w 1206042"/>
                <a:gd name="connsiteY0" fmla="*/ 35398 h 2498068"/>
                <a:gd name="connsiteX1" fmla="*/ 910687 w 1206042"/>
                <a:gd name="connsiteY1" fmla="*/ 59303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78507 w 1206042"/>
                <a:gd name="connsiteY32" fmla="*/ 55625 h 2498068"/>
                <a:gd name="connsiteX33" fmla="*/ 883564 w 1206042"/>
                <a:gd name="connsiteY33" fmla="*/ 35398 h 2498068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96896 w 1206042"/>
                <a:gd name="connsiteY31" fmla="*/ 110790 h 2498068"/>
                <a:gd name="connsiteX32" fmla="*/ 883564 w 1206042"/>
                <a:gd name="connsiteY32" fmla="*/ 35398 h 2498068"/>
                <a:gd name="connsiteX0" fmla="*/ 883564 w 1206042"/>
                <a:gd name="connsiteY0" fmla="*/ 53011 h 2515681"/>
                <a:gd name="connsiteX1" fmla="*/ 915684 w 1206042"/>
                <a:gd name="connsiteY1" fmla="*/ 59427 h 2515681"/>
                <a:gd name="connsiteX2" fmla="*/ 1051818 w 1206042"/>
                <a:gd name="connsiteY2" fmla="*/ 309070 h 2515681"/>
                <a:gd name="connsiteX3" fmla="*/ 1185134 w 1206042"/>
                <a:gd name="connsiteY3" fmla="*/ 764183 h 2515681"/>
                <a:gd name="connsiteX4" fmla="*/ 1205361 w 1206042"/>
                <a:gd name="connsiteY4" fmla="*/ 1154937 h 2515681"/>
                <a:gd name="connsiteX5" fmla="*/ 1185594 w 1206042"/>
                <a:gd name="connsiteY5" fmla="*/ 1600397 h 2515681"/>
                <a:gd name="connsiteX6" fmla="*/ 1184675 w 1206042"/>
                <a:gd name="connsiteY6" fmla="*/ 1742448 h 2515681"/>
                <a:gd name="connsiteX7" fmla="*/ 1195708 w 1206042"/>
                <a:gd name="connsiteY7" fmla="*/ 2515681 h 2515681"/>
                <a:gd name="connsiteX8" fmla="*/ 0 w 1206042"/>
                <a:gd name="connsiteY8" fmla="*/ 2515681 h 2515681"/>
                <a:gd name="connsiteX9" fmla="*/ 19768 w 1206042"/>
                <a:gd name="connsiteY9" fmla="*/ 2258703 h 2515681"/>
                <a:gd name="connsiteX10" fmla="*/ 44592 w 1206042"/>
                <a:gd name="connsiteY10" fmla="*/ 2042179 h 2515681"/>
                <a:gd name="connsiteX11" fmla="*/ 68497 w 1206042"/>
                <a:gd name="connsiteY11" fmla="*/ 1885877 h 2515681"/>
                <a:gd name="connsiteX12" fmla="*/ 110790 w 1206042"/>
                <a:gd name="connsiteY12" fmla="*/ 1677628 h 2515681"/>
                <a:gd name="connsiteX13" fmla="*/ 144349 w 1206042"/>
                <a:gd name="connsiteY13" fmla="*/ 1577871 h 2515681"/>
                <a:gd name="connsiteX14" fmla="*/ 224799 w 1206042"/>
                <a:gd name="connsiteY14" fmla="*/ 1248718 h 2515681"/>
                <a:gd name="connsiteX15" fmla="*/ 265253 w 1206042"/>
                <a:gd name="connsiteY15" fmla="*/ 957262 h 2515681"/>
                <a:gd name="connsiteX16" fmla="*/ 286400 w 1206042"/>
                <a:gd name="connsiteY16" fmla="*/ 775676 h 2515681"/>
                <a:gd name="connsiteX17" fmla="*/ 309385 w 1206042"/>
                <a:gd name="connsiteY17" fmla="*/ 544441 h 2515681"/>
                <a:gd name="connsiteX18" fmla="*/ 321338 w 1206042"/>
                <a:gd name="connsiteY18" fmla="*/ 408367 h 2515681"/>
                <a:gd name="connsiteX19" fmla="*/ 325016 w 1206042"/>
                <a:gd name="connsiteY19" fmla="*/ 343548 h 2515681"/>
                <a:gd name="connsiteX20" fmla="*/ 328693 w 1206042"/>
                <a:gd name="connsiteY20" fmla="*/ 141735 h 2515681"/>
                <a:gd name="connsiteX21" fmla="*/ 331911 w 1206042"/>
                <a:gd name="connsiteY21" fmla="*/ 87949 h 2515681"/>
                <a:gd name="connsiteX22" fmla="*/ 397650 w 1206042"/>
                <a:gd name="connsiteY22" fmla="*/ 17613 h 2515681"/>
                <a:gd name="connsiteX23" fmla="*/ 407304 w 1206042"/>
                <a:gd name="connsiteY23" fmla="*/ 35542 h 2515681"/>
                <a:gd name="connsiteX24" fmla="*/ 410522 w 1206042"/>
                <a:gd name="connsiteY24" fmla="*/ 91626 h 2515681"/>
                <a:gd name="connsiteX25" fmla="*/ 415119 w 1206042"/>
                <a:gd name="connsiteY25" fmla="*/ 273212 h 2515681"/>
                <a:gd name="connsiteX26" fmla="*/ 422474 w 1206042"/>
                <a:gd name="connsiteY26" fmla="*/ 584436 h 2515681"/>
                <a:gd name="connsiteX27" fmla="*/ 424773 w 1206042"/>
                <a:gd name="connsiteY27" fmla="*/ 681895 h 2515681"/>
                <a:gd name="connsiteX28" fmla="*/ 442242 w 1206042"/>
                <a:gd name="connsiteY28" fmla="*/ 700743 h 2515681"/>
                <a:gd name="connsiteX29" fmla="*/ 1046761 w 1206042"/>
                <a:gd name="connsiteY29" fmla="*/ 680056 h 2515681"/>
                <a:gd name="connsiteX30" fmla="*/ 1062392 w 1206042"/>
                <a:gd name="connsiteY30" fmla="*/ 656151 h 2515681"/>
                <a:gd name="connsiteX31" fmla="*/ 883564 w 1206042"/>
                <a:gd name="connsiteY31" fmla="*/ 53011 h 2515681"/>
                <a:gd name="connsiteX0" fmla="*/ 883564 w 1206042"/>
                <a:gd name="connsiteY0" fmla="*/ 35398 h 2498068"/>
                <a:gd name="connsiteX1" fmla="*/ 915684 w 1206042"/>
                <a:gd name="connsiteY1" fmla="*/ 41814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07304 w 1206042"/>
                <a:gd name="connsiteY23" fmla="*/ 17929 h 2498068"/>
                <a:gd name="connsiteX24" fmla="*/ 410522 w 1206042"/>
                <a:gd name="connsiteY24" fmla="*/ 74013 h 2498068"/>
                <a:gd name="connsiteX25" fmla="*/ 415119 w 1206042"/>
                <a:gd name="connsiteY25" fmla="*/ 255599 h 2498068"/>
                <a:gd name="connsiteX26" fmla="*/ 422474 w 1206042"/>
                <a:gd name="connsiteY26" fmla="*/ 566823 h 2498068"/>
                <a:gd name="connsiteX27" fmla="*/ 424773 w 1206042"/>
                <a:gd name="connsiteY27" fmla="*/ 664282 h 2498068"/>
                <a:gd name="connsiteX28" fmla="*/ 442242 w 1206042"/>
                <a:gd name="connsiteY28" fmla="*/ 683130 h 2498068"/>
                <a:gd name="connsiteX29" fmla="*/ 1046761 w 1206042"/>
                <a:gd name="connsiteY29" fmla="*/ 662443 h 2498068"/>
                <a:gd name="connsiteX30" fmla="*/ 1062392 w 1206042"/>
                <a:gd name="connsiteY30" fmla="*/ 638538 h 2498068"/>
                <a:gd name="connsiteX31" fmla="*/ 883564 w 1206042"/>
                <a:gd name="connsiteY31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0522 w 1206042"/>
                <a:gd name="connsiteY23" fmla="*/ 74013 h 2498068"/>
                <a:gd name="connsiteX24" fmla="*/ 415119 w 1206042"/>
                <a:gd name="connsiteY24" fmla="*/ 255599 h 2498068"/>
                <a:gd name="connsiteX25" fmla="*/ 422474 w 1206042"/>
                <a:gd name="connsiteY25" fmla="*/ 566823 h 2498068"/>
                <a:gd name="connsiteX26" fmla="*/ 424773 w 1206042"/>
                <a:gd name="connsiteY26" fmla="*/ 664282 h 2498068"/>
                <a:gd name="connsiteX27" fmla="*/ 442242 w 1206042"/>
                <a:gd name="connsiteY27" fmla="*/ 683130 h 2498068"/>
                <a:gd name="connsiteX28" fmla="*/ 1046761 w 1206042"/>
                <a:gd name="connsiteY28" fmla="*/ 662443 h 2498068"/>
                <a:gd name="connsiteX29" fmla="*/ 1062392 w 1206042"/>
                <a:gd name="connsiteY29" fmla="*/ 638538 h 2498068"/>
                <a:gd name="connsiteX30" fmla="*/ 883564 w 1206042"/>
                <a:gd name="connsiteY30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2474 w 1206042"/>
                <a:gd name="connsiteY24" fmla="*/ 566823 h 2498068"/>
                <a:gd name="connsiteX25" fmla="*/ 424773 w 1206042"/>
                <a:gd name="connsiteY25" fmla="*/ 664282 h 2498068"/>
                <a:gd name="connsiteX26" fmla="*/ 442242 w 1206042"/>
                <a:gd name="connsiteY26" fmla="*/ 683130 h 2498068"/>
                <a:gd name="connsiteX27" fmla="*/ 1046761 w 1206042"/>
                <a:gd name="connsiteY27" fmla="*/ 662443 h 2498068"/>
                <a:gd name="connsiteX28" fmla="*/ 1062392 w 1206042"/>
                <a:gd name="connsiteY28" fmla="*/ 638538 h 2498068"/>
                <a:gd name="connsiteX29" fmla="*/ 883564 w 1206042"/>
                <a:gd name="connsiteY29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5016 w 1206042"/>
                <a:gd name="connsiteY19" fmla="*/ 325935 h 2498068"/>
                <a:gd name="connsiteX20" fmla="*/ 328693 w 1206042"/>
                <a:gd name="connsiteY20" fmla="*/ 124122 h 2498068"/>
                <a:gd name="connsiteX21" fmla="*/ 331911 w 1206042"/>
                <a:gd name="connsiteY21" fmla="*/ 70336 h 2498068"/>
                <a:gd name="connsiteX22" fmla="*/ 397650 w 1206042"/>
                <a:gd name="connsiteY22" fmla="*/ 0 h 2498068"/>
                <a:gd name="connsiteX23" fmla="*/ 415119 w 1206042"/>
                <a:gd name="connsiteY23" fmla="*/ 255599 h 2498068"/>
                <a:gd name="connsiteX24" fmla="*/ 424773 w 1206042"/>
                <a:gd name="connsiteY24" fmla="*/ 664282 h 2498068"/>
                <a:gd name="connsiteX25" fmla="*/ 442242 w 1206042"/>
                <a:gd name="connsiteY25" fmla="*/ 683130 h 2498068"/>
                <a:gd name="connsiteX26" fmla="*/ 1046761 w 1206042"/>
                <a:gd name="connsiteY26" fmla="*/ 662443 h 2498068"/>
                <a:gd name="connsiteX27" fmla="*/ 1062392 w 1206042"/>
                <a:gd name="connsiteY27" fmla="*/ 638538 h 2498068"/>
                <a:gd name="connsiteX28" fmla="*/ 883564 w 1206042"/>
                <a:gd name="connsiteY28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09385 w 1206042"/>
                <a:gd name="connsiteY17" fmla="*/ 526828 h 2498068"/>
                <a:gd name="connsiteX18" fmla="*/ 321338 w 1206042"/>
                <a:gd name="connsiteY18" fmla="*/ 390754 h 2498068"/>
                <a:gd name="connsiteX19" fmla="*/ 328693 w 1206042"/>
                <a:gd name="connsiteY19" fmla="*/ 124122 h 2498068"/>
                <a:gd name="connsiteX20" fmla="*/ 331911 w 1206042"/>
                <a:gd name="connsiteY20" fmla="*/ 70336 h 2498068"/>
                <a:gd name="connsiteX21" fmla="*/ 397650 w 1206042"/>
                <a:gd name="connsiteY21" fmla="*/ 0 h 2498068"/>
                <a:gd name="connsiteX22" fmla="*/ 415119 w 1206042"/>
                <a:gd name="connsiteY22" fmla="*/ 255599 h 2498068"/>
                <a:gd name="connsiteX23" fmla="*/ 424773 w 1206042"/>
                <a:gd name="connsiteY23" fmla="*/ 664282 h 2498068"/>
                <a:gd name="connsiteX24" fmla="*/ 442242 w 1206042"/>
                <a:gd name="connsiteY24" fmla="*/ 683130 h 2498068"/>
                <a:gd name="connsiteX25" fmla="*/ 1046761 w 1206042"/>
                <a:gd name="connsiteY25" fmla="*/ 662443 h 2498068"/>
                <a:gd name="connsiteX26" fmla="*/ 1062392 w 1206042"/>
                <a:gd name="connsiteY26" fmla="*/ 638538 h 2498068"/>
                <a:gd name="connsiteX27" fmla="*/ 883564 w 1206042"/>
                <a:gd name="connsiteY27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65253 w 1206042"/>
                <a:gd name="connsiteY15" fmla="*/ 939649 h 2498068"/>
                <a:gd name="connsiteX16" fmla="*/ 286400 w 1206042"/>
                <a:gd name="connsiteY16" fmla="*/ 758063 h 2498068"/>
                <a:gd name="connsiteX17" fmla="*/ 321338 w 1206042"/>
                <a:gd name="connsiteY17" fmla="*/ 390754 h 2498068"/>
                <a:gd name="connsiteX18" fmla="*/ 328693 w 1206042"/>
                <a:gd name="connsiteY18" fmla="*/ 124122 h 2498068"/>
                <a:gd name="connsiteX19" fmla="*/ 331911 w 1206042"/>
                <a:gd name="connsiteY19" fmla="*/ 70336 h 2498068"/>
                <a:gd name="connsiteX20" fmla="*/ 397650 w 1206042"/>
                <a:gd name="connsiteY20" fmla="*/ 0 h 2498068"/>
                <a:gd name="connsiteX21" fmla="*/ 415119 w 1206042"/>
                <a:gd name="connsiteY21" fmla="*/ 255599 h 2498068"/>
                <a:gd name="connsiteX22" fmla="*/ 424773 w 1206042"/>
                <a:gd name="connsiteY22" fmla="*/ 664282 h 2498068"/>
                <a:gd name="connsiteX23" fmla="*/ 442242 w 1206042"/>
                <a:gd name="connsiteY23" fmla="*/ 683130 h 2498068"/>
                <a:gd name="connsiteX24" fmla="*/ 1046761 w 1206042"/>
                <a:gd name="connsiteY24" fmla="*/ 662443 h 2498068"/>
                <a:gd name="connsiteX25" fmla="*/ 1062392 w 1206042"/>
                <a:gd name="connsiteY25" fmla="*/ 638538 h 2498068"/>
                <a:gd name="connsiteX26" fmla="*/ 883564 w 1206042"/>
                <a:gd name="connsiteY26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  <a:gd name="connsiteX0" fmla="*/ 883564 w 1206042"/>
                <a:gd name="connsiteY0" fmla="*/ 35398 h 2498068"/>
                <a:gd name="connsiteX1" fmla="*/ 933172 w 1206042"/>
                <a:gd name="connsiteY1" fmla="*/ 46811 h 2498068"/>
                <a:gd name="connsiteX2" fmla="*/ 1051818 w 1206042"/>
                <a:gd name="connsiteY2" fmla="*/ 291457 h 2498068"/>
                <a:gd name="connsiteX3" fmla="*/ 1185134 w 1206042"/>
                <a:gd name="connsiteY3" fmla="*/ 746570 h 2498068"/>
                <a:gd name="connsiteX4" fmla="*/ 1205361 w 1206042"/>
                <a:gd name="connsiteY4" fmla="*/ 1137324 h 2498068"/>
                <a:gd name="connsiteX5" fmla="*/ 1185594 w 1206042"/>
                <a:gd name="connsiteY5" fmla="*/ 1582784 h 2498068"/>
                <a:gd name="connsiteX6" fmla="*/ 1184675 w 1206042"/>
                <a:gd name="connsiteY6" fmla="*/ 1724835 h 2498068"/>
                <a:gd name="connsiteX7" fmla="*/ 1195708 w 1206042"/>
                <a:gd name="connsiteY7" fmla="*/ 2498068 h 2498068"/>
                <a:gd name="connsiteX8" fmla="*/ 0 w 1206042"/>
                <a:gd name="connsiteY8" fmla="*/ 2498068 h 2498068"/>
                <a:gd name="connsiteX9" fmla="*/ 19768 w 1206042"/>
                <a:gd name="connsiteY9" fmla="*/ 2241090 h 2498068"/>
                <a:gd name="connsiteX10" fmla="*/ 44592 w 1206042"/>
                <a:gd name="connsiteY10" fmla="*/ 2024566 h 2498068"/>
                <a:gd name="connsiteX11" fmla="*/ 68497 w 1206042"/>
                <a:gd name="connsiteY11" fmla="*/ 1868264 h 2498068"/>
                <a:gd name="connsiteX12" fmla="*/ 110790 w 1206042"/>
                <a:gd name="connsiteY12" fmla="*/ 1660015 h 2498068"/>
                <a:gd name="connsiteX13" fmla="*/ 144349 w 1206042"/>
                <a:gd name="connsiteY13" fmla="*/ 1560258 h 2498068"/>
                <a:gd name="connsiteX14" fmla="*/ 224799 w 1206042"/>
                <a:gd name="connsiteY14" fmla="*/ 1231105 h 2498068"/>
                <a:gd name="connsiteX15" fmla="*/ 286400 w 1206042"/>
                <a:gd name="connsiteY15" fmla="*/ 758063 h 2498068"/>
                <a:gd name="connsiteX16" fmla="*/ 321338 w 1206042"/>
                <a:gd name="connsiteY16" fmla="*/ 390754 h 2498068"/>
                <a:gd name="connsiteX17" fmla="*/ 328693 w 1206042"/>
                <a:gd name="connsiteY17" fmla="*/ 124122 h 2498068"/>
                <a:gd name="connsiteX18" fmla="*/ 331911 w 1206042"/>
                <a:gd name="connsiteY18" fmla="*/ 70336 h 2498068"/>
                <a:gd name="connsiteX19" fmla="*/ 397650 w 1206042"/>
                <a:gd name="connsiteY19" fmla="*/ 0 h 2498068"/>
                <a:gd name="connsiteX20" fmla="*/ 415119 w 1206042"/>
                <a:gd name="connsiteY20" fmla="*/ 255599 h 2498068"/>
                <a:gd name="connsiteX21" fmla="*/ 424773 w 1206042"/>
                <a:gd name="connsiteY21" fmla="*/ 664282 h 2498068"/>
                <a:gd name="connsiteX22" fmla="*/ 442242 w 1206042"/>
                <a:gd name="connsiteY22" fmla="*/ 683130 h 2498068"/>
                <a:gd name="connsiteX23" fmla="*/ 1046761 w 1206042"/>
                <a:gd name="connsiteY23" fmla="*/ 662443 h 2498068"/>
                <a:gd name="connsiteX24" fmla="*/ 1062392 w 1206042"/>
                <a:gd name="connsiteY24" fmla="*/ 638538 h 2498068"/>
                <a:gd name="connsiteX25" fmla="*/ 883564 w 1206042"/>
                <a:gd name="connsiteY25" fmla="*/ 35398 h 249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042" h="2498068">
                  <a:moveTo>
                    <a:pt x="883564" y="35398"/>
                  </a:moveTo>
                  <a:cubicBezTo>
                    <a:pt x="901585" y="18390"/>
                    <a:pt x="915124" y="31617"/>
                    <a:pt x="933172" y="46811"/>
                  </a:cubicBezTo>
                  <a:cubicBezTo>
                    <a:pt x="972236" y="79698"/>
                    <a:pt x="1009824" y="174831"/>
                    <a:pt x="1051818" y="291457"/>
                  </a:cubicBezTo>
                  <a:cubicBezTo>
                    <a:pt x="1093812" y="408083"/>
                    <a:pt x="1161229" y="588889"/>
                    <a:pt x="1185134" y="746570"/>
                  </a:cubicBezTo>
                  <a:cubicBezTo>
                    <a:pt x="1204902" y="876209"/>
                    <a:pt x="1207660" y="1006766"/>
                    <a:pt x="1205361" y="1137324"/>
                  </a:cubicBezTo>
                  <a:cubicBezTo>
                    <a:pt x="1187949" y="1381624"/>
                    <a:pt x="1189042" y="1427404"/>
                    <a:pt x="1185594" y="1582784"/>
                  </a:cubicBezTo>
                  <a:cubicBezTo>
                    <a:pt x="1182376" y="1630134"/>
                    <a:pt x="1183755" y="1677484"/>
                    <a:pt x="1184675" y="1724835"/>
                  </a:cubicBezTo>
                  <a:cubicBezTo>
                    <a:pt x="1186361" y="1877382"/>
                    <a:pt x="1220767" y="2284252"/>
                    <a:pt x="1195708" y="2498068"/>
                  </a:cubicBezTo>
                  <a:lnTo>
                    <a:pt x="0" y="2498068"/>
                  </a:lnTo>
                  <a:cubicBezTo>
                    <a:pt x="3678" y="2412102"/>
                    <a:pt x="12412" y="2326596"/>
                    <a:pt x="19768" y="2241090"/>
                  </a:cubicBezTo>
                  <a:cubicBezTo>
                    <a:pt x="25744" y="2168455"/>
                    <a:pt x="36317" y="2096741"/>
                    <a:pt x="44592" y="2024566"/>
                  </a:cubicBezTo>
                  <a:cubicBezTo>
                    <a:pt x="50568" y="1972159"/>
                    <a:pt x="59762" y="1920212"/>
                    <a:pt x="68497" y="1868264"/>
                  </a:cubicBezTo>
                  <a:cubicBezTo>
                    <a:pt x="79990" y="1798388"/>
                    <a:pt x="92402" y="1728512"/>
                    <a:pt x="110790" y="1660015"/>
                  </a:cubicBezTo>
                  <a:cubicBezTo>
                    <a:pt x="119985" y="1625997"/>
                    <a:pt x="132856" y="1593357"/>
                    <a:pt x="144349" y="1560258"/>
                  </a:cubicBezTo>
                  <a:cubicBezTo>
                    <a:pt x="163350" y="1488773"/>
                    <a:pt x="204648" y="1334540"/>
                    <a:pt x="224799" y="1231105"/>
                  </a:cubicBezTo>
                  <a:cubicBezTo>
                    <a:pt x="248474" y="1097406"/>
                    <a:pt x="270310" y="898121"/>
                    <a:pt x="286400" y="758063"/>
                  </a:cubicBezTo>
                  <a:cubicBezTo>
                    <a:pt x="295747" y="666581"/>
                    <a:pt x="314289" y="496411"/>
                    <a:pt x="321338" y="390754"/>
                  </a:cubicBezTo>
                  <a:cubicBezTo>
                    <a:pt x="324556" y="323636"/>
                    <a:pt x="326931" y="177525"/>
                    <a:pt x="328693" y="124122"/>
                  </a:cubicBezTo>
                  <a:cubicBezTo>
                    <a:pt x="327774" y="106193"/>
                    <a:pt x="324096" y="87805"/>
                    <a:pt x="331911" y="70336"/>
                  </a:cubicBezTo>
                  <a:cubicBezTo>
                    <a:pt x="355816" y="48729"/>
                    <a:pt x="377423" y="25284"/>
                    <a:pt x="397650" y="0"/>
                  </a:cubicBezTo>
                  <a:cubicBezTo>
                    <a:pt x="411518" y="30877"/>
                    <a:pt x="410982" y="161129"/>
                    <a:pt x="415119" y="255599"/>
                  </a:cubicBezTo>
                  <a:cubicBezTo>
                    <a:pt x="419639" y="366313"/>
                    <a:pt x="426063" y="592895"/>
                    <a:pt x="424773" y="664282"/>
                  </a:cubicBezTo>
                  <a:cubicBezTo>
                    <a:pt x="424298" y="690566"/>
                    <a:pt x="423521" y="683437"/>
                    <a:pt x="442242" y="683130"/>
                  </a:cubicBezTo>
                  <a:cubicBezTo>
                    <a:pt x="545894" y="681430"/>
                    <a:pt x="943136" y="662213"/>
                    <a:pt x="1046761" y="662443"/>
                  </a:cubicBezTo>
                  <a:cubicBezTo>
                    <a:pt x="1075168" y="662506"/>
                    <a:pt x="1068828" y="660145"/>
                    <a:pt x="1062392" y="638538"/>
                  </a:cubicBezTo>
                  <a:cubicBezTo>
                    <a:pt x="1015206" y="306680"/>
                    <a:pt x="908015" y="134852"/>
                    <a:pt x="883564" y="35398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E333BA5-A5F4-A0EA-2E45-05262F85A3C9}"/>
                </a:ext>
              </a:extLst>
            </p:cNvPr>
            <p:cNvSpPr/>
            <p:nvPr/>
          </p:nvSpPr>
          <p:spPr>
            <a:xfrm>
              <a:off x="9764769" y="3251604"/>
              <a:ext cx="621373" cy="950116"/>
            </a:xfrm>
            <a:custGeom>
              <a:avLst/>
              <a:gdLst>
                <a:gd name="connsiteX0" fmla="*/ 564782 w 621374"/>
                <a:gd name="connsiteY0" fmla="*/ 229578 h 946726"/>
                <a:gd name="connsiteX1" fmla="*/ 590526 w 621374"/>
                <a:gd name="connsiteY1" fmla="*/ 217166 h 946726"/>
                <a:gd name="connsiteX2" fmla="*/ 610294 w 621374"/>
                <a:gd name="connsiteY2" fmla="*/ 246127 h 946726"/>
                <a:gd name="connsiteX3" fmla="*/ 621326 w 621374"/>
                <a:gd name="connsiteY3" fmla="*/ 321980 h 946726"/>
                <a:gd name="connsiteX4" fmla="*/ 608914 w 621374"/>
                <a:gd name="connsiteY4" fmla="*/ 428173 h 946726"/>
                <a:gd name="connsiteX5" fmla="*/ 586388 w 621374"/>
                <a:gd name="connsiteY5" fmla="*/ 448400 h 946726"/>
                <a:gd name="connsiteX6" fmla="*/ 574896 w 621374"/>
                <a:gd name="connsiteY6" fmla="*/ 463111 h 946726"/>
                <a:gd name="connsiteX7" fmla="*/ 574896 w 621374"/>
                <a:gd name="connsiteY7" fmla="*/ 490234 h 946726"/>
                <a:gd name="connsiteX8" fmla="*/ 560645 w 621374"/>
                <a:gd name="connsiteY8" fmla="*/ 593209 h 946726"/>
                <a:gd name="connsiteX9" fmla="*/ 545015 w 621374"/>
                <a:gd name="connsiteY9" fmla="*/ 618953 h 946726"/>
                <a:gd name="connsiteX10" fmla="*/ 541796 w 621374"/>
                <a:gd name="connsiteY10" fmla="*/ 629986 h 946726"/>
                <a:gd name="connsiteX11" fmla="*/ 547773 w 621374"/>
                <a:gd name="connsiteY11" fmla="*/ 734340 h 946726"/>
                <a:gd name="connsiteX12" fmla="*/ 553749 w 621374"/>
                <a:gd name="connsiteY12" fmla="*/ 750430 h 946726"/>
                <a:gd name="connsiteX13" fmla="*/ 555128 w 621374"/>
                <a:gd name="connsiteY13" fmla="*/ 808354 h 946726"/>
                <a:gd name="connsiteX14" fmla="*/ 448935 w 621374"/>
                <a:gd name="connsiteY14" fmla="*/ 935693 h 946726"/>
                <a:gd name="connsiteX15" fmla="*/ 441120 w 621374"/>
                <a:gd name="connsiteY15" fmla="*/ 942129 h 946726"/>
                <a:gd name="connsiteX16" fmla="*/ 428708 w 621374"/>
                <a:gd name="connsiteY16" fmla="*/ 946727 h 946726"/>
                <a:gd name="connsiteX17" fmla="*/ 387334 w 621374"/>
                <a:gd name="connsiteY17" fmla="*/ 931556 h 946726"/>
                <a:gd name="connsiteX18" fmla="*/ 252638 w 621374"/>
                <a:gd name="connsiteY18" fmla="*/ 858002 h 946726"/>
                <a:gd name="connsiteX19" fmla="*/ 164374 w 621374"/>
                <a:gd name="connsiteY19" fmla="*/ 774795 h 946726"/>
                <a:gd name="connsiteX20" fmla="*/ 157019 w 621374"/>
                <a:gd name="connsiteY20" fmla="*/ 755947 h 946726"/>
                <a:gd name="connsiteX21" fmla="*/ 136332 w 621374"/>
                <a:gd name="connsiteY21" fmla="*/ 659867 h 946726"/>
                <a:gd name="connsiteX22" fmla="*/ 94958 w 621374"/>
                <a:gd name="connsiteY22" fmla="*/ 550916 h 946726"/>
                <a:gd name="connsiteX23" fmla="*/ 78408 w 621374"/>
                <a:gd name="connsiteY23" fmla="*/ 537124 h 946726"/>
                <a:gd name="connsiteX24" fmla="*/ 53124 w 621374"/>
                <a:gd name="connsiteY24" fmla="*/ 521494 h 946726"/>
                <a:gd name="connsiteX25" fmla="*/ 8992 w 621374"/>
                <a:gd name="connsiteY25" fmla="*/ 431391 h 946726"/>
                <a:gd name="connsiteX26" fmla="*/ 6693 w 621374"/>
                <a:gd name="connsiteY26" fmla="*/ 414841 h 946726"/>
                <a:gd name="connsiteX27" fmla="*/ 1636 w 621374"/>
                <a:gd name="connsiteY27" fmla="*/ 378064 h 946726"/>
                <a:gd name="connsiteX28" fmla="*/ 30138 w 621374"/>
                <a:gd name="connsiteY28" fmla="*/ 323819 h 946726"/>
                <a:gd name="connsiteX29" fmla="*/ 56802 w 621374"/>
                <a:gd name="connsiteY29" fmla="*/ 363813 h 946726"/>
                <a:gd name="connsiteX30" fmla="*/ 54043 w 621374"/>
                <a:gd name="connsiteY30" fmla="*/ 150967 h 946726"/>
                <a:gd name="connsiteX31" fmla="*/ 139550 w 621374"/>
                <a:gd name="connsiteY31" fmla="*/ 82470 h 946726"/>
                <a:gd name="connsiteX32" fmla="*/ 266430 w 621374"/>
                <a:gd name="connsiteY32" fmla="*/ 52130 h 946726"/>
                <a:gd name="connsiteX33" fmla="*/ 360670 w 621374"/>
                <a:gd name="connsiteY33" fmla="*/ 4320 h 946726"/>
                <a:gd name="connsiteX34" fmla="*/ 440201 w 621374"/>
                <a:gd name="connsiteY34" fmla="*/ 21329 h 946726"/>
                <a:gd name="connsiteX35" fmla="*/ 490309 w 621374"/>
                <a:gd name="connsiteY35" fmla="*/ 89826 h 946726"/>
                <a:gd name="connsiteX36" fmla="*/ 549612 w 621374"/>
                <a:gd name="connsiteY36" fmla="*/ 258540 h 946726"/>
                <a:gd name="connsiteX37" fmla="*/ 564782 w 621374"/>
                <a:gd name="connsiteY37" fmla="*/ 229578 h 94672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387334 w 621373"/>
                <a:gd name="connsiteY16" fmla="*/ 931556 h 950116"/>
                <a:gd name="connsiteX17" fmla="*/ 252638 w 621373"/>
                <a:gd name="connsiteY17" fmla="*/ 858002 h 950116"/>
                <a:gd name="connsiteX18" fmla="*/ 164374 w 621373"/>
                <a:gd name="connsiteY18" fmla="*/ 774795 h 950116"/>
                <a:gd name="connsiteX19" fmla="*/ 157019 w 621373"/>
                <a:gd name="connsiteY19" fmla="*/ 755947 h 950116"/>
                <a:gd name="connsiteX20" fmla="*/ 136332 w 621373"/>
                <a:gd name="connsiteY20" fmla="*/ 659867 h 950116"/>
                <a:gd name="connsiteX21" fmla="*/ 94958 w 621373"/>
                <a:gd name="connsiteY21" fmla="*/ 550916 h 950116"/>
                <a:gd name="connsiteX22" fmla="*/ 78408 w 621373"/>
                <a:gd name="connsiteY22" fmla="*/ 537124 h 950116"/>
                <a:gd name="connsiteX23" fmla="*/ 53124 w 621373"/>
                <a:gd name="connsiteY23" fmla="*/ 521494 h 950116"/>
                <a:gd name="connsiteX24" fmla="*/ 8992 w 621373"/>
                <a:gd name="connsiteY24" fmla="*/ 431391 h 950116"/>
                <a:gd name="connsiteX25" fmla="*/ 6693 w 621373"/>
                <a:gd name="connsiteY25" fmla="*/ 414841 h 950116"/>
                <a:gd name="connsiteX26" fmla="*/ 1636 w 621373"/>
                <a:gd name="connsiteY26" fmla="*/ 378064 h 950116"/>
                <a:gd name="connsiteX27" fmla="*/ 30138 w 621373"/>
                <a:gd name="connsiteY27" fmla="*/ 323819 h 950116"/>
                <a:gd name="connsiteX28" fmla="*/ 56802 w 621373"/>
                <a:gd name="connsiteY28" fmla="*/ 363813 h 950116"/>
                <a:gd name="connsiteX29" fmla="*/ 54043 w 621373"/>
                <a:gd name="connsiteY29" fmla="*/ 150967 h 950116"/>
                <a:gd name="connsiteX30" fmla="*/ 139550 w 621373"/>
                <a:gd name="connsiteY30" fmla="*/ 82470 h 950116"/>
                <a:gd name="connsiteX31" fmla="*/ 266430 w 621373"/>
                <a:gd name="connsiteY31" fmla="*/ 52130 h 950116"/>
                <a:gd name="connsiteX32" fmla="*/ 360670 w 621373"/>
                <a:gd name="connsiteY32" fmla="*/ 4320 h 950116"/>
                <a:gd name="connsiteX33" fmla="*/ 440201 w 621373"/>
                <a:gd name="connsiteY33" fmla="*/ 21329 h 950116"/>
                <a:gd name="connsiteX34" fmla="*/ 490309 w 621373"/>
                <a:gd name="connsiteY34" fmla="*/ 89826 h 950116"/>
                <a:gd name="connsiteX35" fmla="*/ 549612 w 621373"/>
                <a:gd name="connsiteY35" fmla="*/ 258540 h 950116"/>
                <a:gd name="connsiteX36" fmla="*/ 564782 w 621373"/>
                <a:gd name="connsiteY36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28708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48935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64374 w 621373"/>
                <a:gd name="connsiteY17" fmla="*/ 774795 h 950116"/>
                <a:gd name="connsiteX18" fmla="*/ 157019 w 621373"/>
                <a:gd name="connsiteY18" fmla="*/ 755947 h 950116"/>
                <a:gd name="connsiteX19" fmla="*/ 136332 w 621373"/>
                <a:gd name="connsiteY19" fmla="*/ 659867 h 950116"/>
                <a:gd name="connsiteX20" fmla="*/ 94958 w 621373"/>
                <a:gd name="connsiteY20" fmla="*/ 550916 h 950116"/>
                <a:gd name="connsiteX21" fmla="*/ 78408 w 621373"/>
                <a:gd name="connsiteY21" fmla="*/ 537124 h 950116"/>
                <a:gd name="connsiteX22" fmla="*/ 53124 w 621373"/>
                <a:gd name="connsiteY22" fmla="*/ 521494 h 950116"/>
                <a:gd name="connsiteX23" fmla="*/ 8992 w 621373"/>
                <a:gd name="connsiteY23" fmla="*/ 431391 h 950116"/>
                <a:gd name="connsiteX24" fmla="*/ 6693 w 621373"/>
                <a:gd name="connsiteY24" fmla="*/ 414841 h 950116"/>
                <a:gd name="connsiteX25" fmla="*/ 1636 w 621373"/>
                <a:gd name="connsiteY25" fmla="*/ 378064 h 950116"/>
                <a:gd name="connsiteX26" fmla="*/ 30138 w 621373"/>
                <a:gd name="connsiteY26" fmla="*/ 323819 h 950116"/>
                <a:gd name="connsiteX27" fmla="*/ 56802 w 621373"/>
                <a:gd name="connsiteY27" fmla="*/ 363813 h 950116"/>
                <a:gd name="connsiteX28" fmla="*/ 54043 w 621373"/>
                <a:gd name="connsiteY28" fmla="*/ 150967 h 950116"/>
                <a:gd name="connsiteX29" fmla="*/ 139550 w 621373"/>
                <a:gd name="connsiteY29" fmla="*/ 82470 h 950116"/>
                <a:gd name="connsiteX30" fmla="*/ 266430 w 621373"/>
                <a:gd name="connsiteY30" fmla="*/ 52130 h 950116"/>
                <a:gd name="connsiteX31" fmla="*/ 360670 w 621373"/>
                <a:gd name="connsiteY31" fmla="*/ 4320 h 950116"/>
                <a:gd name="connsiteX32" fmla="*/ 440201 w 621373"/>
                <a:gd name="connsiteY32" fmla="*/ 21329 h 950116"/>
                <a:gd name="connsiteX33" fmla="*/ 490309 w 621373"/>
                <a:gd name="connsiteY33" fmla="*/ 89826 h 950116"/>
                <a:gd name="connsiteX34" fmla="*/ 549612 w 621373"/>
                <a:gd name="connsiteY34" fmla="*/ 258540 h 950116"/>
                <a:gd name="connsiteX35" fmla="*/ 564782 w 621373"/>
                <a:gd name="connsiteY35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47773 w 621373"/>
                <a:gd name="connsiteY11" fmla="*/ 734340 h 950116"/>
                <a:gd name="connsiteX12" fmla="*/ 553749 w 621373"/>
                <a:gd name="connsiteY12" fmla="*/ 750430 h 950116"/>
                <a:gd name="connsiteX13" fmla="*/ 555128 w 621373"/>
                <a:gd name="connsiteY13" fmla="*/ 808354 h 950116"/>
                <a:gd name="connsiteX14" fmla="*/ 465603 w 621373"/>
                <a:gd name="connsiteY14" fmla="*/ 935693 h 950116"/>
                <a:gd name="connsiteX15" fmla="*/ 402514 w 621373"/>
                <a:gd name="connsiteY15" fmla="*/ 946727 h 950116"/>
                <a:gd name="connsiteX16" fmla="*/ 252638 w 621373"/>
                <a:gd name="connsiteY16" fmla="*/ 858002 h 950116"/>
                <a:gd name="connsiteX17" fmla="*/ 157019 w 621373"/>
                <a:gd name="connsiteY17" fmla="*/ 755947 h 950116"/>
                <a:gd name="connsiteX18" fmla="*/ 136332 w 621373"/>
                <a:gd name="connsiteY18" fmla="*/ 659867 h 950116"/>
                <a:gd name="connsiteX19" fmla="*/ 94958 w 621373"/>
                <a:gd name="connsiteY19" fmla="*/ 550916 h 950116"/>
                <a:gd name="connsiteX20" fmla="*/ 78408 w 621373"/>
                <a:gd name="connsiteY20" fmla="*/ 537124 h 950116"/>
                <a:gd name="connsiteX21" fmla="*/ 53124 w 621373"/>
                <a:gd name="connsiteY21" fmla="*/ 521494 h 950116"/>
                <a:gd name="connsiteX22" fmla="*/ 8992 w 621373"/>
                <a:gd name="connsiteY22" fmla="*/ 431391 h 950116"/>
                <a:gd name="connsiteX23" fmla="*/ 6693 w 621373"/>
                <a:gd name="connsiteY23" fmla="*/ 414841 h 950116"/>
                <a:gd name="connsiteX24" fmla="*/ 1636 w 621373"/>
                <a:gd name="connsiteY24" fmla="*/ 378064 h 950116"/>
                <a:gd name="connsiteX25" fmla="*/ 30138 w 621373"/>
                <a:gd name="connsiteY25" fmla="*/ 323819 h 950116"/>
                <a:gd name="connsiteX26" fmla="*/ 56802 w 621373"/>
                <a:gd name="connsiteY26" fmla="*/ 363813 h 950116"/>
                <a:gd name="connsiteX27" fmla="*/ 54043 w 621373"/>
                <a:gd name="connsiteY27" fmla="*/ 150967 h 950116"/>
                <a:gd name="connsiteX28" fmla="*/ 139550 w 621373"/>
                <a:gd name="connsiteY28" fmla="*/ 82470 h 950116"/>
                <a:gd name="connsiteX29" fmla="*/ 266430 w 621373"/>
                <a:gd name="connsiteY29" fmla="*/ 52130 h 950116"/>
                <a:gd name="connsiteX30" fmla="*/ 360670 w 621373"/>
                <a:gd name="connsiteY30" fmla="*/ 4320 h 950116"/>
                <a:gd name="connsiteX31" fmla="*/ 440201 w 621373"/>
                <a:gd name="connsiteY31" fmla="*/ 21329 h 950116"/>
                <a:gd name="connsiteX32" fmla="*/ 490309 w 621373"/>
                <a:gd name="connsiteY32" fmla="*/ 89826 h 950116"/>
                <a:gd name="connsiteX33" fmla="*/ 549612 w 621373"/>
                <a:gd name="connsiteY33" fmla="*/ 258540 h 950116"/>
                <a:gd name="connsiteX34" fmla="*/ 564782 w 621373"/>
                <a:gd name="connsiteY34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3749 w 621373"/>
                <a:gd name="connsiteY11" fmla="*/ 750430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41796 w 621373"/>
                <a:gd name="connsiteY10" fmla="*/ 629986 h 950116"/>
                <a:gd name="connsiteX11" fmla="*/ 556130 w 621373"/>
                <a:gd name="connsiteY11" fmla="*/ 728999 h 950116"/>
                <a:gd name="connsiteX12" fmla="*/ 555128 w 621373"/>
                <a:gd name="connsiteY12" fmla="*/ 808354 h 950116"/>
                <a:gd name="connsiteX13" fmla="*/ 465603 w 621373"/>
                <a:gd name="connsiteY13" fmla="*/ 935693 h 950116"/>
                <a:gd name="connsiteX14" fmla="*/ 402514 w 621373"/>
                <a:gd name="connsiteY14" fmla="*/ 946727 h 950116"/>
                <a:gd name="connsiteX15" fmla="*/ 252638 w 621373"/>
                <a:gd name="connsiteY15" fmla="*/ 858002 h 950116"/>
                <a:gd name="connsiteX16" fmla="*/ 157019 w 621373"/>
                <a:gd name="connsiteY16" fmla="*/ 755947 h 950116"/>
                <a:gd name="connsiteX17" fmla="*/ 136332 w 621373"/>
                <a:gd name="connsiteY17" fmla="*/ 659867 h 950116"/>
                <a:gd name="connsiteX18" fmla="*/ 94958 w 621373"/>
                <a:gd name="connsiteY18" fmla="*/ 550916 h 950116"/>
                <a:gd name="connsiteX19" fmla="*/ 78408 w 621373"/>
                <a:gd name="connsiteY19" fmla="*/ 537124 h 950116"/>
                <a:gd name="connsiteX20" fmla="*/ 53124 w 621373"/>
                <a:gd name="connsiteY20" fmla="*/ 521494 h 950116"/>
                <a:gd name="connsiteX21" fmla="*/ 8992 w 621373"/>
                <a:gd name="connsiteY21" fmla="*/ 431391 h 950116"/>
                <a:gd name="connsiteX22" fmla="*/ 6693 w 621373"/>
                <a:gd name="connsiteY22" fmla="*/ 414841 h 950116"/>
                <a:gd name="connsiteX23" fmla="*/ 1636 w 621373"/>
                <a:gd name="connsiteY23" fmla="*/ 378064 h 950116"/>
                <a:gd name="connsiteX24" fmla="*/ 30138 w 621373"/>
                <a:gd name="connsiteY24" fmla="*/ 323819 h 950116"/>
                <a:gd name="connsiteX25" fmla="*/ 56802 w 621373"/>
                <a:gd name="connsiteY25" fmla="*/ 363813 h 950116"/>
                <a:gd name="connsiteX26" fmla="*/ 54043 w 621373"/>
                <a:gd name="connsiteY26" fmla="*/ 150967 h 950116"/>
                <a:gd name="connsiteX27" fmla="*/ 139550 w 621373"/>
                <a:gd name="connsiteY27" fmla="*/ 82470 h 950116"/>
                <a:gd name="connsiteX28" fmla="*/ 266430 w 621373"/>
                <a:gd name="connsiteY28" fmla="*/ 52130 h 950116"/>
                <a:gd name="connsiteX29" fmla="*/ 360670 w 621373"/>
                <a:gd name="connsiteY29" fmla="*/ 4320 h 950116"/>
                <a:gd name="connsiteX30" fmla="*/ 440201 w 621373"/>
                <a:gd name="connsiteY30" fmla="*/ 21329 h 950116"/>
                <a:gd name="connsiteX31" fmla="*/ 490309 w 621373"/>
                <a:gd name="connsiteY31" fmla="*/ 89826 h 950116"/>
                <a:gd name="connsiteX32" fmla="*/ 549612 w 621373"/>
                <a:gd name="connsiteY32" fmla="*/ 258540 h 950116"/>
                <a:gd name="connsiteX33" fmla="*/ 564782 w 621373"/>
                <a:gd name="connsiteY33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6693 w 621373"/>
                <a:gd name="connsiteY21" fmla="*/ 414841 h 950116"/>
                <a:gd name="connsiteX22" fmla="*/ 1636 w 621373"/>
                <a:gd name="connsiteY22" fmla="*/ 378064 h 950116"/>
                <a:gd name="connsiteX23" fmla="*/ 30138 w 621373"/>
                <a:gd name="connsiteY23" fmla="*/ 323819 h 950116"/>
                <a:gd name="connsiteX24" fmla="*/ 56802 w 621373"/>
                <a:gd name="connsiteY24" fmla="*/ 363813 h 950116"/>
                <a:gd name="connsiteX25" fmla="*/ 54043 w 621373"/>
                <a:gd name="connsiteY25" fmla="*/ 150967 h 950116"/>
                <a:gd name="connsiteX26" fmla="*/ 139550 w 621373"/>
                <a:gd name="connsiteY26" fmla="*/ 82470 h 950116"/>
                <a:gd name="connsiteX27" fmla="*/ 266430 w 621373"/>
                <a:gd name="connsiteY27" fmla="*/ 52130 h 950116"/>
                <a:gd name="connsiteX28" fmla="*/ 360670 w 621373"/>
                <a:gd name="connsiteY28" fmla="*/ 4320 h 950116"/>
                <a:gd name="connsiteX29" fmla="*/ 440201 w 621373"/>
                <a:gd name="connsiteY29" fmla="*/ 21329 h 950116"/>
                <a:gd name="connsiteX30" fmla="*/ 490309 w 621373"/>
                <a:gd name="connsiteY30" fmla="*/ 89826 h 950116"/>
                <a:gd name="connsiteX31" fmla="*/ 549612 w 621373"/>
                <a:gd name="connsiteY31" fmla="*/ 258540 h 950116"/>
                <a:gd name="connsiteX32" fmla="*/ 564782 w 621373"/>
                <a:gd name="connsiteY32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63111 h 950116"/>
                <a:gd name="connsiteX7" fmla="*/ 574896 w 621373"/>
                <a:gd name="connsiteY7" fmla="*/ 490234 h 950116"/>
                <a:gd name="connsiteX8" fmla="*/ 560645 w 621373"/>
                <a:gd name="connsiteY8" fmla="*/ 593209 h 950116"/>
                <a:gd name="connsiteX9" fmla="*/ 545015 w 621373"/>
                <a:gd name="connsiteY9" fmla="*/ 618953 h 950116"/>
                <a:gd name="connsiteX10" fmla="*/ 556130 w 621373"/>
                <a:gd name="connsiteY10" fmla="*/ 728999 h 950116"/>
                <a:gd name="connsiteX11" fmla="*/ 555128 w 621373"/>
                <a:gd name="connsiteY11" fmla="*/ 808354 h 950116"/>
                <a:gd name="connsiteX12" fmla="*/ 465603 w 621373"/>
                <a:gd name="connsiteY12" fmla="*/ 935693 h 950116"/>
                <a:gd name="connsiteX13" fmla="*/ 402514 w 621373"/>
                <a:gd name="connsiteY13" fmla="*/ 946727 h 950116"/>
                <a:gd name="connsiteX14" fmla="*/ 252638 w 621373"/>
                <a:gd name="connsiteY14" fmla="*/ 858002 h 950116"/>
                <a:gd name="connsiteX15" fmla="*/ 157019 w 621373"/>
                <a:gd name="connsiteY15" fmla="*/ 755947 h 950116"/>
                <a:gd name="connsiteX16" fmla="*/ 136332 w 621373"/>
                <a:gd name="connsiteY16" fmla="*/ 659867 h 950116"/>
                <a:gd name="connsiteX17" fmla="*/ 94958 w 621373"/>
                <a:gd name="connsiteY17" fmla="*/ 550916 h 950116"/>
                <a:gd name="connsiteX18" fmla="*/ 78408 w 621373"/>
                <a:gd name="connsiteY18" fmla="*/ 537124 h 950116"/>
                <a:gd name="connsiteX19" fmla="*/ 53124 w 621373"/>
                <a:gd name="connsiteY19" fmla="*/ 521494 h 950116"/>
                <a:gd name="connsiteX20" fmla="*/ 8992 w 621373"/>
                <a:gd name="connsiteY20" fmla="*/ 431391 h 950116"/>
                <a:gd name="connsiteX21" fmla="*/ 1636 w 621373"/>
                <a:gd name="connsiteY21" fmla="*/ 378064 h 950116"/>
                <a:gd name="connsiteX22" fmla="*/ 30138 w 621373"/>
                <a:gd name="connsiteY22" fmla="*/ 323819 h 950116"/>
                <a:gd name="connsiteX23" fmla="*/ 56802 w 621373"/>
                <a:gd name="connsiteY23" fmla="*/ 363813 h 950116"/>
                <a:gd name="connsiteX24" fmla="*/ 54043 w 621373"/>
                <a:gd name="connsiteY24" fmla="*/ 150967 h 950116"/>
                <a:gd name="connsiteX25" fmla="*/ 139550 w 621373"/>
                <a:gd name="connsiteY25" fmla="*/ 82470 h 950116"/>
                <a:gd name="connsiteX26" fmla="*/ 266430 w 621373"/>
                <a:gd name="connsiteY26" fmla="*/ 52130 h 950116"/>
                <a:gd name="connsiteX27" fmla="*/ 360670 w 621373"/>
                <a:gd name="connsiteY27" fmla="*/ 4320 h 950116"/>
                <a:gd name="connsiteX28" fmla="*/ 440201 w 621373"/>
                <a:gd name="connsiteY28" fmla="*/ 21329 h 950116"/>
                <a:gd name="connsiteX29" fmla="*/ 490309 w 621373"/>
                <a:gd name="connsiteY29" fmla="*/ 89826 h 950116"/>
                <a:gd name="connsiteX30" fmla="*/ 549612 w 621373"/>
                <a:gd name="connsiteY30" fmla="*/ 258540 h 950116"/>
                <a:gd name="connsiteX31" fmla="*/ 564782 w 621373"/>
                <a:gd name="connsiteY31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  <a:gd name="connsiteX0" fmla="*/ 564782 w 621373"/>
                <a:gd name="connsiteY0" fmla="*/ 229578 h 950116"/>
                <a:gd name="connsiteX1" fmla="*/ 590526 w 621373"/>
                <a:gd name="connsiteY1" fmla="*/ 217166 h 950116"/>
                <a:gd name="connsiteX2" fmla="*/ 610294 w 621373"/>
                <a:gd name="connsiteY2" fmla="*/ 246127 h 950116"/>
                <a:gd name="connsiteX3" fmla="*/ 621326 w 621373"/>
                <a:gd name="connsiteY3" fmla="*/ 321980 h 950116"/>
                <a:gd name="connsiteX4" fmla="*/ 608914 w 621373"/>
                <a:gd name="connsiteY4" fmla="*/ 428173 h 950116"/>
                <a:gd name="connsiteX5" fmla="*/ 586388 w 621373"/>
                <a:gd name="connsiteY5" fmla="*/ 448400 h 950116"/>
                <a:gd name="connsiteX6" fmla="*/ 574896 w 621373"/>
                <a:gd name="connsiteY6" fmla="*/ 490234 h 950116"/>
                <a:gd name="connsiteX7" fmla="*/ 560645 w 621373"/>
                <a:gd name="connsiteY7" fmla="*/ 593209 h 950116"/>
                <a:gd name="connsiteX8" fmla="*/ 545015 w 621373"/>
                <a:gd name="connsiteY8" fmla="*/ 618953 h 950116"/>
                <a:gd name="connsiteX9" fmla="*/ 556130 w 621373"/>
                <a:gd name="connsiteY9" fmla="*/ 728999 h 950116"/>
                <a:gd name="connsiteX10" fmla="*/ 555128 w 621373"/>
                <a:gd name="connsiteY10" fmla="*/ 808354 h 950116"/>
                <a:gd name="connsiteX11" fmla="*/ 465603 w 621373"/>
                <a:gd name="connsiteY11" fmla="*/ 935693 h 950116"/>
                <a:gd name="connsiteX12" fmla="*/ 402514 w 621373"/>
                <a:gd name="connsiteY12" fmla="*/ 946727 h 950116"/>
                <a:gd name="connsiteX13" fmla="*/ 252638 w 621373"/>
                <a:gd name="connsiteY13" fmla="*/ 858002 h 950116"/>
                <a:gd name="connsiteX14" fmla="*/ 157019 w 621373"/>
                <a:gd name="connsiteY14" fmla="*/ 755947 h 950116"/>
                <a:gd name="connsiteX15" fmla="*/ 136332 w 621373"/>
                <a:gd name="connsiteY15" fmla="*/ 659867 h 950116"/>
                <a:gd name="connsiteX16" fmla="*/ 94958 w 621373"/>
                <a:gd name="connsiteY16" fmla="*/ 550916 h 950116"/>
                <a:gd name="connsiteX17" fmla="*/ 78408 w 621373"/>
                <a:gd name="connsiteY17" fmla="*/ 537124 h 950116"/>
                <a:gd name="connsiteX18" fmla="*/ 53124 w 621373"/>
                <a:gd name="connsiteY18" fmla="*/ 521494 h 950116"/>
                <a:gd name="connsiteX19" fmla="*/ 8992 w 621373"/>
                <a:gd name="connsiteY19" fmla="*/ 431391 h 950116"/>
                <a:gd name="connsiteX20" fmla="*/ 1636 w 621373"/>
                <a:gd name="connsiteY20" fmla="*/ 378064 h 950116"/>
                <a:gd name="connsiteX21" fmla="*/ 30138 w 621373"/>
                <a:gd name="connsiteY21" fmla="*/ 323819 h 950116"/>
                <a:gd name="connsiteX22" fmla="*/ 56802 w 621373"/>
                <a:gd name="connsiteY22" fmla="*/ 363813 h 950116"/>
                <a:gd name="connsiteX23" fmla="*/ 54043 w 621373"/>
                <a:gd name="connsiteY23" fmla="*/ 150967 h 950116"/>
                <a:gd name="connsiteX24" fmla="*/ 139550 w 621373"/>
                <a:gd name="connsiteY24" fmla="*/ 82470 h 950116"/>
                <a:gd name="connsiteX25" fmla="*/ 266430 w 621373"/>
                <a:gd name="connsiteY25" fmla="*/ 52130 h 950116"/>
                <a:gd name="connsiteX26" fmla="*/ 360670 w 621373"/>
                <a:gd name="connsiteY26" fmla="*/ 4320 h 950116"/>
                <a:gd name="connsiteX27" fmla="*/ 440201 w 621373"/>
                <a:gd name="connsiteY27" fmla="*/ 21329 h 950116"/>
                <a:gd name="connsiteX28" fmla="*/ 490309 w 621373"/>
                <a:gd name="connsiteY28" fmla="*/ 89826 h 950116"/>
                <a:gd name="connsiteX29" fmla="*/ 549612 w 621373"/>
                <a:gd name="connsiteY29" fmla="*/ 258540 h 950116"/>
                <a:gd name="connsiteX30" fmla="*/ 564782 w 621373"/>
                <a:gd name="connsiteY30" fmla="*/ 229578 h 95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21373" h="950116">
                  <a:moveTo>
                    <a:pt x="564782" y="229578"/>
                  </a:moveTo>
                  <a:cubicBezTo>
                    <a:pt x="572137" y="222682"/>
                    <a:pt x="578573" y="212109"/>
                    <a:pt x="590526" y="217166"/>
                  </a:cubicBezTo>
                  <a:cubicBezTo>
                    <a:pt x="602018" y="222222"/>
                    <a:pt x="606616" y="232796"/>
                    <a:pt x="610294" y="246127"/>
                  </a:cubicBezTo>
                  <a:cubicBezTo>
                    <a:pt x="617189" y="271412"/>
                    <a:pt x="620867" y="297155"/>
                    <a:pt x="621326" y="321980"/>
                  </a:cubicBezTo>
                  <a:cubicBezTo>
                    <a:pt x="621786" y="357377"/>
                    <a:pt x="619028" y="393695"/>
                    <a:pt x="608914" y="428173"/>
                  </a:cubicBezTo>
                  <a:cubicBezTo>
                    <a:pt x="605696" y="438746"/>
                    <a:pt x="592058" y="438057"/>
                    <a:pt x="586388" y="448400"/>
                  </a:cubicBezTo>
                  <a:cubicBezTo>
                    <a:pt x="580718" y="458743"/>
                    <a:pt x="579187" y="466099"/>
                    <a:pt x="574896" y="490234"/>
                  </a:cubicBezTo>
                  <a:cubicBezTo>
                    <a:pt x="575355" y="525172"/>
                    <a:pt x="580908" y="549665"/>
                    <a:pt x="560645" y="593209"/>
                  </a:cubicBezTo>
                  <a:cubicBezTo>
                    <a:pt x="558806" y="602863"/>
                    <a:pt x="548233" y="608839"/>
                    <a:pt x="545015" y="618953"/>
                  </a:cubicBezTo>
                  <a:cubicBezTo>
                    <a:pt x="532357" y="658254"/>
                    <a:pt x="554445" y="697432"/>
                    <a:pt x="556130" y="728999"/>
                  </a:cubicBezTo>
                  <a:cubicBezTo>
                    <a:pt x="568083" y="747847"/>
                    <a:pt x="563863" y="790425"/>
                    <a:pt x="555128" y="808354"/>
                  </a:cubicBezTo>
                  <a:cubicBezTo>
                    <a:pt x="530763" y="859382"/>
                    <a:pt x="519094" y="899670"/>
                    <a:pt x="465603" y="935693"/>
                  </a:cubicBezTo>
                  <a:cubicBezTo>
                    <a:pt x="444533" y="958755"/>
                    <a:pt x="412781" y="947416"/>
                    <a:pt x="402514" y="946727"/>
                  </a:cubicBezTo>
                  <a:cubicBezTo>
                    <a:pt x="369798" y="933778"/>
                    <a:pt x="293554" y="889799"/>
                    <a:pt x="252638" y="858002"/>
                  </a:cubicBezTo>
                  <a:cubicBezTo>
                    <a:pt x="211722" y="826205"/>
                    <a:pt x="176403" y="788969"/>
                    <a:pt x="157019" y="755947"/>
                  </a:cubicBezTo>
                  <a:cubicBezTo>
                    <a:pt x="145526" y="725146"/>
                    <a:pt x="156559" y="688829"/>
                    <a:pt x="136332" y="659867"/>
                  </a:cubicBezTo>
                  <a:cubicBezTo>
                    <a:pt x="113346" y="626768"/>
                    <a:pt x="103232" y="589531"/>
                    <a:pt x="94958" y="550916"/>
                  </a:cubicBezTo>
                  <a:cubicBezTo>
                    <a:pt x="93119" y="542181"/>
                    <a:pt x="87602" y="536665"/>
                    <a:pt x="78408" y="537124"/>
                  </a:cubicBezTo>
                  <a:cubicBezTo>
                    <a:pt x="65996" y="537584"/>
                    <a:pt x="60939" y="529769"/>
                    <a:pt x="53124" y="521494"/>
                  </a:cubicBezTo>
                  <a:cubicBezTo>
                    <a:pt x="27840" y="496210"/>
                    <a:pt x="25541" y="460812"/>
                    <a:pt x="8992" y="431391"/>
                  </a:cubicBezTo>
                  <a:cubicBezTo>
                    <a:pt x="411" y="407486"/>
                    <a:pt x="-1888" y="395993"/>
                    <a:pt x="1636" y="378064"/>
                  </a:cubicBezTo>
                  <a:cubicBezTo>
                    <a:pt x="-5719" y="362434"/>
                    <a:pt x="13129" y="329335"/>
                    <a:pt x="30138" y="323819"/>
                  </a:cubicBezTo>
                  <a:cubicBezTo>
                    <a:pt x="52205" y="330254"/>
                    <a:pt x="50825" y="351401"/>
                    <a:pt x="56802" y="363813"/>
                  </a:cubicBezTo>
                  <a:cubicBezTo>
                    <a:pt x="54963" y="295316"/>
                    <a:pt x="42551" y="223602"/>
                    <a:pt x="54043" y="150967"/>
                  </a:cubicBezTo>
                  <a:cubicBezTo>
                    <a:pt x="63238" y="93963"/>
                    <a:pt x="82545" y="75575"/>
                    <a:pt x="139550" y="82470"/>
                  </a:cubicBezTo>
                  <a:cubicBezTo>
                    <a:pt x="185980" y="88447"/>
                    <a:pt x="226895" y="75575"/>
                    <a:pt x="266430" y="52130"/>
                  </a:cubicBezTo>
                  <a:cubicBezTo>
                    <a:pt x="296771" y="34201"/>
                    <a:pt x="326652" y="15353"/>
                    <a:pt x="360670" y="4320"/>
                  </a:cubicBezTo>
                  <a:cubicBezTo>
                    <a:pt x="391011" y="-5334"/>
                    <a:pt x="416755" y="1561"/>
                    <a:pt x="440201" y="21329"/>
                  </a:cubicBezTo>
                  <a:cubicBezTo>
                    <a:pt x="462267" y="40177"/>
                    <a:pt x="477897" y="64082"/>
                    <a:pt x="490309" y="89826"/>
                  </a:cubicBezTo>
                  <a:cubicBezTo>
                    <a:pt x="516053" y="144072"/>
                    <a:pt x="536280" y="200156"/>
                    <a:pt x="549612" y="258540"/>
                  </a:cubicBezTo>
                  <a:cubicBezTo>
                    <a:pt x="553289" y="250265"/>
                    <a:pt x="551450" y="236014"/>
                    <a:pt x="564782" y="22957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8A191A6-11C5-FCF2-C9AA-A4D35510937F}"/>
                </a:ext>
              </a:extLst>
            </p:cNvPr>
            <p:cNvSpPr/>
            <p:nvPr/>
          </p:nvSpPr>
          <p:spPr>
            <a:xfrm>
              <a:off x="7602888" y="5488731"/>
              <a:ext cx="707619" cy="322803"/>
            </a:xfrm>
            <a:custGeom>
              <a:avLst/>
              <a:gdLst>
                <a:gd name="connsiteX0" fmla="*/ 633141 w 709453"/>
                <a:gd name="connsiteY0" fmla="*/ 62528 h 322803"/>
                <a:gd name="connsiteX1" fmla="*/ 672676 w 709453"/>
                <a:gd name="connsiteY1" fmla="*/ 155849 h 322803"/>
                <a:gd name="connsiteX2" fmla="*/ 707614 w 709453"/>
                <a:gd name="connsiteY2" fmla="*/ 245493 h 322803"/>
                <a:gd name="connsiteX3" fmla="*/ 709453 w 709453"/>
                <a:gd name="connsiteY3" fmla="*/ 253768 h 322803"/>
                <a:gd name="connsiteX4" fmla="*/ 694283 w 709453"/>
                <a:gd name="connsiteY4" fmla="*/ 261123 h 322803"/>
                <a:gd name="connsiteX5" fmla="*/ 629464 w 709453"/>
                <a:gd name="connsiteY5" fmla="*/ 261583 h 322803"/>
                <a:gd name="connsiteX6" fmla="*/ 550393 w 709453"/>
                <a:gd name="connsiteY6" fmla="*/ 285947 h 322803"/>
                <a:gd name="connsiteX7" fmla="*/ 430409 w 709453"/>
                <a:gd name="connsiteY7" fmla="*/ 317208 h 322803"/>
                <a:gd name="connsiteX8" fmla="*/ 296173 w 709453"/>
                <a:gd name="connsiteY8" fmla="*/ 322724 h 322803"/>
                <a:gd name="connsiteX9" fmla="*/ 210207 w 709453"/>
                <a:gd name="connsiteY9" fmla="*/ 313990 h 322803"/>
                <a:gd name="connsiteX10" fmla="*/ 63560 w 709453"/>
                <a:gd name="connsiteY10" fmla="*/ 280431 h 322803"/>
                <a:gd name="connsiteX11" fmla="*/ 7935 w 709453"/>
                <a:gd name="connsiteY11" fmla="*/ 248711 h 322803"/>
                <a:gd name="connsiteX12" fmla="*/ 1499 w 709453"/>
                <a:gd name="connsiteY12" fmla="*/ 222507 h 322803"/>
                <a:gd name="connsiteX13" fmla="*/ 18508 w 709453"/>
                <a:gd name="connsiteY13" fmla="*/ 212853 h 322803"/>
                <a:gd name="connsiteX14" fmla="*/ 178028 w 709453"/>
                <a:gd name="connsiteY14" fmla="*/ 191707 h 322803"/>
                <a:gd name="connsiteX15" fmla="*/ 276865 w 709453"/>
                <a:gd name="connsiteY15" fmla="*/ 152171 h 322803"/>
                <a:gd name="connsiteX16" fmla="*/ 374784 w 709453"/>
                <a:gd name="connsiteY16" fmla="*/ 95627 h 322803"/>
                <a:gd name="connsiteX17" fmla="*/ 383518 w 709453"/>
                <a:gd name="connsiteY17" fmla="*/ 82755 h 322803"/>
                <a:gd name="connsiteX18" fmla="*/ 348580 w 709453"/>
                <a:gd name="connsiteY18" fmla="*/ 82296 h 322803"/>
                <a:gd name="connsiteX19" fmla="*/ 256638 w 709453"/>
                <a:gd name="connsiteY19" fmla="*/ 62988 h 322803"/>
                <a:gd name="connsiteX20" fmla="*/ 231354 w 709453"/>
                <a:gd name="connsiteY20" fmla="*/ 43680 h 322803"/>
                <a:gd name="connsiteX21" fmla="*/ 246065 w 709453"/>
                <a:gd name="connsiteY21" fmla="*/ 2306 h 322803"/>
                <a:gd name="connsiteX22" fmla="*/ 310424 w 709453"/>
                <a:gd name="connsiteY22" fmla="*/ 5983 h 322803"/>
                <a:gd name="connsiteX23" fmla="*/ 320538 w 709453"/>
                <a:gd name="connsiteY23" fmla="*/ 7822 h 322803"/>
                <a:gd name="connsiteX24" fmla="*/ 483735 w 709453"/>
                <a:gd name="connsiteY24" fmla="*/ 14258 h 322803"/>
                <a:gd name="connsiteX25" fmla="*/ 587170 w 709453"/>
                <a:gd name="connsiteY25" fmla="*/ 48736 h 322803"/>
                <a:gd name="connsiteX26" fmla="*/ 633141 w 709453"/>
                <a:gd name="connsiteY26" fmla="*/ 62528 h 322803"/>
                <a:gd name="connsiteX0" fmla="*/ 633141 w 708887"/>
                <a:gd name="connsiteY0" fmla="*/ 62528 h 322803"/>
                <a:gd name="connsiteX1" fmla="*/ 672676 w 708887"/>
                <a:gd name="connsiteY1" fmla="*/ 155849 h 322803"/>
                <a:gd name="connsiteX2" fmla="*/ 707614 w 708887"/>
                <a:gd name="connsiteY2" fmla="*/ 245493 h 322803"/>
                <a:gd name="connsiteX3" fmla="*/ 694283 w 708887"/>
                <a:gd name="connsiteY3" fmla="*/ 261123 h 322803"/>
                <a:gd name="connsiteX4" fmla="*/ 629464 w 708887"/>
                <a:gd name="connsiteY4" fmla="*/ 261583 h 322803"/>
                <a:gd name="connsiteX5" fmla="*/ 550393 w 708887"/>
                <a:gd name="connsiteY5" fmla="*/ 285947 h 322803"/>
                <a:gd name="connsiteX6" fmla="*/ 430409 w 708887"/>
                <a:gd name="connsiteY6" fmla="*/ 317208 h 322803"/>
                <a:gd name="connsiteX7" fmla="*/ 296173 w 708887"/>
                <a:gd name="connsiteY7" fmla="*/ 322724 h 322803"/>
                <a:gd name="connsiteX8" fmla="*/ 210207 w 708887"/>
                <a:gd name="connsiteY8" fmla="*/ 313990 h 322803"/>
                <a:gd name="connsiteX9" fmla="*/ 63560 w 708887"/>
                <a:gd name="connsiteY9" fmla="*/ 280431 h 322803"/>
                <a:gd name="connsiteX10" fmla="*/ 7935 w 708887"/>
                <a:gd name="connsiteY10" fmla="*/ 248711 h 322803"/>
                <a:gd name="connsiteX11" fmla="*/ 1499 w 708887"/>
                <a:gd name="connsiteY11" fmla="*/ 222507 h 322803"/>
                <a:gd name="connsiteX12" fmla="*/ 18508 w 708887"/>
                <a:gd name="connsiteY12" fmla="*/ 212853 h 322803"/>
                <a:gd name="connsiteX13" fmla="*/ 178028 w 708887"/>
                <a:gd name="connsiteY13" fmla="*/ 191707 h 322803"/>
                <a:gd name="connsiteX14" fmla="*/ 276865 w 708887"/>
                <a:gd name="connsiteY14" fmla="*/ 152171 h 322803"/>
                <a:gd name="connsiteX15" fmla="*/ 374784 w 708887"/>
                <a:gd name="connsiteY15" fmla="*/ 95627 h 322803"/>
                <a:gd name="connsiteX16" fmla="*/ 383518 w 708887"/>
                <a:gd name="connsiteY16" fmla="*/ 82755 h 322803"/>
                <a:gd name="connsiteX17" fmla="*/ 348580 w 708887"/>
                <a:gd name="connsiteY17" fmla="*/ 82296 h 322803"/>
                <a:gd name="connsiteX18" fmla="*/ 256638 w 708887"/>
                <a:gd name="connsiteY18" fmla="*/ 62988 h 322803"/>
                <a:gd name="connsiteX19" fmla="*/ 231354 w 708887"/>
                <a:gd name="connsiteY19" fmla="*/ 43680 h 322803"/>
                <a:gd name="connsiteX20" fmla="*/ 246065 w 708887"/>
                <a:gd name="connsiteY20" fmla="*/ 2306 h 322803"/>
                <a:gd name="connsiteX21" fmla="*/ 310424 w 708887"/>
                <a:gd name="connsiteY21" fmla="*/ 5983 h 322803"/>
                <a:gd name="connsiteX22" fmla="*/ 320538 w 708887"/>
                <a:gd name="connsiteY22" fmla="*/ 7822 h 322803"/>
                <a:gd name="connsiteX23" fmla="*/ 483735 w 708887"/>
                <a:gd name="connsiteY23" fmla="*/ 14258 h 322803"/>
                <a:gd name="connsiteX24" fmla="*/ 587170 w 708887"/>
                <a:gd name="connsiteY24" fmla="*/ 48736 h 322803"/>
                <a:gd name="connsiteX25" fmla="*/ 633141 w 708887"/>
                <a:gd name="connsiteY25" fmla="*/ 62528 h 322803"/>
                <a:gd name="connsiteX0" fmla="*/ 633141 w 707614"/>
                <a:gd name="connsiteY0" fmla="*/ 62528 h 322803"/>
                <a:gd name="connsiteX1" fmla="*/ 672676 w 707614"/>
                <a:gd name="connsiteY1" fmla="*/ 155849 h 322803"/>
                <a:gd name="connsiteX2" fmla="*/ 707614 w 707614"/>
                <a:gd name="connsiteY2" fmla="*/ 245493 h 322803"/>
                <a:gd name="connsiteX3" fmla="*/ 629464 w 707614"/>
                <a:gd name="connsiteY3" fmla="*/ 261583 h 322803"/>
                <a:gd name="connsiteX4" fmla="*/ 550393 w 707614"/>
                <a:gd name="connsiteY4" fmla="*/ 285947 h 322803"/>
                <a:gd name="connsiteX5" fmla="*/ 430409 w 707614"/>
                <a:gd name="connsiteY5" fmla="*/ 317208 h 322803"/>
                <a:gd name="connsiteX6" fmla="*/ 296173 w 707614"/>
                <a:gd name="connsiteY6" fmla="*/ 322724 h 322803"/>
                <a:gd name="connsiteX7" fmla="*/ 210207 w 707614"/>
                <a:gd name="connsiteY7" fmla="*/ 313990 h 322803"/>
                <a:gd name="connsiteX8" fmla="*/ 63560 w 707614"/>
                <a:gd name="connsiteY8" fmla="*/ 280431 h 322803"/>
                <a:gd name="connsiteX9" fmla="*/ 7935 w 707614"/>
                <a:gd name="connsiteY9" fmla="*/ 248711 h 322803"/>
                <a:gd name="connsiteX10" fmla="*/ 1499 w 707614"/>
                <a:gd name="connsiteY10" fmla="*/ 222507 h 322803"/>
                <a:gd name="connsiteX11" fmla="*/ 18508 w 707614"/>
                <a:gd name="connsiteY11" fmla="*/ 212853 h 322803"/>
                <a:gd name="connsiteX12" fmla="*/ 178028 w 707614"/>
                <a:gd name="connsiteY12" fmla="*/ 191707 h 322803"/>
                <a:gd name="connsiteX13" fmla="*/ 276865 w 707614"/>
                <a:gd name="connsiteY13" fmla="*/ 152171 h 322803"/>
                <a:gd name="connsiteX14" fmla="*/ 374784 w 707614"/>
                <a:gd name="connsiteY14" fmla="*/ 95627 h 322803"/>
                <a:gd name="connsiteX15" fmla="*/ 383518 w 707614"/>
                <a:gd name="connsiteY15" fmla="*/ 82755 h 322803"/>
                <a:gd name="connsiteX16" fmla="*/ 348580 w 707614"/>
                <a:gd name="connsiteY16" fmla="*/ 82296 h 322803"/>
                <a:gd name="connsiteX17" fmla="*/ 256638 w 707614"/>
                <a:gd name="connsiteY17" fmla="*/ 62988 h 322803"/>
                <a:gd name="connsiteX18" fmla="*/ 231354 w 707614"/>
                <a:gd name="connsiteY18" fmla="*/ 43680 h 322803"/>
                <a:gd name="connsiteX19" fmla="*/ 246065 w 707614"/>
                <a:gd name="connsiteY19" fmla="*/ 2306 h 322803"/>
                <a:gd name="connsiteX20" fmla="*/ 310424 w 707614"/>
                <a:gd name="connsiteY20" fmla="*/ 5983 h 322803"/>
                <a:gd name="connsiteX21" fmla="*/ 320538 w 707614"/>
                <a:gd name="connsiteY21" fmla="*/ 7822 h 322803"/>
                <a:gd name="connsiteX22" fmla="*/ 483735 w 707614"/>
                <a:gd name="connsiteY22" fmla="*/ 14258 h 322803"/>
                <a:gd name="connsiteX23" fmla="*/ 587170 w 707614"/>
                <a:gd name="connsiteY23" fmla="*/ 48736 h 322803"/>
                <a:gd name="connsiteX24" fmla="*/ 633141 w 707614"/>
                <a:gd name="connsiteY24" fmla="*/ 62528 h 322803"/>
                <a:gd name="connsiteX0" fmla="*/ 633141 w 707619"/>
                <a:gd name="connsiteY0" fmla="*/ 62528 h 322803"/>
                <a:gd name="connsiteX1" fmla="*/ 707614 w 707619"/>
                <a:gd name="connsiteY1" fmla="*/ 245493 h 322803"/>
                <a:gd name="connsiteX2" fmla="*/ 629464 w 707619"/>
                <a:gd name="connsiteY2" fmla="*/ 261583 h 322803"/>
                <a:gd name="connsiteX3" fmla="*/ 550393 w 707619"/>
                <a:gd name="connsiteY3" fmla="*/ 285947 h 322803"/>
                <a:gd name="connsiteX4" fmla="*/ 430409 w 707619"/>
                <a:gd name="connsiteY4" fmla="*/ 317208 h 322803"/>
                <a:gd name="connsiteX5" fmla="*/ 296173 w 707619"/>
                <a:gd name="connsiteY5" fmla="*/ 322724 h 322803"/>
                <a:gd name="connsiteX6" fmla="*/ 210207 w 707619"/>
                <a:gd name="connsiteY6" fmla="*/ 313990 h 322803"/>
                <a:gd name="connsiteX7" fmla="*/ 63560 w 707619"/>
                <a:gd name="connsiteY7" fmla="*/ 280431 h 322803"/>
                <a:gd name="connsiteX8" fmla="*/ 7935 w 707619"/>
                <a:gd name="connsiteY8" fmla="*/ 248711 h 322803"/>
                <a:gd name="connsiteX9" fmla="*/ 1499 w 707619"/>
                <a:gd name="connsiteY9" fmla="*/ 222507 h 322803"/>
                <a:gd name="connsiteX10" fmla="*/ 18508 w 707619"/>
                <a:gd name="connsiteY10" fmla="*/ 212853 h 322803"/>
                <a:gd name="connsiteX11" fmla="*/ 178028 w 707619"/>
                <a:gd name="connsiteY11" fmla="*/ 191707 h 322803"/>
                <a:gd name="connsiteX12" fmla="*/ 276865 w 707619"/>
                <a:gd name="connsiteY12" fmla="*/ 152171 h 322803"/>
                <a:gd name="connsiteX13" fmla="*/ 374784 w 707619"/>
                <a:gd name="connsiteY13" fmla="*/ 95627 h 322803"/>
                <a:gd name="connsiteX14" fmla="*/ 383518 w 707619"/>
                <a:gd name="connsiteY14" fmla="*/ 82755 h 322803"/>
                <a:gd name="connsiteX15" fmla="*/ 348580 w 707619"/>
                <a:gd name="connsiteY15" fmla="*/ 82296 h 322803"/>
                <a:gd name="connsiteX16" fmla="*/ 256638 w 707619"/>
                <a:gd name="connsiteY16" fmla="*/ 62988 h 322803"/>
                <a:gd name="connsiteX17" fmla="*/ 231354 w 707619"/>
                <a:gd name="connsiteY17" fmla="*/ 43680 h 322803"/>
                <a:gd name="connsiteX18" fmla="*/ 246065 w 707619"/>
                <a:gd name="connsiteY18" fmla="*/ 2306 h 322803"/>
                <a:gd name="connsiteX19" fmla="*/ 310424 w 707619"/>
                <a:gd name="connsiteY19" fmla="*/ 5983 h 322803"/>
                <a:gd name="connsiteX20" fmla="*/ 320538 w 707619"/>
                <a:gd name="connsiteY20" fmla="*/ 7822 h 322803"/>
                <a:gd name="connsiteX21" fmla="*/ 483735 w 707619"/>
                <a:gd name="connsiteY21" fmla="*/ 14258 h 322803"/>
                <a:gd name="connsiteX22" fmla="*/ 587170 w 707619"/>
                <a:gd name="connsiteY22" fmla="*/ 48736 h 322803"/>
                <a:gd name="connsiteX23" fmla="*/ 633141 w 707619"/>
                <a:gd name="connsiteY23" fmla="*/ 62528 h 322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07619" h="322803">
                  <a:moveTo>
                    <a:pt x="633141" y="62528"/>
                  </a:moveTo>
                  <a:cubicBezTo>
                    <a:pt x="653215" y="95321"/>
                    <a:pt x="708227" y="212317"/>
                    <a:pt x="707614" y="245493"/>
                  </a:cubicBezTo>
                  <a:cubicBezTo>
                    <a:pt x="700412" y="263115"/>
                    <a:pt x="655668" y="254841"/>
                    <a:pt x="629464" y="261583"/>
                  </a:cubicBezTo>
                  <a:cubicBezTo>
                    <a:pt x="598203" y="253768"/>
                    <a:pt x="576137" y="275834"/>
                    <a:pt x="550393" y="285947"/>
                  </a:cubicBezTo>
                  <a:cubicBezTo>
                    <a:pt x="511778" y="301118"/>
                    <a:pt x="472242" y="311231"/>
                    <a:pt x="430409" y="317208"/>
                  </a:cubicBezTo>
                  <a:cubicBezTo>
                    <a:pt x="385357" y="323644"/>
                    <a:pt x="340765" y="321345"/>
                    <a:pt x="296173" y="322724"/>
                  </a:cubicBezTo>
                  <a:cubicBezTo>
                    <a:pt x="267212" y="323644"/>
                    <a:pt x="239169" y="316288"/>
                    <a:pt x="210207" y="313990"/>
                  </a:cubicBezTo>
                  <a:cubicBezTo>
                    <a:pt x="160099" y="309852"/>
                    <a:pt x="111370" y="295601"/>
                    <a:pt x="63560" y="280431"/>
                  </a:cubicBezTo>
                  <a:cubicBezTo>
                    <a:pt x="43792" y="273995"/>
                    <a:pt x="25863" y="260203"/>
                    <a:pt x="7935" y="248711"/>
                  </a:cubicBezTo>
                  <a:cubicBezTo>
                    <a:pt x="-800" y="242734"/>
                    <a:pt x="-1260" y="233081"/>
                    <a:pt x="1499" y="222507"/>
                  </a:cubicBezTo>
                  <a:cubicBezTo>
                    <a:pt x="4257" y="211934"/>
                    <a:pt x="12072" y="214692"/>
                    <a:pt x="18508" y="212853"/>
                  </a:cubicBezTo>
                  <a:cubicBezTo>
                    <a:pt x="70915" y="199522"/>
                    <a:pt x="125621" y="201820"/>
                    <a:pt x="178028" y="191707"/>
                  </a:cubicBezTo>
                  <a:cubicBezTo>
                    <a:pt x="212966" y="184811"/>
                    <a:pt x="245605" y="170100"/>
                    <a:pt x="276865" y="152171"/>
                  </a:cubicBezTo>
                  <a:lnTo>
                    <a:pt x="374784" y="95627"/>
                  </a:lnTo>
                  <a:cubicBezTo>
                    <a:pt x="378462" y="93328"/>
                    <a:pt x="381220" y="89651"/>
                    <a:pt x="383518" y="82755"/>
                  </a:cubicBezTo>
                  <a:cubicBezTo>
                    <a:pt x="372026" y="82755"/>
                    <a:pt x="360073" y="84134"/>
                    <a:pt x="348580" y="82296"/>
                  </a:cubicBezTo>
                  <a:cubicBezTo>
                    <a:pt x="317780" y="77239"/>
                    <a:pt x="286060" y="74021"/>
                    <a:pt x="256638" y="62988"/>
                  </a:cubicBezTo>
                  <a:cubicBezTo>
                    <a:pt x="246065" y="58850"/>
                    <a:pt x="238250" y="51495"/>
                    <a:pt x="231354" y="43680"/>
                  </a:cubicBezTo>
                  <a:cubicBezTo>
                    <a:pt x="214804" y="24372"/>
                    <a:pt x="220781" y="5064"/>
                    <a:pt x="246065" y="2306"/>
                  </a:cubicBezTo>
                  <a:cubicBezTo>
                    <a:pt x="267212" y="7"/>
                    <a:pt x="289278" y="-2751"/>
                    <a:pt x="310424" y="5983"/>
                  </a:cubicBezTo>
                  <a:cubicBezTo>
                    <a:pt x="313642" y="7363"/>
                    <a:pt x="316860" y="7363"/>
                    <a:pt x="320538" y="7822"/>
                  </a:cubicBezTo>
                  <a:cubicBezTo>
                    <a:pt x="374784" y="17017"/>
                    <a:pt x="429489" y="16557"/>
                    <a:pt x="483735" y="14258"/>
                  </a:cubicBezTo>
                  <a:cubicBezTo>
                    <a:pt x="523730" y="12420"/>
                    <a:pt x="556370" y="27590"/>
                    <a:pt x="587170" y="48736"/>
                  </a:cubicBezTo>
                  <a:cubicBezTo>
                    <a:pt x="601881" y="57931"/>
                    <a:pt x="616132" y="63907"/>
                    <a:pt x="633141" y="6252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42233C-6C20-E43C-9E24-B0C917FF7904}"/>
                </a:ext>
              </a:extLst>
            </p:cNvPr>
            <p:cNvSpPr/>
            <p:nvPr/>
          </p:nvSpPr>
          <p:spPr>
            <a:xfrm>
              <a:off x="9767372" y="3079795"/>
              <a:ext cx="562182" cy="563665"/>
            </a:xfrm>
            <a:custGeom>
              <a:avLst/>
              <a:gdLst>
                <a:gd name="connsiteX0" fmla="*/ 563992 w 563991"/>
                <a:gd name="connsiteY0" fmla="*/ 401387 h 563664"/>
                <a:gd name="connsiteX1" fmla="*/ 551579 w 563991"/>
                <a:gd name="connsiteY1" fmla="*/ 454713 h 563664"/>
                <a:gd name="connsiteX2" fmla="*/ 536868 w 563991"/>
                <a:gd name="connsiteY2" fmla="*/ 409662 h 563664"/>
                <a:gd name="connsiteX3" fmla="*/ 461936 w 563991"/>
                <a:gd name="connsiteY3" fmla="*/ 229455 h 563664"/>
                <a:gd name="connsiteX4" fmla="*/ 327240 w 563991"/>
                <a:gd name="connsiteY4" fmla="*/ 197735 h 563664"/>
                <a:gd name="connsiteX5" fmla="*/ 259203 w 563991"/>
                <a:gd name="connsiteY5" fmla="*/ 236810 h 563664"/>
                <a:gd name="connsiteX6" fmla="*/ 144735 w 563991"/>
                <a:gd name="connsiteY6" fmla="*/ 262554 h 563664"/>
                <a:gd name="connsiteX7" fmla="*/ 110717 w 563991"/>
                <a:gd name="connsiteY7" fmla="*/ 260256 h 563664"/>
                <a:gd name="connsiteX8" fmla="*/ 67044 w 563991"/>
                <a:gd name="connsiteY8" fmla="*/ 291516 h 563664"/>
                <a:gd name="connsiteX9" fmla="*/ 55551 w 563991"/>
                <a:gd name="connsiteY9" fmla="*/ 373804 h 563664"/>
                <a:gd name="connsiteX10" fmla="*/ 62907 w 563991"/>
                <a:gd name="connsiteY10" fmla="*/ 551253 h 563664"/>
                <a:gd name="connsiteX11" fmla="*/ 61068 w 563991"/>
                <a:gd name="connsiteY11" fmla="*/ 563665 h 563664"/>
                <a:gd name="connsiteX12" fmla="*/ 29348 w 563991"/>
                <a:gd name="connsiteY12" fmla="*/ 497926 h 563664"/>
                <a:gd name="connsiteX13" fmla="*/ 2225 w 563991"/>
                <a:gd name="connsiteY13" fmla="*/ 371965 h 563664"/>
                <a:gd name="connsiteX14" fmla="*/ 16936 w 563991"/>
                <a:gd name="connsiteY14" fmla="*/ 292435 h 563664"/>
                <a:gd name="connsiteX15" fmla="*/ 17395 w 563991"/>
                <a:gd name="connsiteY15" fmla="*/ 279563 h 563664"/>
                <a:gd name="connsiteX16" fmla="*/ 10500 w 563991"/>
                <a:gd name="connsiteY16" fmla="*/ 202332 h 563664"/>
                <a:gd name="connsiteX17" fmla="*/ 44978 w 563991"/>
                <a:gd name="connsiteY17" fmla="*/ 142570 h 563664"/>
                <a:gd name="connsiteX18" fmla="*/ 168640 w 563991"/>
                <a:gd name="connsiteY18" fmla="*/ 34538 h 563664"/>
                <a:gd name="connsiteX19" fmla="*/ 369534 w 563991"/>
                <a:gd name="connsiteY19" fmla="*/ 35457 h 563664"/>
                <a:gd name="connsiteX20" fmla="*/ 413206 w 563991"/>
                <a:gd name="connsiteY20" fmla="*/ 104873 h 563664"/>
                <a:gd name="connsiteX21" fmla="*/ 422860 w 563991"/>
                <a:gd name="connsiteY21" fmla="*/ 115447 h 563664"/>
                <a:gd name="connsiteX22" fmla="*/ 528134 w 563991"/>
                <a:gd name="connsiteY22" fmla="*/ 200953 h 563664"/>
                <a:gd name="connsiteX23" fmla="*/ 559854 w 563991"/>
                <a:gd name="connsiteY23" fmla="*/ 382079 h 563664"/>
                <a:gd name="connsiteX24" fmla="*/ 563992 w 563991"/>
                <a:gd name="connsiteY24" fmla="*/ 401387 h 563664"/>
                <a:gd name="connsiteX0" fmla="*/ 562182 w 562182"/>
                <a:gd name="connsiteY0" fmla="*/ 401387 h 563665"/>
                <a:gd name="connsiteX1" fmla="*/ 549769 w 562182"/>
                <a:gd name="connsiteY1" fmla="*/ 454713 h 563665"/>
                <a:gd name="connsiteX2" fmla="*/ 535058 w 562182"/>
                <a:gd name="connsiteY2" fmla="*/ 409662 h 563665"/>
                <a:gd name="connsiteX3" fmla="*/ 460126 w 562182"/>
                <a:gd name="connsiteY3" fmla="*/ 229455 h 563665"/>
                <a:gd name="connsiteX4" fmla="*/ 325430 w 562182"/>
                <a:gd name="connsiteY4" fmla="*/ 197735 h 563665"/>
                <a:gd name="connsiteX5" fmla="*/ 257393 w 562182"/>
                <a:gd name="connsiteY5" fmla="*/ 236810 h 563665"/>
                <a:gd name="connsiteX6" fmla="*/ 142925 w 562182"/>
                <a:gd name="connsiteY6" fmla="*/ 262554 h 563665"/>
                <a:gd name="connsiteX7" fmla="*/ 108907 w 562182"/>
                <a:gd name="connsiteY7" fmla="*/ 260256 h 563665"/>
                <a:gd name="connsiteX8" fmla="*/ 65234 w 562182"/>
                <a:gd name="connsiteY8" fmla="*/ 291516 h 563665"/>
                <a:gd name="connsiteX9" fmla="*/ 53741 w 562182"/>
                <a:gd name="connsiteY9" fmla="*/ 373804 h 563665"/>
                <a:gd name="connsiteX10" fmla="*/ 61097 w 562182"/>
                <a:gd name="connsiteY10" fmla="*/ 551253 h 563665"/>
                <a:gd name="connsiteX11" fmla="*/ 59258 w 562182"/>
                <a:gd name="connsiteY11" fmla="*/ 563665 h 563665"/>
                <a:gd name="connsiteX12" fmla="*/ 27538 w 562182"/>
                <a:gd name="connsiteY12" fmla="*/ 497926 h 563665"/>
                <a:gd name="connsiteX13" fmla="*/ 415 w 562182"/>
                <a:gd name="connsiteY13" fmla="*/ 371965 h 563665"/>
                <a:gd name="connsiteX14" fmla="*/ 15126 w 562182"/>
                <a:gd name="connsiteY14" fmla="*/ 292435 h 563665"/>
                <a:gd name="connsiteX15" fmla="*/ 8690 w 562182"/>
                <a:gd name="connsiteY15" fmla="*/ 202332 h 563665"/>
                <a:gd name="connsiteX16" fmla="*/ 43168 w 562182"/>
                <a:gd name="connsiteY16" fmla="*/ 142570 h 563665"/>
                <a:gd name="connsiteX17" fmla="*/ 166830 w 562182"/>
                <a:gd name="connsiteY17" fmla="*/ 34538 h 563665"/>
                <a:gd name="connsiteX18" fmla="*/ 367724 w 562182"/>
                <a:gd name="connsiteY18" fmla="*/ 35457 h 563665"/>
                <a:gd name="connsiteX19" fmla="*/ 411396 w 562182"/>
                <a:gd name="connsiteY19" fmla="*/ 104873 h 563665"/>
                <a:gd name="connsiteX20" fmla="*/ 421050 w 562182"/>
                <a:gd name="connsiteY20" fmla="*/ 115447 h 563665"/>
                <a:gd name="connsiteX21" fmla="*/ 526324 w 562182"/>
                <a:gd name="connsiteY21" fmla="*/ 200953 h 563665"/>
                <a:gd name="connsiteX22" fmla="*/ 558044 w 562182"/>
                <a:gd name="connsiteY22" fmla="*/ 382079 h 563665"/>
                <a:gd name="connsiteX23" fmla="*/ 562182 w 562182"/>
                <a:gd name="connsiteY23" fmla="*/ 401387 h 56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182" h="563665">
                  <a:moveTo>
                    <a:pt x="562182" y="401387"/>
                  </a:moveTo>
                  <a:cubicBezTo>
                    <a:pt x="555745" y="418396"/>
                    <a:pt x="549769" y="435865"/>
                    <a:pt x="549769" y="454713"/>
                  </a:cubicBezTo>
                  <a:cubicBezTo>
                    <a:pt x="541035" y="440922"/>
                    <a:pt x="539656" y="424832"/>
                    <a:pt x="535058" y="409662"/>
                  </a:cubicBezTo>
                  <a:cubicBezTo>
                    <a:pt x="516210" y="346681"/>
                    <a:pt x="496903" y="284620"/>
                    <a:pt x="460126" y="229455"/>
                  </a:cubicBezTo>
                  <a:cubicBezTo>
                    <a:pt x="423349" y="175209"/>
                    <a:pt x="383354" y="165555"/>
                    <a:pt x="325430" y="197735"/>
                  </a:cubicBezTo>
                  <a:cubicBezTo>
                    <a:pt x="302445" y="210607"/>
                    <a:pt x="279459" y="223019"/>
                    <a:pt x="257393" y="236810"/>
                  </a:cubicBezTo>
                  <a:cubicBezTo>
                    <a:pt x="221996" y="258417"/>
                    <a:pt x="183840" y="265772"/>
                    <a:pt x="142925" y="262554"/>
                  </a:cubicBezTo>
                  <a:cubicBezTo>
                    <a:pt x="131433" y="261635"/>
                    <a:pt x="120399" y="260256"/>
                    <a:pt x="108907" y="260256"/>
                  </a:cubicBezTo>
                  <a:cubicBezTo>
                    <a:pt x="87300" y="260256"/>
                    <a:pt x="72130" y="270829"/>
                    <a:pt x="65234" y="291516"/>
                  </a:cubicBezTo>
                  <a:cubicBezTo>
                    <a:pt x="56040" y="318179"/>
                    <a:pt x="54201" y="346222"/>
                    <a:pt x="53741" y="373804"/>
                  </a:cubicBezTo>
                  <a:cubicBezTo>
                    <a:pt x="52362" y="433107"/>
                    <a:pt x="55121" y="492410"/>
                    <a:pt x="61097" y="551253"/>
                  </a:cubicBezTo>
                  <a:cubicBezTo>
                    <a:pt x="61557" y="554930"/>
                    <a:pt x="62936" y="558608"/>
                    <a:pt x="59258" y="563665"/>
                  </a:cubicBezTo>
                  <a:cubicBezTo>
                    <a:pt x="49604" y="540679"/>
                    <a:pt x="43628" y="516774"/>
                    <a:pt x="27538" y="497926"/>
                  </a:cubicBezTo>
                  <a:cubicBezTo>
                    <a:pt x="19263" y="455633"/>
                    <a:pt x="5472" y="414718"/>
                    <a:pt x="415" y="371965"/>
                  </a:cubicBezTo>
                  <a:cubicBezTo>
                    <a:pt x="-2803" y="343923"/>
                    <a:pt x="13747" y="320707"/>
                    <a:pt x="15126" y="292435"/>
                  </a:cubicBezTo>
                  <a:cubicBezTo>
                    <a:pt x="16505" y="264163"/>
                    <a:pt x="4016" y="227309"/>
                    <a:pt x="8690" y="202332"/>
                  </a:cubicBezTo>
                  <a:cubicBezTo>
                    <a:pt x="12827" y="178427"/>
                    <a:pt x="25699" y="158660"/>
                    <a:pt x="43168" y="142570"/>
                  </a:cubicBezTo>
                  <a:cubicBezTo>
                    <a:pt x="83623" y="105793"/>
                    <a:pt x="123158" y="67637"/>
                    <a:pt x="166830" y="34538"/>
                  </a:cubicBezTo>
                  <a:cubicBezTo>
                    <a:pt x="227972" y="-11893"/>
                    <a:pt x="307502" y="-11433"/>
                    <a:pt x="367724" y="35457"/>
                  </a:cubicBezTo>
                  <a:cubicBezTo>
                    <a:pt x="390709" y="53386"/>
                    <a:pt x="404501" y="76831"/>
                    <a:pt x="411396" y="104873"/>
                  </a:cubicBezTo>
                  <a:cubicBezTo>
                    <a:pt x="412776" y="110850"/>
                    <a:pt x="412776" y="116366"/>
                    <a:pt x="421050" y="115447"/>
                  </a:cubicBezTo>
                  <a:cubicBezTo>
                    <a:pt x="489547" y="108091"/>
                    <a:pt x="509774" y="145328"/>
                    <a:pt x="526324" y="200953"/>
                  </a:cubicBezTo>
                  <a:cubicBezTo>
                    <a:pt x="543793" y="259796"/>
                    <a:pt x="551148" y="320937"/>
                    <a:pt x="558044" y="382079"/>
                  </a:cubicBezTo>
                  <a:cubicBezTo>
                    <a:pt x="558963" y="388515"/>
                    <a:pt x="557584" y="395870"/>
                    <a:pt x="562182" y="40138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122C05-5263-C868-E145-F28F26F22BCF}"/>
                </a:ext>
              </a:extLst>
            </p:cNvPr>
            <p:cNvSpPr/>
            <p:nvPr/>
          </p:nvSpPr>
          <p:spPr>
            <a:xfrm rot="266163">
              <a:off x="10007485" y="4087818"/>
              <a:ext cx="378659" cy="282321"/>
            </a:xfrm>
            <a:custGeom>
              <a:avLst/>
              <a:gdLst>
                <a:gd name="connsiteX0" fmla="*/ 193682 w 378659"/>
                <a:gd name="connsiteY0" fmla="*/ 101932 h 282321"/>
                <a:gd name="connsiteX1" fmla="*/ 249307 w 378659"/>
                <a:gd name="connsiteY1" fmla="*/ 72051 h 282321"/>
                <a:gd name="connsiteX2" fmla="*/ 308609 w 378659"/>
                <a:gd name="connsiteY2" fmla="*/ 10909 h 282321"/>
                <a:gd name="connsiteX3" fmla="*/ 363775 w 378659"/>
                <a:gd name="connsiteY3" fmla="*/ 27918 h 282321"/>
                <a:gd name="connsiteX4" fmla="*/ 377566 w 378659"/>
                <a:gd name="connsiteY4" fmla="*/ 145604 h 282321"/>
                <a:gd name="connsiteX5" fmla="*/ 368831 w 378659"/>
                <a:gd name="connsiteY5" fmla="*/ 195713 h 282321"/>
                <a:gd name="connsiteX6" fmla="*/ 317344 w 378659"/>
                <a:gd name="connsiteY6" fmla="*/ 221456 h 282321"/>
                <a:gd name="connsiteX7" fmla="*/ 248387 w 378659"/>
                <a:gd name="connsiteY7" fmla="*/ 181462 h 282321"/>
                <a:gd name="connsiteX8" fmla="*/ 215748 w 378659"/>
                <a:gd name="connsiteY8" fmla="*/ 173187 h 282321"/>
                <a:gd name="connsiteX9" fmla="*/ 185407 w 378659"/>
                <a:gd name="connsiteY9" fmla="*/ 177784 h 282321"/>
                <a:gd name="connsiteX10" fmla="*/ 171156 w 378659"/>
                <a:gd name="connsiteY10" fmla="*/ 188357 h 282321"/>
                <a:gd name="connsiteX11" fmla="*/ 104498 w 378659"/>
                <a:gd name="connsiteY11" fmla="*/ 265589 h 282321"/>
                <a:gd name="connsiteX12" fmla="*/ 26347 w 378659"/>
                <a:gd name="connsiteY12" fmla="*/ 248580 h 282321"/>
                <a:gd name="connsiteX13" fmla="*/ 1523 w 378659"/>
                <a:gd name="connsiteY13" fmla="*/ 102851 h 282321"/>
                <a:gd name="connsiteX14" fmla="*/ 54389 w 378659"/>
                <a:gd name="connsiteY14" fmla="*/ 68373 h 282321"/>
                <a:gd name="connsiteX15" fmla="*/ 133460 w 378659"/>
                <a:gd name="connsiteY15" fmla="*/ 103311 h 282321"/>
                <a:gd name="connsiteX16" fmla="*/ 182649 w 378659"/>
                <a:gd name="connsiteY16" fmla="*/ 105150 h 282321"/>
                <a:gd name="connsiteX17" fmla="*/ 193682 w 378659"/>
                <a:gd name="connsiteY17" fmla="*/ 101932 h 282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8659" h="282321">
                  <a:moveTo>
                    <a:pt x="193682" y="101932"/>
                  </a:moveTo>
                  <a:cubicBezTo>
                    <a:pt x="216208" y="99633"/>
                    <a:pt x="235056" y="92278"/>
                    <a:pt x="249307" y="72051"/>
                  </a:cubicBezTo>
                  <a:cubicBezTo>
                    <a:pt x="265396" y="48605"/>
                    <a:pt x="285164" y="27918"/>
                    <a:pt x="308609" y="10909"/>
                  </a:cubicBezTo>
                  <a:cubicBezTo>
                    <a:pt x="334813" y="-7939"/>
                    <a:pt x="353201" y="-2423"/>
                    <a:pt x="363775" y="27918"/>
                  </a:cubicBezTo>
                  <a:cubicBezTo>
                    <a:pt x="377106" y="66074"/>
                    <a:pt x="380784" y="105609"/>
                    <a:pt x="377566" y="145604"/>
                  </a:cubicBezTo>
                  <a:cubicBezTo>
                    <a:pt x="376187" y="162614"/>
                    <a:pt x="374808" y="179623"/>
                    <a:pt x="368831" y="195713"/>
                  </a:cubicBezTo>
                  <a:cubicBezTo>
                    <a:pt x="358718" y="222836"/>
                    <a:pt x="344927" y="230191"/>
                    <a:pt x="317344" y="221456"/>
                  </a:cubicBezTo>
                  <a:cubicBezTo>
                    <a:pt x="291140" y="213641"/>
                    <a:pt x="269994" y="197092"/>
                    <a:pt x="248387" y="181462"/>
                  </a:cubicBezTo>
                  <a:cubicBezTo>
                    <a:pt x="237814" y="173647"/>
                    <a:pt x="228160" y="169969"/>
                    <a:pt x="215748" y="173187"/>
                  </a:cubicBezTo>
                  <a:cubicBezTo>
                    <a:pt x="205634" y="175485"/>
                    <a:pt x="195521" y="176405"/>
                    <a:pt x="185407" y="177784"/>
                  </a:cubicBezTo>
                  <a:cubicBezTo>
                    <a:pt x="178511" y="178703"/>
                    <a:pt x="174834" y="182381"/>
                    <a:pt x="171156" y="188357"/>
                  </a:cubicBezTo>
                  <a:cubicBezTo>
                    <a:pt x="153227" y="217779"/>
                    <a:pt x="131161" y="243982"/>
                    <a:pt x="104498" y="265589"/>
                  </a:cubicBezTo>
                  <a:cubicBezTo>
                    <a:pt x="71399" y="292712"/>
                    <a:pt x="45195" y="286735"/>
                    <a:pt x="26347" y="248580"/>
                  </a:cubicBezTo>
                  <a:cubicBezTo>
                    <a:pt x="3821" y="202608"/>
                    <a:pt x="-3534" y="153419"/>
                    <a:pt x="1523" y="102851"/>
                  </a:cubicBezTo>
                  <a:cubicBezTo>
                    <a:pt x="4281" y="74349"/>
                    <a:pt x="25428" y="61017"/>
                    <a:pt x="54389" y="68373"/>
                  </a:cubicBezTo>
                  <a:cubicBezTo>
                    <a:pt x="82892" y="75728"/>
                    <a:pt x="109095" y="88140"/>
                    <a:pt x="133460" y="103311"/>
                  </a:cubicBezTo>
                  <a:cubicBezTo>
                    <a:pt x="150469" y="113884"/>
                    <a:pt x="165639" y="114344"/>
                    <a:pt x="182649" y="105150"/>
                  </a:cubicBezTo>
                  <a:cubicBezTo>
                    <a:pt x="186786" y="106069"/>
                    <a:pt x="190464" y="105150"/>
                    <a:pt x="193682" y="101932"/>
                  </a:cubicBezTo>
                  <a:close/>
                </a:path>
              </a:pathLst>
            </a:custGeom>
            <a:solidFill>
              <a:schemeClr val="accent1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B00150-7A4F-A5E2-9116-CF2174369359}"/>
              </a:ext>
            </a:extLst>
          </p:cNvPr>
          <p:cNvSpPr txBox="1"/>
          <p:nvPr/>
        </p:nvSpPr>
        <p:spPr>
          <a:xfrm>
            <a:off x="4295604" y="5827160"/>
            <a:ext cx="3227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C000"/>
                </a:solidFill>
              </a:rPr>
              <a:t>By</a:t>
            </a:r>
          </a:p>
          <a:p>
            <a:r>
              <a:rPr lang="fr-FR" sz="2800" b="1" dirty="0">
                <a:solidFill>
                  <a:srgbClr val="FF0000"/>
                </a:solidFill>
              </a:rPr>
              <a:t>Hatem Benmansour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16583E-00DB-D45B-CA9C-047BCBF6A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2" y="3117374"/>
            <a:ext cx="1465937" cy="1465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09530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7CDF5-CC12-57EB-700A-5F8AC951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89" y="3033889"/>
            <a:ext cx="2596444" cy="25964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530705" y="2857630"/>
            <a:ext cx="423231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err="1">
                <a:solidFill>
                  <a:srgbClr val="FFFF00"/>
                </a:solidFill>
                <a:latin typeface="+mj-lt"/>
                <a:cs typeface="Arial" pitchFamily="34" charset="0"/>
              </a:rPr>
              <a:t>Alors</a:t>
            </a:r>
            <a:r>
              <a:rPr lang="en-US" altLang="ko-KR" sz="4800" b="1" dirty="0">
                <a:solidFill>
                  <a:srgbClr val="FFFF00"/>
                </a:solidFill>
                <a:latin typeface="+mj-lt"/>
                <a:cs typeface="Arial" pitchFamily="34" charset="0"/>
              </a:rPr>
              <a:t> ! </a:t>
            </a:r>
            <a:endParaRPr lang="ko-KR" altLang="en-US" sz="4800" b="1" dirty="0">
              <a:solidFill>
                <a:srgbClr val="FFFF00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A851A-671D-4B2A-A69B-275E5611DC4E}"/>
              </a:ext>
            </a:extLst>
          </p:cNvPr>
          <p:cNvSpPr txBox="1"/>
          <p:nvPr/>
        </p:nvSpPr>
        <p:spPr>
          <a:xfrm>
            <a:off x="6427787" y="985213"/>
            <a:ext cx="5448124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cs typeface="Arial" pitchFamily="34" charset="0"/>
              </a:rPr>
              <a:t>Sujet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4000" b="1" dirty="0" err="1">
                <a:solidFill>
                  <a:schemeClr val="bg1"/>
                </a:solidFill>
                <a:cs typeface="Arial" pitchFamily="34" charset="0"/>
              </a:rPr>
              <a:t>l’application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87C38-BD68-46DB-B9FF-35AAD3D76F65}"/>
              </a:ext>
            </a:extLst>
          </p:cNvPr>
          <p:cNvSpPr txBox="1"/>
          <p:nvPr/>
        </p:nvSpPr>
        <p:spPr>
          <a:xfrm>
            <a:off x="4934570" y="67743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1"/>
                </a:solidFill>
                <a:effectLst/>
              </a:rPr>
              <a:t>01</a:t>
            </a:r>
            <a:endParaRPr lang="ko-KR" altLang="en-US" b="1" dirty="0">
              <a:solidFill>
                <a:schemeClr val="accent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48C6A-1540-488E-86D2-232C74A3983D}"/>
              </a:ext>
            </a:extLst>
          </p:cNvPr>
          <p:cNvSpPr txBox="1"/>
          <p:nvPr/>
        </p:nvSpPr>
        <p:spPr>
          <a:xfrm>
            <a:off x="6427787" y="2472967"/>
            <a:ext cx="494652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  <a:cs typeface="Arial" pitchFamily="34" charset="0"/>
              </a:rPr>
              <a:t>Acteurs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22CE81-1B93-46CE-BCCD-89A79A15C0C8}"/>
              </a:ext>
            </a:extLst>
          </p:cNvPr>
          <p:cNvSpPr txBox="1"/>
          <p:nvPr/>
        </p:nvSpPr>
        <p:spPr>
          <a:xfrm>
            <a:off x="4934570" y="2174367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2"/>
                </a:solidFill>
              </a:rPr>
              <a:t>02</a:t>
            </a:r>
            <a:endParaRPr lang="ko-KR" altLang="en-US" sz="72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60876-1FE8-4D5B-AF7B-87F1E096DB51}"/>
              </a:ext>
            </a:extLst>
          </p:cNvPr>
          <p:cNvSpPr txBox="1"/>
          <p:nvPr/>
        </p:nvSpPr>
        <p:spPr>
          <a:xfrm>
            <a:off x="6427787" y="3917519"/>
            <a:ext cx="494652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But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50C38-478F-44C1-9193-AF1A56FF84C6}"/>
              </a:ext>
            </a:extLst>
          </p:cNvPr>
          <p:cNvSpPr txBox="1"/>
          <p:nvPr/>
        </p:nvSpPr>
        <p:spPr>
          <a:xfrm>
            <a:off x="4934570" y="367129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effectLst/>
              </a:rPr>
              <a:t>03</a:t>
            </a:r>
            <a:endParaRPr lang="ko-KR" altLang="en-US" b="1" dirty="0">
              <a:solidFill>
                <a:schemeClr val="accent3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54515-2AD2-4047-B91D-458303D1E93F}"/>
              </a:ext>
            </a:extLst>
          </p:cNvPr>
          <p:cNvSpPr txBox="1"/>
          <p:nvPr/>
        </p:nvSpPr>
        <p:spPr>
          <a:xfrm>
            <a:off x="6427787" y="5414449"/>
            <a:ext cx="4946526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4EB2D4-1ECC-4F9E-A994-7F026E29B0F3}"/>
              </a:ext>
            </a:extLst>
          </p:cNvPr>
          <p:cNvSpPr txBox="1"/>
          <p:nvPr/>
        </p:nvSpPr>
        <p:spPr>
          <a:xfrm>
            <a:off x="4934570" y="5168228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b="1" dirty="0">
                <a:solidFill>
                  <a:schemeClr val="accent4"/>
                </a:solidFill>
                <a:effectLst/>
              </a:rPr>
              <a:t>04</a:t>
            </a:r>
            <a:endParaRPr lang="ko-KR" altLang="en-US" b="1" dirty="0">
              <a:solidFill>
                <a:schemeClr val="accent4"/>
              </a:solidFill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4B515-1D6A-4454-9A5C-DFFE07433A68}"/>
              </a:ext>
            </a:extLst>
          </p:cNvPr>
          <p:cNvSpPr txBox="1"/>
          <p:nvPr/>
        </p:nvSpPr>
        <p:spPr>
          <a:xfrm>
            <a:off x="432519" y="4515556"/>
            <a:ext cx="3675185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r>
              <a:rPr lang="en-US" altLang="ko-KR" sz="6600" dirty="0">
                <a:solidFill>
                  <a:srgbClr val="FFC000"/>
                </a:solidFill>
                <a:effectLst/>
                <a:latin typeface="+mj-lt"/>
              </a:rPr>
              <a:t>Plan</a:t>
            </a:r>
            <a:endParaRPr lang="ko-KR" altLang="en-US" sz="6600" dirty="0">
              <a:solidFill>
                <a:srgbClr val="FFC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967FD6-4493-6A12-00BC-ACE759D520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94354"/>
            <a:ext cx="11573197" cy="724247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1EADA-F231-531C-1BD2-E56B79F23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335"/>
            <a:ext cx="12192000" cy="51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6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D8A44B-0E84-9209-2601-24D1FFBB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23" y="163160"/>
            <a:ext cx="9782175" cy="343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54D21-6541-8242-6270-8C471CC1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85" y="3754966"/>
            <a:ext cx="10001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7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E892EE-EC8B-478D-3EFA-4771A2F5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252"/>
            <a:ext cx="12192000" cy="506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7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Acteurs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A7F16B-AAEB-44A3-AFEB-56FCDE33FF1F}"/>
              </a:ext>
            </a:extLst>
          </p:cNvPr>
          <p:cNvGrpSpPr/>
          <p:nvPr/>
        </p:nvGrpSpPr>
        <p:grpSpPr>
          <a:xfrm>
            <a:off x="1546" y="1978811"/>
            <a:ext cx="6716059" cy="2232085"/>
            <a:chOff x="1546" y="1978811"/>
            <a:chExt cx="6716059" cy="2232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B2CA71-D8A2-4081-AF44-48B840E28C3D}"/>
                </a:ext>
              </a:extLst>
            </p:cNvPr>
            <p:cNvSpPr/>
            <p:nvPr/>
          </p:nvSpPr>
          <p:spPr>
            <a:xfrm>
              <a:off x="1546" y="3670896"/>
              <a:ext cx="4905432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DAEAA0-0863-4F04-8A96-8C08E96B8980}"/>
                </a:ext>
              </a:extLst>
            </p:cNvPr>
            <p:cNvSpPr/>
            <p:nvPr/>
          </p:nvSpPr>
          <p:spPr>
            <a:xfrm>
              <a:off x="4368416" y="2212148"/>
              <a:ext cx="1706639" cy="1718788"/>
            </a:xfrm>
            <a:custGeom>
              <a:avLst/>
              <a:gdLst>
                <a:gd name="connsiteX0" fmla="*/ 1706639 w 1706639"/>
                <a:gd name="connsiteY0" fmla="*/ 0 h 1718788"/>
                <a:gd name="connsiteX1" fmla="*/ 1706639 w 1706639"/>
                <a:gd name="connsiteY1" fmla="*/ 508324 h 1718788"/>
                <a:gd name="connsiteX2" fmla="*/ 1604580 w 1706639"/>
                <a:gd name="connsiteY2" fmla="*/ 513478 h 1718788"/>
                <a:gd name="connsiteX3" fmla="*/ 524510 w 1706639"/>
                <a:gd name="connsiteY3" fmla="*/ 1710342 h 1718788"/>
                <a:gd name="connsiteX4" fmla="*/ 524748 w 1706639"/>
                <a:gd name="connsiteY4" fmla="*/ 1715053 h 1718788"/>
                <a:gd name="connsiteX5" fmla="*/ 43 w 1706639"/>
                <a:gd name="connsiteY5" fmla="*/ 1718788 h 1718788"/>
                <a:gd name="connsiteX6" fmla="*/ 495575 w 1706639"/>
                <a:gd name="connsiteY6" fmla="*/ 504166 h 1718788"/>
                <a:gd name="connsiteX7" fmla="*/ 1706639 w 1706639"/>
                <a:gd name="connsiteY7" fmla="*/ 0 h 171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6639" h="1718788">
                  <a:moveTo>
                    <a:pt x="1706639" y="0"/>
                  </a:moveTo>
                  <a:lnTo>
                    <a:pt x="1706639" y="508324"/>
                  </a:lnTo>
                  <a:lnTo>
                    <a:pt x="1604580" y="513478"/>
                  </a:lnTo>
                  <a:cubicBezTo>
                    <a:pt x="997921" y="575087"/>
                    <a:pt x="524510" y="1087429"/>
                    <a:pt x="524510" y="1710342"/>
                  </a:cubicBezTo>
                  <a:lnTo>
                    <a:pt x="524748" y="1715053"/>
                  </a:lnTo>
                  <a:lnTo>
                    <a:pt x="43" y="1718788"/>
                  </a:lnTo>
                  <a:cubicBezTo>
                    <a:pt x="-3194" y="1264065"/>
                    <a:pt x="175176" y="826854"/>
                    <a:pt x="495575" y="504166"/>
                  </a:cubicBezTo>
                  <a:cubicBezTo>
                    <a:pt x="815974" y="181478"/>
                    <a:pt x="1251905" y="0"/>
                    <a:pt x="1706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AA6302B-2102-4AC6-B7F9-F1D9AEA16F63}"/>
                </a:ext>
              </a:extLst>
            </p:cNvPr>
            <p:cNvSpPr/>
            <p:nvPr/>
          </p:nvSpPr>
          <p:spPr>
            <a:xfrm rot="5400000">
              <a:off x="5885406" y="2137359"/>
              <a:ext cx="990747" cy="673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2DCFEA-FD1D-4D4F-AC7B-1804222228BE}"/>
              </a:ext>
            </a:extLst>
          </p:cNvPr>
          <p:cNvGrpSpPr/>
          <p:nvPr/>
        </p:nvGrpSpPr>
        <p:grpSpPr>
          <a:xfrm>
            <a:off x="5474397" y="3670896"/>
            <a:ext cx="6717603" cy="2208804"/>
            <a:chOff x="5474397" y="3670896"/>
            <a:chExt cx="6717603" cy="220880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5C1517-D6B4-4066-A510-9CC35D46BD15}"/>
                </a:ext>
              </a:extLst>
            </p:cNvPr>
            <p:cNvSpPr/>
            <p:nvPr/>
          </p:nvSpPr>
          <p:spPr>
            <a:xfrm rot="10800000">
              <a:off x="7285024" y="3670896"/>
              <a:ext cx="4906976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75534A-3EDE-4756-AF75-89D667524187}"/>
                </a:ext>
              </a:extLst>
            </p:cNvPr>
            <p:cNvSpPr/>
            <p:nvPr/>
          </p:nvSpPr>
          <p:spPr>
            <a:xfrm rot="10800000">
              <a:off x="6116948" y="3927572"/>
              <a:ext cx="1706639" cy="1718788"/>
            </a:xfrm>
            <a:custGeom>
              <a:avLst/>
              <a:gdLst>
                <a:gd name="connsiteX0" fmla="*/ 43 w 1706639"/>
                <a:gd name="connsiteY0" fmla="*/ 1718788 h 1718788"/>
                <a:gd name="connsiteX1" fmla="*/ 495575 w 1706639"/>
                <a:gd name="connsiteY1" fmla="*/ 504166 h 1718788"/>
                <a:gd name="connsiteX2" fmla="*/ 1706639 w 1706639"/>
                <a:gd name="connsiteY2" fmla="*/ 0 h 1718788"/>
                <a:gd name="connsiteX3" fmla="*/ 1706639 w 1706639"/>
                <a:gd name="connsiteY3" fmla="*/ 521853 h 1718788"/>
                <a:gd name="connsiteX4" fmla="*/ 1604577 w 1706639"/>
                <a:gd name="connsiteY4" fmla="*/ 527007 h 1718788"/>
                <a:gd name="connsiteX5" fmla="*/ 530719 w 1706639"/>
                <a:gd name="connsiteY5" fmla="*/ 1600863 h 1718788"/>
                <a:gd name="connsiteX6" fmla="*/ 524953 w 1706639"/>
                <a:gd name="connsiteY6" fmla="*/ 1715052 h 171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6639" h="1718788">
                  <a:moveTo>
                    <a:pt x="43" y="1718788"/>
                  </a:moveTo>
                  <a:cubicBezTo>
                    <a:pt x="-3194" y="1264065"/>
                    <a:pt x="175176" y="826854"/>
                    <a:pt x="495575" y="504166"/>
                  </a:cubicBezTo>
                  <a:cubicBezTo>
                    <a:pt x="815974" y="181478"/>
                    <a:pt x="1251905" y="0"/>
                    <a:pt x="1706639" y="0"/>
                  </a:cubicBezTo>
                  <a:lnTo>
                    <a:pt x="1706639" y="521853"/>
                  </a:lnTo>
                  <a:lnTo>
                    <a:pt x="1604577" y="527007"/>
                  </a:lnTo>
                  <a:cubicBezTo>
                    <a:pt x="1038362" y="584509"/>
                    <a:pt x="588221" y="1034649"/>
                    <a:pt x="530719" y="1600863"/>
                  </a:cubicBezTo>
                  <a:lnTo>
                    <a:pt x="524953" y="17150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68366B4-E3E2-4185-BBEE-BE5331DA6C9C}"/>
                </a:ext>
              </a:extLst>
            </p:cNvPr>
            <p:cNvSpPr/>
            <p:nvPr/>
          </p:nvSpPr>
          <p:spPr>
            <a:xfrm rot="16200000">
              <a:off x="5315849" y="5047501"/>
              <a:ext cx="990747" cy="673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93355C-86F4-429D-A4D7-3FB89149D6D3}"/>
              </a:ext>
            </a:extLst>
          </p:cNvPr>
          <p:cNvSpPr txBox="1"/>
          <p:nvPr/>
        </p:nvSpPr>
        <p:spPr>
          <a:xfrm>
            <a:off x="8183636" y="3686731"/>
            <a:ext cx="2548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Utlisateurs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AAEB3-87E6-4935-A990-5F0A3F6D1D07}"/>
              </a:ext>
            </a:extLst>
          </p:cNvPr>
          <p:cNvSpPr txBox="1"/>
          <p:nvPr/>
        </p:nvSpPr>
        <p:spPr>
          <a:xfrm>
            <a:off x="1241779" y="3662440"/>
            <a:ext cx="296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bg1"/>
                </a:solidFill>
                <a:cs typeface="Arial" pitchFamily="34" charset="0"/>
              </a:rPr>
              <a:t>Administrateurs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aphic 97">
            <a:extLst>
              <a:ext uri="{FF2B5EF4-FFF2-40B4-BE49-F238E27FC236}">
                <a16:creationId xmlns:a16="http://schemas.microsoft.com/office/drawing/2014/main" id="{608B466E-1F93-4073-8F78-DA362FD80BB5}"/>
              </a:ext>
            </a:extLst>
          </p:cNvPr>
          <p:cNvGrpSpPr/>
          <p:nvPr/>
        </p:nvGrpSpPr>
        <p:grpSpPr>
          <a:xfrm rot="4500000">
            <a:off x="5218468" y="2953788"/>
            <a:ext cx="1810639" cy="1947567"/>
            <a:chOff x="4866572" y="2110138"/>
            <a:chExt cx="1810639" cy="194756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FB71E8-D2DA-4465-ACA1-0D27D6D3B00C}"/>
                </a:ext>
              </a:extLst>
            </p:cNvPr>
            <p:cNvSpPr/>
            <p:nvPr/>
          </p:nvSpPr>
          <p:spPr>
            <a:xfrm>
              <a:off x="4867187" y="3173251"/>
              <a:ext cx="845658" cy="600004"/>
            </a:xfrm>
            <a:custGeom>
              <a:avLst/>
              <a:gdLst>
                <a:gd name="connsiteX0" fmla="*/ 845658 w 845658"/>
                <a:gd name="connsiteY0" fmla="*/ 6326 h 600004"/>
                <a:gd name="connsiteX1" fmla="*/ 844253 w 845658"/>
                <a:gd name="connsiteY1" fmla="*/ 4217 h 600004"/>
                <a:gd name="connsiteX2" fmla="*/ 835818 w 845658"/>
                <a:gd name="connsiteY2" fmla="*/ 3514 h 600004"/>
                <a:gd name="connsiteX3" fmla="*/ 812623 w 845658"/>
                <a:gd name="connsiteY3" fmla="*/ 3514 h 600004"/>
                <a:gd name="connsiteX4" fmla="*/ 810514 w 845658"/>
                <a:gd name="connsiteY4" fmla="*/ 2811 h 600004"/>
                <a:gd name="connsiteX5" fmla="*/ 794348 w 845658"/>
                <a:gd name="connsiteY5" fmla="*/ 2811 h 600004"/>
                <a:gd name="connsiteX6" fmla="*/ 267887 w 845658"/>
                <a:gd name="connsiteY6" fmla="*/ 0 h 600004"/>
                <a:gd name="connsiteX7" fmla="*/ 255235 w 845658"/>
                <a:gd name="connsiteY7" fmla="*/ 7732 h 600004"/>
                <a:gd name="connsiteX8" fmla="*/ 185649 w 845658"/>
                <a:gd name="connsiteY8" fmla="*/ 44985 h 600004"/>
                <a:gd name="connsiteX9" fmla="*/ 159643 w 845658"/>
                <a:gd name="connsiteY9" fmla="*/ 44985 h 600004"/>
                <a:gd name="connsiteX10" fmla="*/ 100600 w 845658"/>
                <a:gd name="connsiteY10" fmla="*/ 19681 h 600004"/>
                <a:gd name="connsiteX11" fmla="*/ 87948 w 845658"/>
                <a:gd name="connsiteY11" fmla="*/ 7029 h 600004"/>
                <a:gd name="connsiteX12" fmla="*/ 79514 w 845658"/>
                <a:gd name="connsiteY12" fmla="*/ 4217 h 600004"/>
                <a:gd name="connsiteX13" fmla="*/ 10631 w 845658"/>
                <a:gd name="connsiteY13" fmla="*/ 4217 h 600004"/>
                <a:gd name="connsiteX14" fmla="*/ 10631 w 845658"/>
                <a:gd name="connsiteY14" fmla="*/ 4217 h 600004"/>
                <a:gd name="connsiteX15" fmla="*/ 10631 w 845658"/>
                <a:gd name="connsiteY15" fmla="*/ 4217 h 600004"/>
                <a:gd name="connsiteX16" fmla="*/ 88 w 845658"/>
                <a:gd name="connsiteY16" fmla="*/ 14058 h 600004"/>
                <a:gd name="connsiteX17" fmla="*/ 1494 w 845658"/>
                <a:gd name="connsiteY17" fmla="*/ 40767 h 600004"/>
                <a:gd name="connsiteX18" fmla="*/ 43667 w 845658"/>
                <a:gd name="connsiteY18" fmla="*/ 259364 h 600004"/>
                <a:gd name="connsiteX19" fmla="*/ 80920 w 845658"/>
                <a:gd name="connsiteY19" fmla="*/ 357066 h 600004"/>
                <a:gd name="connsiteX20" fmla="*/ 163157 w 845658"/>
                <a:gd name="connsiteY20" fmla="*/ 499048 h 600004"/>
                <a:gd name="connsiteX21" fmla="*/ 241880 w 845658"/>
                <a:gd name="connsiteY21" fmla="*/ 596046 h 600004"/>
                <a:gd name="connsiteX22" fmla="*/ 254532 w 845658"/>
                <a:gd name="connsiteY22" fmla="*/ 596046 h 600004"/>
                <a:gd name="connsiteX23" fmla="*/ 258750 w 845658"/>
                <a:gd name="connsiteY23" fmla="*/ 591829 h 600004"/>
                <a:gd name="connsiteX24" fmla="*/ 825275 w 845658"/>
                <a:gd name="connsiteY24" fmla="*/ 25304 h 600004"/>
                <a:gd name="connsiteX25" fmla="*/ 845658 w 845658"/>
                <a:gd name="connsiteY25" fmla="*/ 6326 h 600004"/>
                <a:gd name="connsiteX26" fmla="*/ 543418 w 845658"/>
                <a:gd name="connsiteY26" fmla="*/ 203134 h 600004"/>
                <a:gd name="connsiteX27" fmla="*/ 487890 w 845658"/>
                <a:gd name="connsiteY27" fmla="*/ 233358 h 600004"/>
                <a:gd name="connsiteX28" fmla="*/ 424630 w 845658"/>
                <a:gd name="connsiteY28" fmla="*/ 203134 h 600004"/>
                <a:gd name="connsiteX29" fmla="*/ 415493 w 845658"/>
                <a:gd name="connsiteY29" fmla="*/ 130034 h 600004"/>
                <a:gd name="connsiteX30" fmla="*/ 482267 w 845658"/>
                <a:gd name="connsiteY30" fmla="*/ 85752 h 600004"/>
                <a:gd name="connsiteX31" fmla="*/ 557476 w 845658"/>
                <a:gd name="connsiteY31" fmla="*/ 139874 h 600004"/>
                <a:gd name="connsiteX32" fmla="*/ 543418 w 845658"/>
                <a:gd name="connsiteY32" fmla="*/ 203134 h 6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45658" h="600004">
                  <a:moveTo>
                    <a:pt x="845658" y="6326"/>
                  </a:moveTo>
                  <a:cubicBezTo>
                    <a:pt x="845658" y="4920"/>
                    <a:pt x="845658" y="4217"/>
                    <a:pt x="844253" y="4217"/>
                  </a:cubicBezTo>
                  <a:cubicBezTo>
                    <a:pt x="842144" y="1406"/>
                    <a:pt x="838630" y="3514"/>
                    <a:pt x="835818" y="3514"/>
                  </a:cubicBezTo>
                  <a:cubicBezTo>
                    <a:pt x="828086" y="3514"/>
                    <a:pt x="820355" y="3514"/>
                    <a:pt x="812623" y="3514"/>
                  </a:cubicBezTo>
                  <a:cubicBezTo>
                    <a:pt x="811920" y="3514"/>
                    <a:pt x="811217" y="2811"/>
                    <a:pt x="810514" y="2811"/>
                  </a:cubicBezTo>
                  <a:cubicBezTo>
                    <a:pt x="804891" y="2811"/>
                    <a:pt x="799971" y="2811"/>
                    <a:pt x="794348" y="2811"/>
                  </a:cubicBezTo>
                  <a:cubicBezTo>
                    <a:pt x="618627" y="1406"/>
                    <a:pt x="443608" y="6326"/>
                    <a:pt x="267887" y="0"/>
                  </a:cubicBezTo>
                  <a:cubicBezTo>
                    <a:pt x="262264" y="0"/>
                    <a:pt x="258750" y="3514"/>
                    <a:pt x="255235" y="7732"/>
                  </a:cubicBezTo>
                  <a:cubicBezTo>
                    <a:pt x="236257" y="28115"/>
                    <a:pt x="214468" y="42173"/>
                    <a:pt x="185649" y="44985"/>
                  </a:cubicBezTo>
                  <a:cubicBezTo>
                    <a:pt x="177215" y="45688"/>
                    <a:pt x="168077" y="45688"/>
                    <a:pt x="159643" y="44985"/>
                  </a:cubicBezTo>
                  <a:cubicBezTo>
                    <a:pt x="137150" y="43579"/>
                    <a:pt x="117470" y="34441"/>
                    <a:pt x="100600" y="19681"/>
                  </a:cubicBezTo>
                  <a:cubicBezTo>
                    <a:pt x="96383" y="15463"/>
                    <a:pt x="92166" y="11246"/>
                    <a:pt x="87948" y="7029"/>
                  </a:cubicBezTo>
                  <a:cubicBezTo>
                    <a:pt x="85137" y="4920"/>
                    <a:pt x="83028" y="2109"/>
                    <a:pt x="79514" y="4217"/>
                  </a:cubicBezTo>
                  <a:cubicBezTo>
                    <a:pt x="56319" y="4217"/>
                    <a:pt x="33123" y="4217"/>
                    <a:pt x="10631" y="4217"/>
                  </a:cubicBezTo>
                  <a:lnTo>
                    <a:pt x="10631" y="4217"/>
                  </a:lnTo>
                  <a:cubicBezTo>
                    <a:pt x="10631" y="4217"/>
                    <a:pt x="10631" y="4217"/>
                    <a:pt x="10631" y="4217"/>
                  </a:cubicBezTo>
                  <a:cubicBezTo>
                    <a:pt x="2899" y="2811"/>
                    <a:pt x="-615" y="5623"/>
                    <a:pt x="88" y="14058"/>
                  </a:cubicBezTo>
                  <a:cubicBezTo>
                    <a:pt x="791" y="23195"/>
                    <a:pt x="1494" y="31630"/>
                    <a:pt x="1494" y="40767"/>
                  </a:cubicBezTo>
                  <a:cubicBezTo>
                    <a:pt x="6414" y="115273"/>
                    <a:pt x="20472" y="188373"/>
                    <a:pt x="43667" y="259364"/>
                  </a:cubicBezTo>
                  <a:cubicBezTo>
                    <a:pt x="54210" y="292400"/>
                    <a:pt x="67565" y="324733"/>
                    <a:pt x="80920" y="357066"/>
                  </a:cubicBezTo>
                  <a:cubicBezTo>
                    <a:pt x="104818" y="406267"/>
                    <a:pt x="131527" y="454064"/>
                    <a:pt x="163157" y="499048"/>
                  </a:cubicBezTo>
                  <a:cubicBezTo>
                    <a:pt x="187055" y="532787"/>
                    <a:pt x="213765" y="565119"/>
                    <a:pt x="241880" y="596046"/>
                  </a:cubicBezTo>
                  <a:cubicBezTo>
                    <a:pt x="246800" y="600967"/>
                    <a:pt x="250315" y="601669"/>
                    <a:pt x="254532" y="596046"/>
                  </a:cubicBezTo>
                  <a:cubicBezTo>
                    <a:pt x="255938" y="594641"/>
                    <a:pt x="257344" y="593235"/>
                    <a:pt x="258750" y="591829"/>
                  </a:cubicBezTo>
                  <a:cubicBezTo>
                    <a:pt x="447826" y="402753"/>
                    <a:pt x="636199" y="214380"/>
                    <a:pt x="825275" y="25304"/>
                  </a:cubicBezTo>
                  <a:cubicBezTo>
                    <a:pt x="832304" y="18978"/>
                    <a:pt x="838630" y="12652"/>
                    <a:pt x="845658" y="6326"/>
                  </a:cubicBezTo>
                  <a:close/>
                  <a:moveTo>
                    <a:pt x="543418" y="203134"/>
                  </a:moveTo>
                  <a:cubicBezTo>
                    <a:pt x="528657" y="220706"/>
                    <a:pt x="511085" y="232655"/>
                    <a:pt x="487890" y="233358"/>
                  </a:cubicBezTo>
                  <a:cubicBezTo>
                    <a:pt x="461180" y="234764"/>
                    <a:pt x="440797" y="223517"/>
                    <a:pt x="424630" y="203134"/>
                  </a:cubicBezTo>
                  <a:cubicBezTo>
                    <a:pt x="406355" y="180641"/>
                    <a:pt x="402841" y="156040"/>
                    <a:pt x="415493" y="130034"/>
                  </a:cubicBezTo>
                  <a:cubicBezTo>
                    <a:pt x="428848" y="102621"/>
                    <a:pt x="450637" y="87861"/>
                    <a:pt x="482267" y="85752"/>
                  </a:cubicBezTo>
                  <a:cubicBezTo>
                    <a:pt x="518114" y="83643"/>
                    <a:pt x="549041" y="109650"/>
                    <a:pt x="557476" y="139874"/>
                  </a:cubicBezTo>
                  <a:cubicBezTo>
                    <a:pt x="563099" y="163772"/>
                    <a:pt x="558179" y="184859"/>
                    <a:pt x="543418" y="20313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E3C6AA5-19A9-4FD0-8DB8-89C7162D19DA}"/>
                </a:ext>
              </a:extLst>
            </p:cNvPr>
            <p:cNvSpPr/>
            <p:nvPr/>
          </p:nvSpPr>
          <p:spPr>
            <a:xfrm>
              <a:off x="5796029" y="3215424"/>
              <a:ext cx="597208" cy="842056"/>
            </a:xfrm>
            <a:custGeom>
              <a:avLst/>
              <a:gdLst>
                <a:gd name="connsiteX0" fmla="*/ 574716 w 597208"/>
                <a:gd name="connsiteY0" fmla="*/ 570742 h 842056"/>
                <a:gd name="connsiteX1" fmla="*/ 27872 w 597208"/>
                <a:gd name="connsiteY1" fmla="*/ 23898 h 842056"/>
                <a:gd name="connsiteX2" fmla="*/ 11002 w 597208"/>
                <a:gd name="connsiteY2" fmla="*/ 7732 h 842056"/>
                <a:gd name="connsiteX3" fmla="*/ 11002 w 597208"/>
                <a:gd name="connsiteY3" fmla="*/ 7732 h 842056"/>
                <a:gd name="connsiteX4" fmla="*/ 11002 w 597208"/>
                <a:gd name="connsiteY4" fmla="*/ 7732 h 842056"/>
                <a:gd name="connsiteX5" fmla="*/ 8894 w 597208"/>
                <a:gd name="connsiteY5" fmla="*/ 4920 h 842056"/>
                <a:gd name="connsiteX6" fmla="*/ 1162 w 597208"/>
                <a:gd name="connsiteY6" fmla="*/ 0 h 842056"/>
                <a:gd name="connsiteX7" fmla="*/ 459 w 597208"/>
                <a:gd name="connsiteY7" fmla="*/ 9840 h 842056"/>
                <a:gd name="connsiteX8" fmla="*/ 459 w 597208"/>
                <a:gd name="connsiteY8" fmla="*/ 156040 h 842056"/>
                <a:gd name="connsiteX9" fmla="*/ 459 w 597208"/>
                <a:gd name="connsiteY9" fmla="*/ 829404 h 842056"/>
                <a:gd name="connsiteX10" fmla="*/ 13111 w 597208"/>
                <a:gd name="connsiteY10" fmla="*/ 842056 h 842056"/>
                <a:gd name="connsiteX11" fmla="*/ 91131 w 597208"/>
                <a:gd name="connsiteY11" fmla="*/ 835730 h 842056"/>
                <a:gd name="connsiteX12" fmla="*/ 371582 w 597208"/>
                <a:gd name="connsiteY12" fmla="*/ 752087 h 842056"/>
                <a:gd name="connsiteX13" fmla="*/ 443979 w 597208"/>
                <a:gd name="connsiteY13" fmla="*/ 713428 h 842056"/>
                <a:gd name="connsiteX14" fmla="*/ 460849 w 597208"/>
                <a:gd name="connsiteY14" fmla="*/ 706399 h 842056"/>
                <a:gd name="connsiteX15" fmla="*/ 571202 w 597208"/>
                <a:gd name="connsiteY15" fmla="*/ 624865 h 842056"/>
                <a:gd name="connsiteX16" fmla="*/ 594397 w 597208"/>
                <a:gd name="connsiteY16" fmla="*/ 598858 h 842056"/>
                <a:gd name="connsiteX17" fmla="*/ 597208 w 597208"/>
                <a:gd name="connsiteY17" fmla="*/ 593938 h 842056"/>
                <a:gd name="connsiteX18" fmla="*/ 581042 w 597208"/>
                <a:gd name="connsiteY18" fmla="*/ 578474 h 842056"/>
                <a:gd name="connsiteX19" fmla="*/ 574716 w 597208"/>
                <a:gd name="connsiteY19" fmla="*/ 570742 h 842056"/>
                <a:gd name="connsiteX20" fmla="*/ 314649 w 597208"/>
                <a:gd name="connsiteY20" fmla="*/ 619944 h 842056"/>
                <a:gd name="connsiteX21" fmla="*/ 265447 w 597208"/>
                <a:gd name="connsiteY21" fmla="*/ 650169 h 842056"/>
                <a:gd name="connsiteX22" fmla="*/ 197970 w 597208"/>
                <a:gd name="connsiteY22" fmla="*/ 624865 h 842056"/>
                <a:gd name="connsiteX23" fmla="*/ 194455 w 597208"/>
                <a:gd name="connsiteY23" fmla="*/ 621350 h 842056"/>
                <a:gd name="connsiteX24" fmla="*/ 240143 w 597208"/>
                <a:gd name="connsiteY24" fmla="*/ 503968 h 842056"/>
                <a:gd name="connsiteX25" fmla="*/ 329409 w 597208"/>
                <a:gd name="connsiteY25" fmla="*/ 574960 h 842056"/>
                <a:gd name="connsiteX26" fmla="*/ 314649 w 597208"/>
                <a:gd name="connsiteY26" fmla="*/ 619944 h 84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208" h="842056">
                  <a:moveTo>
                    <a:pt x="574716" y="570742"/>
                  </a:moveTo>
                  <a:cubicBezTo>
                    <a:pt x="392669" y="388695"/>
                    <a:pt x="209919" y="205945"/>
                    <a:pt x="27872" y="23898"/>
                  </a:cubicBezTo>
                  <a:cubicBezTo>
                    <a:pt x="22248" y="18275"/>
                    <a:pt x="16625" y="1265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0299" y="7029"/>
                    <a:pt x="9597" y="5623"/>
                    <a:pt x="8894" y="4920"/>
                  </a:cubicBezTo>
                  <a:cubicBezTo>
                    <a:pt x="6082" y="3514"/>
                    <a:pt x="5379" y="0"/>
                    <a:pt x="1162" y="0"/>
                  </a:cubicBezTo>
                  <a:cubicBezTo>
                    <a:pt x="-947" y="3514"/>
                    <a:pt x="459" y="7029"/>
                    <a:pt x="459" y="9840"/>
                  </a:cubicBezTo>
                  <a:cubicBezTo>
                    <a:pt x="459" y="58339"/>
                    <a:pt x="459" y="106838"/>
                    <a:pt x="459" y="156040"/>
                  </a:cubicBezTo>
                  <a:cubicBezTo>
                    <a:pt x="459" y="380261"/>
                    <a:pt x="459" y="604481"/>
                    <a:pt x="459" y="829404"/>
                  </a:cubicBezTo>
                  <a:cubicBezTo>
                    <a:pt x="459" y="842056"/>
                    <a:pt x="459" y="842056"/>
                    <a:pt x="13111" y="842056"/>
                  </a:cubicBezTo>
                  <a:cubicBezTo>
                    <a:pt x="39118" y="841353"/>
                    <a:pt x="65124" y="838542"/>
                    <a:pt x="91131" y="835730"/>
                  </a:cubicBezTo>
                  <a:cubicBezTo>
                    <a:pt x="189535" y="823078"/>
                    <a:pt x="283019" y="795666"/>
                    <a:pt x="371582" y="752087"/>
                  </a:cubicBezTo>
                  <a:cubicBezTo>
                    <a:pt x="396183" y="740138"/>
                    <a:pt x="419378" y="726783"/>
                    <a:pt x="443979" y="713428"/>
                  </a:cubicBezTo>
                  <a:cubicBezTo>
                    <a:pt x="450305" y="713428"/>
                    <a:pt x="455928" y="709914"/>
                    <a:pt x="460849" y="706399"/>
                  </a:cubicBezTo>
                  <a:cubicBezTo>
                    <a:pt x="498804" y="681095"/>
                    <a:pt x="536760" y="655089"/>
                    <a:pt x="571202" y="624865"/>
                  </a:cubicBezTo>
                  <a:cubicBezTo>
                    <a:pt x="579636" y="617133"/>
                    <a:pt x="590180" y="610807"/>
                    <a:pt x="594397" y="598858"/>
                  </a:cubicBezTo>
                  <a:cubicBezTo>
                    <a:pt x="595100" y="597452"/>
                    <a:pt x="596505" y="595343"/>
                    <a:pt x="597208" y="593938"/>
                  </a:cubicBezTo>
                  <a:cubicBezTo>
                    <a:pt x="591585" y="589018"/>
                    <a:pt x="585962" y="583394"/>
                    <a:pt x="581042" y="578474"/>
                  </a:cubicBezTo>
                  <a:cubicBezTo>
                    <a:pt x="578933" y="575663"/>
                    <a:pt x="577528" y="573554"/>
                    <a:pt x="574716" y="570742"/>
                  </a:cubicBezTo>
                  <a:close/>
                  <a:moveTo>
                    <a:pt x="314649" y="619944"/>
                  </a:moveTo>
                  <a:cubicBezTo>
                    <a:pt x="301997" y="636111"/>
                    <a:pt x="286533" y="647357"/>
                    <a:pt x="265447" y="650169"/>
                  </a:cubicBezTo>
                  <a:cubicBezTo>
                    <a:pt x="238737" y="654386"/>
                    <a:pt x="216245" y="645248"/>
                    <a:pt x="197970" y="624865"/>
                  </a:cubicBezTo>
                  <a:cubicBezTo>
                    <a:pt x="196564" y="623459"/>
                    <a:pt x="195861" y="622756"/>
                    <a:pt x="194455" y="621350"/>
                  </a:cubicBezTo>
                  <a:cubicBezTo>
                    <a:pt x="157905" y="578474"/>
                    <a:pt x="185318" y="513809"/>
                    <a:pt x="240143" y="503968"/>
                  </a:cubicBezTo>
                  <a:cubicBezTo>
                    <a:pt x="280910" y="496237"/>
                    <a:pt x="325895" y="525055"/>
                    <a:pt x="329409" y="574960"/>
                  </a:cubicBezTo>
                  <a:cubicBezTo>
                    <a:pt x="331518" y="592532"/>
                    <a:pt x="324489" y="607292"/>
                    <a:pt x="314649" y="61994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8D425E-A50F-4CB8-8820-496602AECFA6}"/>
                </a:ext>
              </a:extLst>
            </p:cNvPr>
            <p:cNvSpPr/>
            <p:nvPr/>
          </p:nvSpPr>
          <p:spPr>
            <a:xfrm>
              <a:off x="4866572" y="2533450"/>
              <a:ext cx="848106" cy="597202"/>
            </a:xfrm>
            <a:custGeom>
              <a:avLst/>
              <a:gdLst>
                <a:gd name="connsiteX0" fmla="*/ 8435 w 848106"/>
                <a:gd name="connsiteY0" fmla="*/ 595519 h 597202"/>
                <a:gd name="connsiteX1" fmla="*/ 59745 w 848106"/>
                <a:gd name="connsiteY1" fmla="*/ 594816 h 597202"/>
                <a:gd name="connsiteX2" fmla="*/ 63260 w 848106"/>
                <a:gd name="connsiteY2" fmla="*/ 588490 h 597202"/>
                <a:gd name="connsiteX3" fmla="*/ 63963 w 848106"/>
                <a:gd name="connsiteY3" fmla="*/ 562484 h 597202"/>
                <a:gd name="connsiteX4" fmla="*/ 89266 w 848106"/>
                <a:gd name="connsiteY4" fmla="*/ 502738 h 597202"/>
                <a:gd name="connsiteX5" fmla="*/ 160258 w 848106"/>
                <a:gd name="connsiteY5" fmla="*/ 465486 h 597202"/>
                <a:gd name="connsiteX6" fmla="*/ 186264 w 848106"/>
                <a:gd name="connsiteY6" fmla="*/ 465486 h 597202"/>
                <a:gd name="connsiteX7" fmla="*/ 238981 w 848106"/>
                <a:gd name="connsiteY7" fmla="*/ 485869 h 597202"/>
                <a:gd name="connsiteX8" fmla="*/ 283263 w 848106"/>
                <a:gd name="connsiteY8" fmla="*/ 553346 h 597202"/>
                <a:gd name="connsiteX9" fmla="*/ 285371 w 848106"/>
                <a:gd name="connsiteY9" fmla="*/ 584976 h 597202"/>
                <a:gd name="connsiteX10" fmla="*/ 295212 w 848106"/>
                <a:gd name="connsiteY10" fmla="*/ 596925 h 597202"/>
                <a:gd name="connsiteX11" fmla="*/ 341602 w 848106"/>
                <a:gd name="connsiteY11" fmla="*/ 596925 h 597202"/>
                <a:gd name="connsiteX12" fmla="*/ 834324 w 848106"/>
                <a:gd name="connsiteY12" fmla="*/ 596925 h 597202"/>
                <a:gd name="connsiteX13" fmla="*/ 847679 w 848106"/>
                <a:gd name="connsiteY13" fmla="*/ 594816 h 597202"/>
                <a:gd name="connsiteX14" fmla="*/ 842056 w 848106"/>
                <a:gd name="connsiteY14" fmla="*/ 587787 h 597202"/>
                <a:gd name="connsiteX15" fmla="*/ 821672 w 848106"/>
                <a:gd name="connsiteY15" fmla="*/ 568810 h 597202"/>
                <a:gd name="connsiteX16" fmla="*/ 820267 w 848106"/>
                <a:gd name="connsiteY16" fmla="*/ 561078 h 597202"/>
                <a:gd name="connsiteX17" fmla="*/ 813941 w 848106"/>
                <a:gd name="connsiteY17" fmla="*/ 554049 h 597202"/>
                <a:gd name="connsiteX18" fmla="*/ 290291 w 848106"/>
                <a:gd name="connsiteY18" fmla="*/ 33211 h 597202"/>
                <a:gd name="connsiteX19" fmla="*/ 283263 w 848106"/>
                <a:gd name="connsiteY19" fmla="*/ 26885 h 597202"/>
                <a:gd name="connsiteX20" fmla="*/ 275531 w 848106"/>
                <a:gd name="connsiteY20" fmla="*/ 25480 h 597202"/>
                <a:gd name="connsiteX21" fmla="*/ 254444 w 848106"/>
                <a:gd name="connsiteY21" fmla="*/ 3690 h 597202"/>
                <a:gd name="connsiteX22" fmla="*/ 241792 w 848106"/>
                <a:gd name="connsiteY22" fmla="*/ 3690 h 597202"/>
                <a:gd name="connsiteX23" fmla="*/ 165881 w 848106"/>
                <a:gd name="connsiteY23" fmla="*/ 97174 h 597202"/>
                <a:gd name="connsiteX24" fmla="*/ 108244 w 848106"/>
                <a:gd name="connsiteY24" fmla="*/ 190658 h 597202"/>
                <a:gd name="connsiteX25" fmla="*/ 89266 w 848106"/>
                <a:gd name="connsiteY25" fmla="*/ 225802 h 597202"/>
                <a:gd name="connsiteX26" fmla="*/ 8435 w 848106"/>
                <a:gd name="connsiteY26" fmla="*/ 492898 h 597202"/>
                <a:gd name="connsiteX27" fmla="*/ 2109 w 848106"/>
                <a:gd name="connsiteY27" fmla="*/ 545614 h 597202"/>
                <a:gd name="connsiteX28" fmla="*/ 0 w 848106"/>
                <a:gd name="connsiteY28" fmla="*/ 587787 h 597202"/>
                <a:gd name="connsiteX29" fmla="*/ 8435 w 848106"/>
                <a:gd name="connsiteY29" fmla="*/ 595519 h 597202"/>
                <a:gd name="connsiteX30" fmla="*/ 337385 w 848106"/>
                <a:gd name="connsiteY30" fmla="*/ 322800 h 597202"/>
                <a:gd name="connsiteX31" fmla="*/ 403456 w 848106"/>
                <a:gd name="connsiteY31" fmla="*/ 278518 h 597202"/>
                <a:gd name="connsiteX32" fmla="*/ 481476 w 848106"/>
                <a:gd name="connsiteY32" fmla="*/ 342481 h 597202"/>
                <a:gd name="connsiteX33" fmla="*/ 466013 w 848106"/>
                <a:gd name="connsiteY33" fmla="*/ 395900 h 597202"/>
                <a:gd name="connsiteX34" fmla="*/ 422434 w 848106"/>
                <a:gd name="connsiteY34" fmla="*/ 424718 h 597202"/>
                <a:gd name="connsiteX35" fmla="*/ 346522 w 848106"/>
                <a:gd name="connsiteY35" fmla="*/ 395900 h 597202"/>
                <a:gd name="connsiteX36" fmla="*/ 337385 w 848106"/>
                <a:gd name="connsiteY36" fmla="*/ 322800 h 59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48106" h="597202">
                  <a:moveTo>
                    <a:pt x="8435" y="595519"/>
                  </a:moveTo>
                  <a:cubicBezTo>
                    <a:pt x="25304" y="595519"/>
                    <a:pt x="42876" y="594816"/>
                    <a:pt x="59745" y="594816"/>
                  </a:cubicBezTo>
                  <a:cubicBezTo>
                    <a:pt x="62557" y="593411"/>
                    <a:pt x="63260" y="591302"/>
                    <a:pt x="63260" y="588490"/>
                  </a:cubicBezTo>
                  <a:cubicBezTo>
                    <a:pt x="63963" y="580056"/>
                    <a:pt x="63260" y="570918"/>
                    <a:pt x="63963" y="562484"/>
                  </a:cubicBezTo>
                  <a:cubicBezTo>
                    <a:pt x="65368" y="539991"/>
                    <a:pt x="74506" y="520311"/>
                    <a:pt x="89266" y="502738"/>
                  </a:cubicBezTo>
                  <a:cubicBezTo>
                    <a:pt x="108244" y="480949"/>
                    <a:pt x="131439" y="469000"/>
                    <a:pt x="160258" y="465486"/>
                  </a:cubicBezTo>
                  <a:cubicBezTo>
                    <a:pt x="168692" y="464080"/>
                    <a:pt x="177830" y="464080"/>
                    <a:pt x="186264" y="465486"/>
                  </a:cubicBezTo>
                  <a:cubicBezTo>
                    <a:pt x="205242" y="468297"/>
                    <a:pt x="222815" y="474623"/>
                    <a:pt x="238981" y="485869"/>
                  </a:cubicBezTo>
                  <a:cubicBezTo>
                    <a:pt x="262176" y="502738"/>
                    <a:pt x="274828" y="525934"/>
                    <a:pt x="283263" y="553346"/>
                  </a:cubicBezTo>
                  <a:cubicBezTo>
                    <a:pt x="285371" y="563889"/>
                    <a:pt x="287480" y="574433"/>
                    <a:pt x="285371" y="584976"/>
                  </a:cubicBezTo>
                  <a:cubicBezTo>
                    <a:pt x="283966" y="594113"/>
                    <a:pt x="286074" y="596925"/>
                    <a:pt x="295212" y="596925"/>
                  </a:cubicBezTo>
                  <a:cubicBezTo>
                    <a:pt x="310675" y="596925"/>
                    <a:pt x="326139" y="596925"/>
                    <a:pt x="341602" y="596925"/>
                  </a:cubicBezTo>
                  <a:cubicBezTo>
                    <a:pt x="506077" y="596925"/>
                    <a:pt x="669849" y="596925"/>
                    <a:pt x="834324" y="596925"/>
                  </a:cubicBezTo>
                  <a:cubicBezTo>
                    <a:pt x="839245" y="596925"/>
                    <a:pt x="844165" y="598331"/>
                    <a:pt x="847679" y="594816"/>
                  </a:cubicBezTo>
                  <a:cubicBezTo>
                    <a:pt x="849085" y="589896"/>
                    <a:pt x="846976" y="587787"/>
                    <a:pt x="842056" y="587787"/>
                  </a:cubicBezTo>
                  <a:cubicBezTo>
                    <a:pt x="834324" y="582867"/>
                    <a:pt x="828701" y="575136"/>
                    <a:pt x="821672" y="568810"/>
                  </a:cubicBezTo>
                  <a:cubicBezTo>
                    <a:pt x="823078" y="565998"/>
                    <a:pt x="822375" y="563186"/>
                    <a:pt x="820267" y="561078"/>
                  </a:cubicBezTo>
                  <a:cubicBezTo>
                    <a:pt x="818158" y="558969"/>
                    <a:pt x="816049" y="556861"/>
                    <a:pt x="813941" y="554049"/>
                  </a:cubicBezTo>
                  <a:cubicBezTo>
                    <a:pt x="638219" y="381139"/>
                    <a:pt x="464607" y="206824"/>
                    <a:pt x="290291" y="33211"/>
                  </a:cubicBezTo>
                  <a:cubicBezTo>
                    <a:pt x="288183" y="31103"/>
                    <a:pt x="286074" y="28994"/>
                    <a:pt x="283263" y="26885"/>
                  </a:cubicBezTo>
                  <a:cubicBezTo>
                    <a:pt x="281154" y="24777"/>
                    <a:pt x="279045" y="23371"/>
                    <a:pt x="275531" y="25480"/>
                  </a:cubicBezTo>
                  <a:cubicBezTo>
                    <a:pt x="268502" y="18451"/>
                    <a:pt x="260770" y="11422"/>
                    <a:pt x="254444" y="3690"/>
                  </a:cubicBezTo>
                  <a:cubicBezTo>
                    <a:pt x="249524" y="-1230"/>
                    <a:pt x="246713" y="-1230"/>
                    <a:pt x="241792" y="3690"/>
                  </a:cubicBezTo>
                  <a:cubicBezTo>
                    <a:pt x="214380" y="33211"/>
                    <a:pt x="189076" y="64138"/>
                    <a:pt x="165881" y="97174"/>
                  </a:cubicBezTo>
                  <a:cubicBezTo>
                    <a:pt x="144794" y="127398"/>
                    <a:pt x="125114" y="157622"/>
                    <a:pt x="108244" y="190658"/>
                  </a:cubicBezTo>
                  <a:cubicBezTo>
                    <a:pt x="101215" y="201904"/>
                    <a:pt x="95592" y="213853"/>
                    <a:pt x="89266" y="225802"/>
                  </a:cubicBezTo>
                  <a:cubicBezTo>
                    <a:pt x="48499" y="310851"/>
                    <a:pt x="21087" y="399414"/>
                    <a:pt x="8435" y="492898"/>
                  </a:cubicBezTo>
                  <a:cubicBezTo>
                    <a:pt x="5623" y="510470"/>
                    <a:pt x="4217" y="528042"/>
                    <a:pt x="2109" y="545614"/>
                  </a:cubicBezTo>
                  <a:cubicBezTo>
                    <a:pt x="1406" y="559672"/>
                    <a:pt x="703" y="573730"/>
                    <a:pt x="0" y="587787"/>
                  </a:cubicBezTo>
                  <a:cubicBezTo>
                    <a:pt x="703" y="592708"/>
                    <a:pt x="2109" y="595519"/>
                    <a:pt x="8435" y="595519"/>
                  </a:cubicBezTo>
                  <a:close/>
                  <a:moveTo>
                    <a:pt x="337385" y="322800"/>
                  </a:moveTo>
                  <a:cubicBezTo>
                    <a:pt x="350037" y="295387"/>
                    <a:pt x="372529" y="280627"/>
                    <a:pt x="403456" y="278518"/>
                  </a:cubicBezTo>
                  <a:cubicBezTo>
                    <a:pt x="441412" y="276409"/>
                    <a:pt x="475853" y="305931"/>
                    <a:pt x="481476" y="342481"/>
                  </a:cubicBezTo>
                  <a:cubicBezTo>
                    <a:pt x="484288" y="362864"/>
                    <a:pt x="478665" y="380436"/>
                    <a:pt x="466013" y="395900"/>
                  </a:cubicBezTo>
                  <a:cubicBezTo>
                    <a:pt x="454767" y="409958"/>
                    <a:pt x="440709" y="420501"/>
                    <a:pt x="422434" y="424718"/>
                  </a:cubicBezTo>
                  <a:cubicBezTo>
                    <a:pt x="391507" y="431044"/>
                    <a:pt x="366203" y="420501"/>
                    <a:pt x="346522" y="395900"/>
                  </a:cubicBezTo>
                  <a:cubicBezTo>
                    <a:pt x="328950" y="374110"/>
                    <a:pt x="325436" y="348807"/>
                    <a:pt x="337385" y="322800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A02F9F-6DEE-46C0-B359-01316A9A0657}"/>
                </a:ext>
              </a:extLst>
            </p:cNvPr>
            <p:cNvSpPr/>
            <p:nvPr/>
          </p:nvSpPr>
          <p:spPr>
            <a:xfrm>
              <a:off x="5832335" y="2529233"/>
              <a:ext cx="844417" cy="600014"/>
            </a:xfrm>
            <a:custGeom>
              <a:avLst/>
              <a:gdLst>
                <a:gd name="connsiteX0" fmla="*/ 12652 w 844417"/>
                <a:gd name="connsiteY0" fmla="*/ 599737 h 600014"/>
                <a:gd name="connsiteX1" fmla="*/ 483585 w 844417"/>
                <a:gd name="connsiteY1" fmla="*/ 599737 h 600014"/>
                <a:gd name="connsiteX2" fmla="*/ 833621 w 844417"/>
                <a:gd name="connsiteY2" fmla="*/ 599737 h 600014"/>
                <a:gd name="connsiteX3" fmla="*/ 844165 w 844417"/>
                <a:gd name="connsiteY3" fmla="*/ 587787 h 600014"/>
                <a:gd name="connsiteX4" fmla="*/ 841353 w 844417"/>
                <a:gd name="connsiteY4" fmla="*/ 540694 h 600014"/>
                <a:gd name="connsiteX5" fmla="*/ 837839 w 844417"/>
                <a:gd name="connsiteY5" fmla="*/ 511876 h 600014"/>
                <a:gd name="connsiteX6" fmla="*/ 778094 w 844417"/>
                <a:gd name="connsiteY6" fmla="*/ 282735 h 600014"/>
                <a:gd name="connsiteX7" fmla="*/ 737326 w 844417"/>
                <a:gd name="connsiteY7" fmla="*/ 196983 h 600014"/>
                <a:gd name="connsiteX8" fmla="*/ 719754 w 844417"/>
                <a:gd name="connsiteY8" fmla="*/ 165354 h 600014"/>
                <a:gd name="connsiteX9" fmla="*/ 637517 w 844417"/>
                <a:gd name="connsiteY9" fmla="*/ 47269 h 600014"/>
                <a:gd name="connsiteX10" fmla="*/ 634705 w 844417"/>
                <a:gd name="connsiteY10" fmla="*/ 37429 h 600014"/>
                <a:gd name="connsiteX11" fmla="*/ 604481 w 844417"/>
                <a:gd name="connsiteY11" fmla="*/ 3690 h 600014"/>
                <a:gd name="connsiteX12" fmla="*/ 590423 w 844417"/>
                <a:gd name="connsiteY12" fmla="*/ 3690 h 600014"/>
                <a:gd name="connsiteX13" fmla="*/ 565119 w 844417"/>
                <a:gd name="connsiteY13" fmla="*/ 28994 h 600014"/>
                <a:gd name="connsiteX14" fmla="*/ 560199 w 844417"/>
                <a:gd name="connsiteY14" fmla="*/ 38131 h 600014"/>
                <a:gd name="connsiteX15" fmla="*/ 535598 w 844417"/>
                <a:gd name="connsiteY15" fmla="*/ 63435 h 600014"/>
                <a:gd name="connsiteX16" fmla="*/ 445629 w 844417"/>
                <a:gd name="connsiteY16" fmla="*/ 154107 h 600014"/>
                <a:gd name="connsiteX17" fmla="*/ 438600 w 844417"/>
                <a:gd name="connsiteY17" fmla="*/ 160433 h 600014"/>
                <a:gd name="connsiteX18" fmla="*/ 436491 w 844417"/>
                <a:gd name="connsiteY18" fmla="*/ 178708 h 600014"/>
                <a:gd name="connsiteX19" fmla="*/ 452658 w 844417"/>
                <a:gd name="connsiteY19" fmla="*/ 271489 h 600014"/>
                <a:gd name="connsiteX20" fmla="*/ 437194 w 844417"/>
                <a:gd name="connsiteY20" fmla="*/ 308039 h 600014"/>
                <a:gd name="connsiteX21" fmla="*/ 437194 w 844417"/>
                <a:gd name="connsiteY21" fmla="*/ 308039 h 600014"/>
                <a:gd name="connsiteX22" fmla="*/ 431571 w 844417"/>
                <a:gd name="connsiteY22" fmla="*/ 314365 h 600014"/>
                <a:gd name="connsiteX23" fmla="*/ 275531 w 844417"/>
                <a:gd name="connsiteY23" fmla="*/ 336858 h 600014"/>
                <a:gd name="connsiteX24" fmla="*/ 260770 w 844417"/>
                <a:gd name="connsiteY24" fmla="*/ 338263 h 600014"/>
                <a:gd name="connsiteX25" fmla="*/ 144091 w 844417"/>
                <a:gd name="connsiteY25" fmla="*/ 454942 h 600014"/>
                <a:gd name="connsiteX26" fmla="*/ 26710 w 844417"/>
                <a:gd name="connsiteY26" fmla="*/ 572324 h 600014"/>
                <a:gd name="connsiteX27" fmla="*/ 0 w 844417"/>
                <a:gd name="connsiteY27" fmla="*/ 597628 h 600014"/>
                <a:gd name="connsiteX28" fmla="*/ 12652 w 844417"/>
                <a:gd name="connsiteY28" fmla="*/ 599737 h 600014"/>
                <a:gd name="connsiteX29" fmla="*/ 577771 w 844417"/>
                <a:gd name="connsiteY29" fmla="*/ 380436 h 600014"/>
                <a:gd name="connsiteX30" fmla="*/ 662820 w 844417"/>
                <a:gd name="connsiteY30" fmla="*/ 445102 h 600014"/>
                <a:gd name="connsiteX31" fmla="*/ 648060 w 844417"/>
                <a:gd name="connsiteY31" fmla="*/ 495710 h 600014"/>
                <a:gd name="connsiteX32" fmla="*/ 596749 w 844417"/>
                <a:gd name="connsiteY32" fmla="*/ 526637 h 600014"/>
                <a:gd name="connsiteX33" fmla="*/ 531381 w 844417"/>
                <a:gd name="connsiteY33" fmla="*/ 500630 h 600014"/>
                <a:gd name="connsiteX34" fmla="*/ 527164 w 844417"/>
                <a:gd name="connsiteY34" fmla="*/ 495710 h 600014"/>
                <a:gd name="connsiteX35" fmla="*/ 577771 w 844417"/>
                <a:gd name="connsiteY35" fmla="*/ 380436 h 60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4417" h="600014">
                  <a:moveTo>
                    <a:pt x="12652" y="599737"/>
                  </a:moveTo>
                  <a:cubicBezTo>
                    <a:pt x="169395" y="599737"/>
                    <a:pt x="326841" y="599737"/>
                    <a:pt x="483585" y="599737"/>
                  </a:cubicBezTo>
                  <a:cubicBezTo>
                    <a:pt x="600264" y="599737"/>
                    <a:pt x="716943" y="599737"/>
                    <a:pt x="833621" y="599737"/>
                  </a:cubicBezTo>
                  <a:cubicBezTo>
                    <a:pt x="844868" y="599737"/>
                    <a:pt x="844868" y="599034"/>
                    <a:pt x="844165" y="587787"/>
                  </a:cubicBezTo>
                  <a:cubicBezTo>
                    <a:pt x="843462" y="572324"/>
                    <a:pt x="841353" y="556860"/>
                    <a:pt x="841353" y="540694"/>
                  </a:cubicBezTo>
                  <a:cubicBezTo>
                    <a:pt x="839245" y="530854"/>
                    <a:pt x="839245" y="521013"/>
                    <a:pt x="837839" y="511876"/>
                  </a:cubicBezTo>
                  <a:cubicBezTo>
                    <a:pt x="827998" y="433153"/>
                    <a:pt x="808318" y="356538"/>
                    <a:pt x="778094" y="282735"/>
                  </a:cubicBezTo>
                  <a:cubicBezTo>
                    <a:pt x="766145" y="253214"/>
                    <a:pt x="752790" y="224396"/>
                    <a:pt x="737326" y="196983"/>
                  </a:cubicBezTo>
                  <a:cubicBezTo>
                    <a:pt x="731703" y="186440"/>
                    <a:pt x="726080" y="175897"/>
                    <a:pt x="719754" y="165354"/>
                  </a:cubicBezTo>
                  <a:cubicBezTo>
                    <a:pt x="695856" y="123883"/>
                    <a:pt x="667741" y="84522"/>
                    <a:pt x="637517" y="47269"/>
                  </a:cubicBezTo>
                  <a:cubicBezTo>
                    <a:pt x="636814" y="43755"/>
                    <a:pt x="636814" y="40240"/>
                    <a:pt x="634705" y="37429"/>
                  </a:cubicBezTo>
                  <a:cubicBezTo>
                    <a:pt x="624865" y="25480"/>
                    <a:pt x="615024" y="14936"/>
                    <a:pt x="604481" y="3690"/>
                  </a:cubicBezTo>
                  <a:cubicBezTo>
                    <a:pt x="600264" y="-1230"/>
                    <a:pt x="595344" y="-1230"/>
                    <a:pt x="590423" y="3690"/>
                  </a:cubicBezTo>
                  <a:cubicBezTo>
                    <a:pt x="581989" y="12125"/>
                    <a:pt x="573554" y="20559"/>
                    <a:pt x="565119" y="28994"/>
                  </a:cubicBezTo>
                  <a:cubicBezTo>
                    <a:pt x="562308" y="31806"/>
                    <a:pt x="561605" y="35320"/>
                    <a:pt x="560199" y="38131"/>
                  </a:cubicBezTo>
                  <a:cubicBezTo>
                    <a:pt x="551765" y="46566"/>
                    <a:pt x="544033" y="55001"/>
                    <a:pt x="535598" y="63435"/>
                  </a:cubicBezTo>
                  <a:cubicBezTo>
                    <a:pt x="505374" y="93659"/>
                    <a:pt x="475150" y="123883"/>
                    <a:pt x="445629" y="154107"/>
                  </a:cubicBezTo>
                  <a:cubicBezTo>
                    <a:pt x="443520" y="156216"/>
                    <a:pt x="441412" y="158325"/>
                    <a:pt x="438600" y="160433"/>
                  </a:cubicBezTo>
                  <a:cubicBezTo>
                    <a:pt x="430868" y="166057"/>
                    <a:pt x="430868" y="170977"/>
                    <a:pt x="436491" y="178708"/>
                  </a:cubicBezTo>
                  <a:cubicBezTo>
                    <a:pt x="456172" y="206824"/>
                    <a:pt x="460390" y="238454"/>
                    <a:pt x="452658" y="271489"/>
                  </a:cubicBezTo>
                  <a:cubicBezTo>
                    <a:pt x="449846" y="284844"/>
                    <a:pt x="442817" y="296090"/>
                    <a:pt x="437194" y="308039"/>
                  </a:cubicBezTo>
                  <a:cubicBezTo>
                    <a:pt x="437194" y="308039"/>
                    <a:pt x="437194" y="308039"/>
                    <a:pt x="437194" y="308039"/>
                  </a:cubicBezTo>
                  <a:cubicBezTo>
                    <a:pt x="435086" y="310148"/>
                    <a:pt x="433680" y="312257"/>
                    <a:pt x="431571" y="314365"/>
                  </a:cubicBezTo>
                  <a:cubicBezTo>
                    <a:pt x="392913" y="362161"/>
                    <a:pt x="325436" y="372002"/>
                    <a:pt x="275531" y="336858"/>
                  </a:cubicBezTo>
                  <a:cubicBezTo>
                    <a:pt x="269205" y="332640"/>
                    <a:pt x="265691" y="333343"/>
                    <a:pt x="260770" y="338263"/>
                  </a:cubicBezTo>
                  <a:cubicBezTo>
                    <a:pt x="222112" y="377625"/>
                    <a:pt x="182750" y="416284"/>
                    <a:pt x="144091" y="454942"/>
                  </a:cubicBezTo>
                  <a:cubicBezTo>
                    <a:pt x="104730" y="494304"/>
                    <a:pt x="66071" y="533665"/>
                    <a:pt x="26710" y="572324"/>
                  </a:cubicBezTo>
                  <a:cubicBezTo>
                    <a:pt x="17572" y="580759"/>
                    <a:pt x="9138" y="589193"/>
                    <a:pt x="0" y="597628"/>
                  </a:cubicBezTo>
                  <a:cubicBezTo>
                    <a:pt x="3514" y="601142"/>
                    <a:pt x="8435" y="599737"/>
                    <a:pt x="12652" y="599737"/>
                  </a:cubicBezTo>
                  <a:close/>
                  <a:moveTo>
                    <a:pt x="577771" y="380436"/>
                  </a:moveTo>
                  <a:cubicBezTo>
                    <a:pt x="619242" y="375516"/>
                    <a:pt x="656494" y="404334"/>
                    <a:pt x="662820" y="445102"/>
                  </a:cubicBezTo>
                  <a:cubicBezTo>
                    <a:pt x="665632" y="464783"/>
                    <a:pt x="658603" y="480949"/>
                    <a:pt x="648060" y="495710"/>
                  </a:cubicBezTo>
                  <a:cubicBezTo>
                    <a:pt x="634705" y="512579"/>
                    <a:pt x="618539" y="523825"/>
                    <a:pt x="596749" y="526637"/>
                  </a:cubicBezTo>
                  <a:cubicBezTo>
                    <a:pt x="570743" y="529448"/>
                    <a:pt x="548953" y="521013"/>
                    <a:pt x="531381" y="500630"/>
                  </a:cubicBezTo>
                  <a:cubicBezTo>
                    <a:pt x="529975" y="499224"/>
                    <a:pt x="528569" y="497115"/>
                    <a:pt x="527164" y="495710"/>
                  </a:cubicBezTo>
                  <a:cubicBezTo>
                    <a:pt x="488505" y="448616"/>
                    <a:pt x="526461" y="386762"/>
                    <a:pt x="577771" y="380436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756B8E-D198-4AE3-AF87-C3D6E33F6166}"/>
                </a:ext>
              </a:extLst>
            </p:cNvPr>
            <p:cNvSpPr/>
            <p:nvPr/>
          </p:nvSpPr>
          <p:spPr>
            <a:xfrm>
              <a:off x="5857527" y="2110138"/>
              <a:ext cx="598267" cy="843813"/>
            </a:xfrm>
            <a:custGeom>
              <a:avLst/>
              <a:gdLst>
                <a:gd name="connsiteX0" fmla="*/ 112 w 598267"/>
                <a:gd name="connsiteY0" fmla="*/ 833270 h 843813"/>
                <a:gd name="connsiteX1" fmla="*/ 1518 w 598267"/>
                <a:gd name="connsiteY1" fmla="*/ 843813 h 843813"/>
                <a:gd name="connsiteX2" fmla="*/ 7844 w 598267"/>
                <a:gd name="connsiteY2" fmla="*/ 838893 h 843813"/>
                <a:gd name="connsiteX3" fmla="*/ 277752 w 598267"/>
                <a:gd name="connsiteY3" fmla="*/ 568985 h 843813"/>
                <a:gd name="connsiteX4" fmla="*/ 277752 w 598267"/>
                <a:gd name="connsiteY4" fmla="*/ 546493 h 843813"/>
                <a:gd name="connsiteX5" fmla="*/ 272129 w 598267"/>
                <a:gd name="connsiteY5" fmla="*/ 541573 h 843813"/>
                <a:gd name="connsiteX6" fmla="*/ 272129 w 598267"/>
                <a:gd name="connsiteY6" fmla="*/ 541573 h 843813"/>
                <a:gd name="connsiteX7" fmla="*/ 257368 w 598267"/>
                <a:gd name="connsiteY7" fmla="*/ 523298 h 843813"/>
                <a:gd name="connsiteX8" fmla="*/ 240499 w 598267"/>
                <a:gd name="connsiteY8" fmla="*/ 466364 h 843813"/>
                <a:gd name="connsiteX9" fmla="*/ 315708 w 598267"/>
                <a:gd name="connsiteY9" fmla="*/ 353200 h 843813"/>
                <a:gd name="connsiteX10" fmla="*/ 445039 w 598267"/>
                <a:gd name="connsiteY10" fmla="*/ 389750 h 843813"/>
                <a:gd name="connsiteX11" fmla="*/ 457691 w 598267"/>
                <a:gd name="connsiteY11" fmla="*/ 390453 h 843813"/>
                <a:gd name="connsiteX12" fmla="*/ 572261 w 598267"/>
                <a:gd name="connsiteY12" fmla="*/ 275179 h 843813"/>
                <a:gd name="connsiteX13" fmla="*/ 591239 w 598267"/>
                <a:gd name="connsiteY13" fmla="*/ 256904 h 843813"/>
                <a:gd name="connsiteX14" fmla="*/ 590536 w 598267"/>
                <a:gd name="connsiteY14" fmla="*/ 240035 h 843813"/>
                <a:gd name="connsiteX15" fmla="*/ 582101 w 598267"/>
                <a:gd name="connsiteY15" fmla="*/ 233006 h 843813"/>
                <a:gd name="connsiteX16" fmla="*/ 582101 w 598267"/>
                <a:gd name="connsiteY16" fmla="*/ 233006 h 843813"/>
                <a:gd name="connsiteX17" fmla="*/ 568746 w 598267"/>
                <a:gd name="connsiteY17" fmla="*/ 220354 h 843813"/>
                <a:gd name="connsiteX18" fmla="*/ 379670 w 598267"/>
                <a:gd name="connsiteY18" fmla="*/ 93835 h 843813"/>
                <a:gd name="connsiteX19" fmla="*/ 168805 w 598267"/>
                <a:gd name="connsiteY19" fmla="*/ 20032 h 843813"/>
                <a:gd name="connsiteX20" fmla="*/ 33148 w 598267"/>
                <a:gd name="connsiteY20" fmla="*/ 1757 h 843813"/>
                <a:gd name="connsiteX21" fmla="*/ 13467 w 598267"/>
                <a:gd name="connsiteY21" fmla="*/ 351 h 843813"/>
                <a:gd name="connsiteX22" fmla="*/ 815 w 598267"/>
                <a:gd name="connsiteY22" fmla="*/ 12300 h 843813"/>
                <a:gd name="connsiteX23" fmla="*/ 815 w 598267"/>
                <a:gd name="connsiteY23" fmla="*/ 41119 h 843813"/>
                <a:gd name="connsiteX24" fmla="*/ 112 w 598267"/>
                <a:gd name="connsiteY24" fmla="*/ 833270 h 843813"/>
                <a:gd name="connsiteX25" fmla="*/ 70401 w 598267"/>
                <a:gd name="connsiteY25" fmla="*/ 166935 h 843813"/>
                <a:gd name="connsiteX26" fmla="*/ 192000 w 598267"/>
                <a:gd name="connsiteY26" fmla="*/ 138820 h 843813"/>
                <a:gd name="connsiteX27" fmla="*/ 217304 w 598267"/>
                <a:gd name="connsiteY27" fmla="*/ 193645 h 843813"/>
                <a:gd name="connsiteX28" fmla="*/ 202543 w 598267"/>
                <a:gd name="connsiteY28" fmla="*/ 233709 h 843813"/>
                <a:gd name="connsiteX29" fmla="*/ 110465 w 598267"/>
                <a:gd name="connsiteY29" fmla="*/ 259716 h 843813"/>
                <a:gd name="connsiteX30" fmla="*/ 80241 w 598267"/>
                <a:gd name="connsiteY30" fmla="*/ 233709 h 843813"/>
                <a:gd name="connsiteX31" fmla="*/ 70401 w 598267"/>
                <a:gd name="connsiteY31" fmla="*/ 166935 h 84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8267" h="843813">
                  <a:moveTo>
                    <a:pt x="112" y="833270"/>
                  </a:moveTo>
                  <a:cubicBezTo>
                    <a:pt x="112" y="836784"/>
                    <a:pt x="-590" y="840299"/>
                    <a:pt x="1518" y="843813"/>
                  </a:cubicBezTo>
                  <a:cubicBezTo>
                    <a:pt x="5033" y="843110"/>
                    <a:pt x="5736" y="841002"/>
                    <a:pt x="7844" y="838893"/>
                  </a:cubicBezTo>
                  <a:cubicBezTo>
                    <a:pt x="97814" y="748924"/>
                    <a:pt x="187783" y="658955"/>
                    <a:pt x="277752" y="568985"/>
                  </a:cubicBezTo>
                  <a:cubicBezTo>
                    <a:pt x="289701" y="557036"/>
                    <a:pt x="289701" y="557036"/>
                    <a:pt x="277752" y="546493"/>
                  </a:cubicBezTo>
                  <a:cubicBezTo>
                    <a:pt x="275643" y="545087"/>
                    <a:pt x="274238" y="542979"/>
                    <a:pt x="272129" y="541573"/>
                  </a:cubicBezTo>
                  <a:cubicBezTo>
                    <a:pt x="272129" y="541573"/>
                    <a:pt x="272129" y="541573"/>
                    <a:pt x="272129" y="541573"/>
                  </a:cubicBezTo>
                  <a:cubicBezTo>
                    <a:pt x="267209" y="535247"/>
                    <a:pt x="262289" y="528921"/>
                    <a:pt x="257368" y="523298"/>
                  </a:cubicBezTo>
                  <a:cubicBezTo>
                    <a:pt x="248231" y="505726"/>
                    <a:pt x="241202" y="486748"/>
                    <a:pt x="240499" y="466364"/>
                  </a:cubicBezTo>
                  <a:cubicBezTo>
                    <a:pt x="239093" y="415756"/>
                    <a:pt x="268615" y="370772"/>
                    <a:pt x="315708" y="353200"/>
                  </a:cubicBezTo>
                  <a:cubicBezTo>
                    <a:pt x="362098" y="335628"/>
                    <a:pt x="413409" y="350388"/>
                    <a:pt x="445039" y="389750"/>
                  </a:cubicBezTo>
                  <a:cubicBezTo>
                    <a:pt x="449959" y="396076"/>
                    <a:pt x="452770" y="395373"/>
                    <a:pt x="457691" y="390453"/>
                  </a:cubicBezTo>
                  <a:cubicBezTo>
                    <a:pt x="495646" y="351794"/>
                    <a:pt x="534305" y="313838"/>
                    <a:pt x="572261" y="275179"/>
                  </a:cubicBezTo>
                  <a:cubicBezTo>
                    <a:pt x="582804" y="273071"/>
                    <a:pt x="588427" y="267448"/>
                    <a:pt x="591239" y="256904"/>
                  </a:cubicBezTo>
                  <a:cubicBezTo>
                    <a:pt x="600376" y="247767"/>
                    <a:pt x="601079" y="249173"/>
                    <a:pt x="590536" y="240035"/>
                  </a:cubicBezTo>
                  <a:cubicBezTo>
                    <a:pt x="587724" y="237927"/>
                    <a:pt x="584913" y="235115"/>
                    <a:pt x="582101" y="233006"/>
                  </a:cubicBezTo>
                  <a:lnTo>
                    <a:pt x="582101" y="233006"/>
                  </a:lnTo>
                  <a:cubicBezTo>
                    <a:pt x="578587" y="227383"/>
                    <a:pt x="573667" y="224572"/>
                    <a:pt x="568746" y="220354"/>
                  </a:cubicBezTo>
                  <a:cubicBezTo>
                    <a:pt x="511110" y="170450"/>
                    <a:pt x="447850" y="128276"/>
                    <a:pt x="379670" y="93835"/>
                  </a:cubicBezTo>
                  <a:cubicBezTo>
                    <a:pt x="312193" y="60097"/>
                    <a:pt x="241905" y="35496"/>
                    <a:pt x="168805" y="20032"/>
                  </a:cubicBezTo>
                  <a:cubicBezTo>
                    <a:pt x="123820" y="10192"/>
                    <a:pt x="78836" y="3163"/>
                    <a:pt x="33148" y="1757"/>
                  </a:cubicBezTo>
                  <a:cubicBezTo>
                    <a:pt x="26822" y="-1054"/>
                    <a:pt x="19793" y="351"/>
                    <a:pt x="13467" y="351"/>
                  </a:cubicBezTo>
                  <a:cubicBezTo>
                    <a:pt x="1518" y="351"/>
                    <a:pt x="1518" y="351"/>
                    <a:pt x="815" y="12300"/>
                  </a:cubicBezTo>
                  <a:cubicBezTo>
                    <a:pt x="815" y="22141"/>
                    <a:pt x="815" y="31278"/>
                    <a:pt x="815" y="41119"/>
                  </a:cubicBezTo>
                  <a:cubicBezTo>
                    <a:pt x="112" y="304701"/>
                    <a:pt x="112" y="568985"/>
                    <a:pt x="112" y="833270"/>
                  </a:cubicBezTo>
                  <a:close/>
                  <a:moveTo>
                    <a:pt x="70401" y="166935"/>
                  </a:moveTo>
                  <a:cubicBezTo>
                    <a:pt x="88676" y="118436"/>
                    <a:pt x="154747" y="102973"/>
                    <a:pt x="192000" y="138820"/>
                  </a:cubicBezTo>
                  <a:cubicBezTo>
                    <a:pt x="208166" y="154283"/>
                    <a:pt x="216601" y="171855"/>
                    <a:pt x="217304" y="193645"/>
                  </a:cubicBezTo>
                  <a:cubicBezTo>
                    <a:pt x="217304" y="209108"/>
                    <a:pt x="211681" y="221760"/>
                    <a:pt x="202543" y="233709"/>
                  </a:cubicBezTo>
                  <a:cubicBezTo>
                    <a:pt x="177240" y="269556"/>
                    <a:pt x="137175" y="272368"/>
                    <a:pt x="110465" y="259716"/>
                  </a:cubicBezTo>
                  <a:cubicBezTo>
                    <a:pt x="97814" y="254093"/>
                    <a:pt x="88676" y="244955"/>
                    <a:pt x="80241" y="233709"/>
                  </a:cubicBezTo>
                  <a:cubicBezTo>
                    <a:pt x="64075" y="213326"/>
                    <a:pt x="61264" y="190833"/>
                    <a:pt x="70401" y="166935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DFF03D-721C-49B0-BD8C-F18D48FE7349}"/>
                </a:ext>
              </a:extLst>
            </p:cNvPr>
            <p:cNvSpPr/>
            <p:nvPr/>
          </p:nvSpPr>
          <p:spPr>
            <a:xfrm>
              <a:off x="5150889" y="2248396"/>
              <a:ext cx="598330" cy="850482"/>
            </a:xfrm>
            <a:custGeom>
              <a:avLst/>
              <a:gdLst>
                <a:gd name="connsiteX0" fmla="*/ 134602 w 598330"/>
                <a:gd name="connsiteY0" fmla="*/ 387148 h 850482"/>
                <a:gd name="connsiteX1" fmla="*/ 136711 w 598330"/>
                <a:gd name="connsiteY1" fmla="*/ 383634 h 850482"/>
                <a:gd name="connsiteX2" fmla="*/ 136711 w 598330"/>
                <a:gd name="connsiteY2" fmla="*/ 379416 h 850482"/>
                <a:gd name="connsiteX3" fmla="*/ 192239 w 598330"/>
                <a:gd name="connsiteY3" fmla="*/ 283121 h 850482"/>
                <a:gd name="connsiteX4" fmla="*/ 234412 w 598330"/>
                <a:gd name="connsiteY4" fmla="*/ 268360 h 850482"/>
                <a:gd name="connsiteX5" fmla="*/ 268151 w 598330"/>
                <a:gd name="connsiteY5" fmla="*/ 268360 h 850482"/>
                <a:gd name="connsiteX6" fmla="*/ 272368 w 598330"/>
                <a:gd name="connsiteY6" fmla="*/ 269766 h 850482"/>
                <a:gd name="connsiteX7" fmla="*/ 342656 w 598330"/>
                <a:gd name="connsiteY7" fmla="*/ 311939 h 850482"/>
                <a:gd name="connsiteX8" fmla="*/ 365149 w 598330"/>
                <a:gd name="connsiteY8" fmla="*/ 364656 h 850482"/>
                <a:gd name="connsiteX9" fmla="*/ 365149 w 598330"/>
                <a:gd name="connsiteY9" fmla="*/ 398394 h 850482"/>
                <a:gd name="connsiteX10" fmla="*/ 351794 w 598330"/>
                <a:gd name="connsiteY10" fmla="*/ 437053 h 850482"/>
                <a:gd name="connsiteX11" fmla="*/ 346171 w 598330"/>
                <a:gd name="connsiteY11" fmla="*/ 439161 h 850482"/>
                <a:gd name="connsiteX12" fmla="*/ 324381 w 598330"/>
                <a:gd name="connsiteY12" fmla="*/ 463762 h 850482"/>
                <a:gd name="connsiteX13" fmla="*/ 280100 w 598330"/>
                <a:gd name="connsiteY13" fmla="*/ 488363 h 850482"/>
                <a:gd name="connsiteX14" fmla="*/ 272368 w 598330"/>
                <a:gd name="connsiteY14" fmla="*/ 495392 h 850482"/>
                <a:gd name="connsiteX15" fmla="*/ 266042 w 598330"/>
                <a:gd name="connsiteY15" fmla="*/ 495392 h 850482"/>
                <a:gd name="connsiteX16" fmla="*/ 247064 w 598330"/>
                <a:gd name="connsiteY16" fmla="*/ 498907 h 850482"/>
                <a:gd name="connsiteX17" fmla="*/ 252687 w 598330"/>
                <a:gd name="connsiteY17" fmla="*/ 505233 h 850482"/>
                <a:gd name="connsiteX18" fmla="*/ 582340 w 598330"/>
                <a:gd name="connsiteY18" fmla="*/ 834886 h 850482"/>
                <a:gd name="connsiteX19" fmla="*/ 591478 w 598330"/>
                <a:gd name="connsiteY19" fmla="*/ 844726 h 850482"/>
                <a:gd name="connsiteX20" fmla="*/ 597804 w 598330"/>
                <a:gd name="connsiteY20" fmla="*/ 850349 h 850482"/>
                <a:gd name="connsiteX21" fmla="*/ 597804 w 598330"/>
                <a:gd name="connsiteY21" fmla="*/ 848240 h 850482"/>
                <a:gd name="connsiteX22" fmla="*/ 597804 w 598330"/>
                <a:gd name="connsiteY22" fmla="*/ 21648 h 850482"/>
                <a:gd name="connsiteX23" fmla="*/ 574608 w 598330"/>
                <a:gd name="connsiteY23" fmla="*/ 1967 h 850482"/>
                <a:gd name="connsiteX24" fmla="*/ 573203 w 598330"/>
                <a:gd name="connsiteY24" fmla="*/ 1967 h 850482"/>
                <a:gd name="connsiteX25" fmla="*/ 571797 w 598330"/>
                <a:gd name="connsiteY25" fmla="*/ 2670 h 850482"/>
                <a:gd name="connsiteX26" fmla="*/ 524704 w 598330"/>
                <a:gd name="connsiteY26" fmla="*/ 6184 h 850482"/>
                <a:gd name="connsiteX27" fmla="*/ 299780 w 598330"/>
                <a:gd name="connsiteY27" fmla="*/ 59604 h 850482"/>
                <a:gd name="connsiteX28" fmla="*/ 76966 w 598330"/>
                <a:gd name="connsiteY28" fmla="*/ 182609 h 850482"/>
                <a:gd name="connsiteX29" fmla="*/ 15112 w 598330"/>
                <a:gd name="connsiteY29" fmla="*/ 234622 h 850482"/>
                <a:gd name="connsiteX30" fmla="*/ 15112 w 598330"/>
                <a:gd name="connsiteY30" fmla="*/ 234622 h 850482"/>
                <a:gd name="connsiteX31" fmla="*/ 4569 w 598330"/>
                <a:gd name="connsiteY31" fmla="*/ 243760 h 850482"/>
                <a:gd name="connsiteX32" fmla="*/ 3866 w 598330"/>
                <a:gd name="connsiteY32" fmla="*/ 256411 h 850482"/>
                <a:gd name="connsiteX33" fmla="*/ 134602 w 598330"/>
                <a:gd name="connsiteY33" fmla="*/ 387148 h 8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8330" h="850482">
                  <a:moveTo>
                    <a:pt x="134602" y="387148"/>
                  </a:moveTo>
                  <a:cubicBezTo>
                    <a:pt x="136008" y="384336"/>
                    <a:pt x="136008" y="383634"/>
                    <a:pt x="136711" y="383634"/>
                  </a:cubicBezTo>
                  <a:cubicBezTo>
                    <a:pt x="136711" y="382228"/>
                    <a:pt x="136711" y="380822"/>
                    <a:pt x="136711" y="379416"/>
                  </a:cubicBezTo>
                  <a:cubicBezTo>
                    <a:pt x="138117" y="337946"/>
                    <a:pt x="156392" y="305613"/>
                    <a:pt x="192239" y="283121"/>
                  </a:cubicBezTo>
                  <a:cubicBezTo>
                    <a:pt x="205594" y="274686"/>
                    <a:pt x="219652" y="271172"/>
                    <a:pt x="234412" y="268360"/>
                  </a:cubicBezTo>
                  <a:cubicBezTo>
                    <a:pt x="245658" y="266955"/>
                    <a:pt x="256904" y="266955"/>
                    <a:pt x="268151" y="268360"/>
                  </a:cubicBezTo>
                  <a:cubicBezTo>
                    <a:pt x="269556" y="269063"/>
                    <a:pt x="270962" y="269766"/>
                    <a:pt x="272368" y="269766"/>
                  </a:cubicBezTo>
                  <a:cubicBezTo>
                    <a:pt x="301186" y="274686"/>
                    <a:pt x="324381" y="289447"/>
                    <a:pt x="342656" y="311939"/>
                  </a:cubicBezTo>
                  <a:cubicBezTo>
                    <a:pt x="354605" y="327403"/>
                    <a:pt x="360931" y="345678"/>
                    <a:pt x="365149" y="364656"/>
                  </a:cubicBezTo>
                  <a:cubicBezTo>
                    <a:pt x="366554" y="375902"/>
                    <a:pt x="366554" y="387148"/>
                    <a:pt x="365149" y="398394"/>
                  </a:cubicBezTo>
                  <a:cubicBezTo>
                    <a:pt x="362337" y="411749"/>
                    <a:pt x="357417" y="425104"/>
                    <a:pt x="351794" y="437053"/>
                  </a:cubicBezTo>
                  <a:cubicBezTo>
                    <a:pt x="350388" y="437756"/>
                    <a:pt x="348279" y="439161"/>
                    <a:pt x="346171" y="439161"/>
                  </a:cubicBezTo>
                  <a:cubicBezTo>
                    <a:pt x="338439" y="446893"/>
                    <a:pt x="332816" y="456734"/>
                    <a:pt x="324381" y="463762"/>
                  </a:cubicBezTo>
                  <a:cubicBezTo>
                    <a:pt x="311027" y="475009"/>
                    <a:pt x="296266" y="482740"/>
                    <a:pt x="280100" y="488363"/>
                  </a:cubicBezTo>
                  <a:cubicBezTo>
                    <a:pt x="276585" y="489769"/>
                    <a:pt x="272368" y="490472"/>
                    <a:pt x="272368" y="495392"/>
                  </a:cubicBezTo>
                  <a:cubicBezTo>
                    <a:pt x="270259" y="495392"/>
                    <a:pt x="268151" y="495392"/>
                    <a:pt x="266042" y="495392"/>
                  </a:cubicBezTo>
                  <a:cubicBezTo>
                    <a:pt x="260419" y="498204"/>
                    <a:pt x="252687" y="494689"/>
                    <a:pt x="247064" y="498907"/>
                  </a:cubicBezTo>
                  <a:cubicBezTo>
                    <a:pt x="249173" y="501015"/>
                    <a:pt x="250578" y="503124"/>
                    <a:pt x="252687" y="505233"/>
                  </a:cubicBezTo>
                  <a:cubicBezTo>
                    <a:pt x="362337" y="614883"/>
                    <a:pt x="472690" y="725236"/>
                    <a:pt x="582340" y="834886"/>
                  </a:cubicBezTo>
                  <a:cubicBezTo>
                    <a:pt x="585855" y="838400"/>
                    <a:pt x="588666" y="841212"/>
                    <a:pt x="591478" y="844726"/>
                  </a:cubicBezTo>
                  <a:cubicBezTo>
                    <a:pt x="591478" y="848943"/>
                    <a:pt x="592883" y="851052"/>
                    <a:pt x="597804" y="850349"/>
                  </a:cubicBezTo>
                  <a:cubicBezTo>
                    <a:pt x="598507" y="849646"/>
                    <a:pt x="598507" y="848943"/>
                    <a:pt x="597804" y="848240"/>
                  </a:cubicBezTo>
                  <a:cubicBezTo>
                    <a:pt x="597804" y="572710"/>
                    <a:pt x="597804" y="297179"/>
                    <a:pt x="597804" y="21648"/>
                  </a:cubicBezTo>
                  <a:cubicBezTo>
                    <a:pt x="597804" y="561"/>
                    <a:pt x="594289" y="-2953"/>
                    <a:pt x="574608" y="1967"/>
                  </a:cubicBezTo>
                  <a:cubicBezTo>
                    <a:pt x="573906" y="1967"/>
                    <a:pt x="573906" y="1967"/>
                    <a:pt x="573203" y="1967"/>
                  </a:cubicBezTo>
                  <a:cubicBezTo>
                    <a:pt x="572500" y="1967"/>
                    <a:pt x="572500" y="2670"/>
                    <a:pt x="571797" y="2670"/>
                  </a:cubicBezTo>
                  <a:cubicBezTo>
                    <a:pt x="556333" y="1967"/>
                    <a:pt x="540167" y="4076"/>
                    <a:pt x="524704" y="6184"/>
                  </a:cubicBezTo>
                  <a:cubicBezTo>
                    <a:pt x="447386" y="14619"/>
                    <a:pt x="372880" y="32191"/>
                    <a:pt x="299780" y="59604"/>
                  </a:cubicBezTo>
                  <a:cubicBezTo>
                    <a:pt x="219652" y="89828"/>
                    <a:pt x="145146" y="130595"/>
                    <a:pt x="76966" y="182609"/>
                  </a:cubicBezTo>
                  <a:cubicBezTo>
                    <a:pt x="55176" y="198775"/>
                    <a:pt x="34090" y="215644"/>
                    <a:pt x="15112" y="234622"/>
                  </a:cubicBezTo>
                  <a:cubicBezTo>
                    <a:pt x="15112" y="234622"/>
                    <a:pt x="15112" y="234622"/>
                    <a:pt x="15112" y="234622"/>
                  </a:cubicBezTo>
                  <a:cubicBezTo>
                    <a:pt x="11598" y="237434"/>
                    <a:pt x="8083" y="240948"/>
                    <a:pt x="4569" y="243760"/>
                  </a:cubicBezTo>
                  <a:cubicBezTo>
                    <a:pt x="-1757" y="247977"/>
                    <a:pt x="-1054" y="251491"/>
                    <a:pt x="3866" y="256411"/>
                  </a:cubicBezTo>
                  <a:cubicBezTo>
                    <a:pt x="46742" y="298585"/>
                    <a:pt x="90321" y="342163"/>
                    <a:pt x="134602" y="38714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3F99E7-F46A-445A-90E4-7F2575239687}"/>
                </a:ext>
              </a:extLst>
            </p:cNvPr>
            <p:cNvSpPr/>
            <p:nvPr/>
          </p:nvSpPr>
          <p:spPr>
            <a:xfrm>
              <a:off x="5830930" y="3177929"/>
              <a:ext cx="846281" cy="595410"/>
            </a:xfrm>
            <a:custGeom>
              <a:avLst/>
              <a:gdLst>
                <a:gd name="connsiteX0" fmla="*/ 835027 w 846281"/>
                <a:gd name="connsiteY0" fmla="*/ 243 h 595410"/>
                <a:gd name="connsiteX1" fmla="*/ 835027 w 846281"/>
                <a:gd name="connsiteY1" fmla="*/ 243 h 595410"/>
                <a:gd name="connsiteX2" fmla="*/ 823078 w 846281"/>
                <a:gd name="connsiteY2" fmla="*/ 243 h 595410"/>
                <a:gd name="connsiteX3" fmla="*/ 43579 w 846281"/>
                <a:gd name="connsiteY3" fmla="*/ 243 h 595410"/>
                <a:gd name="connsiteX4" fmla="*/ 31630 w 846281"/>
                <a:gd name="connsiteY4" fmla="*/ 243 h 595410"/>
                <a:gd name="connsiteX5" fmla="*/ 31630 w 846281"/>
                <a:gd name="connsiteY5" fmla="*/ 243 h 595410"/>
                <a:gd name="connsiteX6" fmla="*/ 0 w 846281"/>
                <a:gd name="connsiteY6" fmla="*/ 243 h 595410"/>
                <a:gd name="connsiteX7" fmla="*/ 4920 w 846281"/>
                <a:gd name="connsiteY7" fmla="*/ 6569 h 595410"/>
                <a:gd name="connsiteX8" fmla="*/ 14761 w 846281"/>
                <a:gd name="connsiteY8" fmla="*/ 15706 h 595410"/>
                <a:gd name="connsiteX9" fmla="*/ 273422 w 846281"/>
                <a:gd name="connsiteY9" fmla="*/ 273665 h 595410"/>
                <a:gd name="connsiteX10" fmla="*/ 589720 w 846281"/>
                <a:gd name="connsiteY10" fmla="*/ 590666 h 595410"/>
                <a:gd name="connsiteX11" fmla="*/ 605184 w 846281"/>
                <a:gd name="connsiteY11" fmla="*/ 590666 h 595410"/>
                <a:gd name="connsiteX12" fmla="*/ 653683 w 846281"/>
                <a:gd name="connsiteY12" fmla="*/ 533732 h 595410"/>
                <a:gd name="connsiteX13" fmla="*/ 738732 w 846281"/>
                <a:gd name="connsiteY13" fmla="*/ 405104 h 595410"/>
                <a:gd name="connsiteX14" fmla="*/ 764739 w 846281"/>
                <a:gd name="connsiteY14" fmla="*/ 352388 h 595410"/>
                <a:gd name="connsiteX15" fmla="*/ 833621 w 846281"/>
                <a:gd name="connsiteY15" fmla="*/ 130276 h 595410"/>
                <a:gd name="connsiteX16" fmla="*/ 846273 w 846281"/>
                <a:gd name="connsiteY16" fmla="*/ 12192 h 595410"/>
                <a:gd name="connsiteX17" fmla="*/ 835027 w 846281"/>
                <a:gd name="connsiteY17" fmla="*/ 243 h 595410"/>
                <a:gd name="connsiteX18" fmla="*/ 542627 w 846281"/>
                <a:gd name="connsiteY18" fmla="*/ 263824 h 595410"/>
                <a:gd name="connsiteX19" fmla="*/ 528569 w 846281"/>
                <a:gd name="connsiteY19" fmla="*/ 286317 h 595410"/>
                <a:gd name="connsiteX20" fmla="*/ 480070 w 846281"/>
                <a:gd name="connsiteY20" fmla="*/ 326381 h 595410"/>
                <a:gd name="connsiteX21" fmla="*/ 344414 w 846281"/>
                <a:gd name="connsiteY21" fmla="*/ 295454 h 595410"/>
                <a:gd name="connsiteX22" fmla="*/ 336682 w 846281"/>
                <a:gd name="connsiteY22" fmla="*/ 286317 h 595410"/>
                <a:gd name="connsiteX23" fmla="*/ 347928 w 846281"/>
                <a:gd name="connsiteY23" fmla="*/ 138008 h 595410"/>
                <a:gd name="connsiteX24" fmla="*/ 529272 w 846281"/>
                <a:gd name="connsiteY24" fmla="*/ 152066 h 595410"/>
                <a:gd name="connsiteX25" fmla="*/ 542627 w 846281"/>
                <a:gd name="connsiteY25" fmla="*/ 263824 h 59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281" h="595410">
                  <a:moveTo>
                    <a:pt x="835027" y="243"/>
                  </a:moveTo>
                  <a:cubicBezTo>
                    <a:pt x="835027" y="243"/>
                    <a:pt x="835027" y="243"/>
                    <a:pt x="835027" y="243"/>
                  </a:cubicBezTo>
                  <a:cubicBezTo>
                    <a:pt x="830810" y="243"/>
                    <a:pt x="827296" y="243"/>
                    <a:pt x="823078" y="243"/>
                  </a:cubicBezTo>
                  <a:cubicBezTo>
                    <a:pt x="563011" y="243"/>
                    <a:pt x="303646" y="243"/>
                    <a:pt x="43579" y="243"/>
                  </a:cubicBezTo>
                  <a:cubicBezTo>
                    <a:pt x="39361" y="243"/>
                    <a:pt x="35847" y="243"/>
                    <a:pt x="31630" y="243"/>
                  </a:cubicBezTo>
                  <a:lnTo>
                    <a:pt x="31630" y="243"/>
                  </a:lnTo>
                  <a:cubicBezTo>
                    <a:pt x="21087" y="243"/>
                    <a:pt x="10543" y="243"/>
                    <a:pt x="0" y="243"/>
                  </a:cubicBezTo>
                  <a:cubicBezTo>
                    <a:pt x="1406" y="2351"/>
                    <a:pt x="3514" y="4460"/>
                    <a:pt x="4920" y="6569"/>
                  </a:cubicBezTo>
                  <a:cubicBezTo>
                    <a:pt x="8435" y="9380"/>
                    <a:pt x="11949" y="12192"/>
                    <a:pt x="14761" y="15706"/>
                  </a:cubicBezTo>
                  <a:cubicBezTo>
                    <a:pt x="101215" y="101458"/>
                    <a:pt x="186967" y="187913"/>
                    <a:pt x="273422" y="273665"/>
                  </a:cubicBezTo>
                  <a:cubicBezTo>
                    <a:pt x="378855" y="379097"/>
                    <a:pt x="484288" y="484530"/>
                    <a:pt x="589720" y="590666"/>
                  </a:cubicBezTo>
                  <a:cubicBezTo>
                    <a:pt x="596046" y="596992"/>
                    <a:pt x="598858" y="596992"/>
                    <a:pt x="605184" y="590666"/>
                  </a:cubicBezTo>
                  <a:cubicBezTo>
                    <a:pt x="622053" y="571688"/>
                    <a:pt x="638219" y="553413"/>
                    <a:pt x="653683" y="533732"/>
                  </a:cubicBezTo>
                  <a:cubicBezTo>
                    <a:pt x="685313" y="492965"/>
                    <a:pt x="713428" y="450089"/>
                    <a:pt x="738732" y="405104"/>
                  </a:cubicBezTo>
                  <a:cubicBezTo>
                    <a:pt x="747167" y="387532"/>
                    <a:pt x="756304" y="369960"/>
                    <a:pt x="764739" y="352388"/>
                  </a:cubicBezTo>
                  <a:cubicBezTo>
                    <a:pt x="797071" y="281397"/>
                    <a:pt x="820267" y="207594"/>
                    <a:pt x="833621" y="130276"/>
                  </a:cubicBezTo>
                  <a:cubicBezTo>
                    <a:pt x="840650" y="90915"/>
                    <a:pt x="844868" y="52256"/>
                    <a:pt x="846273" y="12192"/>
                  </a:cubicBezTo>
                  <a:cubicBezTo>
                    <a:pt x="846273" y="-460"/>
                    <a:pt x="846976" y="-460"/>
                    <a:pt x="835027" y="243"/>
                  </a:cubicBezTo>
                  <a:close/>
                  <a:moveTo>
                    <a:pt x="542627" y="263824"/>
                  </a:moveTo>
                  <a:cubicBezTo>
                    <a:pt x="539113" y="271556"/>
                    <a:pt x="534193" y="279288"/>
                    <a:pt x="528569" y="286317"/>
                  </a:cubicBezTo>
                  <a:cubicBezTo>
                    <a:pt x="515215" y="303186"/>
                    <a:pt x="499751" y="317947"/>
                    <a:pt x="480070" y="326381"/>
                  </a:cubicBezTo>
                  <a:cubicBezTo>
                    <a:pt x="431571" y="347468"/>
                    <a:pt x="379558" y="335519"/>
                    <a:pt x="344414" y="295454"/>
                  </a:cubicBezTo>
                  <a:cubicBezTo>
                    <a:pt x="341602" y="292643"/>
                    <a:pt x="339493" y="289831"/>
                    <a:pt x="336682" y="286317"/>
                  </a:cubicBezTo>
                  <a:cubicBezTo>
                    <a:pt x="299429" y="239223"/>
                    <a:pt x="312081" y="174558"/>
                    <a:pt x="347928" y="138008"/>
                  </a:cubicBezTo>
                  <a:cubicBezTo>
                    <a:pt x="396427" y="88103"/>
                    <a:pt x="485693" y="89509"/>
                    <a:pt x="529272" y="152066"/>
                  </a:cubicBezTo>
                  <a:cubicBezTo>
                    <a:pt x="553873" y="187210"/>
                    <a:pt x="559496" y="224463"/>
                    <a:pt x="542627" y="26382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F34AC8A-EF0C-4A5F-928B-9F04FFB20BD0}"/>
                </a:ext>
              </a:extLst>
            </p:cNvPr>
            <p:cNvSpPr/>
            <p:nvPr/>
          </p:nvSpPr>
          <p:spPr>
            <a:xfrm>
              <a:off x="5149789" y="3214721"/>
              <a:ext cx="598471" cy="842984"/>
            </a:xfrm>
            <a:custGeom>
              <a:avLst/>
              <a:gdLst>
                <a:gd name="connsiteX0" fmla="*/ 594686 w 598471"/>
                <a:gd name="connsiteY0" fmla="*/ 0 h 842984"/>
                <a:gd name="connsiteX1" fmla="*/ 587657 w 598471"/>
                <a:gd name="connsiteY1" fmla="*/ 8435 h 842984"/>
                <a:gd name="connsiteX2" fmla="*/ 580628 w 598471"/>
                <a:gd name="connsiteY2" fmla="*/ 14761 h 842984"/>
                <a:gd name="connsiteX3" fmla="*/ 461840 w 598471"/>
                <a:gd name="connsiteY3" fmla="*/ 133548 h 842984"/>
                <a:gd name="connsiteX4" fmla="*/ 93529 w 598471"/>
                <a:gd name="connsiteY4" fmla="*/ 501157 h 842984"/>
                <a:gd name="connsiteX5" fmla="*/ 15508 w 598471"/>
                <a:gd name="connsiteY5" fmla="*/ 579177 h 842984"/>
                <a:gd name="connsiteX6" fmla="*/ 15508 w 598471"/>
                <a:gd name="connsiteY6" fmla="*/ 579177 h 842984"/>
                <a:gd name="connsiteX7" fmla="*/ 9183 w 598471"/>
                <a:gd name="connsiteY7" fmla="*/ 584097 h 842984"/>
                <a:gd name="connsiteX8" fmla="*/ 45 w 598471"/>
                <a:gd name="connsiteY8" fmla="*/ 597452 h 842984"/>
                <a:gd name="connsiteX9" fmla="*/ 2857 w 598471"/>
                <a:gd name="connsiteY9" fmla="*/ 601669 h 842984"/>
                <a:gd name="connsiteX10" fmla="*/ 55573 w 598471"/>
                <a:gd name="connsiteY10" fmla="*/ 648763 h 842984"/>
                <a:gd name="connsiteX11" fmla="*/ 75957 w 598471"/>
                <a:gd name="connsiteY11" fmla="*/ 662118 h 842984"/>
                <a:gd name="connsiteX12" fmla="*/ 80877 w 598471"/>
                <a:gd name="connsiteY12" fmla="*/ 665632 h 842984"/>
                <a:gd name="connsiteX13" fmla="*/ 297365 w 598471"/>
                <a:gd name="connsiteY13" fmla="*/ 784419 h 842984"/>
                <a:gd name="connsiteX14" fmla="*/ 582034 w 598471"/>
                <a:gd name="connsiteY14" fmla="*/ 842759 h 842984"/>
                <a:gd name="connsiteX15" fmla="*/ 597497 w 598471"/>
                <a:gd name="connsiteY15" fmla="*/ 827998 h 842984"/>
                <a:gd name="connsiteX16" fmla="*/ 597497 w 598471"/>
                <a:gd name="connsiteY16" fmla="*/ 44282 h 842984"/>
                <a:gd name="connsiteX17" fmla="*/ 597497 w 598471"/>
                <a:gd name="connsiteY17" fmla="*/ 7029 h 842984"/>
                <a:gd name="connsiteX18" fmla="*/ 594686 w 598471"/>
                <a:gd name="connsiteY18" fmla="*/ 0 h 842984"/>
                <a:gd name="connsiteX19" fmla="*/ 449188 w 598471"/>
                <a:gd name="connsiteY19" fmla="*/ 625568 h 842984"/>
                <a:gd name="connsiteX20" fmla="*/ 373277 w 598471"/>
                <a:gd name="connsiteY20" fmla="*/ 679690 h 842984"/>
                <a:gd name="connsiteX21" fmla="*/ 258707 w 598471"/>
                <a:gd name="connsiteY21" fmla="*/ 637517 h 842984"/>
                <a:gd name="connsiteX22" fmla="*/ 254489 w 598471"/>
                <a:gd name="connsiteY22" fmla="*/ 632596 h 842984"/>
                <a:gd name="connsiteX23" fmla="*/ 254489 w 598471"/>
                <a:gd name="connsiteY23" fmla="*/ 496237 h 842984"/>
                <a:gd name="connsiteX24" fmla="*/ 352893 w 598471"/>
                <a:gd name="connsiteY24" fmla="*/ 447738 h 842984"/>
                <a:gd name="connsiteX25" fmla="*/ 468166 w 598471"/>
                <a:gd name="connsiteY25" fmla="*/ 547547 h 842984"/>
                <a:gd name="connsiteX26" fmla="*/ 449188 w 598471"/>
                <a:gd name="connsiteY26" fmla="*/ 625568 h 84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8471" h="842984">
                  <a:moveTo>
                    <a:pt x="594686" y="0"/>
                  </a:moveTo>
                  <a:cubicBezTo>
                    <a:pt x="592577" y="2812"/>
                    <a:pt x="589765" y="5623"/>
                    <a:pt x="587657" y="8435"/>
                  </a:cubicBezTo>
                  <a:cubicBezTo>
                    <a:pt x="585548" y="10543"/>
                    <a:pt x="582737" y="12652"/>
                    <a:pt x="580628" y="14761"/>
                  </a:cubicBezTo>
                  <a:cubicBezTo>
                    <a:pt x="541266" y="54122"/>
                    <a:pt x="501202" y="94187"/>
                    <a:pt x="461840" y="133548"/>
                  </a:cubicBezTo>
                  <a:cubicBezTo>
                    <a:pt x="338836" y="255850"/>
                    <a:pt x="216534" y="378855"/>
                    <a:pt x="93529" y="501157"/>
                  </a:cubicBezTo>
                  <a:cubicBezTo>
                    <a:pt x="67522" y="527164"/>
                    <a:pt x="41515" y="553170"/>
                    <a:pt x="15508" y="579177"/>
                  </a:cubicBezTo>
                  <a:lnTo>
                    <a:pt x="15508" y="579177"/>
                  </a:lnTo>
                  <a:cubicBezTo>
                    <a:pt x="13400" y="580583"/>
                    <a:pt x="11291" y="582692"/>
                    <a:pt x="9183" y="584097"/>
                  </a:cubicBezTo>
                  <a:cubicBezTo>
                    <a:pt x="7074" y="589018"/>
                    <a:pt x="-658" y="590423"/>
                    <a:pt x="45" y="597452"/>
                  </a:cubicBezTo>
                  <a:cubicBezTo>
                    <a:pt x="748" y="598858"/>
                    <a:pt x="2154" y="600264"/>
                    <a:pt x="2857" y="601669"/>
                  </a:cubicBezTo>
                  <a:cubicBezTo>
                    <a:pt x="19726" y="618539"/>
                    <a:pt x="35189" y="636111"/>
                    <a:pt x="55573" y="648763"/>
                  </a:cubicBezTo>
                  <a:cubicBezTo>
                    <a:pt x="62602" y="652980"/>
                    <a:pt x="66819" y="660712"/>
                    <a:pt x="75957" y="662118"/>
                  </a:cubicBezTo>
                  <a:cubicBezTo>
                    <a:pt x="77362" y="662820"/>
                    <a:pt x="79471" y="664226"/>
                    <a:pt x="80877" y="665632"/>
                  </a:cubicBezTo>
                  <a:cubicBezTo>
                    <a:pt x="147651" y="714834"/>
                    <a:pt x="220048" y="754898"/>
                    <a:pt x="297365" y="784419"/>
                  </a:cubicBezTo>
                  <a:cubicBezTo>
                    <a:pt x="388740" y="819564"/>
                    <a:pt x="483630" y="839245"/>
                    <a:pt x="582034" y="842759"/>
                  </a:cubicBezTo>
                  <a:cubicBezTo>
                    <a:pt x="597497" y="843462"/>
                    <a:pt x="597497" y="843462"/>
                    <a:pt x="597497" y="827998"/>
                  </a:cubicBezTo>
                  <a:cubicBezTo>
                    <a:pt x="597497" y="566525"/>
                    <a:pt x="597497" y="305755"/>
                    <a:pt x="597497" y="44282"/>
                  </a:cubicBezTo>
                  <a:cubicBezTo>
                    <a:pt x="597497" y="31630"/>
                    <a:pt x="597497" y="19681"/>
                    <a:pt x="597497" y="7029"/>
                  </a:cubicBezTo>
                  <a:cubicBezTo>
                    <a:pt x="598200" y="4217"/>
                    <a:pt x="600309" y="0"/>
                    <a:pt x="594686" y="0"/>
                  </a:cubicBezTo>
                  <a:close/>
                  <a:moveTo>
                    <a:pt x="449188" y="625568"/>
                  </a:moveTo>
                  <a:cubicBezTo>
                    <a:pt x="430913" y="653683"/>
                    <a:pt x="406312" y="673364"/>
                    <a:pt x="373277" y="679690"/>
                  </a:cubicBezTo>
                  <a:cubicBezTo>
                    <a:pt x="326886" y="688124"/>
                    <a:pt x="288931" y="674067"/>
                    <a:pt x="258707" y="637517"/>
                  </a:cubicBezTo>
                  <a:cubicBezTo>
                    <a:pt x="257301" y="636111"/>
                    <a:pt x="255895" y="634002"/>
                    <a:pt x="254489" y="632596"/>
                  </a:cubicBezTo>
                  <a:cubicBezTo>
                    <a:pt x="221454" y="591829"/>
                    <a:pt x="224968" y="535598"/>
                    <a:pt x="254489" y="496237"/>
                  </a:cubicBezTo>
                  <a:cubicBezTo>
                    <a:pt x="279090" y="463904"/>
                    <a:pt x="312126" y="447738"/>
                    <a:pt x="352893" y="447738"/>
                  </a:cubicBezTo>
                  <a:cubicBezTo>
                    <a:pt x="409124" y="448441"/>
                    <a:pt x="459029" y="492019"/>
                    <a:pt x="468166" y="547547"/>
                  </a:cubicBezTo>
                  <a:cubicBezTo>
                    <a:pt x="472384" y="576366"/>
                    <a:pt x="466761" y="602372"/>
                    <a:pt x="449188" y="62556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91D15B3-D735-96EC-EA20-E2E1BEDD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975" y="796330"/>
            <a:ext cx="3162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Buts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A88D86-9E92-457F-A9F5-C00D06D2408A}"/>
              </a:ext>
            </a:extLst>
          </p:cNvPr>
          <p:cNvGrpSpPr/>
          <p:nvPr/>
        </p:nvGrpSpPr>
        <p:grpSpPr>
          <a:xfrm>
            <a:off x="5620234" y="2825746"/>
            <a:ext cx="3626859" cy="3150287"/>
            <a:chOff x="5620234" y="2825746"/>
            <a:chExt cx="3626859" cy="3150287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C8DE3C97-6C78-4713-A9EF-5FEB29437372}"/>
                </a:ext>
              </a:extLst>
            </p:cNvPr>
            <p:cNvSpPr/>
            <p:nvPr/>
          </p:nvSpPr>
          <p:spPr>
            <a:xfrm rot="10800000">
              <a:off x="5987685" y="2825746"/>
              <a:ext cx="2146665" cy="2146665"/>
            </a:xfrm>
            <a:prstGeom prst="blockArc">
              <a:avLst>
                <a:gd name="adj1" fmla="val 10800000"/>
                <a:gd name="adj2" fmla="val 21566081"/>
                <a:gd name="adj3" fmla="val 50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001006-C3AA-4771-8A2E-E0BADC993FA4}"/>
                </a:ext>
              </a:extLst>
            </p:cNvPr>
            <p:cNvCxnSpPr/>
            <p:nvPr/>
          </p:nvCxnSpPr>
          <p:spPr>
            <a:xfrm rot="10800000" flipH="1">
              <a:off x="8059093" y="3937177"/>
              <a:ext cx="468000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4777702-CB3F-40D0-9FA9-2F4B0A54D2B9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92" y="4865550"/>
              <a:ext cx="185166" cy="430406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684C22-1959-4B26-88E6-E881192D21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554" y="4739070"/>
              <a:ext cx="290800" cy="3931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17E53A-37DE-4A6C-A5BC-636C4C53E435}"/>
                </a:ext>
              </a:extLst>
            </p:cNvPr>
            <p:cNvSpPr/>
            <p:nvPr/>
          </p:nvSpPr>
          <p:spPr>
            <a:xfrm>
              <a:off x="8527093" y="3578430"/>
              <a:ext cx="720000" cy="720000"/>
            </a:xfrm>
            <a:prstGeom prst="ellipse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76FAB6-C1C1-481D-A23F-24D4B251E732}"/>
                </a:ext>
              </a:extLst>
            </p:cNvPr>
            <p:cNvSpPr/>
            <p:nvPr/>
          </p:nvSpPr>
          <p:spPr>
            <a:xfrm>
              <a:off x="7405675" y="5256033"/>
              <a:ext cx="720000" cy="720000"/>
            </a:xfrm>
            <a:prstGeom prst="ellipse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A50D48-E065-4C33-94B1-AF69583D5DBD}"/>
                </a:ext>
              </a:extLst>
            </p:cNvPr>
            <p:cNvSpPr/>
            <p:nvPr/>
          </p:nvSpPr>
          <p:spPr>
            <a:xfrm>
              <a:off x="5620234" y="5116238"/>
              <a:ext cx="720000" cy="720000"/>
            </a:xfrm>
            <a:prstGeom prst="ellipse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그룹 8">
            <a:extLst>
              <a:ext uri="{FF2B5EF4-FFF2-40B4-BE49-F238E27FC236}">
                <a16:creationId xmlns:a16="http://schemas.microsoft.com/office/drawing/2014/main" id="{48FB263F-71D5-4480-8C8C-8E09B87A145E}"/>
              </a:ext>
            </a:extLst>
          </p:cNvPr>
          <p:cNvGrpSpPr/>
          <p:nvPr/>
        </p:nvGrpSpPr>
        <p:grpSpPr>
          <a:xfrm>
            <a:off x="2825067" y="1898516"/>
            <a:ext cx="3630932" cy="3132329"/>
            <a:chOff x="2825067" y="1916099"/>
            <a:chExt cx="3630932" cy="3132329"/>
          </a:xfrm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E7470F5A-7311-4EC6-B81B-366B603619BA}"/>
                </a:ext>
              </a:extLst>
            </p:cNvPr>
            <p:cNvSpPr/>
            <p:nvPr/>
          </p:nvSpPr>
          <p:spPr>
            <a:xfrm>
              <a:off x="3949335" y="2901763"/>
              <a:ext cx="2146665" cy="2146665"/>
            </a:xfrm>
            <a:prstGeom prst="blockArc">
              <a:avLst>
                <a:gd name="adj1" fmla="val 10800000"/>
                <a:gd name="adj2" fmla="val 21566081"/>
                <a:gd name="adj3" fmla="val 503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4C8ABD-7E71-43E3-951F-7159576100E5}"/>
                </a:ext>
              </a:extLst>
            </p:cNvPr>
            <p:cNvCxnSpPr/>
            <p:nvPr/>
          </p:nvCxnSpPr>
          <p:spPr>
            <a:xfrm flipH="1">
              <a:off x="3556594" y="3936996"/>
              <a:ext cx="468000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D21BC2A-F3B1-4CA1-A6F0-1A5EB9AF9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7548" y="2598807"/>
              <a:ext cx="149392" cy="418083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C7DAA1-3F91-455E-BCC6-2105D6E60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89" y="2725009"/>
              <a:ext cx="288000" cy="43200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C2116F-CDFF-4F8E-B041-2735FB350497}"/>
                </a:ext>
              </a:extLst>
            </p:cNvPr>
            <p:cNvSpPr/>
            <p:nvPr/>
          </p:nvSpPr>
          <p:spPr>
            <a:xfrm>
              <a:off x="2825067" y="3556662"/>
              <a:ext cx="720000" cy="720000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FAED66-460D-4F57-AEF0-A19CB7D7F4CF}"/>
                </a:ext>
              </a:extLst>
            </p:cNvPr>
            <p:cNvSpPr/>
            <p:nvPr/>
          </p:nvSpPr>
          <p:spPr>
            <a:xfrm>
              <a:off x="3949335" y="1916099"/>
              <a:ext cx="720000" cy="720000"/>
            </a:xfrm>
            <a:prstGeom prst="ellipse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52F2A7-BCC7-43AD-9964-93B57F45B562}"/>
                </a:ext>
              </a:extLst>
            </p:cNvPr>
            <p:cNvSpPr/>
            <p:nvPr/>
          </p:nvSpPr>
          <p:spPr>
            <a:xfrm>
              <a:off x="5735999" y="2052993"/>
              <a:ext cx="720000" cy="720000"/>
            </a:xfrm>
            <a:prstGeom prst="ellipse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aphic 97">
            <a:extLst>
              <a:ext uri="{FF2B5EF4-FFF2-40B4-BE49-F238E27FC236}">
                <a16:creationId xmlns:a16="http://schemas.microsoft.com/office/drawing/2014/main" id="{CE80AE8A-C12D-45F7-BAC1-A3C535A5DA51}"/>
              </a:ext>
            </a:extLst>
          </p:cNvPr>
          <p:cNvGrpSpPr/>
          <p:nvPr/>
        </p:nvGrpSpPr>
        <p:grpSpPr>
          <a:xfrm>
            <a:off x="6571021" y="3430922"/>
            <a:ext cx="1055984" cy="1135842"/>
            <a:chOff x="4866572" y="2110138"/>
            <a:chExt cx="1810639" cy="1947567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C88E40-0570-42E4-8E6B-ADEEB2CD546F}"/>
                </a:ext>
              </a:extLst>
            </p:cNvPr>
            <p:cNvSpPr/>
            <p:nvPr/>
          </p:nvSpPr>
          <p:spPr>
            <a:xfrm>
              <a:off x="4867187" y="3173251"/>
              <a:ext cx="845658" cy="600004"/>
            </a:xfrm>
            <a:custGeom>
              <a:avLst/>
              <a:gdLst>
                <a:gd name="connsiteX0" fmla="*/ 845658 w 845658"/>
                <a:gd name="connsiteY0" fmla="*/ 6326 h 600004"/>
                <a:gd name="connsiteX1" fmla="*/ 844253 w 845658"/>
                <a:gd name="connsiteY1" fmla="*/ 4217 h 600004"/>
                <a:gd name="connsiteX2" fmla="*/ 835818 w 845658"/>
                <a:gd name="connsiteY2" fmla="*/ 3514 h 600004"/>
                <a:gd name="connsiteX3" fmla="*/ 812623 w 845658"/>
                <a:gd name="connsiteY3" fmla="*/ 3514 h 600004"/>
                <a:gd name="connsiteX4" fmla="*/ 810514 w 845658"/>
                <a:gd name="connsiteY4" fmla="*/ 2811 h 600004"/>
                <a:gd name="connsiteX5" fmla="*/ 794348 w 845658"/>
                <a:gd name="connsiteY5" fmla="*/ 2811 h 600004"/>
                <a:gd name="connsiteX6" fmla="*/ 267887 w 845658"/>
                <a:gd name="connsiteY6" fmla="*/ 0 h 600004"/>
                <a:gd name="connsiteX7" fmla="*/ 255235 w 845658"/>
                <a:gd name="connsiteY7" fmla="*/ 7732 h 600004"/>
                <a:gd name="connsiteX8" fmla="*/ 185649 w 845658"/>
                <a:gd name="connsiteY8" fmla="*/ 44985 h 600004"/>
                <a:gd name="connsiteX9" fmla="*/ 159643 w 845658"/>
                <a:gd name="connsiteY9" fmla="*/ 44985 h 600004"/>
                <a:gd name="connsiteX10" fmla="*/ 100600 w 845658"/>
                <a:gd name="connsiteY10" fmla="*/ 19681 h 600004"/>
                <a:gd name="connsiteX11" fmla="*/ 87948 w 845658"/>
                <a:gd name="connsiteY11" fmla="*/ 7029 h 600004"/>
                <a:gd name="connsiteX12" fmla="*/ 79514 w 845658"/>
                <a:gd name="connsiteY12" fmla="*/ 4217 h 600004"/>
                <a:gd name="connsiteX13" fmla="*/ 10631 w 845658"/>
                <a:gd name="connsiteY13" fmla="*/ 4217 h 600004"/>
                <a:gd name="connsiteX14" fmla="*/ 10631 w 845658"/>
                <a:gd name="connsiteY14" fmla="*/ 4217 h 600004"/>
                <a:gd name="connsiteX15" fmla="*/ 10631 w 845658"/>
                <a:gd name="connsiteY15" fmla="*/ 4217 h 600004"/>
                <a:gd name="connsiteX16" fmla="*/ 88 w 845658"/>
                <a:gd name="connsiteY16" fmla="*/ 14058 h 600004"/>
                <a:gd name="connsiteX17" fmla="*/ 1494 w 845658"/>
                <a:gd name="connsiteY17" fmla="*/ 40767 h 600004"/>
                <a:gd name="connsiteX18" fmla="*/ 43667 w 845658"/>
                <a:gd name="connsiteY18" fmla="*/ 259364 h 600004"/>
                <a:gd name="connsiteX19" fmla="*/ 80920 w 845658"/>
                <a:gd name="connsiteY19" fmla="*/ 357066 h 600004"/>
                <a:gd name="connsiteX20" fmla="*/ 163157 w 845658"/>
                <a:gd name="connsiteY20" fmla="*/ 499048 h 600004"/>
                <a:gd name="connsiteX21" fmla="*/ 241880 w 845658"/>
                <a:gd name="connsiteY21" fmla="*/ 596046 h 600004"/>
                <a:gd name="connsiteX22" fmla="*/ 254532 w 845658"/>
                <a:gd name="connsiteY22" fmla="*/ 596046 h 600004"/>
                <a:gd name="connsiteX23" fmla="*/ 258750 w 845658"/>
                <a:gd name="connsiteY23" fmla="*/ 591829 h 600004"/>
                <a:gd name="connsiteX24" fmla="*/ 825275 w 845658"/>
                <a:gd name="connsiteY24" fmla="*/ 25304 h 600004"/>
                <a:gd name="connsiteX25" fmla="*/ 845658 w 845658"/>
                <a:gd name="connsiteY25" fmla="*/ 6326 h 600004"/>
                <a:gd name="connsiteX26" fmla="*/ 543418 w 845658"/>
                <a:gd name="connsiteY26" fmla="*/ 203134 h 600004"/>
                <a:gd name="connsiteX27" fmla="*/ 487890 w 845658"/>
                <a:gd name="connsiteY27" fmla="*/ 233358 h 600004"/>
                <a:gd name="connsiteX28" fmla="*/ 424630 w 845658"/>
                <a:gd name="connsiteY28" fmla="*/ 203134 h 600004"/>
                <a:gd name="connsiteX29" fmla="*/ 415493 w 845658"/>
                <a:gd name="connsiteY29" fmla="*/ 130034 h 600004"/>
                <a:gd name="connsiteX30" fmla="*/ 482267 w 845658"/>
                <a:gd name="connsiteY30" fmla="*/ 85752 h 600004"/>
                <a:gd name="connsiteX31" fmla="*/ 557476 w 845658"/>
                <a:gd name="connsiteY31" fmla="*/ 139874 h 600004"/>
                <a:gd name="connsiteX32" fmla="*/ 543418 w 845658"/>
                <a:gd name="connsiteY32" fmla="*/ 203134 h 60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45658" h="600004">
                  <a:moveTo>
                    <a:pt x="845658" y="6326"/>
                  </a:moveTo>
                  <a:cubicBezTo>
                    <a:pt x="845658" y="4920"/>
                    <a:pt x="845658" y="4217"/>
                    <a:pt x="844253" y="4217"/>
                  </a:cubicBezTo>
                  <a:cubicBezTo>
                    <a:pt x="842144" y="1406"/>
                    <a:pt x="838630" y="3514"/>
                    <a:pt x="835818" y="3514"/>
                  </a:cubicBezTo>
                  <a:cubicBezTo>
                    <a:pt x="828086" y="3514"/>
                    <a:pt x="820355" y="3514"/>
                    <a:pt x="812623" y="3514"/>
                  </a:cubicBezTo>
                  <a:cubicBezTo>
                    <a:pt x="811920" y="3514"/>
                    <a:pt x="811217" y="2811"/>
                    <a:pt x="810514" y="2811"/>
                  </a:cubicBezTo>
                  <a:cubicBezTo>
                    <a:pt x="804891" y="2811"/>
                    <a:pt x="799971" y="2811"/>
                    <a:pt x="794348" y="2811"/>
                  </a:cubicBezTo>
                  <a:cubicBezTo>
                    <a:pt x="618627" y="1406"/>
                    <a:pt x="443608" y="6326"/>
                    <a:pt x="267887" y="0"/>
                  </a:cubicBezTo>
                  <a:cubicBezTo>
                    <a:pt x="262264" y="0"/>
                    <a:pt x="258750" y="3514"/>
                    <a:pt x="255235" y="7732"/>
                  </a:cubicBezTo>
                  <a:cubicBezTo>
                    <a:pt x="236257" y="28115"/>
                    <a:pt x="214468" y="42173"/>
                    <a:pt x="185649" y="44985"/>
                  </a:cubicBezTo>
                  <a:cubicBezTo>
                    <a:pt x="177215" y="45688"/>
                    <a:pt x="168077" y="45688"/>
                    <a:pt x="159643" y="44985"/>
                  </a:cubicBezTo>
                  <a:cubicBezTo>
                    <a:pt x="137150" y="43579"/>
                    <a:pt x="117470" y="34441"/>
                    <a:pt x="100600" y="19681"/>
                  </a:cubicBezTo>
                  <a:cubicBezTo>
                    <a:pt x="96383" y="15463"/>
                    <a:pt x="92166" y="11246"/>
                    <a:pt x="87948" y="7029"/>
                  </a:cubicBezTo>
                  <a:cubicBezTo>
                    <a:pt x="85137" y="4920"/>
                    <a:pt x="83028" y="2109"/>
                    <a:pt x="79514" y="4217"/>
                  </a:cubicBezTo>
                  <a:cubicBezTo>
                    <a:pt x="56319" y="4217"/>
                    <a:pt x="33123" y="4217"/>
                    <a:pt x="10631" y="4217"/>
                  </a:cubicBezTo>
                  <a:lnTo>
                    <a:pt x="10631" y="4217"/>
                  </a:lnTo>
                  <a:cubicBezTo>
                    <a:pt x="10631" y="4217"/>
                    <a:pt x="10631" y="4217"/>
                    <a:pt x="10631" y="4217"/>
                  </a:cubicBezTo>
                  <a:cubicBezTo>
                    <a:pt x="2899" y="2811"/>
                    <a:pt x="-615" y="5623"/>
                    <a:pt x="88" y="14058"/>
                  </a:cubicBezTo>
                  <a:cubicBezTo>
                    <a:pt x="791" y="23195"/>
                    <a:pt x="1494" y="31630"/>
                    <a:pt x="1494" y="40767"/>
                  </a:cubicBezTo>
                  <a:cubicBezTo>
                    <a:pt x="6414" y="115273"/>
                    <a:pt x="20472" y="188373"/>
                    <a:pt x="43667" y="259364"/>
                  </a:cubicBezTo>
                  <a:cubicBezTo>
                    <a:pt x="54210" y="292400"/>
                    <a:pt x="67565" y="324733"/>
                    <a:pt x="80920" y="357066"/>
                  </a:cubicBezTo>
                  <a:cubicBezTo>
                    <a:pt x="104818" y="406267"/>
                    <a:pt x="131527" y="454064"/>
                    <a:pt x="163157" y="499048"/>
                  </a:cubicBezTo>
                  <a:cubicBezTo>
                    <a:pt x="187055" y="532787"/>
                    <a:pt x="213765" y="565119"/>
                    <a:pt x="241880" y="596046"/>
                  </a:cubicBezTo>
                  <a:cubicBezTo>
                    <a:pt x="246800" y="600967"/>
                    <a:pt x="250315" y="601669"/>
                    <a:pt x="254532" y="596046"/>
                  </a:cubicBezTo>
                  <a:cubicBezTo>
                    <a:pt x="255938" y="594641"/>
                    <a:pt x="257344" y="593235"/>
                    <a:pt x="258750" y="591829"/>
                  </a:cubicBezTo>
                  <a:cubicBezTo>
                    <a:pt x="447826" y="402753"/>
                    <a:pt x="636199" y="214380"/>
                    <a:pt x="825275" y="25304"/>
                  </a:cubicBezTo>
                  <a:cubicBezTo>
                    <a:pt x="832304" y="18978"/>
                    <a:pt x="838630" y="12652"/>
                    <a:pt x="845658" y="6326"/>
                  </a:cubicBezTo>
                  <a:close/>
                  <a:moveTo>
                    <a:pt x="543418" y="203134"/>
                  </a:moveTo>
                  <a:cubicBezTo>
                    <a:pt x="528657" y="220706"/>
                    <a:pt x="511085" y="232655"/>
                    <a:pt x="487890" y="233358"/>
                  </a:cubicBezTo>
                  <a:cubicBezTo>
                    <a:pt x="461180" y="234764"/>
                    <a:pt x="440797" y="223517"/>
                    <a:pt x="424630" y="203134"/>
                  </a:cubicBezTo>
                  <a:cubicBezTo>
                    <a:pt x="406355" y="180641"/>
                    <a:pt x="402841" y="156040"/>
                    <a:pt x="415493" y="130034"/>
                  </a:cubicBezTo>
                  <a:cubicBezTo>
                    <a:pt x="428848" y="102621"/>
                    <a:pt x="450637" y="87861"/>
                    <a:pt x="482267" y="85752"/>
                  </a:cubicBezTo>
                  <a:cubicBezTo>
                    <a:pt x="518114" y="83643"/>
                    <a:pt x="549041" y="109650"/>
                    <a:pt x="557476" y="139874"/>
                  </a:cubicBezTo>
                  <a:cubicBezTo>
                    <a:pt x="563099" y="163772"/>
                    <a:pt x="558179" y="184859"/>
                    <a:pt x="543418" y="20313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B8C7E1F-F048-4143-A785-6B248E8EFF72}"/>
                </a:ext>
              </a:extLst>
            </p:cNvPr>
            <p:cNvSpPr/>
            <p:nvPr/>
          </p:nvSpPr>
          <p:spPr>
            <a:xfrm>
              <a:off x="5796029" y="3215424"/>
              <a:ext cx="597208" cy="842056"/>
            </a:xfrm>
            <a:custGeom>
              <a:avLst/>
              <a:gdLst>
                <a:gd name="connsiteX0" fmla="*/ 574716 w 597208"/>
                <a:gd name="connsiteY0" fmla="*/ 570742 h 842056"/>
                <a:gd name="connsiteX1" fmla="*/ 27872 w 597208"/>
                <a:gd name="connsiteY1" fmla="*/ 23898 h 842056"/>
                <a:gd name="connsiteX2" fmla="*/ 11002 w 597208"/>
                <a:gd name="connsiteY2" fmla="*/ 7732 h 842056"/>
                <a:gd name="connsiteX3" fmla="*/ 11002 w 597208"/>
                <a:gd name="connsiteY3" fmla="*/ 7732 h 842056"/>
                <a:gd name="connsiteX4" fmla="*/ 11002 w 597208"/>
                <a:gd name="connsiteY4" fmla="*/ 7732 h 842056"/>
                <a:gd name="connsiteX5" fmla="*/ 8894 w 597208"/>
                <a:gd name="connsiteY5" fmla="*/ 4920 h 842056"/>
                <a:gd name="connsiteX6" fmla="*/ 1162 w 597208"/>
                <a:gd name="connsiteY6" fmla="*/ 0 h 842056"/>
                <a:gd name="connsiteX7" fmla="*/ 459 w 597208"/>
                <a:gd name="connsiteY7" fmla="*/ 9840 h 842056"/>
                <a:gd name="connsiteX8" fmla="*/ 459 w 597208"/>
                <a:gd name="connsiteY8" fmla="*/ 156040 h 842056"/>
                <a:gd name="connsiteX9" fmla="*/ 459 w 597208"/>
                <a:gd name="connsiteY9" fmla="*/ 829404 h 842056"/>
                <a:gd name="connsiteX10" fmla="*/ 13111 w 597208"/>
                <a:gd name="connsiteY10" fmla="*/ 842056 h 842056"/>
                <a:gd name="connsiteX11" fmla="*/ 91131 w 597208"/>
                <a:gd name="connsiteY11" fmla="*/ 835730 h 842056"/>
                <a:gd name="connsiteX12" fmla="*/ 371582 w 597208"/>
                <a:gd name="connsiteY12" fmla="*/ 752087 h 842056"/>
                <a:gd name="connsiteX13" fmla="*/ 443979 w 597208"/>
                <a:gd name="connsiteY13" fmla="*/ 713428 h 842056"/>
                <a:gd name="connsiteX14" fmla="*/ 460849 w 597208"/>
                <a:gd name="connsiteY14" fmla="*/ 706399 h 842056"/>
                <a:gd name="connsiteX15" fmla="*/ 571202 w 597208"/>
                <a:gd name="connsiteY15" fmla="*/ 624865 h 842056"/>
                <a:gd name="connsiteX16" fmla="*/ 594397 w 597208"/>
                <a:gd name="connsiteY16" fmla="*/ 598858 h 842056"/>
                <a:gd name="connsiteX17" fmla="*/ 597208 w 597208"/>
                <a:gd name="connsiteY17" fmla="*/ 593938 h 842056"/>
                <a:gd name="connsiteX18" fmla="*/ 581042 w 597208"/>
                <a:gd name="connsiteY18" fmla="*/ 578474 h 842056"/>
                <a:gd name="connsiteX19" fmla="*/ 574716 w 597208"/>
                <a:gd name="connsiteY19" fmla="*/ 570742 h 842056"/>
                <a:gd name="connsiteX20" fmla="*/ 314649 w 597208"/>
                <a:gd name="connsiteY20" fmla="*/ 619944 h 842056"/>
                <a:gd name="connsiteX21" fmla="*/ 265447 w 597208"/>
                <a:gd name="connsiteY21" fmla="*/ 650169 h 842056"/>
                <a:gd name="connsiteX22" fmla="*/ 197970 w 597208"/>
                <a:gd name="connsiteY22" fmla="*/ 624865 h 842056"/>
                <a:gd name="connsiteX23" fmla="*/ 194455 w 597208"/>
                <a:gd name="connsiteY23" fmla="*/ 621350 h 842056"/>
                <a:gd name="connsiteX24" fmla="*/ 240143 w 597208"/>
                <a:gd name="connsiteY24" fmla="*/ 503968 h 842056"/>
                <a:gd name="connsiteX25" fmla="*/ 329409 w 597208"/>
                <a:gd name="connsiteY25" fmla="*/ 574960 h 842056"/>
                <a:gd name="connsiteX26" fmla="*/ 314649 w 597208"/>
                <a:gd name="connsiteY26" fmla="*/ 619944 h 84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7208" h="842056">
                  <a:moveTo>
                    <a:pt x="574716" y="570742"/>
                  </a:moveTo>
                  <a:cubicBezTo>
                    <a:pt x="392669" y="388695"/>
                    <a:pt x="209919" y="205945"/>
                    <a:pt x="27872" y="23898"/>
                  </a:cubicBezTo>
                  <a:cubicBezTo>
                    <a:pt x="22248" y="18275"/>
                    <a:pt x="16625" y="1265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1002" y="7732"/>
                    <a:pt x="11002" y="7732"/>
                    <a:pt x="11002" y="7732"/>
                  </a:cubicBezTo>
                  <a:cubicBezTo>
                    <a:pt x="10299" y="7029"/>
                    <a:pt x="9597" y="5623"/>
                    <a:pt x="8894" y="4920"/>
                  </a:cubicBezTo>
                  <a:cubicBezTo>
                    <a:pt x="6082" y="3514"/>
                    <a:pt x="5379" y="0"/>
                    <a:pt x="1162" y="0"/>
                  </a:cubicBezTo>
                  <a:cubicBezTo>
                    <a:pt x="-947" y="3514"/>
                    <a:pt x="459" y="7029"/>
                    <a:pt x="459" y="9840"/>
                  </a:cubicBezTo>
                  <a:cubicBezTo>
                    <a:pt x="459" y="58339"/>
                    <a:pt x="459" y="106838"/>
                    <a:pt x="459" y="156040"/>
                  </a:cubicBezTo>
                  <a:cubicBezTo>
                    <a:pt x="459" y="380261"/>
                    <a:pt x="459" y="604481"/>
                    <a:pt x="459" y="829404"/>
                  </a:cubicBezTo>
                  <a:cubicBezTo>
                    <a:pt x="459" y="842056"/>
                    <a:pt x="459" y="842056"/>
                    <a:pt x="13111" y="842056"/>
                  </a:cubicBezTo>
                  <a:cubicBezTo>
                    <a:pt x="39118" y="841353"/>
                    <a:pt x="65124" y="838542"/>
                    <a:pt x="91131" y="835730"/>
                  </a:cubicBezTo>
                  <a:cubicBezTo>
                    <a:pt x="189535" y="823078"/>
                    <a:pt x="283019" y="795666"/>
                    <a:pt x="371582" y="752087"/>
                  </a:cubicBezTo>
                  <a:cubicBezTo>
                    <a:pt x="396183" y="740138"/>
                    <a:pt x="419378" y="726783"/>
                    <a:pt x="443979" y="713428"/>
                  </a:cubicBezTo>
                  <a:cubicBezTo>
                    <a:pt x="450305" y="713428"/>
                    <a:pt x="455928" y="709914"/>
                    <a:pt x="460849" y="706399"/>
                  </a:cubicBezTo>
                  <a:cubicBezTo>
                    <a:pt x="498804" y="681095"/>
                    <a:pt x="536760" y="655089"/>
                    <a:pt x="571202" y="624865"/>
                  </a:cubicBezTo>
                  <a:cubicBezTo>
                    <a:pt x="579636" y="617133"/>
                    <a:pt x="590180" y="610807"/>
                    <a:pt x="594397" y="598858"/>
                  </a:cubicBezTo>
                  <a:cubicBezTo>
                    <a:pt x="595100" y="597452"/>
                    <a:pt x="596505" y="595343"/>
                    <a:pt x="597208" y="593938"/>
                  </a:cubicBezTo>
                  <a:cubicBezTo>
                    <a:pt x="591585" y="589018"/>
                    <a:pt x="585962" y="583394"/>
                    <a:pt x="581042" y="578474"/>
                  </a:cubicBezTo>
                  <a:cubicBezTo>
                    <a:pt x="578933" y="575663"/>
                    <a:pt x="577528" y="573554"/>
                    <a:pt x="574716" y="570742"/>
                  </a:cubicBezTo>
                  <a:close/>
                  <a:moveTo>
                    <a:pt x="314649" y="619944"/>
                  </a:moveTo>
                  <a:cubicBezTo>
                    <a:pt x="301997" y="636111"/>
                    <a:pt x="286533" y="647357"/>
                    <a:pt x="265447" y="650169"/>
                  </a:cubicBezTo>
                  <a:cubicBezTo>
                    <a:pt x="238737" y="654386"/>
                    <a:pt x="216245" y="645248"/>
                    <a:pt x="197970" y="624865"/>
                  </a:cubicBezTo>
                  <a:cubicBezTo>
                    <a:pt x="196564" y="623459"/>
                    <a:pt x="195861" y="622756"/>
                    <a:pt x="194455" y="621350"/>
                  </a:cubicBezTo>
                  <a:cubicBezTo>
                    <a:pt x="157905" y="578474"/>
                    <a:pt x="185318" y="513809"/>
                    <a:pt x="240143" y="503968"/>
                  </a:cubicBezTo>
                  <a:cubicBezTo>
                    <a:pt x="280910" y="496237"/>
                    <a:pt x="325895" y="525055"/>
                    <a:pt x="329409" y="574960"/>
                  </a:cubicBezTo>
                  <a:cubicBezTo>
                    <a:pt x="331518" y="592532"/>
                    <a:pt x="324489" y="607292"/>
                    <a:pt x="314649" y="61994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B8B9220-7A2A-4251-AC57-8AA2C6962C5D}"/>
                </a:ext>
              </a:extLst>
            </p:cNvPr>
            <p:cNvSpPr/>
            <p:nvPr/>
          </p:nvSpPr>
          <p:spPr>
            <a:xfrm>
              <a:off x="4866572" y="2533450"/>
              <a:ext cx="848106" cy="597202"/>
            </a:xfrm>
            <a:custGeom>
              <a:avLst/>
              <a:gdLst>
                <a:gd name="connsiteX0" fmla="*/ 8435 w 848106"/>
                <a:gd name="connsiteY0" fmla="*/ 595519 h 597202"/>
                <a:gd name="connsiteX1" fmla="*/ 59745 w 848106"/>
                <a:gd name="connsiteY1" fmla="*/ 594816 h 597202"/>
                <a:gd name="connsiteX2" fmla="*/ 63260 w 848106"/>
                <a:gd name="connsiteY2" fmla="*/ 588490 h 597202"/>
                <a:gd name="connsiteX3" fmla="*/ 63963 w 848106"/>
                <a:gd name="connsiteY3" fmla="*/ 562484 h 597202"/>
                <a:gd name="connsiteX4" fmla="*/ 89266 w 848106"/>
                <a:gd name="connsiteY4" fmla="*/ 502738 h 597202"/>
                <a:gd name="connsiteX5" fmla="*/ 160258 w 848106"/>
                <a:gd name="connsiteY5" fmla="*/ 465486 h 597202"/>
                <a:gd name="connsiteX6" fmla="*/ 186264 w 848106"/>
                <a:gd name="connsiteY6" fmla="*/ 465486 h 597202"/>
                <a:gd name="connsiteX7" fmla="*/ 238981 w 848106"/>
                <a:gd name="connsiteY7" fmla="*/ 485869 h 597202"/>
                <a:gd name="connsiteX8" fmla="*/ 283263 w 848106"/>
                <a:gd name="connsiteY8" fmla="*/ 553346 h 597202"/>
                <a:gd name="connsiteX9" fmla="*/ 285371 w 848106"/>
                <a:gd name="connsiteY9" fmla="*/ 584976 h 597202"/>
                <a:gd name="connsiteX10" fmla="*/ 295212 w 848106"/>
                <a:gd name="connsiteY10" fmla="*/ 596925 h 597202"/>
                <a:gd name="connsiteX11" fmla="*/ 341602 w 848106"/>
                <a:gd name="connsiteY11" fmla="*/ 596925 h 597202"/>
                <a:gd name="connsiteX12" fmla="*/ 834324 w 848106"/>
                <a:gd name="connsiteY12" fmla="*/ 596925 h 597202"/>
                <a:gd name="connsiteX13" fmla="*/ 847679 w 848106"/>
                <a:gd name="connsiteY13" fmla="*/ 594816 h 597202"/>
                <a:gd name="connsiteX14" fmla="*/ 842056 w 848106"/>
                <a:gd name="connsiteY14" fmla="*/ 587787 h 597202"/>
                <a:gd name="connsiteX15" fmla="*/ 821672 w 848106"/>
                <a:gd name="connsiteY15" fmla="*/ 568810 h 597202"/>
                <a:gd name="connsiteX16" fmla="*/ 820267 w 848106"/>
                <a:gd name="connsiteY16" fmla="*/ 561078 h 597202"/>
                <a:gd name="connsiteX17" fmla="*/ 813941 w 848106"/>
                <a:gd name="connsiteY17" fmla="*/ 554049 h 597202"/>
                <a:gd name="connsiteX18" fmla="*/ 290291 w 848106"/>
                <a:gd name="connsiteY18" fmla="*/ 33211 h 597202"/>
                <a:gd name="connsiteX19" fmla="*/ 283263 w 848106"/>
                <a:gd name="connsiteY19" fmla="*/ 26885 h 597202"/>
                <a:gd name="connsiteX20" fmla="*/ 275531 w 848106"/>
                <a:gd name="connsiteY20" fmla="*/ 25480 h 597202"/>
                <a:gd name="connsiteX21" fmla="*/ 254444 w 848106"/>
                <a:gd name="connsiteY21" fmla="*/ 3690 h 597202"/>
                <a:gd name="connsiteX22" fmla="*/ 241792 w 848106"/>
                <a:gd name="connsiteY22" fmla="*/ 3690 h 597202"/>
                <a:gd name="connsiteX23" fmla="*/ 165881 w 848106"/>
                <a:gd name="connsiteY23" fmla="*/ 97174 h 597202"/>
                <a:gd name="connsiteX24" fmla="*/ 108244 w 848106"/>
                <a:gd name="connsiteY24" fmla="*/ 190658 h 597202"/>
                <a:gd name="connsiteX25" fmla="*/ 89266 w 848106"/>
                <a:gd name="connsiteY25" fmla="*/ 225802 h 597202"/>
                <a:gd name="connsiteX26" fmla="*/ 8435 w 848106"/>
                <a:gd name="connsiteY26" fmla="*/ 492898 h 597202"/>
                <a:gd name="connsiteX27" fmla="*/ 2109 w 848106"/>
                <a:gd name="connsiteY27" fmla="*/ 545614 h 597202"/>
                <a:gd name="connsiteX28" fmla="*/ 0 w 848106"/>
                <a:gd name="connsiteY28" fmla="*/ 587787 h 597202"/>
                <a:gd name="connsiteX29" fmla="*/ 8435 w 848106"/>
                <a:gd name="connsiteY29" fmla="*/ 595519 h 597202"/>
                <a:gd name="connsiteX30" fmla="*/ 337385 w 848106"/>
                <a:gd name="connsiteY30" fmla="*/ 322800 h 597202"/>
                <a:gd name="connsiteX31" fmla="*/ 403456 w 848106"/>
                <a:gd name="connsiteY31" fmla="*/ 278518 h 597202"/>
                <a:gd name="connsiteX32" fmla="*/ 481476 w 848106"/>
                <a:gd name="connsiteY32" fmla="*/ 342481 h 597202"/>
                <a:gd name="connsiteX33" fmla="*/ 466013 w 848106"/>
                <a:gd name="connsiteY33" fmla="*/ 395900 h 597202"/>
                <a:gd name="connsiteX34" fmla="*/ 422434 w 848106"/>
                <a:gd name="connsiteY34" fmla="*/ 424718 h 597202"/>
                <a:gd name="connsiteX35" fmla="*/ 346522 w 848106"/>
                <a:gd name="connsiteY35" fmla="*/ 395900 h 597202"/>
                <a:gd name="connsiteX36" fmla="*/ 337385 w 848106"/>
                <a:gd name="connsiteY36" fmla="*/ 322800 h 59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48106" h="597202">
                  <a:moveTo>
                    <a:pt x="8435" y="595519"/>
                  </a:moveTo>
                  <a:cubicBezTo>
                    <a:pt x="25304" y="595519"/>
                    <a:pt x="42876" y="594816"/>
                    <a:pt x="59745" y="594816"/>
                  </a:cubicBezTo>
                  <a:cubicBezTo>
                    <a:pt x="62557" y="593411"/>
                    <a:pt x="63260" y="591302"/>
                    <a:pt x="63260" y="588490"/>
                  </a:cubicBezTo>
                  <a:cubicBezTo>
                    <a:pt x="63963" y="580056"/>
                    <a:pt x="63260" y="570918"/>
                    <a:pt x="63963" y="562484"/>
                  </a:cubicBezTo>
                  <a:cubicBezTo>
                    <a:pt x="65368" y="539991"/>
                    <a:pt x="74506" y="520311"/>
                    <a:pt x="89266" y="502738"/>
                  </a:cubicBezTo>
                  <a:cubicBezTo>
                    <a:pt x="108244" y="480949"/>
                    <a:pt x="131439" y="469000"/>
                    <a:pt x="160258" y="465486"/>
                  </a:cubicBezTo>
                  <a:cubicBezTo>
                    <a:pt x="168692" y="464080"/>
                    <a:pt x="177830" y="464080"/>
                    <a:pt x="186264" y="465486"/>
                  </a:cubicBezTo>
                  <a:cubicBezTo>
                    <a:pt x="205242" y="468297"/>
                    <a:pt x="222815" y="474623"/>
                    <a:pt x="238981" y="485869"/>
                  </a:cubicBezTo>
                  <a:cubicBezTo>
                    <a:pt x="262176" y="502738"/>
                    <a:pt x="274828" y="525934"/>
                    <a:pt x="283263" y="553346"/>
                  </a:cubicBezTo>
                  <a:cubicBezTo>
                    <a:pt x="285371" y="563889"/>
                    <a:pt x="287480" y="574433"/>
                    <a:pt x="285371" y="584976"/>
                  </a:cubicBezTo>
                  <a:cubicBezTo>
                    <a:pt x="283966" y="594113"/>
                    <a:pt x="286074" y="596925"/>
                    <a:pt x="295212" y="596925"/>
                  </a:cubicBezTo>
                  <a:cubicBezTo>
                    <a:pt x="310675" y="596925"/>
                    <a:pt x="326139" y="596925"/>
                    <a:pt x="341602" y="596925"/>
                  </a:cubicBezTo>
                  <a:cubicBezTo>
                    <a:pt x="506077" y="596925"/>
                    <a:pt x="669849" y="596925"/>
                    <a:pt x="834324" y="596925"/>
                  </a:cubicBezTo>
                  <a:cubicBezTo>
                    <a:pt x="839245" y="596925"/>
                    <a:pt x="844165" y="598331"/>
                    <a:pt x="847679" y="594816"/>
                  </a:cubicBezTo>
                  <a:cubicBezTo>
                    <a:pt x="849085" y="589896"/>
                    <a:pt x="846976" y="587787"/>
                    <a:pt x="842056" y="587787"/>
                  </a:cubicBezTo>
                  <a:cubicBezTo>
                    <a:pt x="834324" y="582867"/>
                    <a:pt x="828701" y="575136"/>
                    <a:pt x="821672" y="568810"/>
                  </a:cubicBezTo>
                  <a:cubicBezTo>
                    <a:pt x="823078" y="565998"/>
                    <a:pt x="822375" y="563186"/>
                    <a:pt x="820267" y="561078"/>
                  </a:cubicBezTo>
                  <a:cubicBezTo>
                    <a:pt x="818158" y="558969"/>
                    <a:pt x="816049" y="556861"/>
                    <a:pt x="813941" y="554049"/>
                  </a:cubicBezTo>
                  <a:cubicBezTo>
                    <a:pt x="638219" y="381139"/>
                    <a:pt x="464607" y="206824"/>
                    <a:pt x="290291" y="33211"/>
                  </a:cubicBezTo>
                  <a:cubicBezTo>
                    <a:pt x="288183" y="31103"/>
                    <a:pt x="286074" y="28994"/>
                    <a:pt x="283263" y="26885"/>
                  </a:cubicBezTo>
                  <a:cubicBezTo>
                    <a:pt x="281154" y="24777"/>
                    <a:pt x="279045" y="23371"/>
                    <a:pt x="275531" y="25480"/>
                  </a:cubicBezTo>
                  <a:cubicBezTo>
                    <a:pt x="268502" y="18451"/>
                    <a:pt x="260770" y="11422"/>
                    <a:pt x="254444" y="3690"/>
                  </a:cubicBezTo>
                  <a:cubicBezTo>
                    <a:pt x="249524" y="-1230"/>
                    <a:pt x="246713" y="-1230"/>
                    <a:pt x="241792" y="3690"/>
                  </a:cubicBezTo>
                  <a:cubicBezTo>
                    <a:pt x="214380" y="33211"/>
                    <a:pt x="189076" y="64138"/>
                    <a:pt x="165881" y="97174"/>
                  </a:cubicBezTo>
                  <a:cubicBezTo>
                    <a:pt x="144794" y="127398"/>
                    <a:pt x="125114" y="157622"/>
                    <a:pt x="108244" y="190658"/>
                  </a:cubicBezTo>
                  <a:cubicBezTo>
                    <a:pt x="101215" y="201904"/>
                    <a:pt x="95592" y="213853"/>
                    <a:pt x="89266" y="225802"/>
                  </a:cubicBezTo>
                  <a:cubicBezTo>
                    <a:pt x="48499" y="310851"/>
                    <a:pt x="21087" y="399414"/>
                    <a:pt x="8435" y="492898"/>
                  </a:cubicBezTo>
                  <a:cubicBezTo>
                    <a:pt x="5623" y="510470"/>
                    <a:pt x="4217" y="528042"/>
                    <a:pt x="2109" y="545614"/>
                  </a:cubicBezTo>
                  <a:cubicBezTo>
                    <a:pt x="1406" y="559672"/>
                    <a:pt x="703" y="573730"/>
                    <a:pt x="0" y="587787"/>
                  </a:cubicBezTo>
                  <a:cubicBezTo>
                    <a:pt x="703" y="592708"/>
                    <a:pt x="2109" y="595519"/>
                    <a:pt x="8435" y="595519"/>
                  </a:cubicBezTo>
                  <a:close/>
                  <a:moveTo>
                    <a:pt x="337385" y="322800"/>
                  </a:moveTo>
                  <a:cubicBezTo>
                    <a:pt x="350037" y="295387"/>
                    <a:pt x="372529" y="280627"/>
                    <a:pt x="403456" y="278518"/>
                  </a:cubicBezTo>
                  <a:cubicBezTo>
                    <a:pt x="441412" y="276409"/>
                    <a:pt x="475853" y="305931"/>
                    <a:pt x="481476" y="342481"/>
                  </a:cubicBezTo>
                  <a:cubicBezTo>
                    <a:pt x="484288" y="362864"/>
                    <a:pt x="478665" y="380436"/>
                    <a:pt x="466013" y="395900"/>
                  </a:cubicBezTo>
                  <a:cubicBezTo>
                    <a:pt x="454767" y="409958"/>
                    <a:pt x="440709" y="420501"/>
                    <a:pt x="422434" y="424718"/>
                  </a:cubicBezTo>
                  <a:cubicBezTo>
                    <a:pt x="391507" y="431044"/>
                    <a:pt x="366203" y="420501"/>
                    <a:pt x="346522" y="395900"/>
                  </a:cubicBezTo>
                  <a:cubicBezTo>
                    <a:pt x="328950" y="374110"/>
                    <a:pt x="325436" y="348807"/>
                    <a:pt x="337385" y="322800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9436C4-8A64-44F1-B738-605344D22C3A}"/>
                </a:ext>
              </a:extLst>
            </p:cNvPr>
            <p:cNvSpPr/>
            <p:nvPr/>
          </p:nvSpPr>
          <p:spPr>
            <a:xfrm>
              <a:off x="5832335" y="2529233"/>
              <a:ext cx="844417" cy="600014"/>
            </a:xfrm>
            <a:custGeom>
              <a:avLst/>
              <a:gdLst>
                <a:gd name="connsiteX0" fmla="*/ 12652 w 844417"/>
                <a:gd name="connsiteY0" fmla="*/ 599737 h 600014"/>
                <a:gd name="connsiteX1" fmla="*/ 483585 w 844417"/>
                <a:gd name="connsiteY1" fmla="*/ 599737 h 600014"/>
                <a:gd name="connsiteX2" fmla="*/ 833621 w 844417"/>
                <a:gd name="connsiteY2" fmla="*/ 599737 h 600014"/>
                <a:gd name="connsiteX3" fmla="*/ 844165 w 844417"/>
                <a:gd name="connsiteY3" fmla="*/ 587787 h 600014"/>
                <a:gd name="connsiteX4" fmla="*/ 841353 w 844417"/>
                <a:gd name="connsiteY4" fmla="*/ 540694 h 600014"/>
                <a:gd name="connsiteX5" fmla="*/ 837839 w 844417"/>
                <a:gd name="connsiteY5" fmla="*/ 511876 h 600014"/>
                <a:gd name="connsiteX6" fmla="*/ 778094 w 844417"/>
                <a:gd name="connsiteY6" fmla="*/ 282735 h 600014"/>
                <a:gd name="connsiteX7" fmla="*/ 737326 w 844417"/>
                <a:gd name="connsiteY7" fmla="*/ 196983 h 600014"/>
                <a:gd name="connsiteX8" fmla="*/ 719754 w 844417"/>
                <a:gd name="connsiteY8" fmla="*/ 165354 h 600014"/>
                <a:gd name="connsiteX9" fmla="*/ 637517 w 844417"/>
                <a:gd name="connsiteY9" fmla="*/ 47269 h 600014"/>
                <a:gd name="connsiteX10" fmla="*/ 634705 w 844417"/>
                <a:gd name="connsiteY10" fmla="*/ 37429 h 600014"/>
                <a:gd name="connsiteX11" fmla="*/ 604481 w 844417"/>
                <a:gd name="connsiteY11" fmla="*/ 3690 h 600014"/>
                <a:gd name="connsiteX12" fmla="*/ 590423 w 844417"/>
                <a:gd name="connsiteY12" fmla="*/ 3690 h 600014"/>
                <a:gd name="connsiteX13" fmla="*/ 565119 w 844417"/>
                <a:gd name="connsiteY13" fmla="*/ 28994 h 600014"/>
                <a:gd name="connsiteX14" fmla="*/ 560199 w 844417"/>
                <a:gd name="connsiteY14" fmla="*/ 38131 h 600014"/>
                <a:gd name="connsiteX15" fmla="*/ 535598 w 844417"/>
                <a:gd name="connsiteY15" fmla="*/ 63435 h 600014"/>
                <a:gd name="connsiteX16" fmla="*/ 445629 w 844417"/>
                <a:gd name="connsiteY16" fmla="*/ 154107 h 600014"/>
                <a:gd name="connsiteX17" fmla="*/ 438600 w 844417"/>
                <a:gd name="connsiteY17" fmla="*/ 160433 h 600014"/>
                <a:gd name="connsiteX18" fmla="*/ 436491 w 844417"/>
                <a:gd name="connsiteY18" fmla="*/ 178708 h 600014"/>
                <a:gd name="connsiteX19" fmla="*/ 452658 w 844417"/>
                <a:gd name="connsiteY19" fmla="*/ 271489 h 600014"/>
                <a:gd name="connsiteX20" fmla="*/ 437194 w 844417"/>
                <a:gd name="connsiteY20" fmla="*/ 308039 h 600014"/>
                <a:gd name="connsiteX21" fmla="*/ 437194 w 844417"/>
                <a:gd name="connsiteY21" fmla="*/ 308039 h 600014"/>
                <a:gd name="connsiteX22" fmla="*/ 431571 w 844417"/>
                <a:gd name="connsiteY22" fmla="*/ 314365 h 600014"/>
                <a:gd name="connsiteX23" fmla="*/ 275531 w 844417"/>
                <a:gd name="connsiteY23" fmla="*/ 336858 h 600014"/>
                <a:gd name="connsiteX24" fmla="*/ 260770 w 844417"/>
                <a:gd name="connsiteY24" fmla="*/ 338263 h 600014"/>
                <a:gd name="connsiteX25" fmla="*/ 144091 w 844417"/>
                <a:gd name="connsiteY25" fmla="*/ 454942 h 600014"/>
                <a:gd name="connsiteX26" fmla="*/ 26710 w 844417"/>
                <a:gd name="connsiteY26" fmla="*/ 572324 h 600014"/>
                <a:gd name="connsiteX27" fmla="*/ 0 w 844417"/>
                <a:gd name="connsiteY27" fmla="*/ 597628 h 600014"/>
                <a:gd name="connsiteX28" fmla="*/ 12652 w 844417"/>
                <a:gd name="connsiteY28" fmla="*/ 599737 h 600014"/>
                <a:gd name="connsiteX29" fmla="*/ 577771 w 844417"/>
                <a:gd name="connsiteY29" fmla="*/ 380436 h 600014"/>
                <a:gd name="connsiteX30" fmla="*/ 662820 w 844417"/>
                <a:gd name="connsiteY30" fmla="*/ 445102 h 600014"/>
                <a:gd name="connsiteX31" fmla="*/ 648060 w 844417"/>
                <a:gd name="connsiteY31" fmla="*/ 495710 h 600014"/>
                <a:gd name="connsiteX32" fmla="*/ 596749 w 844417"/>
                <a:gd name="connsiteY32" fmla="*/ 526637 h 600014"/>
                <a:gd name="connsiteX33" fmla="*/ 531381 w 844417"/>
                <a:gd name="connsiteY33" fmla="*/ 500630 h 600014"/>
                <a:gd name="connsiteX34" fmla="*/ 527164 w 844417"/>
                <a:gd name="connsiteY34" fmla="*/ 495710 h 600014"/>
                <a:gd name="connsiteX35" fmla="*/ 577771 w 844417"/>
                <a:gd name="connsiteY35" fmla="*/ 380436 h 60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44417" h="600014">
                  <a:moveTo>
                    <a:pt x="12652" y="599737"/>
                  </a:moveTo>
                  <a:cubicBezTo>
                    <a:pt x="169395" y="599737"/>
                    <a:pt x="326841" y="599737"/>
                    <a:pt x="483585" y="599737"/>
                  </a:cubicBezTo>
                  <a:cubicBezTo>
                    <a:pt x="600264" y="599737"/>
                    <a:pt x="716943" y="599737"/>
                    <a:pt x="833621" y="599737"/>
                  </a:cubicBezTo>
                  <a:cubicBezTo>
                    <a:pt x="844868" y="599737"/>
                    <a:pt x="844868" y="599034"/>
                    <a:pt x="844165" y="587787"/>
                  </a:cubicBezTo>
                  <a:cubicBezTo>
                    <a:pt x="843462" y="572324"/>
                    <a:pt x="841353" y="556860"/>
                    <a:pt x="841353" y="540694"/>
                  </a:cubicBezTo>
                  <a:cubicBezTo>
                    <a:pt x="839245" y="530854"/>
                    <a:pt x="839245" y="521013"/>
                    <a:pt x="837839" y="511876"/>
                  </a:cubicBezTo>
                  <a:cubicBezTo>
                    <a:pt x="827998" y="433153"/>
                    <a:pt x="808318" y="356538"/>
                    <a:pt x="778094" y="282735"/>
                  </a:cubicBezTo>
                  <a:cubicBezTo>
                    <a:pt x="766145" y="253214"/>
                    <a:pt x="752790" y="224396"/>
                    <a:pt x="737326" y="196983"/>
                  </a:cubicBezTo>
                  <a:cubicBezTo>
                    <a:pt x="731703" y="186440"/>
                    <a:pt x="726080" y="175897"/>
                    <a:pt x="719754" y="165354"/>
                  </a:cubicBezTo>
                  <a:cubicBezTo>
                    <a:pt x="695856" y="123883"/>
                    <a:pt x="667741" y="84522"/>
                    <a:pt x="637517" y="47269"/>
                  </a:cubicBezTo>
                  <a:cubicBezTo>
                    <a:pt x="636814" y="43755"/>
                    <a:pt x="636814" y="40240"/>
                    <a:pt x="634705" y="37429"/>
                  </a:cubicBezTo>
                  <a:cubicBezTo>
                    <a:pt x="624865" y="25480"/>
                    <a:pt x="615024" y="14936"/>
                    <a:pt x="604481" y="3690"/>
                  </a:cubicBezTo>
                  <a:cubicBezTo>
                    <a:pt x="600264" y="-1230"/>
                    <a:pt x="595344" y="-1230"/>
                    <a:pt x="590423" y="3690"/>
                  </a:cubicBezTo>
                  <a:cubicBezTo>
                    <a:pt x="581989" y="12125"/>
                    <a:pt x="573554" y="20559"/>
                    <a:pt x="565119" y="28994"/>
                  </a:cubicBezTo>
                  <a:cubicBezTo>
                    <a:pt x="562308" y="31806"/>
                    <a:pt x="561605" y="35320"/>
                    <a:pt x="560199" y="38131"/>
                  </a:cubicBezTo>
                  <a:cubicBezTo>
                    <a:pt x="551765" y="46566"/>
                    <a:pt x="544033" y="55001"/>
                    <a:pt x="535598" y="63435"/>
                  </a:cubicBezTo>
                  <a:cubicBezTo>
                    <a:pt x="505374" y="93659"/>
                    <a:pt x="475150" y="123883"/>
                    <a:pt x="445629" y="154107"/>
                  </a:cubicBezTo>
                  <a:cubicBezTo>
                    <a:pt x="443520" y="156216"/>
                    <a:pt x="441412" y="158325"/>
                    <a:pt x="438600" y="160433"/>
                  </a:cubicBezTo>
                  <a:cubicBezTo>
                    <a:pt x="430868" y="166057"/>
                    <a:pt x="430868" y="170977"/>
                    <a:pt x="436491" y="178708"/>
                  </a:cubicBezTo>
                  <a:cubicBezTo>
                    <a:pt x="456172" y="206824"/>
                    <a:pt x="460390" y="238454"/>
                    <a:pt x="452658" y="271489"/>
                  </a:cubicBezTo>
                  <a:cubicBezTo>
                    <a:pt x="449846" y="284844"/>
                    <a:pt x="442817" y="296090"/>
                    <a:pt x="437194" y="308039"/>
                  </a:cubicBezTo>
                  <a:cubicBezTo>
                    <a:pt x="437194" y="308039"/>
                    <a:pt x="437194" y="308039"/>
                    <a:pt x="437194" y="308039"/>
                  </a:cubicBezTo>
                  <a:cubicBezTo>
                    <a:pt x="435086" y="310148"/>
                    <a:pt x="433680" y="312257"/>
                    <a:pt x="431571" y="314365"/>
                  </a:cubicBezTo>
                  <a:cubicBezTo>
                    <a:pt x="392913" y="362161"/>
                    <a:pt x="325436" y="372002"/>
                    <a:pt x="275531" y="336858"/>
                  </a:cubicBezTo>
                  <a:cubicBezTo>
                    <a:pt x="269205" y="332640"/>
                    <a:pt x="265691" y="333343"/>
                    <a:pt x="260770" y="338263"/>
                  </a:cubicBezTo>
                  <a:cubicBezTo>
                    <a:pt x="222112" y="377625"/>
                    <a:pt x="182750" y="416284"/>
                    <a:pt x="144091" y="454942"/>
                  </a:cubicBezTo>
                  <a:cubicBezTo>
                    <a:pt x="104730" y="494304"/>
                    <a:pt x="66071" y="533665"/>
                    <a:pt x="26710" y="572324"/>
                  </a:cubicBezTo>
                  <a:cubicBezTo>
                    <a:pt x="17572" y="580759"/>
                    <a:pt x="9138" y="589193"/>
                    <a:pt x="0" y="597628"/>
                  </a:cubicBezTo>
                  <a:cubicBezTo>
                    <a:pt x="3514" y="601142"/>
                    <a:pt x="8435" y="599737"/>
                    <a:pt x="12652" y="599737"/>
                  </a:cubicBezTo>
                  <a:close/>
                  <a:moveTo>
                    <a:pt x="577771" y="380436"/>
                  </a:moveTo>
                  <a:cubicBezTo>
                    <a:pt x="619242" y="375516"/>
                    <a:pt x="656494" y="404334"/>
                    <a:pt x="662820" y="445102"/>
                  </a:cubicBezTo>
                  <a:cubicBezTo>
                    <a:pt x="665632" y="464783"/>
                    <a:pt x="658603" y="480949"/>
                    <a:pt x="648060" y="495710"/>
                  </a:cubicBezTo>
                  <a:cubicBezTo>
                    <a:pt x="634705" y="512579"/>
                    <a:pt x="618539" y="523825"/>
                    <a:pt x="596749" y="526637"/>
                  </a:cubicBezTo>
                  <a:cubicBezTo>
                    <a:pt x="570743" y="529448"/>
                    <a:pt x="548953" y="521013"/>
                    <a:pt x="531381" y="500630"/>
                  </a:cubicBezTo>
                  <a:cubicBezTo>
                    <a:pt x="529975" y="499224"/>
                    <a:pt x="528569" y="497115"/>
                    <a:pt x="527164" y="495710"/>
                  </a:cubicBezTo>
                  <a:cubicBezTo>
                    <a:pt x="488505" y="448616"/>
                    <a:pt x="526461" y="386762"/>
                    <a:pt x="577771" y="380436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D1663EF-EB2D-4B63-A58A-36BDF5B77BCC}"/>
                </a:ext>
              </a:extLst>
            </p:cNvPr>
            <p:cNvSpPr/>
            <p:nvPr/>
          </p:nvSpPr>
          <p:spPr>
            <a:xfrm>
              <a:off x="5857527" y="2110138"/>
              <a:ext cx="598267" cy="843813"/>
            </a:xfrm>
            <a:custGeom>
              <a:avLst/>
              <a:gdLst>
                <a:gd name="connsiteX0" fmla="*/ 112 w 598267"/>
                <a:gd name="connsiteY0" fmla="*/ 833270 h 843813"/>
                <a:gd name="connsiteX1" fmla="*/ 1518 w 598267"/>
                <a:gd name="connsiteY1" fmla="*/ 843813 h 843813"/>
                <a:gd name="connsiteX2" fmla="*/ 7844 w 598267"/>
                <a:gd name="connsiteY2" fmla="*/ 838893 h 843813"/>
                <a:gd name="connsiteX3" fmla="*/ 277752 w 598267"/>
                <a:gd name="connsiteY3" fmla="*/ 568985 h 843813"/>
                <a:gd name="connsiteX4" fmla="*/ 277752 w 598267"/>
                <a:gd name="connsiteY4" fmla="*/ 546493 h 843813"/>
                <a:gd name="connsiteX5" fmla="*/ 272129 w 598267"/>
                <a:gd name="connsiteY5" fmla="*/ 541573 h 843813"/>
                <a:gd name="connsiteX6" fmla="*/ 272129 w 598267"/>
                <a:gd name="connsiteY6" fmla="*/ 541573 h 843813"/>
                <a:gd name="connsiteX7" fmla="*/ 257368 w 598267"/>
                <a:gd name="connsiteY7" fmla="*/ 523298 h 843813"/>
                <a:gd name="connsiteX8" fmla="*/ 240499 w 598267"/>
                <a:gd name="connsiteY8" fmla="*/ 466364 h 843813"/>
                <a:gd name="connsiteX9" fmla="*/ 315708 w 598267"/>
                <a:gd name="connsiteY9" fmla="*/ 353200 h 843813"/>
                <a:gd name="connsiteX10" fmla="*/ 445039 w 598267"/>
                <a:gd name="connsiteY10" fmla="*/ 389750 h 843813"/>
                <a:gd name="connsiteX11" fmla="*/ 457691 w 598267"/>
                <a:gd name="connsiteY11" fmla="*/ 390453 h 843813"/>
                <a:gd name="connsiteX12" fmla="*/ 572261 w 598267"/>
                <a:gd name="connsiteY12" fmla="*/ 275179 h 843813"/>
                <a:gd name="connsiteX13" fmla="*/ 591239 w 598267"/>
                <a:gd name="connsiteY13" fmla="*/ 256904 h 843813"/>
                <a:gd name="connsiteX14" fmla="*/ 590536 w 598267"/>
                <a:gd name="connsiteY14" fmla="*/ 240035 h 843813"/>
                <a:gd name="connsiteX15" fmla="*/ 582101 w 598267"/>
                <a:gd name="connsiteY15" fmla="*/ 233006 h 843813"/>
                <a:gd name="connsiteX16" fmla="*/ 582101 w 598267"/>
                <a:gd name="connsiteY16" fmla="*/ 233006 h 843813"/>
                <a:gd name="connsiteX17" fmla="*/ 568746 w 598267"/>
                <a:gd name="connsiteY17" fmla="*/ 220354 h 843813"/>
                <a:gd name="connsiteX18" fmla="*/ 379670 w 598267"/>
                <a:gd name="connsiteY18" fmla="*/ 93835 h 843813"/>
                <a:gd name="connsiteX19" fmla="*/ 168805 w 598267"/>
                <a:gd name="connsiteY19" fmla="*/ 20032 h 843813"/>
                <a:gd name="connsiteX20" fmla="*/ 33148 w 598267"/>
                <a:gd name="connsiteY20" fmla="*/ 1757 h 843813"/>
                <a:gd name="connsiteX21" fmla="*/ 13467 w 598267"/>
                <a:gd name="connsiteY21" fmla="*/ 351 h 843813"/>
                <a:gd name="connsiteX22" fmla="*/ 815 w 598267"/>
                <a:gd name="connsiteY22" fmla="*/ 12300 h 843813"/>
                <a:gd name="connsiteX23" fmla="*/ 815 w 598267"/>
                <a:gd name="connsiteY23" fmla="*/ 41119 h 843813"/>
                <a:gd name="connsiteX24" fmla="*/ 112 w 598267"/>
                <a:gd name="connsiteY24" fmla="*/ 833270 h 843813"/>
                <a:gd name="connsiteX25" fmla="*/ 70401 w 598267"/>
                <a:gd name="connsiteY25" fmla="*/ 166935 h 843813"/>
                <a:gd name="connsiteX26" fmla="*/ 192000 w 598267"/>
                <a:gd name="connsiteY26" fmla="*/ 138820 h 843813"/>
                <a:gd name="connsiteX27" fmla="*/ 217304 w 598267"/>
                <a:gd name="connsiteY27" fmla="*/ 193645 h 843813"/>
                <a:gd name="connsiteX28" fmla="*/ 202543 w 598267"/>
                <a:gd name="connsiteY28" fmla="*/ 233709 h 843813"/>
                <a:gd name="connsiteX29" fmla="*/ 110465 w 598267"/>
                <a:gd name="connsiteY29" fmla="*/ 259716 h 843813"/>
                <a:gd name="connsiteX30" fmla="*/ 80241 w 598267"/>
                <a:gd name="connsiteY30" fmla="*/ 233709 h 843813"/>
                <a:gd name="connsiteX31" fmla="*/ 70401 w 598267"/>
                <a:gd name="connsiteY31" fmla="*/ 166935 h 84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8267" h="843813">
                  <a:moveTo>
                    <a:pt x="112" y="833270"/>
                  </a:moveTo>
                  <a:cubicBezTo>
                    <a:pt x="112" y="836784"/>
                    <a:pt x="-590" y="840299"/>
                    <a:pt x="1518" y="843813"/>
                  </a:cubicBezTo>
                  <a:cubicBezTo>
                    <a:pt x="5033" y="843110"/>
                    <a:pt x="5736" y="841002"/>
                    <a:pt x="7844" y="838893"/>
                  </a:cubicBezTo>
                  <a:cubicBezTo>
                    <a:pt x="97814" y="748924"/>
                    <a:pt x="187783" y="658955"/>
                    <a:pt x="277752" y="568985"/>
                  </a:cubicBezTo>
                  <a:cubicBezTo>
                    <a:pt x="289701" y="557036"/>
                    <a:pt x="289701" y="557036"/>
                    <a:pt x="277752" y="546493"/>
                  </a:cubicBezTo>
                  <a:cubicBezTo>
                    <a:pt x="275643" y="545087"/>
                    <a:pt x="274238" y="542979"/>
                    <a:pt x="272129" y="541573"/>
                  </a:cubicBezTo>
                  <a:cubicBezTo>
                    <a:pt x="272129" y="541573"/>
                    <a:pt x="272129" y="541573"/>
                    <a:pt x="272129" y="541573"/>
                  </a:cubicBezTo>
                  <a:cubicBezTo>
                    <a:pt x="267209" y="535247"/>
                    <a:pt x="262289" y="528921"/>
                    <a:pt x="257368" y="523298"/>
                  </a:cubicBezTo>
                  <a:cubicBezTo>
                    <a:pt x="248231" y="505726"/>
                    <a:pt x="241202" y="486748"/>
                    <a:pt x="240499" y="466364"/>
                  </a:cubicBezTo>
                  <a:cubicBezTo>
                    <a:pt x="239093" y="415756"/>
                    <a:pt x="268615" y="370772"/>
                    <a:pt x="315708" y="353200"/>
                  </a:cubicBezTo>
                  <a:cubicBezTo>
                    <a:pt x="362098" y="335628"/>
                    <a:pt x="413409" y="350388"/>
                    <a:pt x="445039" y="389750"/>
                  </a:cubicBezTo>
                  <a:cubicBezTo>
                    <a:pt x="449959" y="396076"/>
                    <a:pt x="452770" y="395373"/>
                    <a:pt x="457691" y="390453"/>
                  </a:cubicBezTo>
                  <a:cubicBezTo>
                    <a:pt x="495646" y="351794"/>
                    <a:pt x="534305" y="313838"/>
                    <a:pt x="572261" y="275179"/>
                  </a:cubicBezTo>
                  <a:cubicBezTo>
                    <a:pt x="582804" y="273071"/>
                    <a:pt x="588427" y="267448"/>
                    <a:pt x="591239" y="256904"/>
                  </a:cubicBezTo>
                  <a:cubicBezTo>
                    <a:pt x="600376" y="247767"/>
                    <a:pt x="601079" y="249173"/>
                    <a:pt x="590536" y="240035"/>
                  </a:cubicBezTo>
                  <a:cubicBezTo>
                    <a:pt x="587724" y="237927"/>
                    <a:pt x="584913" y="235115"/>
                    <a:pt x="582101" y="233006"/>
                  </a:cubicBezTo>
                  <a:lnTo>
                    <a:pt x="582101" y="233006"/>
                  </a:lnTo>
                  <a:cubicBezTo>
                    <a:pt x="578587" y="227383"/>
                    <a:pt x="573667" y="224572"/>
                    <a:pt x="568746" y="220354"/>
                  </a:cubicBezTo>
                  <a:cubicBezTo>
                    <a:pt x="511110" y="170450"/>
                    <a:pt x="447850" y="128276"/>
                    <a:pt x="379670" y="93835"/>
                  </a:cubicBezTo>
                  <a:cubicBezTo>
                    <a:pt x="312193" y="60097"/>
                    <a:pt x="241905" y="35496"/>
                    <a:pt x="168805" y="20032"/>
                  </a:cubicBezTo>
                  <a:cubicBezTo>
                    <a:pt x="123820" y="10192"/>
                    <a:pt x="78836" y="3163"/>
                    <a:pt x="33148" y="1757"/>
                  </a:cubicBezTo>
                  <a:cubicBezTo>
                    <a:pt x="26822" y="-1054"/>
                    <a:pt x="19793" y="351"/>
                    <a:pt x="13467" y="351"/>
                  </a:cubicBezTo>
                  <a:cubicBezTo>
                    <a:pt x="1518" y="351"/>
                    <a:pt x="1518" y="351"/>
                    <a:pt x="815" y="12300"/>
                  </a:cubicBezTo>
                  <a:cubicBezTo>
                    <a:pt x="815" y="22141"/>
                    <a:pt x="815" y="31278"/>
                    <a:pt x="815" y="41119"/>
                  </a:cubicBezTo>
                  <a:cubicBezTo>
                    <a:pt x="112" y="304701"/>
                    <a:pt x="112" y="568985"/>
                    <a:pt x="112" y="833270"/>
                  </a:cubicBezTo>
                  <a:close/>
                  <a:moveTo>
                    <a:pt x="70401" y="166935"/>
                  </a:moveTo>
                  <a:cubicBezTo>
                    <a:pt x="88676" y="118436"/>
                    <a:pt x="154747" y="102973"/>
                    <a:pt x="192000" y="138820"/>
                  </a:cubicBezTo>
                  <a:cubicBezTo>
                    <a:pt x="208166" y="154283"/>
                    <a:pt x="216601" y="171855"/>
                    <a:pt x="217304" y="193645"/>
                  </a:cubicBezTo>
                  <a:cubicBezTo>
                    <a:pt x="217304" y="209108"/>
                    <a:pt x="211681" y="221760"/>
                    <a:pt x="202543" y="233709"/>
                  </a:cubicBezTo>
                  <a:cubicBezTo>
                    <a:pt x="177240" y="269556"/>
                    <a:pt x="137175" y="272368"/>
                    <a:pt x="110465" y="259716"/>
                  </a:cubicBezTo>
                  <a:cubicBezTo>
                    <a:pt x="97814" y="254093"/>
                    <a:pt x="88676" y="244955"/>
                    <a:pt x="80241" y="233709"/>
                  </a:cubicBezTo>
                  <a:cubicBezTo>
                    <a:pt x="64075" y="213326"/>
                    <a:pt x="61264" y="190833"/>
                    <a:pt x="70401" y="166935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F67882-5F51-40E3-9E7B-540A880C274A}"/>
                </a:ext>
              </a:extLst>
            </p:cNvPr>
            <p:cNvSpPr/>
            <p:nvPr/>
          </p:nvSpPr>
          <p:spPr>
            <a:xfrm>
              <a:off x="5150889" y="2248396"/>
              <a:ext cx="598330" cy="850482"/>
            </a:xfrm>
            <a:custGeom>
              <a:avLst/>
              <a:gdLst>
                <a:gd name="connsiteX0" fmla="*/ 134602 w 598330"/>
                <a:gd name="connsiteY0" fmla="*/ 387148 h 850482"/>
                <a:gd name="connsiteX1" fmla="*/ 136711 w 598330"/>
                <a:gd name="connsiteY1" fmla="*/ 383634 h 850482"/>
                <a:gd name="connsiteX2" fmla="*/ 136711 w 598330"/>
                <a:gd name="connsiteY2" fmla="*/ 379416 h 850482"/>
                <a:gd name="connsiteX3" fmla="*/ 192239 w 598330"/>
                <a:gd name="connsiteY3" fmla="*/ 283121 h 850482"/>
                <a:gd name="connsiteX4" fmla="*/ 234412 w 598330"/>
                <a:gd name="connsiteY4" fmla="*/ 268360 h 850482"/>
                <a:gd name="connsiteX5" fmla="*/ 268151 w 598330"/>
                <a:gd name="connsiteY5" fmla="*/ 268360 h 850482"/>
                <a:gd name="connsiteX6" fmla="*/ 272368 w 598330"/>
                <a:gd name="connsiteY6" fmla="*/ 269766 h 850482"/>
                <a:gd name="connsiteX7" fmla="*/ 342656 w 598330"/>
                <a:gd name="connsiteY7" fmla="*/ 311939 h 850482"/>
                <a:gd name="connsiteX8" fmla="*/ 365149 w 598330"/>
                <a:gd name="connsiteY8" fmla="*/ 364656 h 850482"/>
                <a:gd name="connsiteX9" fmla="*/ 365149 w 598330"/>
                <a:gd name="connsiteY9" fmla="*/ 398394 h 850482"/>
                <a:gd name="connsiteX10" fmla="*/ 351794 w 598330"/>
                <a:gd name="connsiteY10" fmla="*/ 437053 h 850482"/>
                <a:gd name="connsiteX11" fmla="*/ 346171 w 598330"/>
                <a:gd name="connsiteY11" fmla="*/ 439161 h 850482"/>
                <a:gd name="connsiteX12" fmla="*/ 324381 w 598330"/>
                <a:gd name="connsiteY12" fmla="*/ 463762 h 850482"/>
                <a:gd name="connsiteX13" fmla="*/ 280100 w 598330"/>
                <a:gd name="connsiteY13" fmla="*/ 488363 h 850482"/>
                <a:gd name="connsiteX14" fmla="*/ 272368 w 598330"/>
                <a:gd name="connsiteY14" fmla="*/ 495392 h 850482"/>
                <a:gd name="connsiteX15" fmla="*/ 266042 w 598330"/>
                <a:gd name="connsiteY15" fmla="*/ 495392 h 850482"/>
                <a:gd name="connsiteX16" fmla="*/ 247064 w 598330"/>
                <a:gd name="connsiteY16" fmla="*/ 498907 h 850482"/>
                <a:gd name="connsiteX17" fmla="*/ 252687 w 598330"/>
                <a:gd name="connsiteY17" fmla="*/ 505233 h 850482"/>
                <a:gd name="connsiteX18" fmla="*/ 582340 w 598330"/>
                <a:gd name="connsiteY18" fmla="*/ 834886 h 850482"/>
                <a:gd name="connsiteX19" fmla="*/ 591478 w 598330"/>
                <a:gd name="connsiteY19" fmla="*/ 844726 h 850482"/>
                <a:gd name="connsiteX20" fmla="*/ 597804 w 598330"/>
                <a:gd name="connsiteY20" fmla="*/ 850349 h 850482"/>
                <a:gd name="connsiteX21" fmla="*/ 597804 w 598330"/>
                <a:gd name="connsiteY21" fmla="*/ 848240 h 850482"/>
                <a:gd name="connsiteX22" fmla="*/ 597804 w 598330"/>
                <a:gd name="connsiteY22" fmla="*/ 21648 h 850482"/>
                <a:gd name="connsiteX23" fmla="*/ 574608 w 598330"/>
                <a:gd name="connsiteY23" fmla="*/ 1967 h 850482"/>
                <a:gd name="connsiteX24" fmla="*/ 573203 w 598330"/>
                <a:gd name="connsiteY24" fmla="*/ 1967 h 850482"/>
                <a:gd name="connsiteX25" fmla="*/ 571797 w 598330"/>
                <a:gd name="connsiteY25" fmla="*/ 2670 h 850482"/>
                <a:gd name="connsiteX26" fmla="*/ 524704 w 598330"/>
                <a:gd name="connsiteY26" fmla="*/ 6184 h 850482"/>
                <a:gd name="connsiteX27" fmla="*/ 299780 w 598330"/>
                <a:gd name="connsiteY27" fmla="*/ 59604 h 850482"/>
                <a:gd name="connsiteX28" fmla="*/ 76966 w 598330"/>
                <a:gd name="connsiteY28" fmla="*/ 182609 h 850482"/>
                <a:gd name="connsiteX29" fmla="*/ 15112 w 598330"/>
                <a:gd name="connsiteY29" fmla="*/ 234622 h 850482"/>
                <a:gd name="connsiteX30" fmla="*/ 15112 w 598330"/>
                <a:gd name="connsiteY30" fmla="*/ 234622 h 850482"/>
                <a:gd name="connsiteX31" fmla="*/ 4569 w 598330"/>
                <a:gd name="connsiteY31" fmla="*/ 243760 h 850482"/>
                <a:gd name="connsiteX32" fmla="*/ 3866 w 598330"/>
                <a:gd name="connsiteY32" fmla="*/ 256411 h 850482"/>
                <a:gd name="connsiteX33" fmla="*/ 134602 w 598330"/>
                <a:gd name="connsiteY33" fmla="*/ 387148 h 85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8330" h="850482">
                  <a:moveTo>
                    <a:pt x="134602" y="387148"/>
                  </a:moveTo>
                  <a:cubicBezTo>
                    <a:pt x="136008" y="384336"/>
                    <a:pt x="136008" y="383634"/>
                    <a:pt x="136711" y="383634"/>
                  </a:cubicBezTo>
                  <a:cubicBezTo>
                    <a:pt x="136711" y="382228"/>
                    <a:pt x="136711" y="380822"/>
                    <a:pt x="136711" y="379416"/>
                  </a:cubicBezTo>
                  <a:cubicBezTo>
                    <a:pt x="138117" y="337946"/>
                    <a:pt x="156392" y="305613"/>
                    <a:pt x="192239" y="283121"/>
                  </a:cubicBezTo>
                  <a:cubicBezTo>
                    <a:pt x="205594" y="274686"/>
                    <a:pt x="219652" y="271172"/>
                    <a:pt x="234412" y="268360"/>
                  </a:cubicBezTo>
                  <a:cubicBezTo>
                    <a:pt x="245658" y="266955"/>
                    <a:pt x="256904" y="266955"/>
                    <a:pt x="268151" y="268360"/>
                  </a:cubicBezTo>
                  <a:cubicBezTo>
                    <a:pt x="269556" y="269063"/>
                    <a:pt x="270962" y="269766"/>
                    <a:pt x="272368" y="269766"/>
                  </a:cubicBezTo>
                  <a:cubicBezTo>
                    <a:pt x="301186" y="274686"/>
                    <a:pt x="324381" y="289447"/>
                    <a:pt x="342656" y="311939"/>
                  </a:cubicBezTo>
                  <a:cubicBezTo>
                    <a:pt x="354605" y="327403"/>
                    <a:pt x="360931" y="345678"/>
                    <a:pt x="365149" y="364656"/>
                  </a:cubicBezTo>
                  <a:cubicBezTo>
                    <a:pt x="366554" y="375902"/>
                    <a:pt x="366554" y="387148"/>
                    <a:pt x="365149" y="398394"/>
                  </a:cubicBezTo>
                  <a:cubicBezTo>
                    <a:pt x="362337" y="411749"/>
                    <a:pt x="357417" y="425104"/>
                    <a:pt x="351794" y="437053"/>
                  </a:cubicBezTo>
                  <a:cubicBezTo>
                    <a:pt x="350388" y="437756"/>
                    <a:pt x="348279" y="439161"/>
                    <a:pt x="346171" y="439161"/>
                  </a:cubicBezTo>
                  <a:cubicBezTo>
                    <a:pt x="338439" y="446893"/>
                    <a:pt x="332816" y="456734"/>
                    <a:pt x="324381" y="463762"/>
                  </a:cubicBezTo>
                  <a:cubicBezTo>
                    <a:pt x="311027" y="475009"/>
                    <a:pt x="296266" y="482740"/>
                    <a:pt x="280100" y="488363"/>
                  </a:cubicBezTo>
                  <a:cubicBezTo>
                    <a:pt x="276585" y="489769"/>
                    <a:pt x="272368" y="490472"/>
                    <a:pt x="272368" y="495392"/>
                  </a:cubicBezTo>
                  <a:cubicBezTo>
                    <a:pt x="270259" y="495392"/>
                    <a:pt x="268151" y="495392"/>
                    <a:pt x="266042" y="495392"/>
                  </a:cubicBezTo>
                  <a:cubicBezTo>
                    <a:pt x="260419" y="498204"/>
                    <a:pt x="252687" y="494689"/>
                    <a:pt x="247064" y="498907"/>
                  </a:cubicBezTo>
                  <a:cubicBezTo>
                    <a:pt x="249173" y="501015"/>
                    <a:pt x="250578" y="503124"/>
                    <a:pt x="252687" y="505233"/>
                  </a:cubicBezTo>
                  <a:cubicBezTo>
                    <a:pt x="362337" y="614883"/>
                    <a:pt x="472690" y="725236"/>
                    <a:pt x="582340" y="834886"/>
                  </a:cubicBezTo>
                  <a:cubicBezTo>
                    <a:pt x="585855" y="838400"/>
                    <a:pt x="588666" y="841212"/>
                    <a:pt x="591478" y="844726"/>
                  </a:cubicBezTo>
                  <a:cubicBezTo>
                    <a:pt x="591478" y="848943"/>
                    <a:pt x="592883" y="851052"/>
                    <a:pt x="597804" y="850349"/>
                  </a:cubicBezTo>
                  <a:cubicBezTo>
                    <a:pt x="598507" y="849646"/>
                    <a:pt x="598507" y="848943"/>
                    <a:pt x="597804" y="848240"/>
                  </a:cubicBezTo>
                  <a:cubicBezTo>
                    <a:pt x="597804" y="572710"/>
                    <a:pt x="597804" y="297179"/>
                    <a:pt x="597804" y="21648"/>
                  </a:cubicBezTo>
                  <a:cubicBezTo>
                    <a:pt x="597804" y="561"/>
                    <a:pt x="594289" y="-2953"/>
                    <a:pt x="574608" y="1967"/>
                  </a:cubicBezTo>
                  <a:cubicBezTo>
                    <a:pt x="573906" y="1967"/>
                    <a:pt x="573906" y="1967"/>
                    <a:pt x="573203" y="1967"/>
                  </a:cubicBezTo>
                  <a:cubicBezTo>
                    <a:pt x="572500" y="1967"/>
                    <a:pt x="572500" y="2670"/>
                    <a:pt x="571797" y="2670"/>
                  </a:cubicBezTo>
                  <a:cubicBezTo>
                    <a:pt x="556333" y="1967"/>
                    <a:pt x="540167" y="4076"/>
                    <a:pt x="524704" y="6184"/>
                  </a:cubicBezTo>
                  <a:cubicBezTo>
                    <a:pt x="447386" y="14619"/>
                    <a:pt x="372880" y="32191"/>
                    <a:pt x="299780" y="59604"/>
                  </a:cubicBezTo>
                  <a:cubicBezTo>
                    <a:pt x="219652" y="89828"/>
                    <a:pt x="145146" y="130595"/>
                    <a:pt x="76966" y="182609"/>
                  </a:cubicBezTo>
                  <a:cubicBezTo>
                    <a:pt x="55176" y="198775"/>
                    <a:pt x="34090" y="215644"/>
                    <a:pt x="15112" y="234622"/>
                  </a:cubicBezTo>
                  <a:cubicBezTo>
                    <a:pt x="15112" y="234622"/>
                    <a:pt x="15112" y="234622"/>
                    <a:pt x="15112" y="234622"/>
                  </a:cubicBezTo>
                  <a:cubicBezTo>
                    <a:pt x="11598" y="237434"/>
                    <a:pt x="8083" y="240948"/>
                    <a:pt x="4569" y="243760"/>
                  </a:cubicBezTo>
                  <a:cubicBezTo>
                    <a:pt x="-1757" y="247977"/>
                    <a:pt x="-1054" y="251491"/>
                    <a:pt x="3866" y="256411"/>
                  </a:cubicBezTo>
                  <a:cubicBezTo>
                    <a:pt x="46742" y="298585"/>
                    <a:pt x="90321" y="342163"/>
                    <a:pt x="134602" y="38714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9467AB3-60D9-4CC8-B3F6-317C67720B8A}"/>
                </a:ext>
              </a:extLst>
            </p:cNvPr>
            <p:cNvSpPr/>
            <p:nvPr/>
          </p:nvSpPr>
          <p:spPr>
            <a:xfrm>
              <a:off x="5830930" y="3177929"/>
              <a:ext cx="846281" cy="595410"/>
            </a:xfrm>
            <a:custGeom>
              <a:avLst/>
              <a:gdLst>
                <a:gd name="connsiteX0" fmla="*/ 835027 w 846281"/>
                <a:gd name="connsiteY0" fmla="*/ 243 h 595410"/>
                <a:gd name="connsiteX1" fmla="*/ 835027 w 846281"/>
                <a:gd name="connsiteY1" fmla="*/ 243 h 595410"/>
                <a:gd name="connsiteX2" fmla="*/ 823078 w 846281"/>
                <a:gd name="connsiteY2" fmla="*/ 243 h 595410"/>
                <a:gd name="connsiteX3" fmla="*/ 43579 w 846281"/>
                <a:gd name="connsiteY3" fmla="*/ 243 h 595410"/>
                <a:gd name="connsiteX4" fmla="*/ 31630 w 846281"/>
                <a:gd name="connsiteY4" fmla="*/ 243 h 595410"/>
                <a:gd name="connsiteX5" fmla="*/ 31630 w 846281"/>
                <a:gd name="connsiteY5" fmla="*/ 243 h 595410"/>
                <a:gd name="connsiteX6" fmla="*/ 0 w 846281"/>
                <a:gd name="connsiteY6" fmla="*/ 243 h 595410"/>
                <a:gd name="connsiteX7" fmla="*/ 4920 w 846281"/>
                <a:gd name="connsiteY7" fmla="*/ 6569 h 595410"/>
                <a:gd name="connsiteX8" fmla="*/ 14761 w 846281"/>
                <a:gd name="connsiteY8" fmla="*/ 15706 h 595410"/>
                <a:gd name="connsiteX9" fmla="*/ 273422 w 846281"/>
                <a:gd name="connsiteY9" fmla="*/ 273665 h 595410"/>
                <a:gd name="connsiteX10" fmla="*/ 589720 w 846281"/>
                <a:gd name="connsiteY10" fmla="*/ 590666 h 595410"/>
                <a:gd name="connsiteX11" fmla="*/ 605184 w 846281"/>
                <a:gd name="connsiteY11" fmla="*/ 590666 h 595410"/>
                <a:gd name="connsiteX12" fmla="*/ 653683 w 846281"/>
                <a:gd name="connsiteY12" fmla="*/ 533732 h 595410"/>
                <a:gd name="connsiteX13" fmla="*/ 738732 w 846281"/>
                <a:gd name="connsiteY13" fmla="*/ 405104 h 595410"/>
                <a:gd name="connsiteX14" fmla="*/ 764739 w 846281"/>
                <a:gd name="connsiteY14" fmla="*/ 352388 h 595410"/>
                <a:gd name="connsiteX15" fmla="*/ 833621 w 846281"/>
                <a:gd name="connsiteY15" fmla="*/ 130276 h 595410"/>
                <a:gd name="connsiteX16" fmla="*/ 846273 w 846281"/>
                <a:gd name="connsiteY16" fmla="*/ 12192 h 595410"/>
                <a:gd name="connsiteX17" fmla="*/ 835027 w 846281"/>
                <a:gd name="connsiteY17" fmla="*/ 243 h 595410"/>
                <a:gd name="connsiteX18" fmla="*/ 542627 w 846281"/>
                <a:gd name="connsiteY18" fmla="*/ 263824 h 595410"/>
                <a:gd name="connsiteX19" fmla="*/ 528569 w 846281"/>
                <a:gd name="connsiteY19" fmla="*/ 286317 h 595410"/>
                <a:gd name="connsiteX20" fmla="*/ 480070 w 846281"/>
                <a:gd name="connsiteY20" fmla="*/ 326381 h 595410"/>
                <a:gd name="connsiteX21" fmla="*/ 344414 w 846281"/>
                <a:gd name="connsiteY21" fmla="*/ 295454 h 595410"/>
                <a:gd name="connsiteX22" fmla="*/ 336682 w 846281"/>
                <a:gd name="connsiteY22" fmla="*/ 286317 h 595410"/>
                <a:gd name="connsiteX23" fmla="*/ 347928 w 846281"/>
                <a:gd name="connsiteY23" fmla="*/ 138008 h 595410"/>
                <a:gd name="connsiteX24" fmla="*/ 529272 w 846281"/>
                <a:gd name="connsiteY24" fmla="*/ 152066 h 595410"/>
                <a:gd name="connsiteX25" fmla="*/ 542627 w 846281"/>
                <a:gd name="connsiteY25" fmla="*/ 263824 h 595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281" h="595410">
                  <a:moveTo>
                    <a:pt x="835027" y="243"/>
                  </a:moveTo>
                  <a:cubicBezTo>
                    <a:pt x="835027" y="243"/>
                    <a:pt x="835027" y="243"/>
                    <a:pt x="835027" y="243"/>
                  </a:cubicBezTo>
                  <a:cubicBezTo>
                    <a:pt x="830810" y="243"/>
                    <a:pt x="827296" y="243"/>
                    <a:pt x="823078" y="243"/>
                  </a:cubicBezTo>
                  <a:cubicBezTo>
                    <a:pt x="563011" y="243"/>
                    <a:pt x="303646" y="243"/>
                    <a:pt x="43579" y="243"/>
                  </a:cubicBezTo>
                  <a:cubicBezTo>
                    <a:pt x="39361" y="243"/>
                    <a:pt x="35847" y="243"/>
                    <a:pt x="31630" y="243"/>
                  </a:cubicBezTo>
                  <a:lnTo>
                    <a:pt x="31630" y="243"/>
                  </a:lnTo>
                  <a:cubicBezTo>
                    <a:pt x="21087" y="243"/>
                    <a:pt x="10543" y="243"/>
                    <a:pt x="0" y="243"/>
                  </a:cubicBezTo>
                  <a:cubicBezTo>
                    <a:pt x="1406" y="2351"/>
                    <a:pt x="3514" y="4460"/>
                    <a:pt x="4920" y="6569"/>
                  </a:cubicBezTo>
                  <a:cubicBezTo>
                    <a:pt x="8435" y="9380"/>
                    <a:pt x="11949" y="12192"/>
                    <a:pt x="14761" y="15706"/>
                  </a:cubicBezTo>
                  <a:cubicBezTo>
                    <a:pt x="101215" y="101458"/>
                    <a:pt x="186967" y="187913"/>
                    <a:pt x="273422" y="273665"/>
                  </a:cubicBezTo>
                  <a:cubicBezTo>
                    <a:pt x="378855" y="379097"/>
                    <a:pt x="484288" y="484530"/>
                    <a:pt x="589720" y="590666"/>
                  </a:cubicBezTo>
                  <a:cubicBezTo>
                    <a:pt x="596046" y="596992"/>
                    <a:pt x="598858" y="596992"/>
                    <a:pt x="605184" y="590666"/>
                  </a:cubicBezTo>
                  <a:cubicBezTo>
                    <a:pt x="622053" y="571688"/>
                    <a:pt x="638219" y="553413"/>
                    <a:pt x="653683" y="533732"/>
                  </a:cubicBezTo>
                  <a:cubicBezTo>
                    <a:pt x="685313" y="492965"/>
                    <a:pt x="713428" y="450089"/>
                    <a:pt x="738732" y="405104"/>
                  </a:cubicBezTo>
                  <a:cubicBezTo>
                    <a:pt x="747167" y="387532"/>
                    <a:pt x="756304" y="369960"/>
                    <a:pt x="764739" y="352388"/>
                  </a:cubicBezTo>
                  <a:cubicBezTo>
                    <a:pt x="797071" y="281397"/>
                    <a:pt x="820267" y="207594"/>
                    <a:pt x="833621" y="130276"/>
                  </a:cubicBezTo>
                  <a:cubicBezTo>
                    <a:pt x="840650" y="90915"/>
                    <a:pt x="844868" y="52256"/>
                    <a:pt x="846273" y="12192"/>
                  </a:cubicBezTo>
                  <a:cubicBezTo>
                    <a:pt x="846273" y="-460"/>
                    <a:pt x="846976" y="-460"/>
                    <a:pt x="835027" y="243"/>
                  </a:cubicBezTo>
                  <a:close/>
                  <a:moveTo>
                    <a:pt x="542627" y="263824"/>
                  </a:moveTo>
                  <a:cubicBezTo>
                    <a:pt x="539113" y="271556"/>
                    <a:pt x="534193" y="279288"/>
                    <a:pt x="528569" y="286317"/>
                  </a:cubicBezTo>
                  <a:cubicBezTo>
                    <a:pt x="515215" y="303186"/>
                    <a:pt x="499751" y="317947"/>
                    <a:pt x="480070" y="326381"/>
                  </a:cubicBezTo>
                  <a:cubicBezTo>
                    <a:pt x="431571" y="347468"/>
                    <a:pt x="379558" y="335519"/>
                    <a:pt x="344414" y="295454"/>
                  </a:cubicBezTo>
                  <a:cubicBezTo>
                    <a:pt x="341602" y="292643"/>
                    <a:pt x="339493" y="289831"/>
                    <a:pt x="336682" y="286317"/>
                  </a:cubicBezTo>
                  <a:cubicBezTo>
                    <a:pt x="299429" y="239223"/>
                    <a:pt x="312081" y="174558"/>
                    <a:pt x="347928" y="138008"/>
                  </a:cubicBezTo>
                  <a:cubicBezTo>
                    <a:pt x="396427" y="88103"/>
                    <a:pt x="485693" y="89509"/>
                    <a:pt x="529272" y="152066"/>
                  </a:cubicBezTo>
                  <a:cubicBezTo>
                    <a:pt x="553873" y="187210"/>
                    <a:pt x="559496" y="224463"/>
                    <a:pt x="542627" y="263824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4497277-81CD-4728-A99A-F812FCA66050}"/>
                </a:ext>
              </a:extLst>
            </p:cNvPr>
            <p:cNvSpPr/>
            <p:nvPr/>
          </p:nvSpPr>
          <p:spPr>
            <a:xfrm>
              <a:off x="5149789" y="3214721"/>
              <a:ext cx="598471" cy="842984"/>
            </a:xfrm>
            <a:custGeom>
              <a:avLst/>
              <a:gdLst>
                <a:gd name="connsiteX0" fmla="*/ 594686 w 598471"/>
                <a:gd name="connsiteY0" fmla="*/ 0 h 842984"/>
                <a:gd name="connsiteX1" fmla="*/ 587657 w 598471"/>
                <a:gd name="connsiteY1" fmla="*/ 8435 h 842984"/>
                <a:gd name="connsiteX2" fmla="*/ 580628 w 598471"/>
                <a:gd name="connsiteY2" fmla="*/ 14761 h 842984"/>
                <a:gd name="connsiteX3" fmla="*/ 461840 w 598471"/>
                <a:gd name="connsiteY3" fmla="*/ 133548 h 842984"/>
                <a:gd name="connsiteX4" fmla="*/ 93529 w 598471"/>
                <a:gd name="connsiteY4" fmla="*/ 501157 h 842984"/>
                <a:gd name="connsiteX5" fmla="*/ 15508 w 598471"/>
                <a:gd name="connsiteY5" fmla="*/ 579177 h 842984"/>
                <a:gd name="connsiteX6" fmla="*/ 15508 w 598471"/>
                <a:gd name="connsiteY6" fmla="*/ 579177 h 842984"/>
                <a:gd name="connsiteX7" fmla="*/ 9183 w 598471"/>
                <a:gd name="connsiteY7" fmla="*/ 584097 h 842984"/>
                <a:gd name="connsiteX8" fmla="*/ 45 w 598471"/>
                <a:gd name="connsiteY8" fmla="*/ 597452 h 842984"/>
                <a:gd name="connsiteX9" fmla="*/ 2857 w 598471"/>
                <a:gd name="connsiteY9" fmla="*/ 601669 h 842984"/>
                <a:gd name="connsiteX10" fmla="*/ 55573 w 598471"/>
                <a:gd name="connsiteY10" fmla="*/ 648763 h 842984"/>
                <a:gd name="connsiteX11" fmla="*/ 75957 w 598471"/>
                <a:gd name="connsiteY11" fmla="*/ 662118 h 842984"/>
                <a:gd name="connsiteX12" fmla="*/ 80877 w 598471"/>
                <a:gd name="connsiteY12" fmla="*/ 665632 h 842984"/>
                <a:gd name="connsiteX13" fmla="*/ 297365 w 598471"/>
                <a:gd name="connsiteY13" fmla="*/ 784419 h 842984"/>
                <a:gd name="connsiteX14" fmla="*/ 582034 w 598471"/>
                <a:gd name="connsiteY14" fmla="*/ 842759 h 842984"/>
                <a:gd name="connsiteX15" fmla="*/ 597497 w 598471"/>
                <a:gd name="connsiteY15" fmla="*/ 827998 h 842984"/>
                <a:gd name="connsiteX16" fmla="*/ 597497 w 598471"/>
                <a:gd name="connsiteY16" fmla="*/ 44282 h 842984"/>
                <a:gd name="connsiteX17" fmla="*/ 597497 w 598471"/>
                <a:gd name="connsiteY17" fmla="*/ 7029 h 842984"/>
                <a:gd name="connsiteX18" fmla="*/ 594686 w 598471"/>
                <a:gd name="connsiteY18" fmla="*/ 0 h 842984"/>
                <a:gd name="connsiteX19" fmla="*/ 449188 w 598471"/>
                <a:gd name="connsiteY19" fmla="*/ 625568 h 842984"/>
                <a:gd name="connsiteX20" fmla="*/ 373277 w 598471"/>
                <a:gd name="connsiteY20" fmla="*/ 679690 h 842984"/>
                <a:gd name="connsiteX21" fmla="*/ 258707 w 598471"/>
                <a:gd name="connsiteY21" fmla="*/ 637517 h 842984"/>
                <a:gd name="connsiteX22" fmla="*/ 254489 w 598471"/>
                <a:gd name="connsiteY22" fmla="*/ 632596 h 842984"/>
                <a:gd name="connsiteX23" fmla="*/ 254489 w 598471"/>
                <a:gd name="connsiteY23" fmla="*/ 496237 h 842984"/>
                <a:gd name="connsiteX24" fmla="*/ 352893 w 598471"/>
                <a:gd name="connsiteY24" fmla="*/ 447738 h 842984"/>
                <a:gd name="connsiteX25" fmla="*/ 468166 w 598471"/>
                <a:gd name="connsiteY25" fmla="*/ 547547 h 842984"/>
                <a:gd name="connsiteX26" fmla="*/ 449188 w 598471"/>
                <a:gd name="connsiteY26" fmla="*/ 625568 h 84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98471" h="842984">
                  <a:moveTo>
                    <a:pt x="594686" y="0"/>
                  </a:moveTo>
                  <a:cubicBezTo>
                    <a:pt x="592577" y="2812"/>
                    <a:pt x="589765" y="5623"/>
                    <a:pt x="587657" y="8435"/>
                  </a:cubicBezTo>
                  <a:cubicBezTo>
                    <a:pt x="585548" y="10543"/>
                    <a:pt x="582737" y="12652"/>
                    <a:pt x="580628" y="14761"/>
                  </a:cubicBezTo>
                  <a:cubicBezTo>
                    <a:pt x="541266" y="54122"/>
                    <a:pt x="501202" y="94187"/>
                    <a:pt x="461840" y="133548"/>
                  </a:cubicBezTo>
                  <a:cubicBezTo>
                    <a:pt x="338836" y="255850"/>
                    <a:pt x="216534" y="378855"/>
                    <a:pt x="93529" y="501157"/>
                  </a:cubicBezTo>
                  <a:cubicBezTo>
                    <a:pt x="67522" y="527164"/>
                    <a:pt x="41515" y="553170"/>
                    <a:pt x="15508" y="579177"/>
                  </a:cubicBezTo>
                  <a:lnTo>
                    <a:pt x="15508" y="579177"/>
                  </a:lnTo>
                  <a:cubicBezTo>
                    <a:pt x="13400" y="580583"/>
                    <a:pt x="11291" y="582692"/>
                    <a:pt x="9183" y="584097"/>
                  </a:cubicBezTo>
                  <a:cubicBezTo>
                    <a:pt x="7074" y="589018"/>
                    <a:pt x="-658" y="590423"/>
                    <a:pt x="45" y="597452"/>
                  </a:cubicBezTo>
                  <a:cubicBezTo>
                    <a:pt x="748" y="598858"/>
                    <a:pt x="2154" y="600264"/>
                    <a:pt x="2857" y="601669"/>
                  </a:cubicBezTo>
                  <a:cubicBezTo>
                    <a:pt x="19726" y="618539"/>
                    <a:pt x="35189" y="636111"/>
                    <a:pt x="55573" y="648763"/>
                  </a:cubicBezTo>
                  <a:cubicBezTo>
                    <a:pt x="62602" y="652980"/>
                    <a:pt x="66819" y="660712"/>
                    <a:pt x="75957" y="662118"/>
                  </a:cubicBezTo>
                  <a:cubicBezTo>
                    <a:pt x="77362" y="662820"/>
                    <a:pt x="79471" y="664226"/>
                    <a:pt x="80877" y="665632"/>
                  </a:cubicBezTo>
                  <a:cubicBezTo>
                    <a:pt x="147651" y="714834"/>
                    <a:pt x="220048" y="754898"/>
                    <a:pt x="297365" y="784419"/>
                  </a:cubicBezTo>
                  <a:cubicBezTo>
                    <a:pt x="388740" y="819564"/>
                    <a:pt x="483630" y="839245"/>
                    <a:pt x="582034" y="842759"/>
                  </a:cubicBezTo>
                  <a:cubicBezTo>
                    <a:pt x="597497" y="843462"/>
                    <a:pt x="597497" y="843462"/>
                    <a:pt x="597497" y="827998"/>
                  </a:cubicBezTo>
                  <a:cubicBezTo>
                    <a:pt x="597497" y="566525"/>
                    <a:pt x="597497" y="305755"/>
                    <a:pt x="597497" y="44282"/>
                  </a:cubicBezTo>
                  <a:cubicBezTo>
                    <a:pt x="597497" y="31630"/>
                    <a:pt x="597497" y="19681"/>
                    <a:pt x="597497" y="7029"/>
                  </a:cubicBezTo>
                  <a:cubicBezTo>
                    <a:pt x="598200" y="4217"/>
                    <a:pt x="600309" y="0"/>
                    <a:pt x="594686" y="0"/>
                  </a:cubicBezTo>
                  <a:close/>
                  <a:moveTo>
                    <a:pt x="449188" y="625568"/>
                  </a:moveTo>
                  <a:cubicBezTo>
                    <a:pt x="430913" y="653683"/>
                    <a:pt x="406312" y="673364"/>
                    <a:pt x="373277" y="679690"/>
                  </a:cubicBezTo>
                  <a:cubicBezTo>
                    <a:pt x="326886" y="688124"/>
                    <a:pt x="288931" y="674067"/>
                    <a:pt x="258707" y="637517"/>
                  </a:cubicBezTo>
                  <a:cubicBezTo>
                    <a:pt x="257301" y="636111"/>
                    <a:pt x="255895" y="634002"/>
                    <a:pt x="254489" y="632596"/>
                  </a:cubicBezTo>
                  <a:cubicBezTo>
                    <a:pt x="221454" y="591829"/>
                    <a:pt x="224968" y="535598"/>
                    <a:pt x="254489" y="496237"/>
                  </a:cubicBezTo>
                  <a:cubicBezTo>
                    <a:pt x="279090" y="463904"/>
                    <a:pt x="312126" y="447738"/>
                    <a:pt x="352893" y="447738"/>
                  </a:cubicBezTo>
                  <a:cubicBezTo>
                    <a:pt x="409124" y="448441"/>
                    <a:pt x="459029" y="492019"/>
                    <a:pt x="468166" y="547547"/>
                  </a:cubicBezTo>
                  <a:cubicBezTo>
                    <a:pt x="472384" y="576366"/>
                    <a:pt x="466761" y="602372"/>
                    <a:pt x="449188" y="625568"/>
                  </a:cubicBezTo>
                  <a:close/>
                </a:path>
              </a:pathLst>
            </a:custGeom>
            <a:grpFill/>
            <a:ln w="70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71B208-D349-4732-A22B-EDB0CCBA99CB}"/>
              </a:ext>
            </a:extLst>
          </p:cNvPr>
          <p:cNvSpPr/>
          <p:nvPr/>
        </p:nvSpPr>
        <p:spPr>
          <a:xfrm>
            <a:off x="4341566" y="3467232"/>
            <a:ext cx="1252329" cy="1143373"/>
          </a:xfrm>
          <a:custGeom>
            <a:avLst/>
            <a:gdLst>
              <a:gd name="connsiteX0" fmla="*/ 49489 w 3036352"/>
              <a:gd name="connsiteY0" fmla="*/ 2013693 h 2772180"/>
              <a:gd name="connsiteX1" fmla="*/ 110327 w 3036352"/>
              <a:gd name="connsiteY1" fmla="*/ 2023456 h 2772180"/>
              <a:gd name="connsiteX2" fmla="*/ 164871 w 3036352"/>
              <a:gd name="connsiteY2" fmla="*/ 2037091 h 2772180"/>
              <a:gd name="connsiteX3" fmla="*/ 2284607 w 3036352"/>
              <a:gd name="connsiteY3" fmla="*/ 2462278 h 2772180"/>
              <a:gd name="connsiteX4" fmla="*/ 2573436 w 3036352"/>
              <a:gd name="connsiteY4" fmla="*/ 2653178 h 2772180"/>
              <a:gd name="connsiteX5" fmla="*/ 2578394 w 3036352"/>
              <a:gd name="connsiteY5" fmla="*/ 2656896 h 2772180"/>
              <a:gd name="connsiteX6" fmla="*/ 2647812 w 3036352"/>
              <a:gd name="connsiteY6" fmla="*/ 2772180 h 2772180"/>
              <a:gd name="connsiteX7" fmla="*/ 2471788 w 3036352"/>
              <a:gd name="connsiteY7" fmla="*/ 2728794 h 2772180"/>
              <a:gd name="connsiteX8" fmla="*/ 151234 w 3036352"/>
              <a:gd name="connsiteY8" fmla="*/ 2127583 h 2772180"/>
              <a:gd name="connsiteX9" fmla="*/ 58263 w 3036352"/>
              <a:gd name="connsiteY9" fmla="*/ 2061883 h 2772180"/>
              <a:gd name="connsiteX10" fmla="*/ 27273 w 3036352"/>
              <a:gd name="connsiteY10" fmla="*/ 2017257 h 2772180"/>
              <a:gd name="connsiteX11" fmla="*/ 49489 w 3036352"/>
              <a:gd name="connsiteY11" fmla="*/ 2013693 h 2772180"/>
              <a:gd name="connsiteX12" fmla="*/ 1540839 w 3036352"/>
              <a:gd name="connsiteY12" fmla="*/ 1665208 h 2772180"/>
              <a:gd name="connsiteX13" fmla="*/ 1579266 w 3036352"/>
              <a:gd name="connsiteY13" fmla="*/ 1693720 h 2772180"/>
              <a:gd name="connsiteX14" fmla="*/ 1547037 w 3036352"/>
              <a:gd name="connsiteY14" fmla="*/ 1730908 h 2772180"/>
              <a:gd name="connsiteX15" fmla="*/ 1509848 w 3036352"/>
              <a:gd name="connsiteY15" fmla="*/ 1703636 h 2772180"/>
              <a:gd name="connsiteX16" fmla="*/ 1540839 w 3036352"/>
              <a:gd name="connsiteY16" fmla="*/ 1665208 h 2772180"/>
              <a:gd name="connsiteX17" fmla="*/ 2040402 w 3036352"/>
              <a:gd name="connsiteY17" fmla="*/ 1418526 h 2772180"/>
              <a:gd name="connsiteX18" fmla="*/ 2078829 w 3036352"/>
              <a:gd name="connsiteY18" fmla="*/ 1447037 h 2772180"/>
              <a:gd name="connsiteX19" fmla="*/ 2039162 w 3036352"/>
              <a:gd name="connsiteY19" fmla="*/ 1489185 h 2772180"/>
              <a:gd name="connsiteX20" fmla="*/ 2003214 w 3036352"/>
              <a:gd name="connsiteY20" fmla="*/ 1458194 h 2772180"/>
              <a:gd name="connsiteX21" fmla="*/ 2040402 w 3036352"/>
              <a:gd name="connsiteY21" fmla="*/ 1418526 h 2772180"/>
              <a:gd name="connsiteX22" fmla="*/ 1285111 w 3036352"/>
              <a:gd name="connsiteY22" fmla="*/ 1375585 h 2772180"/>
              <a:gd name="connsiteX23" fmla="*/ 1299115 w 3036352"/>
              <a:gd name="connsiteY23" fmla="*/ 1378858 h 2772180"/>
              <a:gd name="connsiteX24" fmla="*/ 1284239 w 3036352"/>
              <a:gd name="connsiteY24" fmla="*/ 1422245 h 2772180"/>
              <a:gd name="connsiteX25" fmla="*/ 1250770 w 3036352"/>
              <a:gd name="connsiteY25" fmla="*/ 1392495 h 2772180"/>
              <a:gd name="connsiteX26" fmla="*/ 1285111 w 3036352"/>
              <a:gd name="connsiteY26" fmla="*/ 1375585 h 2772180"/>
              <a:gd name="connsiteX27" fmla="*/ 1761490 w 3036352"/>
              <a:gd name="connsiteY27" fmla="*/ 1310680 h 2772180"/>
              <a:gd name="connsiteX28" fmla="*/ 1785043 w 3036352"/>
              <a:gd name="connsiteY28" fmla="*/ 1329273 h 2772180"/>
              <a:gd name="connsiteX29" fmla="*/ 1755292 w 3036352"/>
              <a:gd name="connsiteY29" fmla="*/ 1355306 h 2772180"/>
              <a:gd name="connsiteX30" fmla="*/ 1735459 w 3036352"/>
              <a:gd name="connsiteY30" fmla="*/ 1336712 h 2772180"/>
              <a:gd name="connsiteX31" fmla="*/ 1761490 w 3036352"/>
              <a:gd name="connsiteY31" fmla="*/ 1310680 h 2772180"/>
              <a:gd name="connsiteX32" fmla="*/ 866490 w 3036352"/>
              <a:gd name="connsiteY32" fmla="*/ 1267294 h 2772180"/>
              <a:gd name="connsiteX33" fmla="*/ 901199 w 3036352"/>
              <a:gd name="connsiteY33" fmla="*/ 1300764 h 2772180"/>
              <a:gd name="connsiteX34" fmla="*/ 859053 w 3036352"/>
              <a:gd name="connsiteY34" fmla="*/ 1336712 h 2772180"/>
              <a:gd name="connsiteX35" fmla="*/ 828061 w 3036352"/>
              <a:gd name="connsiteY35" fmla="*/ 1299524 h 2772180"/>
              <a:gd name="connsiteX36" fmla="*/ 866490 w 3036352"/>
              <a:gd name="connsiteY36" fmla="*/ 1267294 h 2772180"/>
              <a:gd name="connsiteX37" fmla="*/ 1059869 w 3036352"/>
              <a:gd name="connsiteY37" fmla="*/ 1235063 h 2772180"/>
              <a:gd name="connsiteX38" fmla="*/ 1078465 w 3036352"/>
              <a:gd name="connsiteY38" fmla="*/ 1259855 h 2772180"/>
              <a:gd name="connsiteX39" fmla="*/ 1048713 w 3036352"/>
              <a:gd name="connsiteY39" fmla="*/ 1280928 h 2772180"/>
              <a:gd name="connsiteX40" fmla="*/ 1031358 w 3036352"/>
              <a:gd name="connsiteY40" fmla="*/ 1261094 h 2772180"/>
              <a:gd name="connsiteX41" fmla="*/ 1059869 w 3036352"/>
              <a:gd name="connsiteY41" fmla="*/ 1235063 h 2772180"/>
              <a:gd name="connsiteX42" fmla="*/ 1503650 w 3036352"/>
              <a:gd name="connsiteY42" fmla="*/ 1220189 h 2772180"/>
              <a:gd name="connsiteX43" fmla="*/ 1280520 w 3036352"/>
              <a:gd name="connsiteY43" fmla="*/ 1837515 h 2772180"/>
              <a:gd name="connsiteX44" fmla="*/ 1307792 w 3036352"/>
              <a:gd name="connsiteY44" fmla="*/ 1879662 h 2772180"/>
              <a:gd name="connsiteX45" fmla="*/ 1790000 w 3036352"/>
              <a:gd name="connsiteY45" fmla="*/ 1811484 h 2772180"/>
              <a:gd name="connsiteX46" fmla="*/ 1803636 w 3036352"/>
              <a:gd name="connsiteY46" fmla="*/ 1751981 h 2772180"/>
              <a:gd name="connsiteX47" fmla="*/ 1533401 w 3036352"/>
              <a:gd name="connsiteY47" fmla="*/ 1252419 h 2772180"/>
              <a:gd name="connsiteX48" fmla="*/ 1503650 w 3036352"/>
              <a:gd name="connsiteY48" fmla="*/ 1220189 h 2772180"/>
              <a:gd name="connsiteX49" fmla="*/ 1470181 w 3036352"/>
              <a:gd name="connsiteY49" fmla="*/ 1199116 h 2772180"/>
              <a:gd name="connsiteX50" fmla="*/ 1421835 w 3036352"/>
              <a:gd name="connsiteY50" fmla="*/ 1222669 h 2772180"/>
              <a:gd name="connsiteX51" fmla="*/ 864011 w 3036352"/>
              <a:gd name="connsiteY51" fmla="*/ 1523894 h 2772180"/>
              <a:gd name="connsiteX52" fmla="*/ 852854 w 3036352"/>
              <a:gd name="connsiteY52" fmla="*/ 1604469 h 2772180"/>
              <a:gd name="connsiteX53" fmla="*/ 1202425 w 3036352"/>
              <a:gd name="connsiteY53" fmla="*/ 1853631 h 2772180"/>
              <a:gd name="connsiteX54" fmla="*/ 1242093 w 3036352"/>
              <a:gd name="connsiteY54" fmla="*/ 1833797 h 2772180"/>
              <a:gd name="connsiteX55" fmla="*/ 1428035 w 3036352"/>
              <a:gd name="connsiteY55" fmla="*/ 1305722 h 2772180"/>
              <a:gd name="connsiteX56" fmla="*/ 1470181 w 3036352"/>
              <a:gd name="connsiteY56" fmla="*/ 1199116 h 2772180"/>
              <a:gd name="connsiteX57" fmla="*/ 1544556 w 3036352"/>
              <a:gd name="connsiteY57" fmla="*/ 1187958 h 2772180"/>
              <a:gd name="connsiteX58" fmla="*/ 1844541 w 3036352"/>
              <a:gd name="connsiteY58" fmla="*/ 1744544 h 2772180"/>
              <a:gd name="connsiteX59" fmla="*/ 1886688 w 3036352"/>
              <a:gd name="connsiteY59" fmla="*/ 1758180 h 2772180"/>
              <a:gd name="connsiteX60" fmla="*/ 2220144 w 3036352"/>
              <a:gd name="connsiteY60" fmla="*/ 1378858 h 2772180"/>
              <a:gd name="connsiteX61" fmla="*/ 2196591 w 3036352"/>
              <a:gd name="connsiteY61" fmla="*/ 1341670 h 2772180"/>
              <a:gd name="connsiteX62" fmla="*/ 1782561 w 3036352"/>
              <a:gd name="connsiteY62" fmla="*/ 1243741 h 2772180"/>
              <a:gd name="connsiteX63" fmla="*/ 1544556 w 3036352"/>
              <a:gd name="connsiteY63" fmla="*/ 1187958 h 2772180"/>
              <a:gd name="connsiteX64" fmla="*/ 2139571 w 3036352"/>
              <a:gd name="connsiteY64" fmla="*/ 1096227 h 2772180"/>
              <a:gd name="connsiteX65" fmla="*/ 2177998 w 3036352"/>
              <a:gd name="connsiteY65" fmla="*/ 1124738 h 2772180"/>
              <a:gd name="connsiteX66" fmla="*/ 2138331 w 3036352"/>
              <a:gd name="connsiteY66" fmla="*/ 1166885 h 2772180"/>
              <a:gd name="connsiteX67" fmla="*/ 2102383 w 3036352"/>
              <a:gd name="connsiteY67" fmla="*/ 1135895 h 2772180"/>
              <a:gd name="connsiteX68" fmla="*/ 2139571 w 3036352"/>
              <a:gd name="connsiteY68" fmla="*/ 1096227 h 2772180"/>
              <a:gd name="connsiteX69" fmla="*/ 1946192 w 3036352"/>
              <a:gd name="connsiteY69" fmla="*/ 1033007 h 2772180"/>
              <a:gd name="connsiteX70" fmla="*/ 1964787 w 3036352"/>
              <a:gd name="connsiteY70" fmla="*/ 1057800 h 2772180"/>
              <a:gd name="connsiteX71" fmla="*/ 1935036 w 3036352"/>
              <a:gd name="connsiteY71" fmla="*/ 1078873 h 2772180"/>
              <a:gd name="connsiteX72" fmla="*/ 1917680 w 3036352"/>
              <a:gd name="connsiteY72" fmla="*/ 1059040 h 2772180"/>
              <a:gd name="connsiteX73" fmla="*/ 1946192 w 3036352"/>
              <a:gd name="connsiteY73" fmla="*/ 1033007 h 2772180"/>
              <a:gd name="connsiteX74" fmla="*/ 789013 w 3036352"/>
              <a:gd name="connsiteY74" fmla="*/ 1007402 h 2772180"/>
              <a:gd name="connsiteX75" fmla="*/ 749966 w 3036352"/>
              <a:gd name="connsiteY75" fmla="*/ 1045404 h 2772180"/>
              <a:gd name="connsiteX76" fmla="*/ 777237 w 3036352"/>
              <a:gd name="connsiteY76" fmla="*/ 1480508 h 2772180"/>
              <a:gd name="connsiteX77" fmla="*/ 821863 w 3036352"/>
              <a:gd name="connsiteY77" fmla="*/ 1506539 h 2772180"/>
              <a:gd name="connsiteX78" fmla="*/ 1451587 w 3036352"/>
              <a:gd name="connsiteY78" fmla="*/ 1165646 h 2772180"/>
              <a:gd name="connsiteX79" fmla="*/ 810706 w 3036352"/>
              <a:gd name="connsiteY79" fmla="*/ 1010694 h 2772180"/>
              <a:gd name="connsiteX80" fmla="*/ 789013 w 3036352"/>
              <a:gd name="connsiteY80" fmla="*/ 1007402 h 2772180"/>
              <a:gd name="connsiteX81" fmla="*/ 965659 w 3036352"/>
              <a:gd name="connsiteY81" fmla="*/ 863180 h 2772180"/>
              <a:gd name="connsiteX82" fmla="*/ 990451 w 3036352"/>
              <a:gd name="connsiteY82" fmla="*/ 892931 h 2772180"/>
              <a:gd name="connsiteX83" fmla="*/ 954503 w 3036352"/>
              <a:gd name="connsiteY83" fmla="*/ 917724 h 2772180"/>
              <a:gd name="connsiteX84" fmla="*/ 932191 w 3036352"/>
              <a:gd name="connsiteY84" fmla="*/ 892931 h 2772180"/>
              <a:gd name="connsiteX85" fmla="*/ 965659 w 3036352"/>
              <a:gd name="connsiteY85" fmla="*/ 863180 h 2772180"/>
              <a:gd name="connsiteX86" fmla="*/ 2210143 w 3036352"/>
              <a:gd name="connsiteY86" fmla="*/ 806334 h 2772180"/>
              <a:gd name="connsiteX87" fmla="*/ 2191188 w 3036352"/>
              <a:gd name="connsiteY87" fmla="*/ 807516 h 2772180"/>
              <a:gd name="connsiteX88" fmla="*/ 2156925 w 3036352"/>
              <a:gd name="connsiteY88" fmla="*/ 823514 h 2772180"/>
              <a:gd name="connsiteX89" fmla="*/ 1783802 w 3036352"/>
              <a:gd name="connsiteY89" fmla="*/ 1026811 h 2772180"/>
              <a:gd name="connsiteX90" fmla="*/ 1555713 w 3036352"/>
              <a:gd name="connsiteY90" fmla="*/ 1150772 h 2772180"/>
              <a:gd name="connsiteX91" fmla="*/ 1659840 w 3036352"/>
              <a:gd name="connsiteY91" fmla="*/ 1169365 h 2772180"/>
              <a:gd name="connsiteX92" fmla="*/ 2216426 w 3036352"/>
              <a:gd name="connsiteY92" fmla="*/ 1305723 h 2772180"/>
              <a:gd name="connsiteX93" fmla="*/ 2257333 w 3036352"/>
              <a:gd name="connsiteY93" fmla="*/ 1277211 h 2772180"/>
              <a:gd name="connsiteX94" fmla="*/ 2241219 w 3036352"/>
              <a:gd name="connsiteY94" fmla="*/ 859462 h 2772180"/>
              <a:gd name="connsiteX95" fmla="*/ 2210143 w 3036352"/>
              <a:gd name="connsiteY95" fmla="*/ 806334 h 2772180"/>
              <a:gd name="connsiteX96" fmla="*/ 1379690 w 3036352"/>
              <a:gd name="connsiteY96" fmla="*/ 574352 h 2772180"/>
              <a:gd name="connsiteX97" fmla="*/ 1404482 w 3036352"/>
              <a:gd name="connsiteY97" fmla="*/ 594185 h 2772180"/>
              <a:gd name="connsiteX98" fmla="*/ 1380929 w 3036352"/>
              <a:gd name="connsiteY98" fmla="*/ 617737 h 2772180"/>
              <a:gd name="connsiteX99" fmla="*/ 1359856 w 3036352"/>
              <a:gd name="connsiteY99" fmla="*/ 600382 h 2772180"/>
              <a:gd name="connsiteX100" fmla="*/ 1379690 w 3036352"/>
              <a:gd name="connsiteY100" fmla="*/ 574352 h 2772180"/>
              <a:gd name="connsiteX101" fmla="*/ 1136164 w 3036352"/>
              <a:gd name="connsiteY101" fmla="*/ 551032 h 2772180"/>
              <a:gd name="connsiteX102" fmla="*/ 1118132 w 3036352"/>
              <a:gd name="connsiteY102" fmla="*/ 559476 h 2772180"/>
              <a:gd name="connsiteX103" fmla="*/ 789634 w 3036352"/>
              <a:gd name="connsiteY103" fmla="*/ 935079 h 2772180"/>
              <a:gd name="connsiteX104" fmla="*/ 806988 w 3036352"/>
              <a:gd name="connsiteY104" fmla="*/ 972268 h 2772180"/>
              <a:gd name="connsiteX105" fmla="*/ 992929 w 3036352"/>
              <a:gd name="connsiteY105" fmla="*/ 1015654 h 2772180"/>
              <a:gd name="connsiteX106" fmla="*/ 1465223 w 3036352"/>
              <a:gd name="connsiteY106" fmla="*/ 1127218 h 2772180"/>
              <a:gd name="connsiteX107" fmla="*/ 1167716 w 3036352"/>
              <a:gd name="connsiteY107" fmla="*/ 576831 h 2772180"/>
              <a:gd name="connsiteX108" fmla="*/ 1136164 w 3036352"/>
              <a:gd name="connsiteY108" fmla="*/ 551032 h 2772180"/>
              <a:gd name="connsiteX109" fmla="*/ 1961066 w 3036352"/>
              <a:gd name="connsiteY109" fmla="*/ 487579 h 2772180"/>
              <a:gd name="connsiteX110" fmla="*/ 1988337 w 3036352"/>
              <a:gd name="connsiteY110" fmla="*/ 506172 h 2772180"/>
              <a:gd name="connsiteX111" fmla="*/ 1964786 w 3036352"/>
              <a:gd name="connsiteY111" fmla="*/ 529726 h 2772180"/>
              <a:gd name="connsiteX112" fmla="*/ 1942473 w 3036352"/>
              <a:gd name="connsiteY112" fmla="*/ 507413 h 2772180"/>
              <a:gd name="connsiteX113" fmla="*/ 1961066 w 3036352"/>
              <a:gd name="connsiteY113" fmla="*/ 487579 h 2772180"/>
              <a:gd name="connsiteX114" fmla="*/ 1575993 w 3036352"/>
              <a:gd name="connsiteY114" fmla="*/ 424223 h 2772180"/>
              <a:gd name="connsiteX115" fmla="*/ 1213581 w 3036352"/>
              <a:gd name="connsiteY115" fmla="*/ 504934 h 2772180"/>
              <a:gd name="connsiteX116" fmla="*/ 1206143 w 3036352"/>
              <a:gd name="connsiteY116" fmla="*/ 561955 h 2772180"/>
              <a:gd name="connsiteX117" fmla="*/ 1477619 w 3036352"/>
              <a:gd name="connsiteY117" fmla="*/ 1062759 h 2772180"/>
              <a:gd name="connsiteX118" fmla="*/ 1506129 w 3036352"/>
              <a:gd name="connsiteY118" fmla="*/ 1094989 h 2772180"/>
              <a:gd name="connsiteX119" fmla="*/ 1729258 w 3036352"/>
              <a:gd name="connsiteY119" fmla="*/ 476422 h 2772180"/>
              <a:gd name="connsiteX120" fmla="*/ 1701987 w 3036352"/>
              <a:gd name="connsiteY120" fmla="*/ 434275 h 2772180"/>
              <a:gd name="connsiteX121" fmla="*/ 1575993 w 3036352"/>
              <a:gd name="connsiteY121" fmla="*/ 424223 h 2772180"/>
              <a:gd name="connsiteX122" fmla="*/ 1906213 w 3036352"/>
              <a:gd name="connsiteY122" fmla="*/ 329606 h 2772180"/>
              <a:gd name="connsiteX123" fmla="*/ 1875533 w 3036352"/>
              <a:gd name="connsiteY123" fmla="*/ 362378 h 2772180"/>
              <a:gd name="connsiteX124" fmla="*/ 1823469 w 3036352"/>
              <a:gd name="connsiteY124" fmla="*/ 507413 h 2772180"/>
              <a:gd name="connsiteX125" fmla="*/ 1651162 w 3036352"/>
              <a:gd name="connsiteY125" fmla="*/ 988382 h 2772180"/>
              <a:gd name="connsiteX126" fmla="*/ 2279645 w 3036352"/>
              <a:gd name="connsiteY126" fmla="*/ 648729 h 2772180"/>
              <a:gd name="connsiteX127" fmla="*/ 2284605 w 3036352"/>
              <a:gd name="connsiteY127" fmla="*/ 596665 h 2772180"/>
              <a:gd name="connsiteX128" fmla="*/ 1927597 w 3036352"/>
              <a:gd name="connsiteY128" fmla="*/ 333867 h 2772180"/>
              <a:gd name="connsiteX129" fmla="*/ 1906213 w 3036352"/>
              <a:gd name="connsiteY129" fmla="*/ 329606 h 2772180"/>
              <a:gd name="connsiteX130" fmla="*/ 2960193 w 3036352"/>
              <a:gd name="connsiteY130" fmla="*/ 32641 h 2772180"/>
              <a:gd name="connsiteX131" fmla="*/ 3020935 w 3036352"/>
              <a:gd name="connsiteY131" fmla="*/ 333867 h 2772180"/>
              <a:gd name="connsiteX132" fmla="*/ 3011017 w 3036352"/>
              <a:gd name="connsiteY132" fmla="*/ 425599 h 2772180"/>
              <a:gd name="connsiteX133" fmla="*/ 2937880 w 3036352"/>
              <a:gd name="connsiteY133" fmla="*/ 907807 h 2772180"/>
              <a:gd name="connsiteX134" fmla="*/ 2770533 w 3036352"/>
              <a:gd name="connsiteY134" fmla="*/ 2087915 h 2772180"/>
              <a:gd name="connsiteX135" fmla="*/ 2675082 w 3036352"/>
              <a:gd name="connsiteY135" fmla="*/ 2756065 h 2772180"/>
              <a:gd name="connsiteX136" fmla="*/ 2590789 w 3036352"/>
              <a:gd name="connsiteY136" fmla="*/ 2642022 h 2772180"/>
              <a:gd name="connsiteX137" fmla="*/ 2527569 w 3036352"/>
              <a:gd name="connsiteY137" fmla="*/ 2544092 h 2772180"/>
              <a:gd name="connsiteX138" fmla="*/ 2502777 w 3036352"/>
              <a:gd name="connsiteY138" fmla="*/ 2431288 h 2772180"/>
              <a:gd name="connsiteX139" fmla="*/ 2746980 w 3036352"/>
              <a:gd name="connsiteY139" fmla="*/ 1150770 h 2772180"/>
              <a:gd name="connsiteX140" fmla="*/ 2863503 w 3036352"/>
              <a:gd name="connsiteY140" fmla="*/ 513610 h 2772180"/>
              <a:gd name="connsiteX141" fmla="*/ 2949037 w 3036352"/>
              <a:gd name="connsiteY141" fmla="*/ 84706 h 2772180"/>
              <a:gd name="connsiteX142" fmla="*/ 2960193 w 3036352"/>
              <a:gd name="connsiteY142" fmla="*/ 32641 h 2772180"/>
              <a:gd name="connsiteX143" fmla="*/ 2877140 w 3036352"/>
              <a:gd name="connsiteY143" fmla="*/ 411 h 2772180"/>
              <a:gd name="connsiteX144" fmla="*/ 2926724 w 3036352"/>
              <a:gd name="connsiteY144" fmla="*/ 58674 h 2772180"/>
              <a:gd name="connsiteX145" fmla="*/ 2844909 w 3036352"/>
              <a:gd name="connsiteY145" fmla="*/ 483860 h 2772180"/>
              <a:gd name="connsiteX146" fmla="*/ 2725906 w 3036352"/>
              <a:gd name="connsiteY146" fmla="*/ 1094988 h 2772180"/>
              <a:gd name="connsiteX147" fmla="*/ 2469307 w 3036352"/>
              <a:gd name="connsiteY147" fmla="*/ 2417651 h 2772180"/>
              <a:gd name="connsiteX148" fmla="*/ 2417243 w 3036352"/>
              <a:gd name="connsiteY148" fmla="*/ 2452361 h 2772180"/>
              <a:gd name="connsiteX149" fmla="*/ 2253614 w 3036352"/>
              <a:gd name="connsiteY149" fmla="*/ 2420130 h 2772180"/>
              <a:gd name="connsiteX150" fmla="*/ 616088 w 3036352"/>
              <a:gd name="connsiteY150" fmla="*/ 2101551 h 2772180"/>
              <a:gd name="connsiteX151" fmla="*/ 123961 w 3036352"/>
              <a:gd name="connsiteY151" fmla="*/ 2011060 h 2772180"/>
              <a:gd name="connsiteX152" fmla="*/ 0 w 3036352"/>
              <a:gd name="connsiteY152" fmla="*/ 1980069 h 2772180"/>
              <a:gd name="connsiteX153" fmla="*/ 184703 w 3036352"/>
              <a:gd name="connsiteY153" fmla="*/ 1491662 h 2772180"/>
              <a:gd name="connsiteX154" fmla="*/ 690464 w 3036352"/>
              <a:gd name="connsiteY154" fmla="*/ 156603 h 2772180"/>
              <a:gd name="connsiteX155" fmla="*/ 778476 w 3036352"/>
              <a:gd name="connsiteY155" fmla="*/ 93383 h 2772180"/>
              <a:gd name="connsiteX156" fmla="*/ 1713144 w 3036352"/>
              <a:gd name="connsiteY156" fmla="*/ 52475 h 2772180"/>
              <a:gd name="connsiteX157" fmla="*/ 2877140 w 3036352"/>
              <a:gd name="connsiteY157" fmla="*/ 411 h 277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036352" h="2772180">
                <a:moveTo>
                  <a:pt x="49489" y="2013693"/>
                </a:moveTo>
                <a:cubicBezTo>
                  <a:pt x="70814" y="2014856"/>
                  <a:pt x="89873" y="2027174"/>
                  <a:pt x="110327" y="2023456"/>
                </a:cubicBezTo>
                <a:cubicBezTo>
                  <a:pt x="128921" y="2028414"/>
                  <a:pt x="146276" y="2033373"/>
                  <a:pt x="164871" y="2037091"/>
                </a:cubicBezTo>
                <a:cubicBezTo>
                  <a:pt x="871450" y="2179647"/>
                  <a:pt x="1576788" y="2325921"/>
                  <a:pt x="2284607" y="2462278"/>
                </a:cubicBezTo>
                <a:cubicBezTo>
                  <a:pt x="2414765" y="2487070"/>
                  <a:pt x="2517653" y="2526738"/>
                  <a:pt x="2573436" y="2653178"/>
                </a:cubicBezTo>
                <a:cubicBezTo>
                  <a:pt x="2574676" y="2654418"/>
                  <a:pt x="2577155" y="2655657"/>
                  <a:pt x="2578394" y="2656896"/>
                </a:cubicBezTo>
                <a:cubicBezTo>
                  <a:pt x="2599468" y="2691607"/>
                  <a:pt x="2620541" y="2726315"/>
                  <a:pt x="2647812" y="2772180"/>
                </a:cubicBezTo>
                <a:cubicBezTo>
                  <a:pt x="2583352" y="2756065"/>
                  <a:pt x="2527571" y="2743669"/>
                  <a:pt x="2471788" y="2728794"/>
                </a:cubicBezTo>
                <a:cubicBezTo>
                  <a:pt x="1698270" y="2527978"/>
                  <a:pt x="924752" y="2325921"/>
                  <a:pt x="151234" y="2127583"/>
                </a:cubicBezTo>
                <a:cubicBezTo>
                  <a:pt x="107848" y="2116426"/>
                  <a:pt x="85536" y="2089154"/>
                  <a:pt x="58263" y="2061883"/>
                </a:cubicBezTo>
                <a:cubicBezTo>
                  <a:pt x="48347" y="2047009"/>
                  <a:pt x="38429" y="2033373"/>
                  <a:pt x="27273" y="2017257"/>
                </a:cubicBezTo>
                <a:cubicBezTo>
                  <a:pt x="35020" y="2014158"/>
                  <a:pt x="42381" y="2013306"/>
                  <a:pt x="49489" y="2013693"/>
                </a:cubicBezTo>
                <a:close/>
                <a:moveTo>
                  <a:pt x="1540839" y="1665208"/>
                </a:moveTo>
                <a:cubicBezTo>
                  <a:pt x="1561911" y="1661490"/>
                  <a:pt x="1574308" y="1672647"/>
                  <a:pt x="1579266" y="1693720"/>
                </a:cubicBezTo>
                <a:cubicBezTo>
                  <a:pt x="1578027" y="1713554"/>
                  <a:pt x="1568110" y="1728429"/>
                  <a:pt x="1547037" y="1730908"/>
                </a:cubicBezTo>
                <a:cubicBezTo>
                  <a:pt x="1527203" y="1733388"/>
                  <a:pt x="1511088" y="1727188"/>
                  <a:pt x="1509848" y="1703636"/>
                </a:cubicBezTo>
                <a:cubicBezTo>
                  <a:pt x="1508609" y="1681323"/>
                  <a:pt x="1521005" y="1668927"/>
                  <a:pt x="1540839" y="1665208"/>
                </a:cubicBezTo>
                <a:close/>
                <a:moveTo>
                  <a:pt x="2040402" y="1418526"/>
                </a:moveTo>
                <a:cubicBezTo>
                  <a:pt x="2062715" y="1416047"/>
                  <a:pt x="2072632" y="1430923"/>
                  <a:pt x="2078829" y="1447037"/>
                </a:cubicBezTo>
                <a:cubicBezTo>
                  <a:pt x="2073871" y="1471829"/>
                  <a:pt x="2062715" y="1486705"/>
                  <a:pt x="2039162" y="1489185"/>
                </a:cubicBezTo>
                <a:cubicBezTo>
                  <a:pt x="2018089" y="1491663"/>
                  <a:pt x="2003214" y="1479267"/>
                  <a:pt x="2003214" y="1458194"/>
                </a:cubicBezTo>
                <a:cubicBezTo>
                  <a:pt x="2003214" y="1434641"/>
                  <a:pt x="2016849" y="1421006"/>
                  <a:pt x="2040402" y="1418526"/>
                </a:cubicBezTo>
                <a:close/>
                <a:moveTo>
                  <a:pt x="1285111" y="1375585"/>
                </a:moveTo>
                <a:cubicBezTo>
                  <a:pt x="1289508" y="1375682"/>
                  <a:pt x="1294157" y="1376689"/>
                  <a:pt x="1299115" y="1378858"/>
                </a:cubicBezTo>
                <a:cubicBezTo>
                  <a:pt x="1307792" y="1398692"/>
                  <a:pt x="1306553" y="1416047"/>
                  <a:pt x="1284239" y="1422245"/>
                </a:cubicBezTo>
                <a:cubicBezTo>
                  <a:pt x="1260687" y="1428443"/>
                  <a:pt x="1253249" y="1413568"/>
                  <a:pt x="1250770" y="1392495"/>
                </a:cubicBezTo>
                <a:cubicBezTo>
                  <a:pt x="1260996" y="1383197"/>
                  <a:pt x="1271920" y="1375295"/>
                  <a:pt x="1285111" y="1375585"/>
                </a:cubicBezTo>
                <a:close/>
                <a:moveTo>
                  <a:pt x="1761490" y="1310680"/>
                </a:moveTo>
                <a:cubicBezTo>
                  <a:pt x="1773886" y="1309441"/>
                  <a:pt x="1782564" y="1319357"/>
                  <a:pt x="1785043" y="1329273"/>
                </a:cubicBezTo>
                <a:cubicBezTo>
                  <a:pt x="1781323" y="1349107"/>
                  <a:pt x="1771407" y="1356545"/>
                  <a:pt x="1755292" y="1355306"/>
                </a:cubicBezTo>
                <a:cubicBezTo>
                  <a:pt x="1744136" y="1354065"/>
                  <a:pt x="1735459" y="1347868"/>
                  <a:pt x="1735459" y="1336712"/>
                </a:cubicBezTo>
                <a:cubicBezTo>
                  <a:pt x="1734218" y="1320597"/>
                  <a:pt x="1746615" y="1311919"/>
                  <a:pt x="1761490" y="1310680"/>
                </a:cubicBezTo>
                <a:close/>
                <a:moveTo>
                  <a:pt x="866490" y="1267294"/>
                </a:moveTo>
                <a:cubicBezTo>
                  <a:pt x="887563" y="1267294"/>
                  <a:pt x="902438" y="1277211"/>
                  <a:pt x="901199" y="1300764"/>
                </a:cubicBezTo>
                <a:cubicBezTo>
                  <a:pt x="899959" y="1324316"/>
                  <a:pt x="881366" y="1334233"/>
                  <a:pt x="859053" y="1336712"/>
                </a:cubicBezTo>
                <a:cubicBezTo>
                  <a:pt x="837979" y="1332992"/>
                  <a:pt x="824343" y="1323077"/>
                  <a:pt x="828061" y="1299524"/>
                </a:cubicBezTo>
                <a:cubicBezTo>
                  <a:pt x="831781" y="1278451"/>
                  <a:pt x="845416" y="1267294"/>
                  <a:pt x="866490" y="1267294"/>
                </a:cubicBezTo>
                <a:close/>
                <a:moveTo>
                  <a:pt x="1059869" y="1235063"/>
                </a:moveTo>
                <a:cubicBezTo>
                  <a:pt x="1074745" y="1235063"/>
                  <a:pt x="1079704" y="1246219"/>
                  <a:pt x="1078465" y="1259855"/>
                </a:cubicBezTo>
                <a:cubicBezTo>
                  <a:pt x="1075986" y="1275970"/>
                  <a:pt x="1064828" y="1283407"/>
                  <a:pt x="1048713" y="1280928"/>
                </a:cubicBezTo>
                <a:cubicBezTo>
                  <a:pt x="1037556" y="1279689"/>
                  <a:pt x="1030119" y="1271012"/>
                  <a:pt x="1031358" y="1261094"/>
                </a:cubicBezTo>
                <a:cubicBezTo>
                  <a:pt x="1033838" y="1244981"/>
                  <a:pt x="1044994" y="1235063"/>
                  <a:pt x="1059869" y="1235063"/>
                </a:cubicBezTo>
                <a:close/>
                <a:moveTo>
                  <a:pt x="1503650" y="1220189"/>
                </a:moveTo>
                <a:cubicBezTo>
                  <a:pt x="1429274" y="1425964"/>
                  <a:pt x="1356136" y="1631739"/>
                  <a:pt x="1280520" y="1837515"/>
                </a:cubicBezTo>
                <a:cubicBezTo>
                  <a:pt x="1269363" y="1868504"/>
                  <a:pt x="1278041" y="1874703"/>
                  <a:pt x="1307792" y="1879662"/>
                </a:cubicBezTo>
                <a:cubicBezTo>
                  <a:pt x="1476379" y="1906933"/>
                  <a:pt x="1635049" y="1877183"/>
                  <a:pt x="1790000" y="1811484"/>
                </a:cubicBezTo>
                <a:cubicBezTo>
                  <a:pt x="1828428" y="1795368"/>
                  <a:pt x="1818511" y="1778013"/>
                  <a:pt x="1803636" y="1751981"/>
                </a:cubicBezTo>
                <a:cubicBezTo>
                  <a:pt x="1713144" y="1584634"/>
                  <a:pt x="1623892" y="1418526"/>
                  <a:pt x="1533401" y="1252419"/>
                </a:cubicBezTo>
                <a:cubicBezTo>
                  <a:pt x="1527202" y="1241262"/>
                  <a:pt x="1525963" y="1222668"/>
                  <a:pt x="1503650" y="1220189"/>
                </a:cubicBezTo>
                <a:close/>
                <a:moveTo>
                  <a:pt x="1470181" y="1199116"/>
                </a:moveTo>
                <a:cubicBezTo>
                  <a:pt x="1445389" y="1211512"/>
                  <a:pt x="1432993" y="1216470"/>
                  <a:pt x="1421835" y="1222669"/>
                </a:cubicBezTo>
                <a:cubicBezTo>
                  <a:pt x="1235894" y="1323077"/>
                  <a:pt x="1051193" y="1425963"/>
                  <a:pt x="864011" y="1523894"/>
                </a:cubicBezTo>
                <a:cubicBezTo>
                  <a:pt x="813187" y="1549925"/>
                  <a:pt x="813187" y="1572238"/>
                  <a:pt x="852854" y="1604469"/>
                </a:cubicBezTo>
                <a:cubicBezTo>
                  <a:pt x="937148" y="1732148"/>
                  <a:pt x="1058630" y="1807764"/>
                  <a:pt x="1202425" y="1853631"/>
                </a:cubicBezTo>
                <a:cubicBezTo>
                  <a:pt x="1225977" y="1861068"/>
                  <a:pt x="1234655" y="1857349"/>
                  <a:pt x="1242093" y="1833797"/>
                </a:cubicBezTo>
                <a:cubicBezTo>
                  <a:pt x="1304073" y="1657772"/>
                  <a:pt x="1366054" y="1481747"/>
                  <a:pt x="1428035" y="1305722"/>
                </a:cubicBezTo>
                <a:cubicBezTo>
                  <a:pt x="1439190" y="1274731"/>
                  <a:pt x="1451587" y="1243741"/>
                  <a:pt x="1470181" y="1199116"/>
                </a:cubicBezTo>
                <a:close/>
                <a:moveTo>
                  <a:pt x="1544556" y="1187958"/>
                </a:moveTo>
                <a:cubicBezTo>
                  <a:pt x="1648683" y="1380098"/>
                  <a:pt x="1746611" y="1562321"/>
                  <a:pt x="1844541" y="1744544"/>
                </a:cubicBezTo>
                <a:cubicBezTo>
                  <a:pt x="1854459" y="1763138"/>
                  <a:pt x="1863136" y="1773054"/>
                  <a:pt x="1886688" y="1758180"/>
                </a:cubicBezTo>
                <a:cubicBezTo>
                  <a:pt x="2035441" y="1663969"/>
                  <a:pt x="2147006" y="1540008"/>
                  <a:pt x="2220144" y="1378858"/>
                </a:cubicBezTo>
                <a:cubicBezTo>
                  <a:pt x="2235020" y="1345390"/>
                  <a:pt x="2218904" y="1346628"/>
                  <a:pt x="2196591" y="1341670"/>
                </a:cubicBezTo>
                <a:cubicBezTo>
                  <a:pt x="2058995" y="1309440"/>
                  <a:pt x="1920158" y="1275971"/>
                  <a:pt x="1782561" y="1243741"/>
                </a:cubicBezTo>
                <a:cubicBezTo>
                  <a:pt x="1706945" y="1226387"/>
                  <a:pt x="1631328" y="1207792"/>
                  <a:pt x="1544556" y="1187958"/>
                </a:cubicBezTo>
                <a:close/>
                <a:moveTo>
                  <a:pt x="2139571" y="1096227"/>
                </a:moveTo>
                <a:cubicBezTo>
                  <a:pt x="2161884" y="1093748"/>
                  <a:pt x="2171801" y="1108624"/>
                  <a:pt x="2177998" y="1124738"/>
                </a:cubicBezTo>
                <a:cubicBezTo>
                  <a:pt x="2173040" y="1149531"/>
                  <a:pt x="2161884" y="1164406"/>
                  <a:pt x="2138331" y="1166885"/>
                </a:cubicBezTo>
                <a:cubicBezTo>
                  <a:pt x="2117259" y="1169364"/>
                  <a:pt x="2102383" y="1156968"/>
                  <a:pt x="2102383" y="1135895"/>
                </a:cubicBezTo>
                <a:cubicBezTo>
                  <a:pt x="2102383" y="1112342"/>
                  <a:pt x="2116019" y="1098707"/>
                  <a:pt x="2139571" y="1096227"/>
                </a:cubicBezTo>
                <a:close/>
                <a:moveTo>
                  <a:pt x="1946192" y="1033007"/>
                </a:moveTo>
                <a:cubicBezTo>
                  <a:pt x="1959829" y="1034247"/>
                  <a:pt x="1964787" y="1045404"/>
                  <a:pt x="1964787" y="1057800"/>
                </a:cubicBezTo>
                <a:cubicBezTo>
                  <a:pt x="1962308" y="1073914"/>
                  <a:pt x="1951151" y="1081352"/>
                  <a:pt x="1935036" y="1078873"/>
                </a:cubicBezTo>
                <a:cubicBezTo>
                  <a:pt x="1923879" y="1077633"/>
                  <a:pt x="1916441" y="1068956"/>
                  <a:pt x="1917680" y="1059040"/>
                </a:cubicBezTo>
                <a:cubicBezTo>
                  <a:pt x="1920159" y="1042925"/>
                  <a:pt x="1931317" y="1033007"/>
                  <a:pt x="1946192" y="1033007"/>
                </a:cubicBezTo>
                <a:close/>
                <a:moveTo>
                  <a:pt x="789013" y="1007402"/>
                </a:moveTo>
                <a:cubicBezTo>
                  <a:pt x="769722" y="1006820"/>
                  <a:pt x="757404" y="1015653"/>
                  <a:pt x="749966" y="1045404"/>
                </a:cubicBezTo>
                <a:cubicBezTo>
                  <a:pt x="714017" y="1194156"/>
                  <a:pt x="717736" y="1339192"/>
                  <a:pt x="777237" y="1480508"/>
                </a:cubicBezTo>
                <a:cubicBezTo>
                  <a:pt x="784675" y="1499102"/>
                  <a:pt x="785914" y="1526374"/>
                  <a:pt x="821863" y="1506539"/>
                </a:cubicBezTo>
                <a:cubicBezTo>
                  <a:pt x="1026399" y="1393735"/>
                  <a:pt x="1233415" y="1283408"/>
                  <a:pt x="1451587" y="1165646"/>
                </a:cubicBezTo>
                <a:cubicBezTo>
                  <a:pt x="1228456" y="1111103"/>
                  <a:pt x="1018961" y="1061519"/>
                  <a:pt x="810706" y="1010694"/>
                </a:cubicBezTo>
                <a:cubicBezTo>
                  <a:pt x="802649" y="1008835"/>
                  <a:pt x="795444" y="1007596"/>
                  <a:pt x="789013" y="1007402"/>
                </a:cubicBezTo>
                <a:close/>
                <a:moveTo>
                  <a:pt x="965659" y="863180"/>
                </a:moveTo>
                <a:cubicBezTo>
                  <a:pt x="980534" y="864420"/>
                  <a:pt x="990451" y="874336"/>
                  <a:pt x="990451" y="892931"/>
                </a:cubicBezTo>
                <a:cubicBezTo>
                  <a:pt x="984254" y="909047"/>
                  <a:pt x="973096" y="920203"/>
                  <a:pt x="954503" y="917724"/>
                </a:cubicBezTo>
                <a:cubicBezTo>
                  <a:pt x="942107" y="916484"/>
                  <a:pt x="930950" y="905327"/>
                  <a:pt x="932191" y="892931"/>
                </a:cubicBezTo>
                <a:cubicBezTo>
                  <a:pt x="934670" y="874336"/>
                  <a:pt x="947065" y="863180"/>
                  <a:pt x="965659" y="863180"/>
                </a:cubicBezTo>
                <a:close/>
                <a:moveTo>
                  <a:pt x="2210143" y="806334"/>
                </a:moveTo>
                <a:cubicBezTo>
                  <a:pt x="2204680" y="805170"/>
                  <a:pt x="2198408" y="805569"/>
                  <a:pt x="2191188" y="807516"/>
                </a:cubicBezTo>
                <a:cubicBezTo>
                  <a:pt x="2181562" y="810111"/>
                  <a:pt x="2170250" y="815457"/>
                  <a:pt x="2156925" y="823514"/>
                </a:cubicBezTo>
                <a:cubicBezTo>
                  <a:pt x="2034203" y="895411"/>
                  <a:pt x="1909003" y="959871"/>
                  <a:pt x="1783802" y="1026811"/>
                </a:cubicBezTo>
                <a:cubicBezTo>
                  <a:pt x="1713143" y="1065238"/>
                  <a:pt x="1641246" y="1104905"/>
                  <a:pt x="1555713" y="1150772"/>
                </a:cubicBezTo>
                <a:cubicBezTo>
                  <a:pt x="1601578" y="1159449"/>
                  <a:pt x="1630090" y="1164407"/>
                  <a:pt x="1659840" y="1169365"/>
                </a:cubicBezTo>
                <a:cubicBezTo>
                  <a:pt x="1845782" y="1215230"/>
                  <a:pt x="2030485" y="1259858"/>
                  <a:pt x="2216426" y="1305723"/>
                </a:cubicBezTo>
                <a:cubicBezTo>
                  <a:pt x="2242457" y="1311920"/>
                  <a:pt x="2251135" y="1302003"/>
                  <a:pt x="2257333" y="1277211"/>
                </a:cubicBezTo>
                <a:cubicBezTo>
                  <a:pt x="2293282" y="1135895"/>
                  <a:pt x="2295761" y="997060"/>
                  <a:pt x="2241219" y="859462"/>
                </a:cubicBezTo>
                <a:cubicBezTo>
                  <a:pt x="2235640" y="827387"/>
                  <a:pt x="2226532" y="809825"/>
                  <a:pt x="2210143" y="806334"/>
                </a:cubicBezTo>
                <a:close/>
                <a:moveTo>
                  <a:pt x="1379690" y="574352"/>
                </a:moveTo>
                <a:cubicBezTo>
                  <a:pt x="1394565" y="571871"/>
                  <a:pt x="1405721" y="578070"/>
                  <a:pt x="1404482" y="594185"/>
                </a:cubicBezTo>
                <a:cubicBezTo>
                  <a:pt x="1404482" y="607820"/>
                  <a:pt x="1394565" y="615258"/>
                  <a:pt x="1380929" y="617737"/>
                </a:cubicBezTo>
                <a:cubicBezTo>
                  <a:pt x="1369773" y="617737"/>
                  <a:pt x="1361095" y="611539"/>
                  <a:pt x="1359856" y="600382"/>
                </a:cubicBezTo>
                <a:cubicBezTo>
                  <a:pt x="1358615" y="586747"/>
                  <a:pt x="1364814" y="576829"/>
                  <a:pt x="1379690" y="574352"/>
                </a:cubicBezTo>
                <a:close/>
                <a:moveTo>
                  <a:pt x="1136164" y="551032"/>
                </a:moveTo>
                <a:cubicBezTo>
                  <a:pt x="1131147" y="552116"/>
                  <a:pt x="1125259" y="554828"/>
                  <a:pt x="1118132" y="559476"/>
                </a:cubicBezTo>
                <a:cubicBezTo>
                  <a:pt x="971857" y="653687"/>
                  <a:pt x="860292" y="776408"/>
                  <a:pt x="789634" y="935079"/>
                </a:cubicBezTo>
                <a:cubicBezTo>
                  <a:pt x="778477" y="957391"/>
                  <a:pt x="780956" y="966069"/>
                  <a:pt x="806988" y="972268"/>
                </a:cubicBezTo>
                <a:cubicBezTo>
                  <a:pt x="868968" y="984664"/>
                  <a:pt x="930949" y="1000778"/>
                  <a:pt x="992929" y="1015654"/>
                </a:cubicBezTo>
                <a:cubicBezTo>
                  <a:pt x="1146642" y="1051603"/>
                  <a:pt x="1300354" y="1088792"/>
                  <a:pt x="1465223" y="1127218"/>
                </a:cubicBezTo>
                <a:cubicBezTo>
                  <a:pt x="1361096" y="933839"/>
                  <a:pt x="1263166" y="755335"/>
                  <a:pt x="1167716" y="576831"/>
                </a:cubicBezTo>
                <a:cubicBezTo>
                  <a:pt x="1158419" y="559166"/>
                  <a:pt x="1151213" y="547777"/>
                  <a:pt x="1136164" y="551032"/>
                </a:cubicBezTo>
                <a:close/>
                <a:moveTo>
                  <a:pt x="1961066" y="487579"/>
                </a:moveTo>
                <a:cubicBezTo>
                  <a:pt x="1974703" y="485100"/>
                  <a:pt x="1984619" y="490058"/>
                  <a:pt x="1988337" y="506172"/>
                </a:cubicBezTo>
                <a:cubicBezTo>
                  <a:pt x="1987098" y="519808"/>
                  <a:pt x="1979661" y="528486"/>
                  <a:pt x="1964786" y="529726"/>
                </a:cubicBezTo>
                <a:cubicBezTo>
                  <a:pt x="1949911" y="530965"/>
                  <a:pt x="1941234" y="522288"/>
                  <a:pt x="1942473" y="507413"/>
                </a:cubicBezTo>
                <a:cubicBezTo>
                  <a:pt x="1942473" y="496255"/>
                  <a:pt x="1949911" y="488818"/>
                  <a:pt x="1961066" y="487579"/>
                </a:cubicBezTo>
                <a:close/>
                <a:moveTo>
                  <a:pt x="1575993" y="424223"/>
                </a:moveTo>
                <a:cubicBezTo>
                  <a:pt x="1451354" y="424280"/>
                  <a:pt x="1330724" y="453799"/>
                  <a:pt x="1213581" y="504934"/>
                </a:cubicBezTo>
                <a:cubicBezTo>
                  <a:pt x="1172674" y="522288"/>
                  <a:pt x="1194988" y="542121"/>
                  <a:pt x="1206143" y="561955"/>
                </a:cubicBezTo>
                <a:cubicBezTo>
                  <a:pt x="1296635" y="729302"/>
                  <a:pt x="1385888" y="896651"/>
                  <a:pt x="1477619" y="1062759"/>
                </a:cubicBezTo>
                <a:cubicBezTo>
                  <a:pt x="1483816" y="1073914"/>
                  <a:pt x="1485056" y="1092510"/>
                  <a:pt x="1506129" y="1094989"/>
                </a:cubicBezTo>
                <a:cubicBezTo>
                  <a:pt x="1580505" y="889213"/>
                  <a:pt x="1653643" y="682197"/>
                  <a:pt x="1729258" y="476422"/>
                </a:cubicBezTo>
                <a:cubicBezTo>
                  <a:pt x="1740416" y="445432"/>
                  <a:pt x="1731738" y="439233"/>
                  <a:pt x="1701987" y="434275"/>
                </a:cubicBezTo>
                <a:cubicBezTo>
                  <a:pt x="1659531" y="427457"/>
                  <a:pt x="1617539" y="424203"/>
                  <a:pt x="1575993" y="424223"/>
                </a:cubicBezTo>
                <a:close/>
                <a:moveTo>
                  <a:pt x="1906213" y="329606"/>
                </a:moveTo>
                <a:cubicBezTo>
                  <a:pt x="1889013" y="329373"/>
                  <a:pt x="1882971" y="340994"/>
                  <a:pt x="1875533" y="362378"/>
                </a:cubicBezTo>
                <a:cubicBezTo>
                  <a:pt x="1859417" y="410723"/>
                  <a:pt x="1840824" y="459067"/>
                  <a:pt x="1823469" y="507413"/>
                </a:cubicBezTo>
                <a:cubicBezTo>
                  <a:pt x="1767686" y="663604"/>
                  <a:pt x="1711904" y="819795"/>
                  <a:pt x="1651162" y="988382"/>
                </a:cubicBezTo>
                <a:cubicBezTo>
                  <a:pt x="1868095" y="870618"/>
                  <a:pt x="2073871" y="759054"/>
                  <a:pt x="2279645" y="648729"/>
                </a:cubicBezTo>
                <a:cubicBezTo>
                  <a:pt x="2316833" y="630133"/>
                  <a:pt x="2297001" y="615259"/>
                  <a:pt x="2284605" y="596665"/>
                </a:cubicBezTo>
                <a:cubicBezTo>
                  <a:pt x="2196591" y="467745"/>
                  <a:pt x="2076350" y="382212"/>
                  <a:pt x="1927597" y="333867"/>
                </a:cubicBezTo>
                <a:cubicBezTo>
                  <a:pt x="1918919" y="331078"/>
                  <a:pt x="1911947" y="329683"/>
                  <a:pt x="1906213" y="329606"/>
                </a:cubicBezTo>
                <a:close/>
                <a:moveTo>
                  <a:pt x="2960193" y="32641"/>
                </a:moveTo>
                <a:cubicBezTo>
                  <a:pt x="3061842" y="118174"/>
                  <a:pt x="3038290" y="226021"/>
                  <a:pt x="3020935" y="333867"/>
                </a:cubicBezTo>
                <a:cubicBezTo>
                  <a:pt x="3015977" y="363618"/>
                  <a:pt x="3014736" y="394608"/>
                  <a:pt x="3011017" y="425599"/>
                </a:cubicBezTo>
                <a:cubicBezTo>
                  <a:pt x="2986225" y="586748"/>
                  <a:pt x="2961433" y="746657"/>
                  <a:pt x="2937880" y="907807"/>
                </a:cubicBezTo>
                <a:cubicBezTo>
                  <a:pt x="2882098" y="1300763"/>
                  <a:pt x="2826315" y="1694960"/>
                  <a:pt x="2770533" y="2087915"/>
                </a:cubicBezTo>
                <a:cubicBezTo>
                  <a:pt x="2739542" y="2307327"/>
                  <a:pt x="2707313" y="2527978"/>
                  <a:pt x="2675082" y="2756065"/>
                </a:cubicBezTo>
                <a:cubicBezTo>
                  <a:pt x="2644093" y="2713919"/>
                  <a:pt x="2616822" y="2677970"/>
                  <a:pt x="2590789" y="2642022"/>
                </a:cubicBezTo>
                <a:cubicBezTo>
                  <a:pt x="2569716" y="2609792"/>
                  <a:pt x="2552362" y="2573843"/>
                  <a:pt x="2527569" y="2544092"/>
                </a:cubicBezTo>
                <a:cubicBezTo>
                  <a:pt x="2499058" y="2509383"/>
                  <a:pt x="2494099" y="2474673"/>
                  <a:pt x="2502777" y="2431288"/>
                </a:cubicBezTo>
                <a:cubicBezTo>
                  <a:pt x="2585831" y="2004862"/>
                  <a:pt x="2666406" y="1577196"/>
                  <a:pt x="2746980" y="1150770"/>
                </a:cubicBezTo>
                <a:cubicBezTo>
                  <a:pt x="2786647" y="938797"/>
                  <a:pt x="2825077" y="725583"/>
                  <a:pt x="2863503" y="513610"/>
                </a:cubicBezTo>
                <a:cubicBezTo>
                  <a:pt x="2892015" y="371056"/>
                  <a:pt x="2920526" y="227261"/>
                  <a:pt x="2949037" y="84706"/>
                </a:cubicBezTo>
                <a:cubicBezTo>
                  <a:pt x="2952755" y="67351"/>
                  <a:pt x="2956475" y="48757"/>
                  <a:pt x="2960193" y="32641"/>
                </a:cubicBezTo>
                <a:close/>
                <a:moveTo>
                  <a:pt x="2877140" y="411"/>
                </a:moveTo>
                <a:cubicBezTo>
                  <a:pt x="2925484" y="-2068"/>
                  <a:pt x="2939120" y="5370"/>
                  <a:pt x="2926724" y="58674"/>
                </a:cubicBezTo>
                <a:cubicBezTo>
                  <a:pt x="2895733" y="199989"/>
                  <a:pt x="2872181" y="342544"/>
                  <a:pt x="2844909" y="483860"/>
                </a:cubicBezTo>
                <a:cubicBezTo>
                  <a:pt x="2805242" y="687155"/>
                  <a:pt x="2765574" y="891692"/>
                  <a:pt x="2725906" y="1094988"/>
                </a:cubicBezTo>
                <a:cubicBezTo>
                  <a:pt x="2640373" y="1536289"/>
                  <a:pt x="2553600" y="1976350"/>
                  <a:pt x="2469307" y="2417651"/>
                </a:cubicBezTo>
                <a:cubicBezTo>
                  <a:pt x="2461868" y="2454840"/>
                  <a:pt x="2451952" y="2461039"/>
                  <a:pt x="2417243" y="2452361"/>
                </a:cubicBezTo>
                <a:cubicBezTo>
                  <a:pt x="2363940" y="2438726"/>
                  <a:pt x="2308157" y="2431288"/>
                  <a:pt x="2253614" y="2420130"/>
                </a:cubicBezTo>
                <a:cubicBezTo>
                  <a:pt x="1708185" y="2314765"/>
                  <a:pt x="1161517" y="2206918"/>
                  <a:pt x="616088" y="2101551"/>
                </a:cubicBezTo>
                <a:cubicBezTo>
                  <a:pt x="452459" y="2070560"/>
                  <a:pt x="287590" y="2040810"/>
                  <a:pt x="123961" y="2011060"/>
                </a:cubicBezTo>
                <a:cubicBezTo>
                  <a:pt x="84294" y="2001142"/>
                  <a:pt x="44626" y="1989987"/>
                  <a:pt x="0" y="1980069"/>
                </a:cubicBezTo>
                <a:cubicBezTo>
                  <a:pt x="60742" y="1817681"/>
                  <a:pt x="122722" y="1654052"/>
                  <a:pt x="184703" y="1491662"/>
                </a:cubicBezTo>
                <a:cubicBezTo>
                  <a:pt x="354529" y="1046643"/>
                  <a:pt x="524356" y="602862"/>
                  <a:pt x="690464" y="156603"/>
                </a:cubicBezTo>
                <a:cubicBezTo>
                  <a:pt x="707819" y="108259"/>
                  <a:pt x="732611" y="94622"/>
                  <a:pt x="778476" y="93383"/>
                </a:cubicBezTo>
                <a:cubicBezTo>
                  <a:pt x="1089619" y="80986"/>
                  <a:pt x="1402001" y="66112"/>
                  <a:pt x="1713144" y="52475"/>
                </a:cubicBezTo>
                <a:cubicBezTo>
                  <a:pt x="2101143" y="35121"/>
                  <a:pt x="2489140" y="19007"/>
                  <a:pt x="2877140" y="41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946366-646C-4CBB-9F7D-83F701506081}"/>
              </a:ext>
            </a:extLst>
          </p:cNvPr>
          <p:cNvSpPr txBox="1"/>
          <p:nvPr/>
        </p:nvSpPr>
        <p:spPr>
          <a:xfrm>
            <a:off x="690318" y="3631837"/>
            <a:ext cx="197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Communiquer  la marque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1BF004-0BBA-46CF-B363-C84959CAF40D}"/>
              </a:ext>
            </a:extLst>
          </p:cNvPr>
          <p:cNvSpPr txBox="1"/>
          <p:nvPr/>
        </p:nvSpPr>
        <p:spPr>
          <a:xfrm>
            <a:off x="1489230" y="1355148"/>
            <a:ext cx="2708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améliorer la visibilité et  trouver de nouveaux clients.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203E53-9765-44F6-ADB4-DCC849773115}"/>
              </a:ext>
            </a:extLst>
          </p:cNvPr>
          <p:cNvSpPr txBox="1"/>
          <p:nvPr/>
        </p:nvSpPr>
        <p:spPr>
          <a:xfrm>
            <a:off x="6564804" y="1963022"/>
            <a:ext cx="197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Augmenter le chiffre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d’affaires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8523F-B0AB-485E-A957-81CC82693143}"/>
              </a:ext>
            </a:extLst>
          </p:cNvPr>
          <p:cNvSpPr txBox="1"/>
          <p:nvPr/>
        </p:nvSpPr>
        <p:spPr>
          <a:xfrm>
            <a:off x="9366933" y="3419311"/>
            <a:ext cx="197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Développer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le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projet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C8C69B-0B7B-41D5-9202-FABE73271040}"/>
              </a:ext>
            </a:extLst>
          </p:cNvPr>
          <p:cNvSpPr txBox="1"/>
          <p:nvPr/>
        </p:nvSpPr>
        <p:spPr>
          <a:xfrm>
            <a:off x="8265500" y="5178944"/>
            <a:ext cx="197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Etre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à jour à la tendance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C1B15E-FD3B-488A-9326-B09ABCC7A1C6}"/>
              </a:ext>
            </a:extLst>
          </p:cNvPr>
          <p:cNvSpPr txBox="1"/>
          <p:nvPr/>
        </p:nvSpPr>
        <p:spPr>
          <a:xfrm>
            <a:off x="3490995" y="5282623"/>
            <a:ext cx="1979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démarquer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그룹 125">
            <a:extLst>
              <a:ext uri="{FF2B5EF4-FFF2-40B4-BE49-F238E27FC236}">
                <a16:creationId xmlns:a16="http://schemas.microsoft.com/office/drawing/2014/main" id="{B6C65439-2F57-495E-B46D-D1D3F076F48E}"/>
              </a:ext>
            </a:extLst>
          </p:cNvPr>
          <p:cNvGrpSpPr/>
          <p:nvPr/>
        </p:nvGrpSpPr>
        <p:grpSpPr>
          <a:xfrm>
            <a:off x="4186718" y="2055502"/>
            <a:ext cx="245234" cy="343032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55" name="사각형: 둥근 모서리 132">
              <a:extLst>
                <a:ext uri="{FF2B5EF4-FFF2-40B4-BE49-F238E27FC236}">
                  <a16:creationId xmlns:a16="http://schemas.microsoft.com/office/drawing/2014/main" id="{C6A30B43-DCC4-4D06-96ED-CEB3CDE216D6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막힌 원호 135">
              <a:extLst>
                <a:ext uri="{FF2B5EF4-FFF2-40B4-BE49-F238E27FC236}">
                  <a16:creationId xmlns:a16="http://schemas.microsoft.com/office/drawing/2014/main" id="{FAAE6A34-BFAA-43AE-84D8-66D93002DEA2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자유형: 도형 128">
              <a:extLst>
                <a:ext uri="{FF2B5EF4-FFF2-40B4-BE49-F238E27FC236}">
                  <a16:creationId xmlns:a16="http://schemas.microsoft.com/office/drawing/2014/main" id="{81E578AE-607F-4871-AA73-B2CD58615C00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129">
              <a:extLst>
                <a:ext uri="{FF2B5EF4-FFF2-40B4-BE49-F238E27FC236}">
                  <a16:creationId xmlns:a16="http://schemas.microsoft.com/office/drawing/2014/main" id="{C9E494A1-9B03-42C5-9E4A-9185610AACFD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C1621BF-1EA1-4D80-8840-646C8C4613E0}"/>
              </a:ext>
            </a:extLst>
          </p:cNvPr>
          <p:cNvSpPr/>
          <p:nvPr/>
        </p:nvSpPr>
        <p:spPr>
          <a:xfrm>
            <a:off x="8672686" y="3746300"/>
            <a:ext cx="386582" cy="422424"/>
          </a:xfrm>
          <a:custGeom>
            <a:avLst/>
            <a:gdLst>
              <a:gd name="connsiteX0" fmla="*/ 1409099 w 1438275"/>
              <a:gd name="connsiteY0" fmla="*/ 372897 h 1571625"/>
              <a:gd name="connsiteX1" fmla="*/ 949042 w 1438275"/>
              <a:gd name="connsiteY1" fmla="*/ 243357 h 1571625"/>
              <a:gd name="connsiteX2" fmla="*/ 852839 w 1438275"/>
              <a:gd name="connsiteY2" fmla="*/ 270027 h 1571625"/>
              <a:gd name="connsiteX3" fmla="*/ 797594 w 1438275"/>
              <a:gd name="connsiteY3" fmla="*/ 227165 h 1571625"/>
              <a:gd name="connsiteX4" fmla="*/ 817597 w 1438275"/>
              <a:gd name="connsiteY4" fmla="*/ 33807 h 1571625"/>
              <a:gd name="connsiteX5" fmla="*/ 801404 w 1438275"/>
              <a:gd name="connsiteY5" fmla="*/ 2375 h 1571625"/>
              <a:gd name="connsiteX6" fmla="*/ 764257 w 1438275"/>
              <a:gd name="connsiteY6" fmla="*/ 36665 h 1571625"/>
              <a:gd name="connsiteX7" fmla="*/ 648052 w 1438275"/>
              <a:gd name="connsiteY7" fmla="*/ 163347 h 1571625"/>
              <a:gd name="connsiteX8" fmla="*/ 21307 w 1438275"/>
              <a:gd name="connsiteY8" fmla="*/ 350037 h 1571625"/>
              <a:gd name="connsiteX9" fmla="*/ 352 w 1438275"/>
              <a:gd name="connsiteY9" fmla="*/ 379565 h 1571625"/>
              <a:gd name="connsiteX10" fmla="*/ 35594 w 1438275"/>
              <a:gd name="connsiteY10" fmla="*/ 395757 h 1571625"/>
              <a:gd name="connsiteX11" fmla="*/ 163229 w 1438275"/>
              <a:gd name="connsiteY11" fmla="*/ 410997 h 1571625"/>
              <a:gd name="connsiteX12" fmla="*/ 615667 w 1438275"/>
              <a:gd name="connsiteY12" fmla="*/ 286220 h 1571625"/>
              <a:gd name="connsiteX13" fmla="*/ 705202 w 1438275"/>
              <a:gd name="connsiteY13" fmla="*/ 200495 h 1571625"/>
              <a:gd name="connsiteX14" fmla="*/ 744254 w 1438275"/>
              <a:gd name="connsiteY14" fmla="*/ 189065 h 1571625"/>
              <a:gd name="connsiteX15" fmla="*/ 754732 w 1438275"/>
              <a:gd name="connsiteY15" fmla="*/ 222402 h 1571625"/>
              <a:gd name="connsiteX16" fmla="*/ 746159 w 1438275"/>
              <a:gd name="connsiteY16" fmla="*/ 403377 h 1571625"/>
              <a:gd name="connsiteX17" fmla="*/ 699487 w 1438275"/>
              <a:gd name="connsiteY17" fmla="*/ 503390 h 1571625"/>
              <a:gd name="connsiteX18" fmla="*/ 649004 w 1438275"/>
              <a:gd name="connsiteY18" fmla="*/ 506247 h 1571625"/>
              <a:gd name="connsiteX19" fmla="*/ 553754 w 1438275"/>
              <a:gd name="connsiteY19" fmla="*/ 471005 h 1571625"/>
              <a:gd name="connsiteX20" fmla="*/ 229904 w 1438275"/>
              <a:gd name="connsiteY20" fmla="*/ 662457 h 1571625"/>
              <a:gd name="connsiteX21" fmla="*/ 215617 w 1438275"/>
              <a:gd name="connsiteY21" fmla="*/ 697700 h 1571625"/>
              <a:gd name="connsiteX22" fmla="*/ 378494 w 1438275"/>
              <a:gd name="connsiteY22" fmla="*/ 911060 h 1571625"/>
              <a:gd name="connsiteX23" fmla="*/ 676627 w 1438275"/>
              <a:gd name="connsiteY23" fmla="*/ 611022 h 1571625"/>
              <a:gd name="connsiteX24" fmla="*/ 679484 w 1438275"/>
              <a:gd name="connsiteY24" fmla="*/ 563397 h 1571625"/>
              <a:gd name="connsiteX25" fmla="*/ 730919 w 1438275"/>
              <a:gd name="connsiteY25" fmla="*/ 514820 h 1571625"/>
              <a:gd name="connsiteX26" fmla="*/ 742349 w 1438275"/>
              <a:gd name="connsiteY26" fmla="*/ 564350 h 1571625"/>
              <a:gd name="connsiteX27" fmla="*/ 766162 w 1438275"/>
              <a:gd name="connsiteY27" fmla="*/ 992022 h 1571625"/>
              <a:gd name="connsiteX28" fmla="*/ 739492 w 1438275"/>
              <a:gd name="connsiteY28" fmla="*/ 1039647 h 1571625"/>
              <a:gd name="connsiteX29" fmla="*/ 633764 w 1438275"/>
              <a:gd name="connsiteY29" fmla="*/ 1162520 h 1571625"/>
              <a:gd name="connsiteX30" fmla="*/ 627097 w 1438275"/>
              <a:gd name="connsiteY30" fmla="*/ 1419695 h 1571625"/>
              <a:gd name="connsiteX31" fmla="*/ 794737 w 1438275"/>
              <a:gd name="connsiteY31" fmla="*/ 1576857 h 1571625"/>
              <a:gd name="connsiteX32" fmla="*/ 961424 w 1438275"/>
              <a:gd name="connsiteY32" fmla="*/ 1406360 h 1571625"/>
              <a:gd name="connsiteX33" fmla="*/ 932849 w 1438275"/>
              <a:gd name="connsiteY33" fmla="*/ 1131087 h 1571625"/>
              <a:gd name="connsiteX34" fmla="*/ 833789 w 1438275"/>
              <a:gd name="connsiteY34" fmla="*/ 1033932 h 1571625"/>
              <a:gd name="connsiteX35" fmla="*/ 787117 w 1438275"/>
              <a:gd name="connsiteY35" fmla="*/ 979640 h 1571625"/>
              <a:gd name="connsiteX36" fmla="*/ 783307 w 1438275"/>
              <a:gd name="connsiteY36" fmla="*/ 695795 h 1571625"/>
              <a:gd name="connsiteX37" fmla="*/ 789022 w 1438275"/>
              <a:gd name="connsiteY37" fmla="*/ 702462 h 1571625"/>
              <a:gd name="connsiteX38" fmla="*/ 790927 w 1438275"/>
              <a:gd name="connsiteY38" fmla="*/ 726275 h 1571625"/>
              <a:gd name="connsiteX39" fmla="*/ 895702 w 1438275"/>
              <a:gd name="connsiteY39" fmla="*/ 929157 h 1571625"/>
              <a:gd name="connsiteX40" fmla="*/ 1098584 w 1438275"/>
              <a:gd name="connsiteY40" fmla="*/ 1019645 h 1571625"/>
              <a:gd name="connsiteX41" fmla="*/ 1300514 w 1438275"/>
              <a:gd name="connsiteY41" fmla="*/ 946302 h 1571625"/>
              <a:gd name="connsiteX42" fmla="*/ 1253842 w 1438275"/>
              <a:gd name="connsiteY42" fmla="*/ 741515 h 1571625"/>
              <a:gd name="connsiteX43" fmla="*/ 1015717 w 1438275"/>
              <a:gd name="connsiteY43" fmla="*/ 609117 h 1571625"/>
              <a:gd name="connsiteX44" fmla="*/ 835694 w 1438275"/>
              <a:gd name="connsiteY44" fmla="*/ 649122 h 1571625"/>
              <a:gd name="connsiteX45" fmla="*/ 792832 w 1438275"/>
              <a:gd name="connsiteY45" fmla="*/ 669125 h 1571625"/>
              <a:gd name="connsiteX46" fmla="*/ 772829 w 1438275"/>
              <a:gd name="connsiteY46" fmla="*/ 618642 h 1571625"/>
              <a:gd name="connsiteX47" fmla="*/ 784259 w 1438275"/>
              <a:gd name="connsiteY47" fmla="*/ 332892 h 1571625"/>
              <a:gd name="connsiteX48" fmla="*/ 843314 w 1438275"/>
              <a:gd name="connsiteY48" fmla="*/ 307175 h 1571625"/>
              <a:gd name="connsiteX49" fmla="*/ 889034 w 1438275"/>
              <a:gd name="connsiteY49" fmla="*/ 340512 h 1571625"/>
              <a:gd name="connsiteX50" fmla="*/ 1396717 w 1438275"/>
              <a:gd name="connsiteY50" fmla="*/ 431952 h 1571625"/>
              <a:gd name="connsiteX51" fmla="*/ 1437674 w 1438275"/>
              <a:gd name="connsiteY51" fmla="*/ 412902 h 1571625"/>
              <a:gd name="connsiteX52" fmla="*/ 1409099 w 1438275"/>
              <a:gd name="connsiteY52" fmla="*/ 372897 h 1571625"/>
              <a:gd name="connsiteX53" fmla="*/ 85124 w 1438275"/>
              <a:gd name="connsiteY53" fmla="*/ 362420 h 1571625"/>
              <a:gd name="connsiteX54" fmla="*/ 657577 w 1438275"/>
              <a:gd name="connsiteY54" fmla="*/ 196685 h 1571625"/>
              <a:gd name="connsiteX55" fmla="*/ 85124 w 1438275"/>
              <a:gd name="connsiteY55" fmla="*/ 362420 h 1571625"/>
              <a:gd name="connsiteX56" fmla="*/ 385162 w 1438275"/>
              <a:gd name="connsiteY56" fmla="*/ 549110 h 1571625"/>
              <a:gd name="connsiteX57" fmla="*/ 536609 w 1438275"/>
              <a:gd name="connsiteY57" fmla="*/ 498627 h 1571625"/>
              <a:gd name="connsiteX58" fmla="*/ 385162 w 1438275"/>
              <a:gd name="connsiteY58" fmla="*/ 549110 h 1571625"/>
              <a:gd name="connsiteX59" fmla="*/ 636622 w 1438275"/>
              <a:gd name="connsiteY59" fmla="*/ 1298727 h 1571625"/>
              <a:gd name="connsiteX60" fmla="*/ 724252 w 1438275"/>
              <a:gd name="connsiteY60" fmla="*/ 1077747 h 1571625"/>
              <a:gd name="connsiteX61" fmla="*/ 636622 w 1438275"/>
              <a:gd name="connsiteY61" fmla="*/ 1298727 h 1571625"/>
              <a:gd name="connsiteX62" fmla="*/ 814739 w 1438275"/>
              <a:gd name="connsiteY62" fmla="*/ 756755 h 1571625"/>
              <a:gd name="connsiteX63" fmla="*/ 909037 w 1438275"/>
              <a:gd name="connsiteY63" fmla="*/ 911060 h 1571625"/>
              <a:gd name="connsiteX64" fmla="*/ 814739 w 1438275"/>
              <a:gd name="connsiteY64" fmla="*/ 756755 h 1571625"/>
              <a:gd name="connsiteX65" fmla="*/ 971902 w 1438275"/>
              <a:gd name="connsiteY65" fmla="*/ 310032 h 1571625"/>
              <a:gd name="connsiteX66" fmla="*/ 971902 w 1438275"/>
              <a:gd name="connsiteY66" fmla="*/ 310032 h 1571625"/>
              <a:gd name="connsiteX67" fmla="*/ 971902 w 1438275"/>
              <a:gd name="connsiteY67" fmla="*/ 310032 h 1571625"/>
              <a:gd name="connsiteX68" fmla="*/ 873794 w 1438275"/>
              <a:gd name="connsiteY68" fmla="*/ 285267 h 1571625"/>
              <a:gd name="connsiteX69" fmla="*/ 978569 w 1438275"/>
              <a:gd name="connsiteY69" fmla="*/ 297650 h 1571625"/>
              <a:gd name="connsiteX70" fmla="*/ 989047 w 1438275"/>
              <a:gd name="connsiteY70" fmla="*/ 300507 h 1571625"/>
              <a:gd name="connsiteX71" fmla="*/ 1313849 w 1438275"/>
              <a:gd name="connsiteY71" fmla="*/ 376707 h 1571625"/>
              <a:gd name="connsiteX72" fmla="*/ 971902 w 1438275"/>
              <a:gd name="connsiteY72" fmla="*/ 310032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438275" h="1571625">
                <a:moveTo>
                  <a:pt x="1409099" y="372897"/>
                </a:moveTo>
                <a:cubicBezTo>
                  <a:pt x="1276702" y="253835"/>
                  <a:pt x="1126207" y="200495"/>
                  <a:pt x="949042" y="243357"/>
                </a:cubicBezTo>
                <a:cubicBezTo>
                  <a:pt x="916657" y="250977"/>
                  <a:pt x="885224" y="261455"/>
                  <a:pt x="852839" y="270027"/>
                </a:cubicBezTo>
                <a:cubicBezTo>
                  <a:pt x="805214" y="283362"/>
                  <a:pt x="794737" y="275742"/>
                  <a:pt x="797594" y="227165"/>
                </a:cubicBezTo>
                <a:cubicBezTo>
                  <a:pt x="801404" y="162395"/>
                  <a:pt x="804262" y="97625"/>
                  <a:pt x="817597" y="33807"/>
                </a:cubicBezTo>
                <a:cubicBezTo>
                  <a:pt x="821407" y="16662"/>
                  <a:pt x="819502" y="5232"/>
                  <a:pt x="801404" y="2375"/>
                </a:cubicBezTo>
                <a:cubicBezTo>
                  <a:pt x="776639" y="-1435"/>
                  <a:pt x="759494" y="-6198"/>
                  <a:pt x="764257" y="36665"/>
                </a:cubicBezTo>
                <a:cubicBezTo>
                  <a:pt x="778544" y="162395"/>
                  <a:pt x="772829" y="185255"/>
                  <a:pt x="648052" y="163347"/>
                </a:cubicBezTo>
                <a:cubicBezTo>
                  <a:pt x="409927" y="122390"/>
                  <a:pt x="197519" y="180492"/>
                  <a:pt x="21307" y="350037"/>
                </a:cubicBezTo>
                <a:cubicBezTo>
                  <a:pt x="12734" y="358610"/>
                  <a:pt x="-2506" y="366230"/>
                  <a:pt x="352" y="379565"/>
                </a:cubicBezTo>
                <a:cubicBezTo>
                  <a:pt x="4162" y="396710"/>
                  <a:pt x="22259" y="393852"/>
                  <a:pt x="35594" y="395757"/>
                </a:cubicBezTo>
                <a:cubicBezTo>
                  <a:pt x="78457" y="401472"/>
                  <a:pt x="120367" y="409092"/>
                  <a:pt x="163229" y="410997"/>
                </a:cubicBezTo>
                <a:cubicBezTo>
                  <a:pt x="328012" y="419570"/>
                  <a:pt x="483269" y="394805"/>
                  <a:pt x="615667" y="286220"/>
                </a:cubicBezTo>
                <a:cubicBezTo>
                  <a:pt x="647099" y="260502"/>
                  <a:pt x="675674" y="229070"/>
                  <a:pt x="705202" y="200495"/>
                </a:cubicBezTo>
                <a:cubicBezTo>
                  <a:pt x="716632" y="189065"/>
                  <a:pt x="729014" y="183350"/>
                  <a:pt x="744254" y="189065"/>
                </a:cubicBezTo>
                <a:cubicBezTo>
                  <a:pt x="759494" y="194780"/>
                  <a:pt x="754732" y="210972"/>
                  <a:pt x="754732" y="222402"/>
                </a:cubicBezTo>
                <a:cubicBezTo>
                  <a:pt x="751874" y="282410"/>
                  <a:pt x="746159" y="342417"/>
                  <a:pt x="746159" y="403377"/>
                </a:cubicBezTo>
                <a:cubicBezTo>
                  <a:pt x="746159" y="445287"/>
                  <a:pt x="729014" y="474815"/>
                  <a:pt x="699487" y="503390"/>
                </a:cubicBezTo>
                <a:cubicBezTo>
                  <a:pt x="682342" y="520535"/>
                  <a:pt x="669007" y="528155"/>
                  <a:pt x="649004" y="506247"/>
                </a:cubicBezTo>
                <a:cubicBezTo>
                  <a:pt x="624239" y="478625"/>
                  <a:pt x="589949" y="468147"/>
                  <a:pt x="553754" y="471005"/>
                </a:cubicBezTo>
                <a:cubicBezTo>
                  <a:pt x="415642" y="482435"/>
                  <a:pt x="308009" y="549110"/>
                  <a:pt x="229904" y="662457"/>
                </a:cubicBezTo>
                <a:cubicBezTo>
                  <a:pt x="223237" y="672935"/>
                  <a:pt x="217522" y="685317"/>
                  <a:pt x="215617" y="697700"/>
                </a:cubicBezTo>
                <a:cubicBezTo>
                  <a:pt x="187994" y="852957"/>
                  <a:pt x="230857" y="916775"/>
                  <a:pt x="378494" y="911060"/>
                </a:cubicBezTo>
                <a:cubicBezTo>
                  <a:pt x="521369" y="905345"/>
                  <a:pt x="667102" y="758660"/>
                  <a:pt x="676627" y="611022"/>
                </a:cubicBezTo>
                <a:cubicBezTo>
                  <a:pt x="677579" y="594830"/>
                  <a:pt x="675674" y="578637"/>
                  <a:pt x="679484" y="563397"/>
                </a:cubicBezTo>
                <a:cubicBezTo>
                  <a:pt x="686152" y="536727"/>
                  <a:pt x="708059" y="513867"/>
                  <a:pt x="730919" y="514820"/>
                </a:cubicBezTo>
                <a:cubicBezTo>
                  <a:pt x="750922" y="515772"/>
                  <a:pt x="741397" y="547205"/>
                  <a:pt x="742349" y="564350"/>
                </a:cubicBezTo>
                <a:cubicBezTo>
                  <a:pt x="743302" y="707225"/>
                  <a:pt x="744254" y="850100"/>
                  <a:pt x="766162" y="992022"/>
                </a:cubicBezTo>
                <a:cubicBezTo>
                  <a:pt x="769972" y="1017740"/>
                  <a:pt x="761399" y="1029170"/>
                  <a:pt x="739492" y="1039647"/>
                </a:cubicBezTo>
                <a:cubicBezTo>
                  <a:pt x="686152" y="1065365"/>
                  <a:pt x="652814" y="1108227"/>
                  <a:pt x="633764" y="1162520"/>
                </a:cubicBezTo>
                <a:cubicBezTo>
                  <a:pt x="605189" y="1247292"/>
                  <a:pt x="600427" y="1333970"/>
                  <a:pt x="627097" y="1419695"/>
                </a:cubicBezTo>
                <a:cubicBezTo>
                  <a:pt x="651862" y="1503515"/>
                  <a:pt x="732824" y="1578762"/>
                  <a:pt x="794737" y="1576857"/>
                </a:cubicBezTo>
                <a:cubicBezTo>
                  <a:pt x="860459" y="1574952"/>
                  <a:pt x="942374" y="1493037"/>
                  <a:pt x="961424" y="1406360"/>
                </a:cubicBezTo>
                <a:cubicBezTo>
                  <a:pt x="982379" y="1312062"/>
                  <a:pt x="970949" y="1219670"/>
                  <a:pt x="932849" y="1131087"/>
                </a:cubicBezTo>
                <a:cubicBezTo>
                  <a:pt x="913799" y="1086320"/>
                  <a:pt x="881414" y="1050125"/>
                  <a:pt x="833789" y="1033932"/>
                </a:cubicBezTo>
                <a:cubicBezTo>
                  <a:pt x="805214" y="1024407"/>
                  <a:pt x="794737" y="1005357"/>
                  <a:pt x="787117" y="979640"/>
                </a:cubicBezTo>
                <a:cubicBezTo>
                  <a:pt x="761399" y="886295"/>
                  <a:pt x="774734" y="791045"/>
                  <a:pt x="783307" y="695795"/>
                </a:cubicBezTo>
                <a:cubicBezTo>
                  <a:pt x="785212" y="697700"/>
                  <a:pt x="788069" y="700557"/>
                  <a:pt x="789022" y="702462"/>
                </a:cubicBezTo>
                <a:cubicBezTo>
                  <a:pt x="789974" y="710082"/>
                  <a:pt x="790927" y="718655"/>
                  <a:pt x="790927" y="726275"/>
                </a:cubicBezTo>
                <a:cubicBezTo>
                  <a:pt x="787117" y="813905"/>
                  <a:pt x="829027" y="877722"/>
                  <a:pt x="895702" y="929157"/>
                </a:cubicBezTo>
                <a:cubicBezTo>
                  <a:pt x="955709" y="974877"/>
                  <a:pt x="1024289" y="1005357"/>
                  <a:pt x="1098584" y="1019645"/>
                </a:cubicBezTo>
                <a:cubicBezTo>
                  <a:pt x="1183357" y="1035837"/>
                  <a:pt x="1266224" y="1005357"/>
                  <a:pt x="1300514" y="946302"/>
                </a:cubicBezTo>
                <a:cubicBezTo>
                  <a:pt x="1332899" y="891057"/>
                  <a:pt x="1314802" y="804380"/>
                  <a:pt x="1253842" y="741515"/>
                </a:cubicBezTo>
                <a:cubicBezTo>
                  <a:pt x="1189072" y="672935"/>
                  <a:pt x="1108109" y="628167"/>
                  <a:pt x="1015717" y="609117"/>
                </a:cubicBezTo>
                <a:cubicBezTo>
                  <a:pt x="951899" y="595782"/>
                  <a:pt x="889034" y="604355"/>
                  <a:pt x="835694" y="649122"/>
                </a:cubicBezTo>
                <a:cubicBezTo>
                  <a:pt x="823312" y="658647"/>
                  <a:pt x="814739" y="682460"/>
                  <a:pt x="792832" y="669125"/>
                </a:cubicBezTo>
                <a:cubicBezTo>
                  <a:pt x="774734" y="657695"/>
                  <a:pt x="771877" y="638645"/>
                  <a:pt x="772829" y="618642"/>
                </a:cubicBezTo>
                <a:cubicBezTo>
                  <a:pt x="776639" y="523392"/>
                  <a:pt x="779497" y="428142"/>
                  <a:pt x="784259" y="332892"/>
                </a:cubicBezTo>
                <a:cubicBezTo>
                  <a:pt x="786164" y="289077"/>
                  <a:pt x="805214" y="281457"/>
                  <a:pt x="843314" y="307175"/>
                </a:cubicBezTo>
                <a:cubicBezTo>
                  <a:pt x="858554" y="317652"/>
                  <a:pt x="873794" y="330035"/>
                  <a:pt x="889034" y="340512"/>
                </a:cubicBezTo>
                <a:cubicBezTo>
                  <a:pt x="1043339" y="451002"/>
                  <a:pt x="1213837" y="475767"/>
                  <a:pt x="1396717" y="431952"/>
                </a:cubicBezTo>
                <a:cubicBezTo>
                  <a:pt x="1411957" y="428142"/>
                  <a:pt x="1432912" y="428142"/>
                  <a:pt x="1437674" y="412902"/>
                </a:cubicBezTo>
                <a:cubicBezTo>
                  <a:pt x="1442437" y="393852"/>
                  <a:pt x="1421482" y="384327"/>
                  <a:pt x="1409099" y="372897"/>
                </a:cubicBezTo>
                <a:close/>
                <a:moveTo>
                  <a:pt x="85124" y="362420"/>
                </a:moveTo>
                <a:cubicBezTo>
                  <a:pt x="277529" y="311937"/>
                  <a:pt x="468029" y="253835"/>
                  <a:pt x="657577" y="196685"/>
                </a:cubicBezTo>
                <a:cubicBezTo>
                  <a:pt x="548992" y="254787"/>
                  <a:pt x="207044" y="353847"/>
                  <a:pt x="85124" y="362420"/>
                </a:cubicBezTo>
                <a:close/>
                <a:moveTo>
                  <a:pt x="385162" y="549110"/>
                </a:moveTo>
                <a:cubicBezTo>
                  <a:pt x="428977" y="511010"/>
                  <a:pt x="476602" y="487197"/>
                  <a:pt x="536609" y="498627"/>
                </a:cubicBezTo>
                <a:cubicBezTo>
                  <a:pt x="484222" y="510057"/>
                  <a:pt x="434692" y="529107"/>
                  <a:pt x="385162" y="549110"/>
                </a:cubicBezTo>
                <a:close/>
                <a:moveTo>
                  <a:pt x="636622" y="1298727"/>
                </a:moveTo>
                <a:cubicBezTo>
                  <a:pt x="615667" y="1210145"/>
                  <a:pt x="652814" y="1120610"/>
                  <a:pt x="724252" y="1077747"/>
                </a:cubicBezTo>
                <a:cubicBezTo>
                  <a:pt x="674722" y="1139660"/>
                  <a:pt x="642337" y="1208240"/>
                  <a:pt x="636622" y="1298727"/>
                </a:cubicBezTo>
                <a:close/>
                <a:moveTo>
                  <a:pt x="814739" y="756755"/>
                </a:moveTo>
                <a:cubicBezTo>
                  <a:pt x="834742" y="814857"/>
                  <a:pt x="861412" y="870102"/>
                  <a:pt x="909037" y="911060"/>
                </a:cubicBezTo>
                <a:cubicBezTo>
                  <a:pt x="845219" y="878675"/>
                  <a:pt x="809024" y="830097"/>
                  <a:pt x="814739" y="756755"/>
                </a:cubicBezTo>
                <a:close/>
                <a:moveTo>
                  <a:pt x="971902" y="310032"/>
                </a:moveTo>
                <a:cubicBezTo>
                  <a:pt x="971902" y="310032"/>
                  <a:pt x="971902" y="310032"/>
                  <a:pt x="971902" y="310032"/>
                </a:cubicBezTo>
                <a:cubicBezTo>
                  <a:pt x="971902" y="310032"/>
                  <a:pt x="971902" y="310032"/>
                  <a:pt x="971902" y="310032"/>
                </a:cubicBezTo>
                <a:cubicBezTo>
                  <a:pt x="943327" y="304317"/>
                  <a:pt x="912847" y="303365"/>
                  <a:pt x="873794" y="285267"/>
                </a:cubicBezTo>
                <a:cubicBezTo>
                  <a:pt x="915704" y="289077"/>
                  <a:pt x="948089" y="290030"/>
                  <a:pt x="978569" y="297650"/>
                </a:cubicBezTo>
                <a:cubicBezTo>
                  <a:pt x="981427" y="297650"/>
                  <a:pt x="985237" y="299555"/>
                  <a:pt x="989047" y="300507"/>
                </a:cubicBezTo>
                <a:cubicBezTo>
                  <a:pt x="1100489" y="312890"/>
                  <a:pt x="1209074" y="335750"/>
                  <a:pt x="1313849" y="376707"/>
                </a:cubicBezTo>
                <a:cubicBezTo>
                  <a:pt x="1199549" y="354800"/>
                  <a:pt x="1086202" y="331940"/>
                  <a:pt x="971902" y="31003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5254DE8-CC95-425E-A904-D03FEF4E7930}"/>
              </a:ext>
            </a:extLst>
          </p:cNvPr>
          <p:cNvSpPr/>
          <p:nvPr/>
        </p:nvSpPr>
        <p:spPr>
          <a:xfrm rot="589284">
            <a:off x="5841368" y="5239126"/>
            <a:ext cx="263571" cy="465310"/>
          </a:xfrm>
          <a:custGeom>
            <a:avLst/>
            <a:gdLst>
              <a:gd name="connsiteX0" fmla="*/ 424352 w 1005886"/>
              <a:gd name="connsiteY0" fmla="*/ 1757546 h 1775797"/>
              <a:gd name="connsiteX1" fmla="*/ 419512 w 1005886"/>
              <a:gd name="connsiteY1" fmla="*/ 1760644 h 1775797"/>
              <a:gd name="connsiteX2" fmla="*/ 424545 w 1005886"/>
              <a:gd name="connsiteY2" fmla="*/ 1763160 h 1775797"/>
              <a:gd name="connsiteX3" fmla="*/ 474870 w 1005886"/>
              <a:gd name="connsiteY3" fmla="*/ 1761771 h 1775797"/>
              <a:gd name="connsiteX4" fmla="*/ 448357 w 1005886"/>
              <a:gd name="connsiteY4" fmla="*/ 1760450 h 1775797"/>
              <a:gd name="connsiteX5" fmla="*/ 443324 w 1005886"/>
              <a:gd name="connsiteY5" fmla="*/ 1757739 h 1775797"/>
              <a:gd name="connsiteX6" fmla="*/ 448357 w 1005886"/>
              <a:gd name="connsiteY6" fmla="*/ 1755029 h 1775797"/>
              <a:gd name="connsiteX7" fmla="*/ 485719 w 1005886"/>
              <a:gd name="connsiteY7" fmla="*/ 1755223 h 1775797"/>
              <a:gd name="connsiteX8" fmla="*/ 506047 w 1005886"/>
              <a:gd name="connsiteY8" fmla="*/ 1757546 h 1775797"/>
              <a:gd name="connsiteX9" fmla="*/ 510886 w 1005886"/>
              <a:gd name="connsiteY9" fmla="*/ 1760256 h 1775797"/>
              <a:gd name="connsiteX10" fmla="*/ 508263 w 1005886"/>
              <a:gd name="connsiteY10" fmla="*/ 1760849 h 1775797"/>
              <a:gd name="connsiteX11" fmla="*/ 522693 w 1005886"/>
              <a:gd name="connsiteY11" fmla="*/ 1760450 h 1775797"/>
              <a:gd name="connsiteX12" fmla="*/ 528501 w 1005886"/>
              <a:gd name="connsiteY12" fmla="*/ 1757740 h 1775797"/>
              <a:gd name="connsiteX13" fmla="*/ 522305 w 1005886"/>
              <a:gd name="connsiteY13" fmla="*/ 1754449 h 1775797"/>
              <a:gd name="connsiteX14" fmla="*/ 464811 w 1005886"/>
              <a:gd name="connsiteY14" fmla="*/ 1752513 h 1775797"/>
              <a:gd name="connsiteX15" fmla="*/ 424352 w 1005886"/>
              <a:gd name="connsiteY15" fmla="*/ 1757546 h 1775797"/>
              <a:gd name="connsiteX16" fmla="*/ 395314 w 1005886"/>
              <a:gd name="connsiteY16" fmla="*/ 1750383 h 1775797"/>
              <a:gd name="connsiteX17" fmla="*/ 480685 w 1005886"/>
              <a:gd name="connsiteY17" fmla="*/ 1744963 h 1775797"/>
              <a:gd name="connsiteX18" fmla="*/ 498301 w 1005886"/>
              <a:gd name="connsiteY18" fmla="*/ 1746125 h 1775797"/>
              <a:gd name="connsiteX19" fmla="*/ 493462 w 1005886"/>
              <a:gd name="connsiteY19" fmla="*/ 1747480 h 1775797"/>
              <a:gd name="connsiteX20" fmla="*/ 445703 w 1005886"/>
              <a:gd name="connsiteY20" fmla="*/ 1748825 h 1775797"/>
              <a:gd name="connsiteX21" fmla="*/ 436547 w 1005886"/>
              <a:gd name="connsiteY21" fmla="*/ 1748254 h 1775797"/>
              <a:gd name="connsiteX22" fmla="*/ 432648 w 1005886"/>
              <a:gd name="connsiteY22" fmla="*/ 1749193 h 1775797"/>
              <a:gd name="connsiteX23" fmla="*/ 410994 w 1005886"/>
              <a:gd name="connsiteY23" fmla="*/ 1749803 h 1775797"/>
              <a:gd name="connsiteX24" fmla="*/ 389313 w 1005886"/>
              <a:gd name="connsiteY24" fmla="*/ 1757933 h 1775797"/>
              <a:gd name="connsiteX25" fmla="*/ 385440 w 1005886"/>
              <a:gd name="connsiteY25" fmla="*/ 1762386 h 1775797"/>
              <a:gd name="connsiteX26" fmla="*/ 390087 w 1005886"/>
              <a:gd name="connsiteY26" fmla="*/ 1765096 h 1775797"/>
              <a:gd name="connsiteX27" fmla="*/ 416608 w 1005886"/>
              <a:gd name="connsiteY27" fmla="*/ 1767613 h 1775797"/>
              <a:gd name="connsiteX28" fmla="*/ 406348 w 1005886"/>
              <a:gd name="connsiteY28" fmla="*/ 1763547 h 1775797"/>
              <a:gd name="connsiteX29" fmla="*/ 401702 w 1005886"/>
              <a:gd name="connsiteY29" fmla="*/ 1759869 h 1775797"/>
              <a:gd name="connsiteX30" fmla="*/ 405187 w 1005886"/>
              <a:gd name="connsiteY30" fmla="*/ 1755804 h 1775797"/>
              <a:gd name="connsiteX31" fmla="*/ 432648 w 1005886"/>
              <a:gd name="connsiteY31" fmla="*/ 1749193 h 1775797"/>
              <a:gd name="connsiteX32" fmla="*/ 445703 w 1005886"/>
              <a:gd name="connsiteY32" fmla="*/ 1748825 h 1775797"/>
              <a:gd name="connsiteX33" fmla="*/ 526565 w 1005886"/>
              <a:gd name="connsiteY33" fmla="*/ 1753869 h 1775797"/>
              <a:gd name="connsiteX34" fmla="*/ 541471 w 1005886"/>
              <a:gd name="connsiteY34" fmla="*/ 1757933 h 1775797"/>
              <a:gd name="connsiteX35" fmla="*/ 545149 w 1005886"/>
              <a:gd name="connsiteY35" fmla="*/ 1761612 h 1775797"/>
              <a:gd name="connsiteX36" fmla="*/ 541084 w 1005886"/>
              <a:gd name="connsiteY36" fmla="*/ 1764903 h 1775797"/>
              <a:gd name="connsiteX37" fmla="*/ 508949 w 1005886"/>
              <a:gd name="connsiteY37" fmla="*/ 1769162 h 1775797"/>
              <a:gd name="connsiteX38" fmla="*/ 453196 w 1005886"/>
              <a:gd name="connsiteY38" fmla="*/ 1769162 h 1775797"/>
              <a:gd name="connsiteX39" fmla="*/ 446227 w 1005886"/>
              <a:gd name="connsiteY39" fmla="*/ 1769162 h 1775797"/>
              <a:gd name="connsiteX40" fmla="*/ 503722 w 1005886"/>
              <a:gd name="connsiteY40" fmla="*/ 1771097 h 1775797"/>
              <a:gd name="connsiteX41" fmla="*/ 551537 w 1005886"/>
              <a:gd name="connsiteY41" fmla="*/ 1766452 h 1775797"/>
              <a:gd name="connsiteX42" fmla="*/ 552312 w 1005886"/>
              <a:gd name="connsiteY42" fmla="*/ 1766257 h 1775797"/>
              <a:gd name="connsiteX43" fmla="*/ 560056 w 1005886"/>
              <a:gd name="connsiteY43" fmla="*/ 1762773 h 1775797"/>
              <a:gd name="connsiteX44" fmla="*/ 552506 w 1005886"/>
              <a:gd name="connsiteY44" fmla="*/ 1757740 h 1775797"/>
              <a:gd name="connsiteX45" fmla="*/ 514756 w 1005886"/>
              <a:gd name="connsiteY45" fmla="*/ 1749222 h 1775797"/>
              <a:gd name="connsiteX46" fmla="*/ 507013 w 1005886"/>
              <a:gd name="connsiteY46" fmla="*/ 1747867 h 1775797"/>
              <a:gd name="connsiteX47" fmla="*/ 512627 w 1005886"/>
              <a:gd name="connsiteY47" fmla="*/ 1746512 h 1775797"/>
              <a:gd name="connsiteX48" fmla="*/ 563153 w 1005886"/>
              <a:gd name="connsiteY48" fmla="*/ 1755998 h 1775797"/>
              <a:gd name="connsiteX49" fmla="*/ 569734 w 1005886"/>
              <a:gd name="connsiteY49" fmla="*/ 1758320 h 1775797"/>
              <a:gd name="connsiteX50" fmla="*/ 573994 w 1005886"/>
              <a:gd name="connsiteY50" fmla="*/ 1763354 h 1775797"/>
              <a:gd name="connsiteX51" fmla="*/ 570121 w 1005886"/>
              <a:gd name="connsiteY51" fmla="*/ 1767032 h 1775797"/>
              <a:gd name="connsiteX52" fmla="*/ 544569 w 1005886"/>
              <a:gd name="connsiteY52" fmla="*/ 1772453 h 1775797"/>
              <a:gd name="connsiteX53" fmla="*/ 456487 w 1005886"/>
              <a:gd name="connsiteY53" fmla="*/ 1775163 h 1775797"/>
              <a:gd name="connsiteX54" fmla="*/ 379827 w 1005886"/>
              <a:gd name="connsiteY54" fmla="*/ 1768387 h 1775797"/>
              <a:gd name="connsiteX55" fmla="*/ 374406 w 1005886"/>
              <a:gd name="connsiteY55" fmla="*/ 1767032 h 1775797"/>
              <a:gd name="connsiteX56" fmla="*/ 373439 w 1005886"/>
              <a:gd name="connsiteY56" fmla="*/ 1760063 h 1775797"/>
              <a:gd name="connsiteX57" fmla="*/ 395314 w 1005886"/>
              <a:gd name="connsiteY57" fmla="*/ 1750383 h 1775797"/>
              <a:gd name="connsiteX58" fmla="*/ 91771 w 1005886"/>
              <a:gd name="connsiteY58" fmla="*/ 1649138 h 1775797"/>
              <a:gd name="connsiteX59" fmla="*/ 92933 w 1005886"/>
              <a:gd name="connsiteY59" fmla="*/ 1650300 h 1775797"/>
              <a:gd name="connsiteX60" fmla="*/ 97191 w 1005886"/>
              <a:gd name="connsiteY60" fmla="*/ 1653784 h 1775797"/>
              <a:gd name="connsiteX61" fmla="*/ 101064 w 1005886"/>
              <a:gd name="connsiteY61" fmla="*/ 1657075 h 1775797"/>
              <a:gd name="connsiteX62" fmla="*/ 174820 w 1005886"/>
              <a:gd name="connsiteY62" fmla="*/ 1702374 h 1775797"/>
              <a:gd name="connsiteX63" fmla="*/ 218183 w 1005886"/>
              <a:gd name="connsiteY63" fmla="*/ 1720765 h 1775797"/>
              <a:gd name="connsiteX64" fmla="*/ 223023 w 1005886"/>
              <a:gd name="connsiteY64" fmla="*/ 1722894 h 1775797"/>
              <a:gd name="connsiteX65" fmla="*/ 315556 w 1005886"/>
              <a:gd name="connsiteY65" fmla="*/ 1756966 h 1775797"/>
              <a:gd name="connsiteX66" fmla="*/ 344789 w 1005886"/>
              <a:gd name="connsiteY66" fmla="*/ 1763548 h 1775797"/>
              <a:gd name="connsiteX67" fmla="*/ 334335 w 1005886"/>
              <a:gd name="connsiteY67" fmla="*/ 1759869 h 1775797"/>
              <a:gd name="connsiteX68" fmla="*/ 244511 w 1005886"/>
              <a:gd name="connsiteY68" fmla="*/ 1728315 h 1775797"/>
              <a:gd name="connsiteX69" fmla="*/ 177336 w 1005886"/>
              <a:gd name="connsiteY69" fmla="*/ 1701600 h 1775797"/>
              <a:gd name="connsiteX70" fmla="*/ 91771 w 1005886"/>
              <a:gd name="connsiteY70" fmla="*/ 1649138 h 1775797"/>
              <a:gd name="connsiteX71" fmla="*/ 368639 w 1005886"/>
              <a:gd name="connsiteY71" fmla="*/ 1066533 h 1775797"/>
              <a:gd name="connsiteX72" fmla="*/ 358146 w 1005886"/>
              <a:gd name="connsiteY72" fmla="*/ 1075103 h 1775797"/>
              <a:gd name="connsiteX73" fmla="*/ 358146 w 1005886"/>
              <a:gd name="connsiteY73" fmla="*/ 1075928 h 1775797"/>
              <a:gd name="connsiteX74" fmla="*/ 356984 w 1005886"/>
              <a:gd name="connsiteY74" fmla="*/ 1085995 h 1775797"/>
              <a:gd name="connsiteX75" fmla="*/ 354681 w 1005886"/>
              <a:gd name="connsiteY75" fmla="*/ 1089641 h 1775797"/>
              <a:gd name="connsiteX76" fmla="*/ 354506 w 1005886"/>
              <a:gd name="connsiteY76" fmla="*/ 1089810 h 1775797"/>
              <a:gd name="connsiteX77" fmla="*/ 345757 w 1005886"/>
              <a:gd name="connsiteY77" fmla="*/ 1097609 h 1775797"/>
              <a:gd name="connsiteX78" fmla="*/ 340339 w 1005886"/>
              <a:gd name="connsiteY78" fmla="*/ 1103538 h 1775797"/>
              <a:gd name="connsiteX79" fmla="*/ 292714 w 1005886"/>
              <a:gd name="connsiteY79" fmla="*/ 1149685 h 1775797"/>
              <a:gd name="connsiteX80" fmla="*/ 335496 w 1005886"/>
              <a:gd name="connsiteY80" fmla="*/ 1108838 h 1775797"/>
              <a:gd name="connsiteX81" fmla="*/ 340339 w 1005886"/>
              <a:gd name="connsiteY81" fmla="*/ 1103538 h 1775797"/>
              <a:gd name="connsiteX82" fmla="*/ 354506 w 1005886"/>
              <a:gd name="connsiteY82" fmla="*/ 1089810 h 1775797"/>
              <a:gd name="connsiteX83" fmla="*/ 354661 w 1005886"/>
              <a:gd name="connsiteY83" fmla="*/ 1089672 h 1775797"/>
              <a:gd name="connsiteX84" fmla="*/ 354681 w 1005886"/>
              <a:gd name="connsiteY84" fmla="*/ 1089641 h 1775797"/>
              <a:gd name="connsiteX85" fmla="*/ 355048 w 1005886"/>
              <a:gd name="connsiteY85" fmla="*/ 1089285 h 1775797"/>
              <a:gd name="connsiteX86" fmla="*/ 439009 w 1005886"/>
              <a:gd name="connsiteY86" fmla="*/ 994941 h 1775797"/>
              <a:gd name="connsiteX87" fmla="*/ 439525 w 1005886"/>
              <a:gd name="connsiteY87" fmla="*/ 995542 h 1775797"/>
              <a:gd name="connsiteX88" fmla="*/ 440017 w 1005886"/>
              <a:gd name="connsiteY88" fmla="*/ 995730 h 1775797"/>
              <a:gd name="connsiteX89" fmla="*/ 560251 w 1005886"/>
              <a:gd name="connsiteY89" fmla="*/ 960094 h 1775797"/>
              <a:gd name="connsiteX90" fmla="*/ 566925 w 1005886"/>
              <a:gd name="connsiteY90" fmla="*/ 972143 h 1775797"/>
              <a:gd name="connsiteX91" fmla="*/ 562380 w 1005886"/>
              <a:gd name="connsiteY91" fmla="*/ 960938 h 1775797"/>
              <a:gd name="connsiteX92" fmla="*/ 403869 w 1005886"/>
              <a:gd name="connsiteY92" fmla="*/ 973379 h 1775797"/>
              <a:gd name="connsiteX93" fmla="*/ 403445 w 1005886"/>
              <a:gd name="connsiteY93" fmla="*/ 973521 h 1775797"/>
              <a:gd name="connsiteX94" fmla="*/ 399187 w 1005886"/>
              <a:gd name="connsiteY94" fmla="*/ 978747 h 1775797"/>
              <a:gd name="connsiteX95" fmla="*/ 390281 w 1005886"/>
              <a:gd name="connsiteY95" fmla="*/ 1006237 h 1775797"/>
              <a:gd name="connsiteX96" fmla="*/ 376343 w 1005886"/>
              <a:gd name="connsiteY96" fmla="*/ 1045341 h 1775797"/>
              <a:gd name="connsiteX97" fmla="*/ 374213 w 1005886"/>
              <a:gd name="connsiteY97" fmla="*/ 1055601 h 1775797"/>
              <a:gd name="connsiteX98" fmla="*/ 369810 w 1005886"/>
              <a:gd name="connsiteY98" fmla="*/ 1064572 h 1775797"/>
              <a:gd name="connsiteX99" fmla="*/ 376512 w 1005886"/>
              <a:gd name="connsiteY99" fmla="*/ 1053351 h 1775797"/>
              <a:gd name="connsiteX100" fmla="*/ 391443 w 1005886"/>
              <a:gd name="connsiteY100" fmla="*/ 1014368 h 1775797"/>
              <a:gd name="connsiteX101" fmla="*/ 415061 w 1005886"/>
              <a:gd name="connsiteY101" fmla="*/ 970230 h 1775797"/>
              <a:gd name="connsiteX102" fmla="*/ 413688 w 1005886"/>
              <a:gd name="connsiteY102" fmla="*/ 970582 h 1775797"/>
              <a:gd name="connsiteX103" fmla="*/ 415190 w 1005886"/>
              <a:gd name="connsiteY103" fmla="*/ 970420 h 1775797"/>
              <a:gd name="connsiteX104" fmla="*/ 287874 w 1005886"/>
              <a:gd name="connsiteY104" fmla="*/ 3461 h 1775797"/>
              <a:gd name="connsiteX105" fmla="*/ 293488 w 1005886"/>
              <a:gd name="connsiteY105" fmla="*/ 3074 h 1775797"/>
              <a:gd name="connsiteX106" fmla="*/ 297747 w 1005886"/>
              <a:gd name="connsiteY106" fmla="*/ 15850 h 1775797"/>
              <a:gd name="connsiteX107" fmla="*/ 404994 w 1005886"/>
              <a:gd name="connsiteY107" fmla="*/ 403604 h 1775797"/>
              <a:gd name="connsiteX108" fmla="*/ 449132 w 1005886"/>
              <a:gd name="connsiteY108" fmla="*/ 619259 h 1775797"/>
              <a:gd name="connsiteX109" fmla="*/ 474104 w 1005886"/>
              <a:gd name="connsiteY109" fmla="*/ 790389 h 1775797"/>
              <a:gd name="connsiteX110" fmla="*/ 474685 w 1005886"/>
              <a:gd name="connsiteY110" fmla="*/ 798133 h 1775797"/>
              <a:gd name="connsiteX111" fmla="*/ 475072 w 1005886"/>
              <a:gd name="connsiteY111" fmla="*/ 798713 h 1775797"/>
              <a:gd name="connsiteX112" fmla="*/ 475847 w 1005886"/>
              <a:gd name="connsiteY112" fmla="*/ 799294 h 1775797"/>
              <a:gd name="connsiteX113" fmla="*/ 476040 w 1005886"/>
              <a:gd name="connsiteY113" fmla="*/ 782646 h 1775797"/>
              <a:gd name="connsiteX114" fmla="*/ 469071 w 1005886"/>
              <a:gd name="connsiteY114" fmla="*/ 574928 h 1775797"/>
              <a:gd name="connsiteX115" fmla="*/ 468877 w 1005886"/>
              <a:gd name="connsiteY115" fmla="*/ 418703 h 1775797"/>
              <a:gd name="connsiteX116" fmla="*/ 495592 w 1005886"/>
              <a:gd name="connsiteY116" fmla="*/ 269061 h 1775797"/>
              <a:gd name="connsiteX117" fmla="*/ 497141 w 1005886"/>
              <a:gd name="connsiteY117" fmla="*/ 265189 h 1775797"/>
              <a:gd name="connsiteX118" fmla="*/ 503529 w 1005886"/>
              <a:gd name="connsiteY118" fmla="*/ 246605 h 1775797"/>
              <a:gd name="connsiteX119" fmla="*/ 507595 w 1005886"/>
              <a:gd name="connsiteY119" fmla="*/ 242733 h 1775797"/>
              <a:gd name="connsiteX120" fmla="*/ 508949 w 1005886"/>
              <a:gd name="connsiteY120" fmla="*/ 247960 h 1775797"/>
              <a:gd name="connsiteX121" fmla="*/ 496754 w 1005886"/>
              <a:gd name="connsiteY121" fmla="*/ 328879 h 1775797"/>
              <a:gd name="connsiteX122" fmla="*/ 490752 w 1005886"/>
              <a:gd name="connsiteY122" fmla="*/ 440966 h 1775797"/>
              <a:gd name="connsiteX123" fmla="*/ 497335 w 1005886"/>
              <a:gd name="connsiteY123" fmla="*/ 634552 h 1775797"/>
              <a:gd name="connsiteX124" fmla="*/ 507788 w 1005886"/>
              <a:gd name="connsiteY124" fmla="*/ 752833 h 1775797"/>
              <a:gd name="connsiteX125" fmla="*/ 509724 w 1005886"/>
              <a:gd name="connsiteY125" fmla="*/ 824848 h 1775797"/>
              <a:gd name="connsiteX126" fmla="*/ 510111 w 1005886"/>
              <a:gd name="connsiteY126" fmla="*/ 829687 h 1775797"/>
              <a:gd name="connsiteX127" fmla="*/ 526373 w 1005886"/>
              <a:gd name="connsiteY127" fmla="*/ 756898 h 1775797"/>
              <a:gd name="connsiteX128" fmla="*/ 542053 w 1005886"/>
              <a:gd name="connsiteY128" fmla="*/ 683723 h 1775797"/>
              <a:gd name="connsiteX129" fmla="*/ 638265 w 1005886"/>
              <a:gd name="connsiteY129" fmla="*/ 331976 h 1775797"/>
              <a:gd name="connsiteX130" fmla="*/ 756933 w 1005886"/>
              <a:gd name="connsiteY130" fmla="*/ 46050 h 1775797"/>
              <a:gd name="connsiteX131" fmla="*/ 761579 w 1005886"/>
              <a:gd name="connsiteY131" fmla="*/ 37338 h 1775797"/>
              <a:gd name="connsiteX132" fmla="*/ 767000 w 1005886"/>
              <a:gd name="connsiteY132" fmla="*/ 25916 h 1775797"/>
              <a:gd name="connsiteX133" fmla="*/ 770678 w 1005886"/>
              <a:gd name="connsiteY133" fmla="*/ 23788 h 1775797"/>
              <a:gd name="connsiteX134" fmla="*/ 772033 w 1005886"/>
              <a:gd name="connsiteY134" fmla="*/ 28433 h 1775797"/>
              <a:gd name="connsiteX135" fmla="*/ 766613 w 1005886"/>
              <a:gd name="connsiteY135" fmla="*/ 42177 h 1775797"/>
              <a:gd name="connsiteX136" fmla="*/ 647751 w 1005886"/>
              <a:gd name="connsiteY136" fmla="*/ 402635 h 1775797"/>
              <a:gd name="connsiteX137" fmla="*/ 605937 w 1005886"/>
              <a:gd name="connsiteY137" fmla="*/ 602223 h 1775797"/>
              <a:gd name="connsiteX138" fmla="*/ 571865 w 1005886"/>
              <a:gd name="connsiteY138" fmla="*/ 828332 h 1775797"/>
              <a:gd name="connsiteX139" fmla="*/ 560638 w 1005886"/>
              <a:gd name="connsiteY139" fmla="*/ 894345 h 1775797"/>
              <a:gd name="connsiteX140" fmla="*/ 560566 w 1005886"/>
              <a:gd name="connsiteY140" fmla="*/ 894299 h 1775797"/>
              <a:gd name="connsiteX141" fmla="*/ 560637 w 1005886"/>
              <a:gd name="connsiteY141" fmla="*/ 894538 h 1775797"/>
              <a:gd name="connsiteX142" fmla="*/ 549603 w 1005886"/>
              <a:gd name="connsiteY142" fmla="*/ 945451 h 1775797"/>
              <a:gd name="connsiteX143" fmla="*/ 555217 w 1005886"/>
              <a:gd name="connsiteY143" fmla="*/ 951645 h 1775797"/>
              <a:gd name="connsiteX144" fmla="*/ 566251 w 1005886"/>
              <a:gd name="connsiteY144" fmla="*/ 956292 h 1775797"/>
              <a:gd name="connsiteX145" fmla="*/ 579996 w 1005886"/>
              <a:gd name="connsiteY145" fmla="*/ 980683 h 1775797"/>
              <a:gd name="connsiteX146" fmla="*/ 591805 w 1005886"/>
              <a:gd name="connsiteY146" fmla="*/ 1020369 h 1775797"/>
              <a:gd name="connsiteX147" fmla="*/ 592192 w 1005886"/>
              <a:gd name="connsiteY147" fmla="*/ 1024435 h 1775797"/>
              <a:gd name="connsiteX148" fmla="*/ 584835 w 1005886"/>
              <a:gd name="connsiteY148" fmla="*/ 1016304 h 1775797"/>
              <a:gd name="connsiteX149" fmla="*/ 580328 w 1005886"/>
              <a:gd name="connsiteY149" fmla="*/ 1005189 h 1775797"/>
              <a:gd name="connsiteX150" fmla="*/ 581158 w 1005886"/>
              <a:gd name="connsiteY150" fmla="*/ 1007592 h 1775797"/>
              <a:gd name="connsiteX151" fmla="*/ 618907 w 1005886"/>
              <a:gd name="connsiteY151" fmla="*/ 1088705 h 1775797"/>
              <a:gd name="connsiteX152" fmla="*/ 629167 w 1005886"/>
              <a:gd name="connsiteY152" fmla="*/ 1099352 h 1775797"/>
              <a:gd name="connsiteX153" fmla="*/ 653365 w 1005886"/>
              <a:gd name="connsiteY153" fmla="*/ 1119679 h 1775797"/>
              <a:gd name="connsiteX154" fmla="*/ 680661 w 1005886"/>
              <a:gd name="connsiteY154" fmla="*/ 1136521 h 1775797"/>
              <a:gd name="connsiteX155" fmla="*/ 746674 w 1005886"/>
              <a:gd name="connsiteY155" fmla="*/ 1157428 h 1775797"/>
              <a:gd name="connsiteX156" fmla="*/ 869408 w 1005886"/>
              <a:gd name="connsiteY156" fmla="*/ 1212601 h 1775797"/>
              <a:gd name="connsiteX157" fmla="*/ 873280 w 1005886"/>
              <a:gd name="connsiteY157" fmla="*/ 1215698 h 1775797"/>
              <a:gd name="connsiteX158" fmla="*/ 921289 w 1005886"/>
              <a:gd name="connsiteY158" fmla="*/ 1253834 h 1775797"/>
              <a:gd name="connsiteX159" fmla="*/ 1003370 w 1005886"/>
              <a:gd name="connsiteY159" fmla="*/ 1406768 h 1775797"/>
              <a:gd name="connsiteX160" fmla="*/ 1004919 w 1005886"/>
              <a:gd name="connsiteY160" fmla="*/ 1420706 h 1775797"/>
              <a:gd name="connsiteX161" fmla="*/ 1005886 w 1005886"/>
              <a:gd name="connsiteY161" fmla="*/ 1420706 h 1775797"/>
              <a:gd name="connsiteX162" fmla="*/ 1005886 w 1005886"/>
              <a:gd name="connsiteY162" fmla="*/ 1466005 h 1775797"/>
              <a:gd name="connsiteX163" fmla="*/ 1004724 w 1005886"/>
              <a:gd name="connsiteY163" fmla="*/ 1466198 h 1775797"/>
              <a:gd name="connsiteX164" fmla="*/ 994659 w 1005886"/>
              <a:gd name="connsiteY164" fmla="*/ 1519822 h 1775797"/>
              <a:gd name="connsiteX165" fmla="*/ 979365 w 1005886"/>
              <a:gd name="connsiteY165" fmla="*/ 1559701 h 1775797"/>
              <a:gd name="connsiteX166" fmla="*/ 956523 w 1005886"/>
              <a:gd name="connsiteY166" fmla="*/ 1597644 h 1775797"/>
              <a:gd name="connsiteX167" fmla="*/ 937163 w 1005886"/>
              <a:gd name="connsiteY167" fmla="*/ 1622423 h 1775797"/>
              <a:gd name="connsiteX168" fmla="*/ 917611 w 1005886"/>
              <a:gd name="connsiteY168" fmla="*/ 1641782 h 1775797"/>
              <a:gd name="connsiteX169" fmla="*/ 854502 w 1005886"/>
              <a:gd name="connsiteY169" fmla="*/ 1684952 h 1775797"/>
              <a:gd name="connsiteX170" fmla="*/ 786746 w 1005886"/>
              <a:gd name="connsiteY170" fmla="*/ 1716700 h 1775797"/>
              <a:gd name="connsiteX171" fmla="*/ 713571 w 1005886"/>
              <a:gd name="connsiteY171" fmla="*/ 1740317 h 1775797"/>
              <a:gd name="connsiteX172" fmla="*/ 663626 w 1005886"/>
              <a:gd name="connsiteY172" fmla="*/ 1753288 h 1775797"/>
              <a:gd name="connsiteX173" fmla="*/ 615616 w 1005886"/>
              <a:gd name="connsiteY173" fmla="*/ 1762579 h 1775797"/>
              <a:gd name="connsiteX174" fmla="*/ 595870 w 1005886"/>
              <a:gd name="connsiteY174" fmla="*/ 1763548 h 1775797"/>
              <a:gd name="connsiteX175" fmla="*/ 594515 w 1005886"/>
              <a:gd name="connsiteY175" fmla="*/ 1763160 h 1775797"/>
              <a:gd name="connsiteX176" fmla="*/ 587933 w 1005886"/>
              <a:gd name="connsiteY176" fmla="*/ 1760838 h 1775797"/>
              <a:gd name="connsiteX177" fmla="*/ 550764 w 1005886"/>
              <a:gd name="connsiteY177" fmla="*/ 1746318 h 1775797"/>
              <a:gd name="connsiteX178" fmla="*/ 490947 w 1005886"/>
              <a:gd name="connsiteY178" fmla="*/ 1737607 h 1775797"/>
              <a:gd name="connsiteX179" fmla="*/ 426482 w 1005886"/>
              <a:gd name="connsiteY179" fmla="*/ 1737994 h 1775797"/>
              <a:gd name="connsiteX180" fmla="*/ 398025 w 1005886"/>
              <a:gd name="connsiteY180" fmla="*/ 1742447 h 1775797"/>
              <a:gd name="connsiteX181" fmla="*/ 359501 w 1005886"/>
              <a:gd name="connsiteY181" fmla="*/ 1759095 h 1775797"/>
              <a:gd name="connsiteX182" fmla="*/ 350983 w 1005886"/>
              <a:gd name="connsiteY182" fmla="*/ 1763935 h 1775797"/>
              <a:gd name="connsiteX183" fmla="*/ 348273 w 1005886"/>
              <a:gd name="connsiteY183" fmla="*/ 1764129 h 1775797"/>
              <a:gd name="connsiteX184" fmla="*/ 339949 w 1005886"/>
              <a:gd name="connsiteY184" fmla="*/ 1766452 h 1775797"/>
              <a:gd name="connsiteX185" fmla="*/ 280324 w 1005886"/>
              <a:gd name="connsiteY185" fmla="*/ 1747674 h 1775797"/>
              <a:gd name="connsiteX186" fmla="*/ 223604 w 1005886"/>
              <a:gd name="connsiteY186" fmla="*/ 1726573 h 1775797"/>
              <a:gd name="connsiteX187" fmla="*/ 215086 w 1005886"/>
              <a:gd name="connsiteY187" fmla="*/ 1725217 h 1775797"/>
              <a:gd name="connsiteX188" fmla="*/ 115969 w 1005886"/>
              <a:gd name="connsiteY188" fmla="*/ 1674885 h 1775797"/>
              <a:gd name="connsiteX189" fmla="*/ 21887 w 1005886"/>
              <a:gd name="connsiteY189" fmla="*/ 1552345 h 1775797"/>
              <a:gd name="connsiteX190" fmla="*/ 19950 w 1005886"/>
              <a:gd name="connsiteY190" fmla="*/ 1547118 h 1775797"/>
              <a:gd name="connsiteX191" fmla="*/ 10271 w 1005886"/>
              <a:gd name="connsiteY191" fmla="*/ 1514209 h 1775797"/>
              <a:gd name="connsiteX192" fmla="*/ 399 w 1005886"/>
              <a:gd name="connsiteY192" fmla="*/ 1443936 h 1775797"/>
              <a:gd name="connsiteX193" fmla="*/ 2915 w 1005886"/>
              <a:gd name="connsiteY193" fmla="*/ 1422448 h 1775797"/>
              <a:gd name="connsiteX194" fmla="*/ 17627 w 1005886"/>
              <a:gd name="connsiteY194" fmla="*/ 1364759 h 1775797"/>
              <a:gd name="connsiteX195" fmla="*/ 45504 w 1005886"/>
              <a:gd name="connsiteY195" fmla="*/ 1313653 h 1775797"/>
              <a:gd name="connsiteX196" fmla="*/ 52473 w 1005886"/>
              <a:gd name="connsiteY196" fmla="*/ 1301650 h 1775797"/>
              <a:gd name="connsiteX197" fmla="*/ 132230 w 1005886"/>
              <a:gd name="connsiteY197" fmla="*/ 1240283 h 1775797"/>
              <a:gd name="connsiteX198" fmla="*/ 267160 w 1005886"/>
              <a:gd name="connsiteY198" fmla="*/ 1161881 h 1775797"/>
              <a:gd name="connsiteX199" fmla="*/ 354468 w 1005886"/>
              <a:gd name="connsiteY199" fmla="*/ 1077284 h 1775797"/>
              <a:gd name="connsiteX200" fmla="*/ 357658 w 1005886"/>
              <a:gd name="connsiteY200" fmla="*/ 1073589 h 1775797"/>
              <a:gd name="connsiteX201" fmla="*/ 357759 w 1005886"/>
              <a:gd name="connsiteY201" fmla="*/ 1072831 h 1775797"/>
              <a:gd name="connsiteX202" fmla="*/ 387958 w 1005886"/>
              <a:gd name="connsiteY202" fmla="*/ 994621 h 1775797"/>
              <a:gd name="connsiteX203" fmla="*/ 394734 w 1005886"/>
              <a:gd name="connsiteY203" fmla="*/ 974489 h 1775797"/>
              <a:gd name="connsiteX204" fmla="*/ 407317 w 1005886"/>
              <a:gd name="connsiteY204" fmla="*/ 961325 h 1775797"/>
              <a:gd name="connsiteX205" fmla="*/ 411382 w 1005886"/>
              <a:gd name="connsiteY205" fmla="*/ 946612 h 1775797"/>
              <a:gd name="connsiteX206" fmla="*/ 412108 w 1005886"/>
              <a:gd name="connsiteY206" fmla="*/ 946361 h 1775797"/>
              <a:gd name="connsiteX207" fmla="*/ 389289 w 1005886"/>
              <a:gd name="connsiteY207" fmla="*/ 827800 h 1775797"/>
              <a:gd name="connsiteX208" fmla="*/ 359888 w 1005886"/>
              <a:gd name="connsiteY208" fmla="*/ 710438 h 1775797"/>
              <a:gd name="connsiteX209" fmla="*/ 304909 w 1005886"/>
              <a:gd name="connsiteY209" fmla="*/ 574734 h 1775797"/>
              <a:gd name="connsiteX210" fmla="*/ 265999 w 1005886"/>
              <a:gd name="connsiteY210" fmla="*/ 518401 h 1775797"/>
              <a:gd name="connsiteX211" fmla="*/ 255545 w 1005886"/>
              <a:gd name="connsiteY211" fmla="*/ 504268 h 1775797"/>
              <a:gd name="connsiteX212" fmla="*/ 254384 w 1005886"/>
              <a:gd name="connsiteY212" fmla="*/ 496719 h 1775797"/>
              <a:gd name="connsiteX213" fmla="*/ 261933 w 1005886"/>
              <a:gd name="connsiteY213" fmla="*/ 498461 h 1775797"/>
              <a:gd name="connsiteX214" fmla="*/ 274710 w 1005886"/>
              <a:gd name="connsiteY214" fmla="*/ 508334 h 1775797"/>
              <a:gd name="connsiteX215" fmla="*/ 291940 w 1005886"/>
              <a:gd name="connsiteY215" fmla="*/ 524982 h 1775797"/>
              <a:gd name="connsiteX216" fmla="*/ 358533 w 1005886"/>
              <a:gd name="connsiteY216" fmla="*/ 614419 h 1775797"/>
              <a:gd name="connsiteX217" fmla="*/ 392217 w 1005886"/>
              <a:gd name="connsiteY217" fmla="*/ 682756 h 1775797"/>
              <a:gd name="connsiteX218" fmla="*/ 440808 w 1005886"/>
              <a:gd name="connsiteY218" fmla="*/ 828525 h 1775797"/>
              <a:gd name="connsiteX219" fmla="*/ 443323 w 1005886"/>
              <a:gd name="connsiteY219" fmla="*/ 832978 h 1775797"/>
              <a:gd name="connsiteX220" fmla="*/ 439839 w 1005886"/>
              <a:gd name="connsiteY220" fmla="*/ 806263 h 1775797"/>
              <a:gd name="connsiteX221" fmla="*/ 396476 w 1005886"/>
              <a:gd name="connsiteY221" fmla="*/ 545890 h 1775797"/>
              <a:gd name="connsiteX222" fmla="*/ 338981 w 1005886"/>
              <a:gd name="connsiteY222" fmla="*/ 260157 h 1775797"/>
              <a:gd name="connsiteX223" fmla="*/ 288455 w 1005886"/>
              <a:gd name="connsiteY223" fmla="*/ 10430 h 1775797"/>
              <a:gd name="connsiteX224" fmla="*/ 287874 w 1005886"/>
              <a:gd name="connsiteY224" fmla="*/ 3461 h 177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005886" h="1775797">
                <a:moveTo>
                  <a:pt x="424352" y="1757546"/>
                </a:moveTo>
                <a:cubicBezTo>
                  <a:pt x="422416" y="1758127"/>
                  <a:pt x="419512" y="1758127"/>
                  <a:pt x="419512" y="1760644"/>
                </a:cubicBezTo>
                <a:cubicBezTo>
                  <a:pt x="419512" y="1763160"/>
                  <a:pt x="422609" y="1762773"/>
                  <a:pt x="424545" y="1763160"/>
                </a:cubicBezTo>
                <a:lnTo>
                  <a:pt x="474870" y="1761771"/>
                </a:lnTo>
                <a:lnTo>
                  <a:pt x="448357" y="1760450"/>
                </a:lnTo>
                <a:cubicBezTo>
                  <a:pt x="446421" y="1759869"/>
                  <a:pt x="443324" y="1760643"/>
                  <a:pt x="443324" y="1757739"/>
                </a:cubicBezTo>
                <a:cubicBezTo>
                  <a:pt x="443324" y="1755223"/>
                  <a:pt x="446421" y="1755029"/>
                  <a:pt x="448357" y="1755029"/>
                </a:cubicBezTo>
                <a:cubicBezTo>
                  <a:pt x="460747" y="1754448"/>
                  <a:pt x="473331" y="1754254"/>
                  <a:pt x="485719" y="1755223"/>
                </a:cubicBezTo>
                <a:cubicBezTo>
                  <a:pt x="492495" y="1755803"/>
                  <a:pt x="499271" y="1756771"/>
                  <a:pt x="506047" y="1757546"/>
                </a:cubicBezTo>
                <a:cubicBezTo>
                  <a:pt x="507789" y="1757739"/>
                  <a:pt x="509919" y="1757352"/>
                  <a:pt x="510886" y="1760256"/>
                </a:cubicBezTo>
                <a:lnTo>
                  <a:pt x="508263" y="1760849"/>
                </a:lnTo>
                <a:lnTo>
                  <a:pt x="522693" y="1760450"/>
                </a:lnTo>
                <a:cubicBezTo>
                  <a:pt x="524822" y="1759869"/>
                  <a:pt x="528501" y="1760450"/>
                  <a:pt x="528501" y="1757740"/>
                </a:cubicBezTo>
                <a:cubicBezTo>
                  <a:pt x="528501" y="1754449"/>
                  <a:pt x="524629" y="1755030"/>
                  <a:pt x="522305" y="1754449"/>
                </a:cubicBezTo>
                <a:cubicBezTo>
                  <a:pt x="503334" y="1750383"/>
                  <a:pt x="484169" y="1750965"/>
                  <a:pt x="464811" y="1752513"/>
                </a:cubicBezTo>
                <a:cubicBezTo>
                  <a:pt x="451260" y="1753675"/>
                  <a:pt x="437516" y="1753093"/>
                  <a:pt x="424352" y="1757546"/>
                </a:cubicBezTo>
                <a:close/>
                <a:moveTo>
                  <a:pt x="395314" y="1750383"/>
                </a:moveTo>
                <a:cubicBezTo>
                  <a:pt x="423384" y="1741866"/>
                  <a:pt x="452034" y="1742446"/>
                  <a:pt x="480685" y="1744963"/>
                </a:cubicBezTo>
                <a:cubicBezTo>
                  <a:pt x="486299" y="1745350"/>
                  <a:pt x="492106" y="1745738"/>
                  <a:pt x="498301" y="1746125"/>
                </a:cubicBezTo>
                <a:cubicBezTo>
                  <a:pt x="496559" y="1748835"/>
                  <a:pt x="495010" y="1747480"/>
                  <a:pt x="493462" y="1747480"/>
                </a:cubicBezTo>
                <a:lnTo>
                  <a:pt x="445703" y="1748825"/>
                </a:lnTo>
                <a:lnTo>
                  <a:pt x="436547" y="1748254"/>
                </a:lnTo>
                <a:lnTo>
                  <a:pt x="432648" y="1749193"/>
                </a:lnTo>
                <a:lnTo>
                  <a:pt x="410994" y="1749803"/>
                </a:lnTo>
                <a:cubicBezTo>
                  <a:pt x="403444" y="1751352"/>
                  <a:pt x="396088" y="1754062"/>
                  <a:pt x="389313" y="1757933"/>
                </a:cubicBezTo>
                <a:cubicBezTo>
                  <a:pt x="387570" y="1758902"/>
                  <a:pt x="384860" y="1759676"/>
                  <a:pt x="385440" y="1762386"/>
                </a:cubicBezTo>
                <a:cubicBezTo>
                  <a:pt x="385827" y="1764516"/>
                  <a:pt x="388344" y="1764516"/>
                  <a:pt x="390087" y="1765096"/>
                </a:cubicBezTo>
                <a:cubicBezTo>
                  <a:pt x="398798" y="1767613"/>
                  <a:pt x="407703" y="1766452"/>
                  <a:pt x="416608" y="1767613"/>
                </a:cubicBezTo>
                <a:cubicBezTo>
                  <a:pt x="413511" y="1764903"/>
                  <a:pt x="410026" y="1764322"/>
                  <a:pt x="406348" y="1763547"/>
                </a:cubicBezTo>
                <a:cubicBezTo>
                  <a:pt x="404218" y="1762967"/>
                  <a:pt x="401895" y="1762580"/>
                  <a:pt x="401702" y="1759869"/>
                </a:cubicBezTo>
                <a:cubicBezTo>
                  <a:pt x="401508" y="1757546"/>
                  <a:pt x="403638" y="1756772"/>
                  <a:pt x="405187" y="1755804"/>
                </a:cubicBezTo>
                <a:lnTo>
                  <a:pt x="432648" y="1749193"/>
                </a:lnTo>
                <a:lnTo>
                  <a:pt x="445703" y="1748825"/>
                </a:lnTo>
                <a:lnTo>
                  <a:pt x="526565" y="1753869"/>
                </a:lnTo>
                <a:cubicBezTo>
                  <a:pt x="531598" y="1754449"/>
                  <a:pt x="536438" y="1756385"/>
                  <a:pt x="541471" y="1757933"/>
                </a:cubicBezTo>
                <a:cubicBezTo>
                  <a:pt x="543213" y="1758514"/>
                  <a:pt x="545149" y="1759289"/>
                  <a:pt x="545149" y="1761612"/>
                </a:cubicBezTo>
                <a:cubicBezTo>
                  <a:pt x="545149" y="1763935"/>
                  <a:pt x="542826" y="1764516"/>
                  <a:pt x="541084" y="1764903"/>
                </a:cubicBezTo>
                <a:cubicBezTo>
                  <a:pt x="530631" y="1767613"/>
                  <a:pt x="519790" y="1768000"/>
                  <a:pt x="508949" y="1769162"/>
                </a:cubicBezTo>
                <a:cubicBezTo>
                  <a:pt x="490365" y="1771097"/>
                  <a:pt x="471780" y="1770130"/>
                  <a:pt x="453196" y="1769162"/>
                </a:cubicBezTo>
                <a:cubicBezTo>
                  <a:pt x="450873" y="1768969"/>
                  <a:pt x="448550" y="1769162"/>
                  <a:pt x="446227" y="1769162"/>
                </a:cubicBezTo>
                <a:cubicBezTo>
                  <a:pt x="465391" y="1771679"/>
                  <a:pt x="484556" y="1773033"/>
                  <a:pt x="503722" y="1771097"/>
                </a:cubicBezTo>
                <a:cubicBezTo>
                  <a:pt x="519790" y="1769356"/>
                  <a:pt x="535857" y="1769743"/>
                  <a:pt x="551537" y="1766452"/>
                </a:cubicBezTo>
                <a:cubicBezTo>
                  <a:pt x="551925" y="1766258"/>
                  <a:pt x="552119" y="1766257"/>
                  <a:pt x="552312" y="1766257"/>
                </a:cubicBezTo>
                <a:cubicBezTo>
                  <a:pt x="555216" y="1765483"/>
                  <a:pt x="559861" y="1766064"/>
                  <a:pt x="560056" y="1762773"/>
                </a:cubicBezTo>
                <a:cubicBezTo>
                  <a:pt x="560249" y="1759095"/>
                  <a:pt x="555409" y="1758902"/>
                  <a:pt x="552506" y="1757740"/>
                </a:cubicBezTo>
                <a:cubicBezTo>
                  <a:pt x="540503" y="1752900"/>
                  <a:pt x="527532" y="1751352"/>
                  <a:pt x="514756" y="1749222"/>
                </a:cubicBezTo>
                <a:cubicBezTo>
                  <a:pt x="512240" y="1748835"/>
                  <a:pt x="509723" y="1748255"/>
                  <a:pt x="507013" y="1747867"/>
                </a:cubicBezTo>
                <a:cubicBezTo>
                  <a:pt x="508755" y="1745156"/>
                  <a:pt x="510884" y="1746318"/>
                  <a:pt x="512627" y="1746512"/>
                </a:cubicBezTo>
                <a:cubicBezTo>
                  <a:pt x="529662" y="1748835"/>
                  <a:pt x="546698" y="1750771"/>
                  <a:pt x="563153" y="1755998"/>
                </a:cubicBezTo>
                <a:cubicBezTo>
                  <a:pt x="565282" y="1756772"/>
                  <a:pt x="567605" y="1757353"/>
                  <a:pt x="569734" y="1758320"/>
                </a:cubicBezTo>
                <a:cubicBezTo>
                  <a:pt x="571670" y="1759095"/>
                  <a:pt x="573994" y="1759869"/>
                  <a:pt x="573994" y="1763354"/>
                </a:cubicBezTo>
                <a:cubicBezTo>
                  <a:pt x="573800" y="1765483"/>
                  <a:pt x="571864" y="1766257"/>
                  <a:pt x="570121" y="1767032"/>
                </a:cubicBezTo>
                <a:cubicBezTo>
                  <a:pt x="561991" y="1770517"/>
                  <a:pt x="553280" y="1771485"/>
                  <a:pt x="544569" y="1772453"/>
                </a:cubicBezTo>
                <a:cubicBezTo>
                  <a:pt x="515337" y="1775744"/>
                  <a:pt x="485912" y="1776518"/>
                  <a:pt x="456487" y="1775163"/>
                </a:cubicBezTo>
                <a:cubicBezTo>
                  <a:pt x="430740" y="1774001"/>
                  <a:pt x="405187" y="1772259"/>
                  <a:pt x="379827" y="1768387"/>
                </a:cubicBezTo>
                <a:cubicBezTo>
                  <a:pt x="378085" y="1768000"/>
                  <a:pt x="376149" y="1767613"/>
                  <a:pt x="374406" y="1767032"/>
                </a:cubicBezTo>
                <a:cubicBezTo>
                  <a:pt x="369761" y="1765290"/>
                  <a:pt x="369566" y="1762967"/>
                  <a:pt x="373439" y="1760063"/>
                </a:cubicBezTo>
                <a:cubicBezTo>
                  <a:pt x="380020" y="1755223"/>
                  <a:pt x="387764" y="1752707"/>
                  <a:pt x="395314" y="1750383"/>
                </a:cubicBezTo>
                <a:close/>
                <a:moveTo>
                  <a:pt x="91771" y="1649138"/>
                </a:moveTo>
                <a:cubicBezTo>
                  <a:pt x="92158" y="1649526"/>
                  <a:pt x="92545" y="1649913"/>
                  <a:pt x="92933" y="1650300"/>
                </a:cubicBezTo>
                <a:cubicBezTo>
                  <a:pt x="94288" y="1651461"/>
                  <a:pt x="95837" y="1652623"/>
                  <a:pt x="97191" y="1653784"/>
                </a:cubicBezTo>
                <a:cubicBezTo>
                  <a:pt x="98547" y="1654946"/>
                  <a:pt x="99708" y="1655914"/>
                  <a:pt x="101064" y="1657075"/>
                </a:cubicBezTo>
                <a:cubicBezTo>
                  <a:pt x="123519" y="1675272"/>
                  <a:pt x="148298" y="1689985"/>
                  <a:pt x="174820" y="1702374"/>
                </a:cubicBezTo>
                <a:cubicBezTo>
                  <a:pt x="188952" y="1708956"/>
                  <a:pt x="203470" y="1715151"/>
                  <a:pt x="218183" y="1720765"/>
                </a:cubicBezTo>
                <a:cubicBezTo>
                  <a:pt x="219732" y="1721346"/>
                  <a:pt x="221861" y="1721540"/>
                  <a:pt x="223023" y="1722894"/>
                </a:cubicBezTo>
                <a:cubicBezTo>
                  <a:pt x="253609" y="1734897"/>
                  <a:pt x="284583" y="1745931"/>
                  <a:pt x="315556" y="1756966"/>
                </a:cubicBezTo>
                <a:cubicBezTo>
                  <a:pt x="324849" y="1760450"/>
                  <a:pt x="334335" y="1763548"/>
                  <a:pt x="344789" y="1763548"/>
                </a:cubicBezTo>
                <a:cubicBezTo>
                  <a:pt x="341110" y="1762773"/>
                  <a:pt x="337820" y="1761031"/>
                  <a:pt x="334335" y="1759869"/>
                </a:cubicBezTo>
                <a:cubicBezTo>
                  <a:pt x="304135" y="1750191"/>
                  <a:pt x="274323" y="1739155"/>
                  <a:pt x="244511" y="1728315"/>
                </a:cubicBezTo>
                <a:cubicBezTo>
                  <a:pt x="221861" y="1719990"/>
                  <a:pt x="199212" y="1711666"/>
                  <a:pt x="177336" y="1701600"/>
                </a:cubicBezTo>
                <a:cubicBezTo>
                  <a:pt x="146556" y="1687662"/>
                  <a:pt x="117325" y="1671207"/>
                  <a:pt x="91771" y="1649138"/>
                </a:cubicBezTo>
                <a:close/>
                <a:moveTo>
                  <a:pt x="368639" y="1066533"/>
                </a:moveTo>
                <a:lnTo>
                  <a:pt x="358146" y="1075103"/>
                </a:lnTo>
                <a:lnTo>
                  <a:pt x="358146" y="1075928"/>
                </a:lnTo>
                <a:cubicBezTo>
                  <a:pt x="360276" y="1079607"/>
                  <a:pt x="356597" y="1082510"/>
                  <a:pt x="356984" y="1085995"/>
                </a:cubicBezTo>
                <a:lnTo>
                  <a:pt x="354681" y="1089641"/>
                </a:lnTo>
                <a:lnTo>
                  <a:pt x="354506" y="1089810"/>
                </a:lnTo>
                <a:lnTo>
                  <a:pt x="345757" y="1097609"/>
                </a:lnTo>
                <a:lnTo>
                  <a:pt x="340339" y="1103538"/>
                </a:lnTo>
                <a:lnTo>
                  <a:pt x="292714" y="1149685"/>
                </a:lnTo>
                <a:cubicBezTo>
                  <a:pt x="308201" y="1137295"/>
                  <a:pt x="321945" y="1123163"/>
                  <a:pt x="335496" y="1108838"/>
                </a:cubicBezTo>
                <a:lnTo>
                  <a:pt x="340339" y="1103538"/>
                </a:lnTo>
                <a:lnTo>
                  <a:pt x="354506" y="1089810"/>
                </a:lnTo>
                <a:lnTo>
                  <a:pt x="354661" y="1089672"/>
                </a:lnTo>
                <a:lnTo>
                  <a:pt x="354681" y="1089641"/>
                </a:lnTo>
                <a:lnTo>
                  <a:pt x="355048" y="1089285"/>
                </a:lnTo>
                <a:close/>
                <a:moveTo>
                  <a:pt x="439009" y="994941"/>
                </a:moveTo>
                <a:lnTo>
                  <a:pt x="439525" y="995542"/>
                </a:lnTo>
                <a:lnTo>
                  <a:pt x="440017" y="995730"/>
                </a:lnTo>
                <a:close/>
                <a:moveTo>
                  <a:pt x="560251" y="960094"/>
                </a:moveTo>
                <a:lnTo>
                  <a:pt x="566925" y="972143"/>
                </a:lnTo>
                <a:lnTo>
                  <a:pt x="562380" y="960938"/>
                </a:lnTo>
                <a:close/>
                <a:moveTo>
                  <a:pt x="403869" y="973379"/>
                </a:moveTo>
                <a:lnTo>
                  <a:pt x="403445" y="973521"/>
                </a:lnTo>
                <a:cubicBezTo>
                  <a:pt x="400541" y="974102"/>
                  <a:pt x="400154" y="976619"/>
                  <a:pt x="399187" y="978747"/>
                </a:cubicBezTo>
                <a:cubicBezTo>
                  <a:pt x="395314" y="987653"/>
                  <a:pt x="392991" y="996945"/>
                  <a:pt x="390281" y="1006237"/>
                </a:cubicBezTo>
                <a:cubicBezTo>
                  <a:pt x="386603" y="1019595"/>
                  <a:pt x="381763" y="1032565"/>
                  <a:pt x="376343" y="1045341"/>
                </a:cubicBezTo>
                <a:cubicBezTo>
                  <a:pt x="374989" y="1048633"/>
                  <a:pt x="374020" y="1051923"/>
                  <a:pt x="374213" y="1055601"/>
                </a:cubicBezTo>
                <a:lnTo>
                  <a:pt x="369810" y="1064572"/>
                </a:lnTo>
                <a:lnTo>
                  <a:pt x="376512" y="1053351"/>
                </a:lnTo>
                <a:cubicBezTo>
                  <a:pt x="382344" y="1040792"/>
                  <a:pt x="387088" y="1027726"/>
                  <a:pt x="391443" y="1014368"/>
                </a:cubicBezTo>
                <a:close/>
                <a:moveTo>
                  <a:pt x="415061" y="970230"/>
                </a:moveTo>
                <a:lnTo>
                  <a:pt x="413688" y="970582"/>
                </a:lnTo>
                <a:lnTo>
                  <a:pt x="415190" y="970420"/>
                </a:lnTo>
                <a:close/>
                <a:moveTo>
                  <a:pt x="287874" y="3461"/>
                </a:moveTo>
                <a:cubicBezTo>
                  <a:pt x="289423" y="-1379"/>
                  <a:pt x="291746" y="-799"/>
                  <a:pt x="293488" y="3074"/>
                </a:cubicBezTo>
                <a:cubicBezTo>
                  <a:pt x="295231" y="7138"/>
                  <a:pt x="296585" y="11591"/>
                  <a:pt x="297747" y="15850"/>
                </a:cubicBezTo>
                <a:cubicBezTo>
                  <a:pt x="335109" y="144585"/>
                  <a:pt x="371697" y="273707"/>
                  <a:pt x="404994" y="403604"/>
                </a:cubicBezTo>
                <a:cubicBezTo>
                  <a:pt x="423191" y="474650"/>
                  <a:pt x="437129" y="546857"/>
                  <a:pt x="449132" y="619259"/>
                </a:cubicBezTo>
                <a:cubicBezTo>
                  <a:pt x="458617" y="676173"/>
                  <a:pt x="466747" y="733282"/>
                  <a:pt x="474104" y="790389"/>
                </a:cubicBezTo>
                <a:cubicBezTo>
                  <a:pt x="474491" y="792906"/>
                  <a:pt x="474491" y="795616"/>
                  <a:pt x="474685" y="798133"/>
                </a:cubicBezTo>
                <a:cubicBezTo>
                  <a:pt x="474878" y="798326"/>
                  <a:pt x="475072" y="798520"/>
                  <a:pt x="475072" y="798713"/>
                </a:cubicBezTo>
                <a:cubicBezTo>
                  <a:pt x="475265" y="799294"/>
                  <a:pt x="475847" y="799682"/>
                  <a:pt x="475847" y="799294"/>
                </a:cubicBezTo>
                <a:cubicBezTo>
                  <a:pt x="476814" y="793680"/>
                  <a:pt x="476814" y="788259"/>
                  <a:pt x="476040" y="782646"/>
                </a:cubicBezTo>
                <a:cubicBezTo>
                  <a:pt x="474491" y="713342"/>
                  <a:pt x="472168" y="644038"/>
                  <a:pt x="469071" y="574928"/>
                </a:cubicBezTo>
                <a:cubicBezTo>
                  <a:pt x="466747" y="522852"/>
                  <a:pt x="465586" y="470778"/>
                  <a:pt x="468877" y="418703"/>
                </a:cubicBezTo>
                <a:cubicBezTo>
                  <a:pt x="471974" y="367790"/>
                  <a:pt x="480105" y="317845"/>
                  <a:pt x="495592" y="269061"/>
                </a:cubicBezTo>
                <a:cubicBezTo>
                  <a:pt x="495979" y="267706"/>
                  <a:pt x="496560" y="266544"/>
                  <a:pt x="497141" y="265189"/>
                </a:cubicBezTo>
                <a:cubicBezTo>
                  <a:pt x="499271" y="258994"/>
                  <a:pt x="501399" y="252800"/>
                  <a:pt x="503529" y="246605"/>
                </a:cubicBezTo>
                <a:cubicBezTo>
                  <a:pt x="504304" y="244669"/>
                  <a:pt x="504690" y="241959"/>
                  <a:pt x="507595" y="242733"/>
                </a:cubicBezTo>
                <a:cubicBezTo>
                  <a:pt x="510692" y="243507"/>
                  <a:pt x="509336" y="246024"/>
                  <a:pt x="508949" y="247960"/>
                </a:cubicBezTo>
                <a:cubicBezTo>
                  <a:pt x="503723" y="274675"/>
                  <a:pt x="499464" y="301777"/>
                  <a:pt x="496754" y="328879"/>
                </a:cubicBezTo>
                <a:cubicBezTo>
                  <a:pt x="492882" y="366047"/>
                  <a:pt x="491333" y="403410"/>
                  <a:pt x="490752" y="440966"/>
                </a:cubicBezTo>
                <a:cubicBezTo>
                  <a:pt x="489785" y="505624"/>
                  <a:pt x="492688" y="570088"/>
                  <a:pt x="497335" y="634552"/>
                </a:cubicBezTo>
                <a:cubicBezTo>
                  <a:pt x="500238" y="674043"/>
                  <a:pt x="504691" y="713342"/>
                  <a:pt x="507788" y="752833"/>
                </a:cubicBezTo>
                <a:cubicBezTo>
                  <a:pt x="509530" y="776838"/>
                  <a:pt x="510305" y="800843"/>
                  <a:pt x="509724" y="824848"/>
                </a:cubicBezTo>
                <a:cubicBezTo>
                  <a:pt x="509723" y="826397"/>
                  <a:pt x="509724" y="827945"/>
                  <a:pt x="510111" y="829687"/>
                </a:cubicBezTo>
                <a:cubicBezTo>
                  <a:pt x="516112" y="805489"/>
                  <a:pt x="519790" y="780903"/>
                  <a:pt x="526373" y="756898"/>
                </a:cubicBezTo>
                <a:cubicBezTo>
                  <a:pt x="530437" y="732313"/>
                  <a:pt x="536633" y="708115"/>
                  <a:pt x="542053" y="683723"/>
                </a:cubicBezTo>
                <a:cubicBezTo>
                  <a:pt x="568962" y="565054"/>
                  <a:pt x="599548" y="447354"/>
                  <a:pt x="638265" y="331976"/>
                </a:cubicBezTo>
                <a:cubicBezTo>
                  <a:pt x="671175" y="234022"/>
                  <a:pt x="709699" y="138197"/>
                  <a:pt x="756933" y="46050"/>
                </a:cubicBezTo>
                <a:cubicBezTo>
                  <a:pt x="758482" y="43146"/>
                  <a:pt x="760030" y="40242"/>
                  <a:pt x="761579" y="37338"/>
                </a:cubicBezTo>
                <a:cubicBezTo>
                  <a:pt x="763322" y="33466"/>
                  <a:pt x="765065" y="29788"/>
                  <a:pt x="767000" y="25916"/>
                </a:cubicBezTo>
                <a:cubicBezTo>
                  <a:pt x="767774" y="24562"/>
                  <a:pt x="768549" y="22819"/>
                  <a:pt x="770678" y="23788"/>
                </a:cubicBezTo>
                <a:cubicBezTo>
                  <a:pt x="773001" y="24755"/>
                  <a:pt x="772614" y="26498"/>
                  <a:pt x="772033" y="28433"/>
                </a:cubicBezTo>
                <a:cubicBezTo>
                  <a:pt x="770097" y="32886"/>
                  <a:pt x="768355" y="37532"/>
                  <a:pt x="766613" y="42177"/>
                </a:cubicBezTo>
                <a:cubicBezTo>
                  <a:pt x="719959" y="160072"/>
                  <a:pt x="678918" y="279708"/>
                  <a:pt x="647751" y="402635"/>
                </a:cubicBezTo>
                <a:cubicBezTo>
                  <a:pt x="631102" y="468649"/>
                  <a:pt x="617164" y="535049"/>
                  <a:pt x="605937" y="602223"/>
                </a:cubicBezTo>
                <a:cubicBezTo>
                  <a:pt x="593353" y="677334"/>
                  <a:pt x="583674" y="753027"/>
                  <a:pt x="571865" y="828332"/>
                </a:cubicBezTo>
                <a:cubicBezTo>
                  <a:pt x="568380" y="850401"/>
                  <a:pt x="564315" y="872276"/>
                  <a:pt x="560638" y="894345"/>
                </a:cubicBezTo>
                <a:lnTo>
                  <a:pt x="560566" y="894299"/>
                </a:lnTo>
                <a:lnTo>
                  <a:pt x="560637" y="894538"/>
                </a:lnTo>
                <a:cubicBezTo>
                  <a:pt x="556959" y="911573"/>
                  <a:pt x="553475" y="928609"/>
                  <a:pt x="549603" y="945451"/>
                </a:cubicBezTo>
                <a:cubicBezTo>
                  <a:pt x="548442" y="950678"/>
                  <a:pt x="549022" y="953388"/>
                  <a:pt x="555217" y="951645"/>
                </a:cubicBezTo>
                <a:cubicBezTo>
                  <a:pt x="559863" y="950291"/>
                  <a:pt x="563347" y="952808"/>
                  <a:pt x="566251" y="956292"/>
                </a:cubicBezTo>
                <a:cubicBezTo>
                  <a:pt x="572446" y="963648"/>
                  <a:pt x="576898" y="971972"/>
                  <a:pt x="579996" y="980683"/>
                </a:cubicBezTo>
                <a:cubicBezTo>
                  <a:pt x="584642" y="993654"/>
                  <a:pt x="588901" y="1006818"/>
                  <a:pt x="591805" y="1020369"/>
                </a:cubicBezTo>
                <a:cubicBezTo>
                  <a:pt x="592772" y="1021724"/>
                  <a:pt x="592772" y="1023079"/>
                  <a:pt x="592192" y="1024435"/>
                </a:cubicBezTo>
                <a:cubicBezTo>
                  <a:pt x="586191" y="1024822"/>
                  <a:pt x="585610" y="1019788"/>
                  <a:pt x="584835" y="1016304"/>
                </a:cubicBezTo>
                <a:lnTo>
                  <a:pt x="580328" y="1005189"/>
                </a:lnTo>
                <a:lnTo>
                  <a:pt x="581158" y="1007592"/>
                </a:lnTo>
                <a:cubicBezTo>
                  <a:pt x="589676" y="1036630"/>
                  <a:pt x="599549" y="1064700"/>
                  <a:pt x="618907" y="1088705"/>
                </a:cubicBezTo>
                <a:cubicBezTo>
                  <a:pt x="622198" y="1092576"/>
                  <a:pt x="625877" y="1095674"/>
                  <a:pt x="629167" y="1099352"/>
                </a:cubicBezTo>
                <a:cubicBezTo>
                  <a:pt x="635749" y="1107870"/>
                  <a:pt x="645235" y="1113097"/>
                  <a:pt x="653365" y="1119679"/>
                </a:cubicBezTo>
                <a:cubicBezTo>
                  <a:pt x="661496" y="1127035"/>
                  <a:pt x="671950" y="1130326"/>
                  <a:pt x="680661" y="1136521"/>
                </a:cubicBezTo>
                <a:cubicBezTo>
                  <a:pt x="701955" y="1145813"/>
                  <a:pt x="724605" y="1150846"/>
                  <a:pt x="746674" y="1157428"/>
                </a:cubicBezTo>
                <a:cubicBezTo>
                  <a:pt x="790038" y="1170399"/>
                  <a:pt x="831078" y="1188596"/>
                  <a:pt x="869408" y="1212601"/>
                </a:cubicBezTo>
                <a:cubicBezTo>
                  <a:pt x="870763" y="1213568"/>
                  <a:pt x="871925" y="1214730"/>
                  <a:pt x="873280" y="1215698"/>
                </a:cubicBezTo>
                <a:cubicBezTo>
                  <a:pt x="890703" y="1226538"/>
                  <a:pt x="906771" y="1239122"/>
                  <a:pt x="921289" y="1253834"/>
                </a:cubicBezTo>
                <a:cubicBezTo>
                  <a:pt x="965814" y="1295649"/>
                  <a:pt x="994659" y="1345788"/>
                  <a:pt x="1003370" y="1406768"/>
                </a:cubicBezTo>
                <a:cubicBezTo>
                  <a:pt x="1004144" y="1411414"/>
                  <a:pt x="1004531" y="1416059"/>
                  <a:pt x="1004919" y="1420706"/>
                </a:cubicBezTo>
                <a:cubicBezTo>
                  <a:pt x="1005306" y="1420706"/>
                  <a:pt x="1005693" y="1420706"/>
                  <a:pt x="1005886" y="1420706"/>
                </a:cubicBezTo>
                <a:cubicBezTo>
                  <a:pt x="1005886" y="1435806"/>
                  <a:pt x="1005886" y="1450906"/>
                  <a:pt x="1005886" y="1466005"/>
                </a:cubicBezTo>
                <a:cubicBezTo>
                  <a:pt x="1005499" y="1466198"/>
                  <a:pt x="1005112" y="1466198"/>
                  <a:pt x="1004724" y="1466198"/>
                </a:cubicBezTo>
                <a:cubicBezTo>
                  <a:pt x="1003176" y="1484396"/>
                  <a:pt x="1001047" y="1502593"/>
                  <a:pt x="994659" y="1519822"/>
                </a:cubicBezTo>
                <a:cubicBezTo>
                  <a:pt x="990399" y="1533373"/>
                  <a:pt x="986722" y="1547311"/>
                  <a:pt x="979365" y="1559701"/>
                </a:cubicBezTo>
                <a:cubicBezTo>
                  <a:pt x="973751" y="1573446"/>
                  <a:pt x="964847" y="1585448"/>
                  <a:pt x="956523" y="1597644"/>
                </a:cubicBezTo>
                <a:cubicBezTo>
                  <a:pt x="952070" y="1607517"/>
                  <a:pt x="943939" y="1614486"/>
                  <a:pt x="937163" y="1622423"/>
                </a:cubicBezTo>
                <a:cubicBezTo>
                  <a:pt x="931356" y="1629586"/>
                  <a:pt x="923999" y="1635200"/>
                  <a:pt x="917611" y="1641782"/>
                </a:cubicBezTo>
                <a:cubicBezTo>
                  <a:pt x="898252" y="1658624"/>
                  <a:pt x="876377" y="1671788"/>
                  <a:pt x="854502" y="1684952"/>
                </a:cubicBezTo>
                <a:cubicBezTo>
                  <a:pt x="832627" y="1696760"/>
                  <a:pt x="810170" y="1707795"/>
                  <a:pt x="786746" y="1716700"/>
                </a:cubicBezTo>
                <a:cubicBezTo>
                  <a:pt x="762742" y="1725798"/>
                  <a:pt x="738543" y="1733928"/>
                  <a:pt x="713571" y="1740317"/>
                </a:cubicBezTo>
                <a:cubicBezTo>
                  <a:pt x="696923" y="1744576"/>
                  <a:pt x="680080" y="1748254"/>
                  <a:pt x="663626" y="1753288"/>
                </a:cubicBezTo>
                <a:cubicBezTo>
                  <a:pt x="647558" y="1756192"/>
                  <a:pt x="631490" y="1759095"/>
                  <a:pt x="615616" y="1762579"/>
                </a:cubicBezTo>
                <a:cubicBezTo>
                  <a:pt x="609034" y="1765096"/>
                  <a:pt x="602452" y="1764709"/>
                  <a:pt x="595870" y="1763548"/>
                </a:cubicBezTo>
                <a:cubicBezTo>
                  <a:pt x="595483" y="1763548"/>
                  <a:pt x="594902" y="1763355"/>
                  <a:pt x="594515" y="1763160"/>
                </a:cubicBezTo>
                <a:cubicBezTo>
                  <a:pt x="591999" y="1763160"/>
                  <a:pt x="589676" y="1762386"/>
                  <a:pt x="587933" y="1760838"/>
                </a:cubicBezTo>
                <a:cubicBezTo>
                  <a:pt x="577286" y="1751545"/>
                  <a:pt x="564703" y="1747674"/>
                  <a:pt x="550764" y="1746318"/>
                </a:cubicBezTo>
                <a:cubicBezTo>
                  <a:pt x="530632" y="1744382"/>
                  <a:pt x="510886" y="1740704"/>
                  <a:pt x="490947" y="1737607"/>
                </a:cubicBezTo>
                <a:cubicBezTo>
                  <a:pt x="469459" y="1734317"/>
                  <a:pt x="447971" y="1734317"/>
                  <a:pt x="426482" y="1737994"/>
                </a:cubicBezTo>
                <a:cubicBezTo>
                  <a:pt x="416997" y="1739543"/>
                  <a:pt x="407510" y="1740898"/>
                  <a:pt x="398025" y="1742447"/>
                </a:cubicBezTo>
                <a:cubicBezTo>
                  <a:pt x="383699" y="1744770"/>
                  <a:pt x="371117" y="1750965"/>
                  <a:pt x="359501" y="1759095"/>
                </a:cubicBezTo>
                <a:cubicBezTo>
                  <a:pt x="356791" y="1760838"/>
                  <a:pt x="354274" y="1762967"/>
                  <a:pt x="350983" y="1763935"/>
                </a:cubicBezTo>
                <a:cubicBezTo>
                  <a:pt x="350016" y="1764129"/>
                  <a:pt x="349241" y="1764129"/>
                  <a:pt x="348273" y="1764129"/>
                </a:cubicBezTo>
                <a:cubicBezTo>
                  <a:pt x="347306" y="1770130"/>
                  <a:pt x="343046" y="1767032"/>
                  <a:pt x="339949" y="1766452"/>
                </a:cubicBezTo>
                <a:cubicBezTo>
                  <a:pt x="319235" y="1762579"/>
                  <a:pt x="300070" y="1754642"/>
                  <a:pt x="280324" y="1747674"/>
                </a:cubicBezTo>
                <a:cubicBezTo>
                  <a:pt x="261159" y="1740898"/>
                  <a:pt x="242188" y="1734510"/>
                  <a:pt x="223604" y="1726573"/>
                </a:cubicBezTo>
                <a:cubicBezTo>
                  <a:pt x="220700" y="1726185"/>
                  <a:pt x="217990" y="1725604"/>
                  <a:pt x="215086" y="1725217"/>
                </a:cubicBezTo>
                <a:cubicBezTo>
                  <a:pt x="180434" y="1711666"/>
                  <a:pt x="146556" y="1696373"/>
                  <a:pt x="115969" y="1674885"/>
                </a:cubicBezTo>
                <a:cubicBezTo>
                  <a:pt x="71832" y="1643911"/>
                  <a:pt x="39696" y="1603645"/>
                  <a:pt x="21887" y="1552345"/>
                </a:cubicBezTo>
                <a:cubicBezTo>
                  <a:pt x="21306" y="1550602"/>
                  <a:pt x="20531" y="1548860"/>
                  <a:pt x="19950" y="1547118"/>
                </a:cubicBezTo>
                <a:cubicBezTo>
                  <a:pt x="14337" y="1536858"/>
                  <a:pt x="12981" y="1525243"/>
                  <a:pt x="10271" y="1514209"/>
                </a:cubicBezTo>
                <a:cubicBezTo>
                  <a:pt x="4463" y="1491171"/>
                  <a:pt x="2915" y="1467360"/>
                  <a:pt x="399" y="1443936"/>
                </a:cubicBezTo>
                <a:cubicBezTo>
                  <a:pt x="-570" y="1436580"/>
                  <a:pt x="205" y="1429418"/>
                  <a:pt x="2915" y="1422448"/>
                </a:cubicBezTo>
                <a:cubicBezTo>
                  <a:pt x="5819" y="1402702"/>
                  <a:pt x="10852" y="1383537"/>
                  <a:pt x="17627" y="1364759"/>
                </a:cubicBezTo>
                <a:cubicBezTo>
                  <a:pt x="24210" y="1346175"/>
                  <a:pt x="34082" y="1329527"/>
                  <a:pt x="45504" y="1313653"/>
                </a:cubicBezTo>
                <a:cubicBezTo>
                  <a:pt x="45698" y="1308426"/>
                  <a:pt x="49375" y="1305135"/>
                  <a:pt x="52473" y="1301650"/>
                </a:cubicBezTo>
                <a:cubicBezTo>
                  <a:pt x="75510" y="1276678"/>
                  <a:pt x="102805" y="1257125"/>
                  <a:pt x="132230" y="1240283"/>
                </a:cubicBezTo>
                <a:cubicBezTo>
                  <a:pt x="177336" y="1214342"/>
                  <a:pt x="223991" y="1191113"/>
                  <a:pt x="267160" y="1161881"/>
                </a:cubicBezTo>
                <a:cubicBezTo>
                  <a:pt x="301231" y="1138844"/>
                  <a:pt x="330269" y="1110580"/>
                  <a:pt x="354468" y="1077284"/>
                </a:cubicBezTo>
                <a:lnTo>
                  <a:pt x="357658" y="1073589"/>
                </a:lnTo>
                <a:lnTo>
                  <a:pt x="357759" y="1072831"/>
                </a:lnTo>
                <a:cubicBezTo>
                  <a:pt x="371890" y="1048246"/>
                  <a:pt x="380796" y="1021918"/>
                  <a:pt x="387958" y="994621"/>
                </a:cubicBezTo>
                <a:cubicBezTo>
                  <a:pt x="389701" y="987846"/>
                  <a:pt x="392411" y="981264"/>
                  <a:pt x="394734" y="974489"/>
                </a:cubicBezTo>
                <a:cubicBezTo>
                  <a:pt x="397057" y="968294"/>
                  <a:pt x="398992" y="962873"/>
                  <a:pt x="407317" y="961325"/>
                </a:cubicBezTo>
                <a:cubicBezTo>
                  <a:pt x="415254" y="959776"/>
                  <a:pt x="412931" y="952420"/>
                  <a:pt x="411382" y="946612"/>
                </a:cubicBezTo>
                <a:lnTo>
                  <a:pt x="412108" y="946361"/>
                </a:lnTo>
                <a:lnTo>
                  <a:pt x="389289" y="827800"/>
                </a:lnTo>
                <a:cubicBezTo>
                  <a:pt x="380892" y="788356"/>
                  <a:pt x="371406" y="749155"/>
                  <a:pt x="359888" y="710438"/>
                </a:cubicBezTo>
                <a:cubicBezTo>
                  <a:pt x="345950" y="663396"/>
                  <a:pt x="329302" y="617517"/>
                  <a:pt x="304909" y="574734"/>
                </a:cubicBezTo>
                <a:cubicBezTo>
                  <a:pt x="293488" y="554794"/>
                  <a:pt x="280518" y="536210"/>
                  <a:pt x="265999" y="518401"/>
                </a:cubicBezTo>
                <a:cubicBezTo>
                  <a:pt x="262320" y="513948"/>
                  <a:pt x="258836" y="509108"/>
                  <a:pt x="255545" y="504268"/>
                </a:cubicBezTo>
                <a:cubicBezTo>
                  <a:pt x="253996" y="502139"/>
                  <a:pt x="251673" y="499235"/>
                  <a:pt x="254384" y="496719"/>
                </a:cubicBezTo>
                <a:cubicBezTo>
                  <a:pt x="257093" y="494202"/>
                  <a:pt x="259805" y="497106"/>
                  <a:pt x="261933" y="498461"/>
                </a:cubicBezTo>
                <a:cubicBezTo>
                  <a:pt x="266386" y="501364"/>
                  <a:pt x="270645" y="504850"/>
                  <a:pt x="274710" y="508334"/>
                </a:cubicBezTo>
                <a:cubicBezTo>
                  <a:pt x="280711" y="513561"/>
                  <a:pt x="286906" y="518788"/>
                  <a:pt x="291940" y="524982"/>
                </a:cubicBezTo>
                <a:cubicBezTo>
                  <a:pt x="320203" y="550342"/>
                  <a:pt x="340530" y="581509"/>
                  <a:pt x="358533" y="614419"/>
                </a:cubicBezTo>
                <a:cubicBezTo>
                  <a:pt x="371697" y="636294"/>
                  <a:pt x="382345" y="659331"/>
                  <a:pt x="392217" y="682756"/>
                </a:cubicBezTo>
                <a:cubicBezTo>
                  <a:pt x="412350" y="729990"/>
                  <a:pt x="428805" y="778581"/>
                  <a:pt x="440808" y="828525"/>
                </a:cubicBezTo>
                <a:cubicBezTo>
                  <a:pt x="441195" y="830074"/>
                  <a:pt x="441775" y="831623"/>
                  <a:pt x="443323" y="832978"/>
                </a:cubicBezTo>
                <a:cubicBezTo>
                  <a:pt x="442162" y="824073"/>
                  <a:pt x="441001" y="815168"/>
                  <a:pt x="439839" y="806263"/>
                </a:cubicBezTo>
                <a:cubicBezTo>
                  <a:pt x="427643" y="719149"/>
                  <a:pt x="412931" y="632423"/>
                  <a:pt x="396476" y="545890"/>
                </a:cubicBezTo>
                <a:cubicBezTo>
                  <a:pt x="378279" y="450451"/>
                  <a:pt x="358727" y="355400"/>
                  <a:pt x="338981" y="260157"/>
                </a:cubicBezTo>
                <a:cubicBezTo>
                  <a:pt x="321752" y="176914"/>
                  <a:pt x="303168" y="94059"/>
                  <a:pt x="288455" y="10430"/>
                </a:cubicBezTo>
                <a:cubicBezTo>
                  <a:pt x="288068" y="8107"/>
                  <a:pt x="288068" y="5784"/>
                  <a:pt x="287874" y="3461"/>
                </a:cubicBezTo>
                <a:close/>
              </a:path>
            </a:pathLst>
          </a:custGeom>
          <a:solidFill>
            <a:schemeClr val="bg1"/>
          </a:solidFill>
          <a:ln w="199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1" name="Graphic 43">
            <a:extLst>
              <a:ext uri="{FF2B5EF4-FFF2-40B4-BE49-F238E27FC236}">
                <a16:creationId xmlns:a16="http://schemas.microsoft.com/office/drawing/2014/main" id="{E9BD5D05-B1F7-4FB7-8FEC-BFF697DD4B86}"/>
              </a:ext>
            </a:extLst>
          </p:cNvPr>
          <p:cNvGrpSpPr/>
          <p:nvPr/>
        </p:nvGrpSpPr>
        <p:grpSpPr>
          <a:xfrm>
            <a:off x="3000976" y="3769839"/>
            <a:ext cx="354254" cy="299147"/>
            <a:chOff x="10245572" y="2383008"/>
            <a:chExt cx="1072164" cy="9053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D48D64-A7F0-446A-9ACE-A9319D607ECC}"/>
                </a:ext>
              </a:extLst>
            </p:cNvPr>
            <p:cNvSpPr/>
            <p:nvPr/>
          </p:nvSpPr>
          <p:spPr>
            <a:xfrm>
              <a:off x="10246012" y="2441891"/>
              <a:ext cx="1072946" cy="845478"/>
            </a:xfrm>
            <a:custGeom>
              <a:avLst/>
              <a:gdLst>
                <a:gd name="connsiteX0" fmla="*/ 1063214 w 1072946"/>
                <a:gd name="connsiteY0" fmla="*/ 303610 h 845478"/>
                <a:gd name="connsiteX1" fmla="*/ 1059470 w 1072946"/>
                <a:gd name="connsiteY1" fmla="*/ 288293 h 845478"/>
                <a:gd name="connsiteX2" fmla="*/ 937618 w 1072946"/>
                <a:gd name="connsiteY2" fmla="*/ 98367 h 845478"/>
                <a:gd name="connsiteX3" fmla="*/ 671789 w 1072946"/>
                <a:gd name="connsiteY3" fmla="*/ 10551 h 845478"/>
                <a:gd name="connsiteX4" fmla="*/ 425702 w 1072946"/>
                <a:gd name="connsiteY4" fmla="*/ 7488 h 845478"/>
                <a:gd name="connsiteX5" fmla="*/ 264027 w 1072946"/>
                <a:gd name="connsiteY5" fmla="*/ 41185 h 845478"/>
                <a:gd name="connsiteX6" fmla="*/ 65932 w 1072946"/>
                <a:gd name="connsiteY6" fmla="*/ 184821 h 845478"/>
                <a:gd name="connsiteX7" fmla="*/ 11813 w 1072946"/>
                <a:gd name="connsiteY7" fmla="*/ 479921 h 845478"/>
                <a:gd name="connsiteX8" fmla="*/ 202079 w 1072946"/>
                <a:gd name="connsiteY8" fmla="*/ 731114 h 845478"/>
                <a:gd name="connsiteX9" fmla="*/ 319507 w 1072946"/>
                <a:gd name="connsiteY9" fmla="*/ 785573 h 845478"/>
                <a:gd name="connsiteX10" fmla="*/ 466547 w 1072946"/>
                <a:gd name="connsiteY10" fmla="*/ 828460 h 845478"/>
                <a:gd name="connsiteX11" fmla="*/ 538365 w 1072946"/>
                <a:gd name="connsiteY11" fmla="*/ 845478 h 845478"/>
                <a:gd name="connsiteX12" fmla="*/ 596908 w 1072946"/>
                <a:gd name="connsiteY12" fmla="*/ 831182 h 845478"/>
                <a:gd name="connsiteX13" fmla="*/ 800449 w 1072946"/>
                <a:gd name="connsiteY13" fmla="*/ 762087 h 845478"/>
                <a:gd name="connsiteX14" fmla="*/ 1033943 w 1072946"/>
                <a:gd name="connsiteY14" fmla="*/ 556845 h 845478"/>
                <a:gd name="connsiteX15" fmla="*/ 1063214 w 1072946"/>
                <a:gd name="connsiteY15" fmla="*/ 303610 h 845478"/>
                <a:gd name="connsiteX16" fmla="*/ 1059811 w 1072946"/>
                <a:gd name="connsiteY16" fmla="*/ 293058 h 845478"/>
                <a:gd name="connsiteX17" fmla="*/ 1059811 w 1072946"/>
                <a:gd name="connsiteY17" fmla="*/ 293058 h 845478"/>
                <a:gd name="connsiteX18" fmla="*/ 1059811 w 1072946"/>
                <a:gd name="connsiteY18" fmla="*/ 293058 h 845478"/>
                <a:gd name="connsiteX19" fmla="*/ 1059811 w 1072946"/>
                <a:gd name="connsiteY19" fmla="*/ 293058 h 845478"/>
                <a:gd name="connsiteX20" fmla="*/ 577167 w 1072946"/>
                <a:gd name="connsiteY20" fmla="*/ 0 h 845478"/>
                <a:gd name="connsiteX21" fmla="*/ 577507 w 1072946"/>
                <a:gd name="connsiteY21" fmla="*/ 340 h 845478"/>
                <a:gd name="connsiteX22" fmla="*/ 577167 w 1072946"/>
                <a:gd name="connsiteY22" fmla="*/ 0 h 845478"/>
                <a:gd name="connsiteX23" fmla="*/ 577167 w 1072946"/>
                <a:gd name="connsiteY23" fmla="*/ 0 h 845478"/>
                <a:gd name="connsiteX24" fmla="*/ 577167 w 1072946"/>
                <a:gd name="connsiteY24" fmla="*/ 0 h 845478"/>
                <a:gd name="connsiteX25" fmla="*/ 577167 w 1072946"/>
                <a:gd name="connsiteY25" fmla="*/ 0 h 845478"/>
                <a:gd name="connsiteX26" fmla="*/ 9090 w 1072946"/>
                <a:gd name="connsiteY26" fmla="*/ 307013 h 845478"/>
                <a:gd name="connsiteX27" fmla="*/ 9090 w 1072946"/>
                <a:gd name="connsiteY27" fmla="*/ 307013 h 845478"/>
                <a:gd name="connsiteX28" fmla="*/ 9090 w 1072946"/>
                <a:gd name="connsiteY28" fmla="*/ 307013 h 845478"/>
                <a:gd name="connsiteX29" fmla="*/ 9090 w 1072946"/>
                <a:gd name="connsiteY29" fmla="*/ 307013 h 84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2946" h="845478">
                  <a:moveTo>
                    <a:pt x="1063214" y="303610"/>
                  </a:moveTo>
                  <a:cubicBezTo>
                    <a:pt x="1062193" y="298504"/>
                    <a:pt x="1060832" y="293399"/>
                    <a:pt x="1059470" y="288293"/>
                  </a:cubicBezTo>
                  <a:cubicBezTo>
                    <a:pt x="1039388" y="215114"/>
                    <a:pt x="994800" y="148061"/>
                    <a:pt x="937618" y="98367"/>
                  </a:cubicBezTo>
                  <a:cubicBezTo>
                    <a:pt x="866140" y="36420"/>
                    <a:pt x="764710" y="6807"/>
                    <a:pt x="671789" y="10551"/>
                  </a:cubicBezTo>
                  <a:cubicBezTo>
                    <a:pt x="616990" y="12934"/>
                    <a:pt x="554022" y="18380"/>
                    <a:pt x="425702" y="7488"/>
                  </a:cubicBezTo>
                  <a:cubicBezTo>
                    <a:pt x="370222" y="2723"/>
                    <a:pt x="314742" y="20422"/>
                    <a:pt x="264027" y="41185"/>
                  </a:cubicBezTo>
                  <a:cubicBezTo>
                    <a:pt x="188124" y="72158"/>
                    <a:pt x="116306" y="119129"/>
                    <a:pt x="65932" y="184821"/>
                  </a:cubicBezTo>
                  <a:cubicBezTo>
                    <a:pt x="1942" y="268552"/>
                    <a:pt x="-14055" y="378831"/>
                    <a:pt x="11813" y="479921"/>
                  </a:cubicBezTo>
                  <a:cubicBezTo>
                    <a:pt x="39383" y="587138"/>
                    <a:pt x="108818" y="673251"/>
                    <a:pt x="202079" y="731114"/>
                  </a:cubicBezTo>
                  <a:cubicBezTo>
                    <a:pt x="238839" y="753919"/>
                    <a:pt x="278322" y="772299"/>
                    <a:pt x="319507" y="785573"/>
                  </a:cubicBezTo>
                  <a:cubicBezTo>
                    <a:pt x="368180" y="801570"/>
                    <a:pt x="417193" y="815866"/>
                    <a:pt x="466547" y="828460"/>
                  </a:cubicBezTo>
                  <a:cubicBezTo>
                    <a:pt x="488330" y="833905"/>
                    <a:pt x="515560" y="845478"/>
                    <a:pt x="538365" y="845478"/>
                  </a:cubicBezTo>
                  <a:cubicBezTo>
                    <a:pt x="557425" y="845478"/>
                    <a:pt x="578528" y="835948"/>
                    <a:pt x="596908" y="831182"/>
                  </a:cubicBezTo>
                  <a:cubicBezTo>
                    <a:pt x="665322" y="813143"/>
                    <a:pt x="735098" y="791700"/>
                    <a:pt x="800449" y="762087"/>
                  </a:cubicBezTo>
                  <a:cubicBezTo>
                    <a:pt x="898476" y="717839"/>
                    <a:pt x="984589" y="654871"/>
                    <a:pt x="1033943" y="556845"/>
                  </a:cubicBezTo>
                  <a:cubicBezTo>
                    <a:pt x="1073085" y="479240"/>
                    <a:pt x="1082615" y="388362"/>
                    <a:pt x="1063214" y="303610"/>
                  </a:cubicBezTo>
                  <a:close/>
                  <a:moveTo>
                    <a:pt x="1059811" y="293058"/>
                  </a:moveTo>
                  <a:cubicBezTo>
                    <a:pt x="1059811" y="293058"/>
                    <a:pt x="1059811" y="293058"/>
                    <a:pt x="1059811" y="293058"/>
                  </a:cubicBezTo>
                  <a:cubicBezTo>
                    <a:pt x="1059811" y="293058"/>
                    <a:pt x="1059811" y="293058"/>
                    <a:pt x="1059811" y="293058"/>
                  </a:cubicBezTo>
                  <a:lnTo>
                    <a:pt x="1059811" y="293058"/>
                  </a:lnTo>
                  <a:close/>
                  <a:moveTo>
                    <a:pt x="577167" y="0"/>
                  </a:moveTo>
                  <a:cubicBezTo>
                    <a:pt x="577167" y="0"/>
                    <a:pt x="577507" y="340"/>
                    <a:pt x="577507" y="340"/>
                  </a:cubicBezTo>
                  <a:cubicBezTo>
                    <a:pt x="577507" y="340"/>
                    <a:pt x="577507" y="34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cubicBezTo>
                    <a:pt x="577167" y="0"/>
                    <a:pt x="577167" y="0"/>
                    <a:pt x="577167" y="0"/>
                  </a:cubicBezTo>
                  <a:lnTo>
                    <a:pt x="577167" y="0"/>
                  </a:lnTo>
                  <a:close/>
                  <a:moveTo>
                    <a:pt x="9090" y="307013"/>
                  </a:move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ubicBezTo>
                    <a:pt x="9090" y="307013"/>
                    <a:pt x="9090" y="307013"/>
                    <a:pt x="9090" y="307013"/>
                  </a:cubicBezTo>
                  <a:close/>
                </a:path>
              </a:pathLst>
            </a:custGeom>
            <a:solidFill>
              <a:schemeClr val="bg1"/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B11ACB-20C2-4721-A8FB-F77842E57CFB}"/>
                </a:ext>
              </a:extLst>
            </p:cNvPr>
            <p:cNvSpPr/>
            <p:nvPr/>
          </p:nvSpPr>
          <p:spPr>
            <a:xfrm>
              <a:off x="10498806" y="2383263"/>
              <a:ext cx="609271" cy="246382"/>
            </a:xfrm>
            <a:custGeom>
              <a:avLst/>
              <a:gdLst>
                <a:gd name="connsiteX0" fmla="*/ 173588 w 609271"/>
                <a:gd name="connsiteY0" fmla="*/ 234599 h 246382"/>
                <a:gd name="connsiteX1" fmla="*/ 188565 w 609271"/>
                <a:gd name="connsiteY1" fmla="*/ 222686 h 246382"/>
                <a:gd name="connsiteX2" fmla="*/ 204902 w 609271"/>
                <a:gd name="connsiteY2" fmla="*/ 205327 h 246382"/>
                <a:gd name="connsiteX3" fmla="*/ 219198 w 609271"/>
                <a:gd name="connsiteY3" fmla="*/ 185586 h 246382"/>
                <a:gd name="connsiteX4" fmla="*/ 226346 w 609271"/>
                <a:gd name="connsiteY4" fmla="*/ 175034 h 246382"/>
                <a:gd name="connsiteX5" fmla="*/ 233153 w 609271"/>
                <a:gd name="connsiteY5" fmla="*/ 165164 h 246382"/>
                <a:gd name="connsiteX6" fmla="*/ 0 w 609271"/>
                <a:gd name="connsiteY6" fmla="*/ 120235 h 246382"/>
                <a:gd name="connsiteX7" fmla="*/ 21443 w 609271"/>
                <a:gd name="connsiteY7" fmla="*/ 112406 h 246382"/>
                <a:gd name="connsiteX8" fmla="*/ 49013 w 609271"/>
                <a:gd name="connsiteY8" fmla="*/ 113768 h 246382"/>
                <a:gd name="connsiteX9" fmla="*/ 87815 w 609271"/>
                <a:gd name="connsiteY9" fmla="*/ 117852 h 246382"/>
                <a:gd name="connsiteX10" fmla="*/ 105174 w 609271"/>
                <a:gd name="connsiteY10" fmla="*/ 116150 h 246382"/>
                <a:gd name="connsiteX11" fmla="*/ 123554 w 609271"/>
                <a:gd name="connsiteY11" fmla="*/ 116150 h 246382"/>
                <a:gd name="connsiteX12" fmla="*/ 156570 w 609271"/>
                <a:gd name="connsiteY12" fmla="*/ 104237 h 246382"/>
                <a:gd name="connsiteX13" fmla="*/ 203541 w 609271"/>
                <a:gd name="connsiteY13" fmla="*/ 67478 h 246382"/>
                <a:gd name="connsiteX14" fmla="*/ 181417 w 609271"/>
                <a:gd name="connsiteY14" fmla="*/ 28675 h 246382"/>
                <a:gd name="connsiteX15" fmla="*/ 169164 w 609271"/>
                <a:gd name="connsiteY15" fmla="*/ 13018 h 246382"/>
                <a:gd name="connsiteX16" fmla="*/ 168143 w 609271"/>
                <a:gd name="connsiteY16" fmla="*/ 1106 h 246382"/>
                <a:gd name="connsiteX17" fmla="*/ 188224 w 609271"/>
                <a:gd name="connsiteY17" fmla="*/ 12678 h 246382"/>
                <a:gd name="connsiteX18" fmla="*/ 250512 w 609271"/>
                <a:gd name="connsiteY18" fmla="*/ 54544 h 246382"/>
                <a:gd name="connsiteX19" fmla="*/ 273317 w 609271"/>
                <a:gd name="connsiteY19" fmla="*/ 65776 h 246382"/>
                <a:gd name="connsiteX20" fmla="*/ 329137 w 609271"/>
                <a:gd name="connsiteY20" fmla="*/ 65776 h 246382"/>
                <a:gd name="connsiteX21" fmla="*/ 433971 w 609271"/>
                <a:gd name="connsiteY21" fmla="*/ 6211 h 246382"/>
                <a:gd name="connsiteX22" fmla="*/ 408784 w 609271"/>
                <a:gd name="connsiteY22" fmla="*/ 49098 h 246382"/>
                <a:gd name="connsiteX23" fmla="*/ 416272 w 609271"/>
                <a:gd name="connsiteY23" fmla="*/ 69860 h 246382"/>
                <a:gd name="connsiteX24" fmla="*/ 500003 w 609271"/>
                <a:gd name="connsiteY24" fmla="*/ 74966 h 246382"/>
                <a:gd name="connsiteX25" fmla="*/ 499662 w 609271"/>
                <a:gd name="connsiteY25" fmla="*/ 74966 h 246382"/>
                <a:gd name="connsiteX26" fmla="*/ 525190 w 609271"/>
                <a:gd name="connsiteY26" fmla="*/ 80412 h 246382"/>
                <a:gd name="connsiteX27" fmla="*/ 472093 w 609271"/>
                <a:gd name="connsiteY27" fmla="*/ 85177 h 246382"/>
                <a:gd name="connsiteX28" fmla="*/ 422058 w 609271"/>
                <a:gd name="connsiteY28" fmla="*/ 85517 h 246382"/>
                <a:gd name="connsiteX29" fmla="*/ 435673 w 609271"/>
                <a:gd name="connsiteY29" fmla="*/ 98451 h 246382"/>
                <a:gd name="connsiteX30" fmla="*/ 450649 w 609271"/>
                <a:gd name="connsiteY30" fmla="*/ 108662 h 246382"/>
                <a:gd name="connsiteX31" fmla="*/ 484686 w 609271"/>
                <a:gd name="connsiteY31" fmla="*/ 117512 h 246382"/>
                <a:gd name="connsiteX32" fmla="*/ 543230 w 609271"/>
                <a:gd name="connsiteY32" fmla="*/ 116831 h 246382"/>
                <a:gd name="connsiteX33" fmla="*/ 598710 w 609271"/>
                <a:gd name="connsiteY33" fmla="*/ 111045 h 246382"/>
                <a:gd name="connsiteX34" fmla="*/ 609261 w 609271"/>
                <a:gd name="connsiteY34" fmla="*/ 117512 h 246382"/>
                <a:gd name="connsiteX35" fmla="*/ 598710 w 609271"/>
                <a:gd name="connsiteY35" fmla="*/ 122958 h 246382"/>
                <a:gd name="connsiteX36" fmla="*/ 475156 w 609271"/>
                <a:gd name="connsiteY36" fmla="*/ 165164 h 246382"/>
                <a:gd name="connsiteX37" fmla="*/ 369982 w 609271"/>
                <a:gd name="connsiteY37" fmla="*/ 164823 h 246382"/>
                <a:gd name="connsiteX38" fmla="*/ 390063 w 609271"/>
                <a:gd name="connsiteY38" fmla="*/ 192053 h 246382"/>
                <a:gd name="connsiteX39" fmla="*/ 431929 w 609271"/>
                <a:gd name="connsiteY39" fmla="*/ 238343 h 246382"/>
                <a:gd name="connsiteX40" fmla="*/ 402998 w 609271"/>
                <a:gd name="connsiteY40" fmla="*/ 225069 h 246382"/>
                <a:gd name="connsiteX41" fmla="*/ 365897 w 609271"/>
                <a:gd name="connsiteY41" fmla="*/ 214177 h 246382"/>
                <a:gd name="connsiteX42" fmla="*/ 350921 w 609271"/>
                <a:gd name="connsiteY42" fmla="*/ 209412 h 246382"/>
                <a:gd name="connsiteX43" fmla="*/ 310077 w 609271"/>
                <a:gd name="connsiteY43" fmla="*/ 184565 h 246382"/>
                <a:gd name="connsiteX44" fmla="*/ 286932 w 609271"/>
                <a:gd name="connsiteY44" fmla="*/ 185586 h 246382"/>
                <a:gd name="connsiteX45" fmla="*/ 276040 w 609271"/>
                <a:gd name="connsiteY45" fmla="*/ 196137 h 246382"/>
                <a:gd name="connsiteX46" fmla="*/ 230771 w 609271"/>
                <a:gd name="connsiteY46" fmla="*/ 220984 h 246382"/>
                <a:gd name="connsiteX47" fmla="*/ 206604 w 609271"/>
                <a:gd name="connsiteY47" fmla="*/ 229834 h 246382"/>
                <a:gd name="connsiteX48" fmla="*/ 180736 w 609271"/>
                <a:gd name="connsiteY48" fmla="*/ 244810 h 246382"/>
                <a:gd name="connsiteX49" fmla="*/ 172908 w 609271"/>
                <a:gd name="connsiteY49" fmla="*/ 245491 h 246382"/>
                <a:gd name="connsiteX50" fmla="*/ 171546 w 609271"/>
                <a:gd name="connsiteY50" fmla="*/ 239024 h 246382"/>
                <a:gd name="connsiteX51" fmla="*/ 173588 w 609271"/>
                <a:gd name="connsiteY51" fmla="*/ 234599 h 24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9271" h="246382">
                  <a:moveTo>
                    <a:pt x="173588" y="234599"/>
                  </a:moveTo>
                  <a:cubicBezTo>
                    <a:pt x="177333" y="229834"/>
                    <a:pt x="184480" y="226430"/>
                    <a:pt x="188565" y="222686"/>
                  </a:cubicBezTo>
                  <a:cubicBezTo>
                    <a:pt x="194351" y="217240"/>
                    <a:pt x="199797" y="211454"/>
                    <a:pt x="204902" y="205327"/>
                  </a:cubicBezTo>
                  <a:cubicBezTo>
                    <a:pt x="210008" y="198860"/>
                    <a:pt x="214773" y="192393"/>
                    <a:pt x="219198" y="185586"/>
                  </a:cubicBezTo>
                  <a:cubicBezTo>
                    <a:pt x="221581" y="182182"/>
                    <a:pt x="223963" y="178438"/>
                    <a:pt x="226346" y="175034"/>
                  </a:cubicBezTo>
                  <a:cubicBezTo>
                    <a:pt x="227367" y="173333"/>
                    <a:pt x="231451" y="165504"/>
                    <a:pt x="233153" y="165164"/>
                  </a:cubicBezTo>
                  <a:cubicBezTo>
                    <a:pt x="147380" y="181842"/>
                    <a:pt x="74541" y="151889"/>
                    <a:pt x="0" y="120235"/>
                  </a:cubicBezTo>
                  <a:cubicBezTo>
                    <a:pt x="4084" y="114108"/>
                    <a:pt x="14636" y="113087"/>
                    <a:pt x="21443" y="112406"/>
                  </a:cubicBezTo>
                  <a:cubicBezTo>
                    <a:pt x="30633" y="111385"/>
                    <a:pt x="39823" y="112406"/>
                    <a:pt x="49013" y="113768"/>
                  </a:cubicBezTo>
                  <a:cubicBezTo>
                    <a:pt x="61947" y="115470"/>
                    <a:pt x="74881" y="118533"/>
                    <a:pt x="87815" y="117852"/>
                  </a:cubicBezTo>
                  <a:cubicBezTo>
                    <a:pt x="93602" y="117852"/>
                    <a:pt x="99388" y="116150"/>
                    <a:pt x="105174" y="116150"/>
                  </a:cubicBezTo>
                  <a:cubicBezTo>
                    <a:pt x="111301" y="116150"/>
                    <a:pt x="117427" y="116150"/>
                    <a:pt x="123554" y="116150"/>
                  </a:cubicBezTo>
                  <a:cubicBezTo>
                    <a:pt x="135467" y="116150"/>
                    <a:pt x="146699" y="110705"/>
                    <a:pt x="156570" y="104237"/>
                  </a:cubicBezTo>
                  <a:cubicBezTo>
                    <a:pt x="173248" y="93346"/>
                    <a:pt x="186863" y="78029"/>
                    <a:pt x="203541" y="67478"/>
                  </a:cubicBezTo>
                  <a:cubicBezTo>
                    <a:pt x="201158" y="50799"/>
                    <a:pt x="188565" y="42631"/>
                    <a:pt x="181417" y="28675"/>
                  </a:cubicBezTo>
                  <a:cubicBezTo>
                    <a:pt x="179034" y="25612"/>
                    <a:pt x="170865" y="16422"/>
                    <a:pt x="169164" y="13018"/>
                  </a:cubicBezTo>
                  <a:cubicBezTo>
                    <a:pt x="167121" y="8934"/>
                    <a:pt x="163718" y="4509"/>
                    <a:pt x="168143" y="1106"/>
                  </a:cubicBezTo>
                  <a:cubicBezTo>
                    <a:pt x="173929" y="-3660"/>
                    <a:pt x="184480" y="8253"/>
                    <a:pt x="188224" y="12678"/>
                  </a:cubicBezTo>
                  <a:cubicBezTo>
                    <a:pt x="208306" y="30718"/>
                    <a:pt x="225665" y="43992"/>
                    <a:pt x="250512" y="54544"/>
                  </a:cubicBezTo>
                  <a:cubicBezTo>
                    <a:pt x="253575" y="56245"/>
                    <a:pt x="270253" y="64755"/>
                    <a:pt x="273317" y="65776"/>
                  </a:cubicBezTo>
                  <a:cubicBezTo>
                    <a:pt x="288633" y="70541"/>
                    <a:pt x="307354" y="64414"/>
                    <a:pt x="329137" y="65776"/>
                  </a:cubicBezTo>
                  <a:cubicBezTo>
                    <a:pt x="358749" y="67478"/>
                    <a:pt x="389042" y="25952"/>
                    <a:pt x="433971" y="6211"/>
                  </a:cubicBezTo>
                  <a:cubicBezTo>
                    <a:pt x="428525" y="26974"/>
                    <a:pt x="415932" y="34121"/>
                    <a:pt x="408784" y="49098"/>
                  </a:cubicBezTo>
                  <a:cubicBezTo>
                    <a:pt x="400615" y="66456"/>
                    <a:pt x="407763" y="69520"/>
                    <a:pt x="416272" y="69860"/>
                  </a:cubicBezTo>
                  <a:cubicBezTo>
                    <a:pt x="444182" y="71222"/>
                    <a:pt x="472773" y="66456"/>
                    <a:pt x="500003" y="74966"/>
                  </a:cubicBezTo>
                  <a:lnTo>
                    <a:pt x="499662" y="74966"/>
                  </a:lnTo>
                  <a:cubicBezTo>
                    <a:pt x="501024" y="76327"/>
                    <a:pt x="525871" y="78369"/>
                    <a:pt x="525190" y="80412"/>
                  </a:cubicBezTo>
                  <a:cubicBezTo>
                    <a:pt x="517021" y="89602"/>
                    <a:pt x="481963" y="86198"/>
                    <a:pt x="472093" y="85177"/>
                  </a:cubicBezTo>
                  <a:cubicBezTo>
                    <a:pt x="456436" y="83135"/>
                    <a:pt x="441119" y="82113"/>
                    <a:pt x="422058" y="85517"/>
                  </a:cubicBezTo>
                  <a:cubicBezTo>
                    <a:pt x="423420" y="85177"/>
                    <a:pt x="433971" y="97090"/>
                    <a:pt x="435673" y="98451"/>
                  </a:cubicBezTo>
                  <a:cubicBezTo>
                    <a:pt x="440438" y="102195"/>
                    <a:pt x="445544" y="105599"/>
                    <a:pt x="450649" y="108662"/>
                  </a:cubicBezTo>
                  <a:cubicBezTo>
                    <a:pt x="461541" y="114449"/>
                    <a:pt x="472433" y="116150"/>
                    <a:pt x="484686" y="117512"/>
                  </a:cubicBezTo>
                  <a:cubicBezTo>
                    <a:pt x="504087" y="119214"/>
                    <a:pt x="523829" y="119214"/>
                    <a:pt x="543230" y="116831"/>
                  </a:cubicBezTo>
                  <a:cubicBezTo>
                    <a:pt x="560929" y="114789"/>
                    <a:pt x="581011" y="106280"/>
                    <a:pt x="598710" y="111045"/>
                  </a:cubicBezTo>
                  <a:cubicBezTo>
                    <a:pt x="602794" y="112066"/>
                    <a:pt x="608921" y="111726"/>
                    <a:pt x="609261" y="117512"/>
                  </a:cubicBezTo>
                  <a:cubicBezTo>
                    <a:pt x="609602" y="124319"/>
                    <a:pt x="601433" y="119554"/>
                    <a:pt x="598710" y="122958"/>
                  </a:cubicBezTo>
                  <a:cubicBezTo>
                    <a:pt x="558206" y="139296"/>
                    <a:pt x="518383" y="156995"/>
                    <a:pt x="475156" y="165164"/>
                  </a:cubicBezTo>
                  <a:cubicBezTo>
                    <a:pt x="441119" y="171631"/>
                    <a:pt x="406742" y="174354"/>
                    <a:pt x="369982" y="164823"/>
                  </a:cubicBezTo>
                  <a:cubicBezTo>
                    <a:pt x="375087" y="177757"/>
                    <a:pt x="383596" y="184224"/>
                    <a:pt x="390063" y="192053"/>
                  </a:cubicBezTo>
                  <a:cubicBezTo>
                    <a:pt x="403678" y="208050"/>
                    <a:pt x="422739" y="218602"/>
                    <a:pt x="431929" y="238343"/>
                  </a:cubicBezTo>
                  <a:cubicBezTo>
                    <a:pt x="422058" y="234259"/>
                    <a:pt x="412868" y="229153"/>
                    <a:pt x="402998" y="225069"/>
                  </a:cubicBezTo>
                  <a:cubicBezTo>
                    <a:pt x="391425" y="219963"/>
                    <a:pt x="378151" y="217581"/>
                    <a:pt x="365897" y="214177"/>
                  </a:cubicBezTo>
                  <a:cubicBezTo>
                    <a:pt x="360792" y="212815"/>
                    <a:pt x="355686" y="211114"/>
                    <a:pt x="350921" y="209412"/>
                  </a:cubicBezTo>
                  <a:cubicBezTo>
                    <a:pt x="335604" y="203625"/>
                    <a:pt x="323011" y="194095"/>
                    <a:pt x="310077" y="184565"/>
                  </a:cubicBezTo>
                  <a:cubicBezTo>
                    <a:pt x="302589" y="179119"/>
                    <a:pt x="294079" y="179800"/>
                    <a:pt x="286932" y="185586"/>
                  </a:cubicBezTo>
                  <a:cubicBezTo>
                    <a:pt x="282847" y="188649"/>
                    <a:pt x="279784" y="192734"/>
                    <a:pt x="276040" y="196137"/>
                  </a:cubicBezTo>
                  <a:cubicBezTo>
                    <a:pt x="263786" y="208731"/>
                    <a:pt x="247449" y="215538"/>
                    <a:pt x="230771" y="220984"/>
                  </a:cubicBezTo>
                  <a:cubicBezTo>
                    <a:pt x="222602" y="223707"/>
                    <a:pt x="214092" y="225749"/>
                    <a:pt x="206604" y="229834"/>
                  </a:cubicBezTo>
                  <a:cubicBezTo>
                    <a:pt x="197755" y="234599"/>
                    <a:pt x="189245" y="239705"/>
                    <a:pt x="180736" y="244810"/>
                  </a:cubicBezTo>
                  <a:cubicBezTo>
                    <a:pt x="178354" y="246172"/>
                    <a:pt x="174950" y="247193"/>
                    <a:pt x="172908" y="245491"/>
                  </a:cubicBezTo>
                  <a:cubicBezTo>
                    <a:pt x="170865" y="244129"/>
                    <a:pt x="170865" y="241066"/>
                    <a:pt x="171546" y="239024"/>
                  </a:cubicBezTo>
                  <a:cubicBezTo>
                    <a:pt x="171887" y="236641"/>
                    <a:pt x="172567" y="235620"/>
                    <a:pt x="173588" y="23459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3F342AC-4D42-4ECD-AFB5-0696631CEE99}"/>
                </a:ext>
              </a:extLst>
            </p:cNvPr>
            <p:cNvSpPr/>
            <p:nvPr/>
          </p:nvSpPr>
          <p:spPr>
            <a:xfrm>
              <a:off x="10725483" y="2395412"/>
              <a:ext cx="148252" cy="120993"/>
            </a:xfrm>
            <a:custGeom>
              <a:avLst/>
              <a:gdLst>
                <a:gd name="connsiteX0" fmla="*/ 88165 w 148252"/>
                <a:gd name="connsiteY0" fmla="*/ 5975 h 120993"/>
                <a:gd name="connsiteX1" fmla="*/ 95313 w 148252"/>
                <a:gd name="connsiteY1" fmla="*/ 37630 h 120993"/>
                <a:gd name="connsiteX2" fmla="*/ 119479 w 148252"/>
                <a:gd name="connsiteY2" fmla="*/ 65200 h 120993"/>
                <a:gd name="connsiteX3" fmla="*/ 135817 w 148252"/>
                <a:gd name="connsiteY3" fmla="*/ 72007 h 120993"/>
                <a:gd name="connsiteX4" fmla="*/ 137178 w 148252"/>
                <a:gd name="connsiteY4" fmla="*/ 107406 h 120993"/>
                <a:gd name="connsiteX5" fmla="*/ 101780 w 148252"/>
                <a:gd name="connsiteY5" fmla="*/ 118978 h 120993"/>
                <a:gd name="connsiteX6" fmla="*/ 19410 w 148252"/>
                <a:gd name="connsiteY6" fmla="*/ 112171 h 120993"/>
                <a:gd name="connsiteX7" fmla="*/ 9 w 148252"/>
                <a:gd name="connsiteY7" fmla="*/ 89026 h 120993"/>
                <a:gd name="connsiteX8" fmla="*/ 17708 w 148252"/>
                <a:gd name="connsiteY8" fmla="*/ 69284 h 120993"/>
                <a:gd name="connsiteX9" fmla="*/ 25877 w 148252"/>
                <a:gd name="connsiteY9" fmla="*/ 65880 h 120993"/>
                <a:gd name="connsiteX10" fmla="*/ 59233 w 148252"/>
                <a:gd name="connsiteY10" fmla="*/ 17888 h 120993"/>
                <a:gd name="connsiteX11" fmla="*/ 58893 w 148252"/>
                <a:gd name="connsiteY11" fmla="*/ 5295 h 120993"/>
                <a:gd name="connsiteX12" fmla="*/ 88165 w 148252"/>
                <a:gd name="connsiteY12" fmla="*/ 5975 h 1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52" h="120993">
                  <a:moveTo>
                    <a:pt x="88165" y="5975"/>
                  </a:moveTo>
                  <a:cubicBezTo>
                    <a:pt x="95313" y="15506"/>
                    <a:pt x="95653" y="26398"/>
                    <a:pt x="95313" y="37630"/>
                  </a:cubicBezTo>
                  <a:cubicBezTo>
                    <a:pt x="97014" y="52266"/>
                    <a:pt x="101780" y="63838"/>
                    <a:pt x="119479" y="65200"/>
                  </a:cubicBezTo>
                  <a:cubicBezTo>
                    <a:pt x="125265" y="65540"/>
                    <a:pt x="130711" y="68944"/>
                    <a:pt x="135817" y="72007"/>
                  </a:cubicBezTo>
                  <a:cubicBezTo>
                    <a:pt x="151814" y="81197"/>
                    <a:pt x="152495" y="97194"/>
                    <a:pt x="137178" y="107406"/>
                  </a:cubicBezTo>
                  <a:cubicBezTo>
                    <a:pt x="126627" y="114213"/>
                    <a:pt x="114033" y="117617"/>
                    <a:pt x="101780" y="118978"/>
                  </a:cubicBezTo>
                  <a:cubicBezTo>
                    <a:pt x="74210" y="121701"/>
                    <a:pt x="45959" y="123403"/>
                    <a:pt x="19410" y="112171"/>
                  </a:cubicBezTo>
                  <a:cubicBezTo>
                    <a:pt x="8859" y="107746"/>
                    <a:pt x="350" y="101279"/>
                    <a:pt x="9" y="89026"/>
                  </a:cubicBezTo>
                  <a:cubicBezTo>
                    <a:pt x="-331" y="77793"/>
                    <a:pt x="8859" y="73028"/>
                    <a:pt x="17708" y="69284"/>
                  </a:cubicBezTo>
                  <a:cubicBezTo>
                    <a:pt x="20431" y="68263"/>
                    <a:pt x="23154" y="66902"/>
                    <a:pt x="25877" y="65880"/>
                  </a:cubicBezTo>
                  <a:cubicBezTo>
                    <a:pt x="59574" y="54308"/>
                    <a:pt x="59574" y="54308"/>
                    <a:pt x="59233" y="17888"/>
                  </a:cubicBezTo>
                  <a:cubicBezTo>
                    <a:pt x="59233" y="13804"/>
                    <a:pt x="59233" y="9719"/>
                    <a:pt x="58893" y="5295"/>
                  </a:cubicBezTo>
                  <a:cubicBezTo>
                    <a:pt x="69104" y="-5597"/>
                    <a:pt x="78635" y="3252"/>
                    <a:pt x="88165" y="59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416">
            <a:extLst>
              <a:ext uri="{FF2B5EF4-FFF2-40B4-BE49-F238E27FC236}">
                <a16:creationId xmlns:a16="http://schemas.microsoft.com/office/drawing/2014/main" id="{9205E3F5-1E7E-463B-AA93-2B1085EBAB4F}"/>
              </a:ext>
            </a:extLst>
          </p:cNvPr>
          <p:cNvGrpSpPr/>
          <p:nvPr/>
        </p:nvGrpSpPr>
        <p:grpSpPr>
          <a:xfrm rot="3600000">
            <a:off x="7612592" y="5399625"/>
            <a:ext cx="345449" cy="432813"/>
            <a:chOff x="7143391" y="1135118"/>
            <a:chExt cx="1546562" cy="1937688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5F09B0-DAD3-49BC-8DE1-B3C3702F8431}"/>
                </a:ext>
              </a:extLst>
            </p:cNvPr>
            <p:cNvSpPr/>
            <p:nvPr/>
          </p:nvSpPr>
          <p:spPr>
            <a:xfrm>
              <a:off x="7143361" y="1306280"/>
              <a:ext cx="1542974" cy="1765449"/>
            </a:xfrm>
            <a:custGeom>
              <a:avLst/>
              <a:gdLst>
                <a:gd name="connsiteX0" fmla="*/ 1543722 w 1542973"/>
                <a:gd name="connsiteY0" fmla="*/ 1066805 h 1765449"/>
                <a:gd name="connsiteX1" fmla="*/ 1544439 w 1542973"/>
                <a:gd name="connsiteY1" fmla="*/ 1070034 h 1765449"/>
                <a:gd name="connsiteX2" fmla="*/ 1537263 w 1542973"/>
                <a:gd name="connsiteY2" fmla="*/ 1209261 h 1765449"/>
                <a:gd name="connsiteX3" fmla="*/ 1427461 w 1542973"/>
                <a:gd name="connsiteY3" fmla="*/ 1389394 h 1765449"/>
                <a:gd name="connsiteX4" fmla="*/ 1424949 w 1542973"/>
                <a:gd name="connsiteY4" fmla="*/ 1417024 h 1765449"/>
                <a:gd name="connsiteX5" fmla="*/ 1469803 w 1542973"/>
                <a:gd name="connsiteY5" fmla="*/ 1515703 h 1765449"/>
                <a:gd name="connsiteX6" fmla="*/ 1517527 w 1542973"/>
                <a:gd name="connsiteY6" fmla="*/ 1642370 h 1765449"/>
                <a:gd name="connsiteX7" fmla="*/ 1516092 w 1542973"/>
                <a:gd name="connsiteY7" fmla="*/ 1661388 h 1765449"/>
                <a:gd name="connsiteX8" fmla="*/ 1480209 w 1542973"/>
                <a:gd name="connsiteY8" fmla="*/ 1699065 h 1765449"/>
                <a:gd name="connsiteX9" fmla="*/ 1469085 w 1542973"/>
                <a:gd name="connsiteY9" fmla="*/ 1708754 h 1765449"/>
                <a:gd name="connsiteX10" fmla="*/ 1452220 w 1542973"/>
                <a:gd name="connsiteY10" fmla="*/ 1720236 h 1765449"/>
                <a:gd name="connsiteX11" fmla="*/ 1411672 w 1542973"/>
                <a:gd name="connsiteY11" fmla="*/ 1744278 h 1765449"/>
                <a:gd name="connsiteX12" fmla="*/ 1318735 w 1542973"/>
                <a:gd name="connsiteY12" fmla="*/ 1767602 h 1765449"/>
                <a:gd name="connsiteX13" fmla="*/ 1302228 w 1542973"/>
                <a:gd name="connsiteY13" fmla="*/ 1758990 h 1765449"/>
                <a:gd name="connsiteX14" fmla="*/ 1279622 w 1542973"/>
                <a:gd name="connsiteY14" fmla="*/ 1723107 h 1765449"/>
                <a:gd name="connsiteX15" fmla="*/ 1227951 w 1542973"/>
                <a:gd name="connsiteY15" fmla="*/ 1682918 h 1765449"/>
                <a:gd name="connsiteX16" fmla="*/ 1215391 w 1542973"/>
                <a:gd name="connsiteY16" fmla="*/ 1661388 h 1765449"/>
                <a:gd name="connsiteX17" fmla="*/ 1175561 w 1542973"/>
                <a:gd name="connsiteY17" fmla="*/ 1612228 h 1765449"/>
                <a:gd name="connsiteX18" fmla="*/ 1155467 w 1542973"/>
                <a:gd name="connsiteY18" fmla="*/ 1597516 h 1765449"/>
                <a:gd name="connsiteX19" fmla="*/ 1135731 w 1542973"/>
                <a:gd name="connsiteY19" fmla="*/ 1592134 h 1765449"/>
                <a:gd name="connsiteX20" fmla="*/ 1047817 w 1542973"/>
                <a:gd name="connsiteY20" fmla="*/ 1596081 h 1765449"/>
                <a:gd name="connsiteX21" fmla="*/ 1043152 w 1542973"/>
                <a:gd name="connsiteY21" fmla="*/ 1593928 h 1765449"/>
                <a:gd name="connsiteX22" fmla="*/ 983586 w 1542973"/>
                <a:gd name="connsiteY22" fmla="*/ 1583881 h 1765449"/>
                <a:gd name="connsiteX23" fmla="*/ 809195 w 1542973"/>
                <a:gd name="connsiteY23" fmla="*/ 1504938 h 1765449"/>
                <a:gd name="connsiteX24" fmla="*/ 533253 w 1542973"/>
                <a:gd name="connsiteY24" fmla="*/ 1216079 h 1765449"/>
                <a:gd name="connsiteX25" fmla="*/ 198823 w 1542973"/>
                <a:gd name="connsiteY25" fmla="*/ 805217 h 1765449"/>
                <a:gd name="connsiteX26" fmla="*/ 152892 w 1542973"/>
                <a:gd name="connsiteY26" fmla="*/ 761440 h 1765449"/>
                <a:gd name="connsiteX27" fmla="*/ 78256 w 1542973"/>
                <a:gd name="connsiteY27" fmla="*/ 693979 h 1765449"/>
                <a:gd name="connsiteX28" fmla="*/ 19407 w 1542973"/>
                <a:gd name="connsiteY28" fmla="*/ 658814 h 1765449"/>
                <a:gd name="connsiteX29" fmla="*/ 5772 w 1542973"/>
                <a:gd name="connsiteY29" fmla="*/ 657020 h 1765449"/>
                <a:gd name="connsiteX30" fmla="*/ 30 w 1542973"/>
                <a:gd name="connsiteY30" fmla="*/ 649126 h 1765449"/>
                <a:gd name="connsiteX31" fmla="*/ 6489 w 1542973"/>
                <a:gd name="connsiteY31" fmla="*/ 641231 h 1765449"/>
                <a:gd name="connsiteX32" fmla="*/ 24072 w 1542973"/>
                <a:gd name="connsiteY32" fmla="*/ 639078 h 1765449"/>
                <a:gd name="connsiteX33" fmla="*/ 122392 w 1542973"/>
                <a:gd name="connsiteY33" fmla="*/ 661685 h 1765449"/>
                <a:gd name="connsiteX34" fmla="*/ 212458 w 1542973"/>
                <a:gd name="connsiteY34" fmla="*/ 703309 h 1765449"/>
                <a:gd name="connsiteX35" fmla="*/ 227888 w 1542973"/>
                <a:gd name="connsiteY35" fmla="*/ 712280 h 1765449"/>
                <a:gd name="connsiteX36" fmla="*/ 254800 w 1542973"/>
                <a:gd name="connsiteY36" fmla="*/ 727710 h 1765449"/>
                <a:gd name="connsiteX37" fmla="*/ 305037 w 1542973"/>
                <a:gd name="connsiteY37" fmla="*/ 757851 h 1765449"/>
                <a:gd name="connsiteX38" fmla="*/ 367115 w 1542973"/>
                <a:gd name="connsiteY38" fmla="*/ 805576 h 1765449"/>
                <a:gd name="connsiteX39" fmla="*/ 377880 w 1542973"/>
                <a:gd name="connsiteY39" fmla="*/ 814905 h 1765449"/>
                <a:gd name="connsiteX40" fmla="*/ 399768 w 1542973"/>
                <a:gd name="connsiteY40" fmla="*/ 832847 h 1765449"/>
                <a:gd name="connsiteX41" fmla="*/ 502394 w 1542973"/>
                <a:gd name="connsiteY41" fmla="*/ 922196 h 1765449"/>
                <a:gd name="connsiteX42" fmla="*/ 704775 w 1542973"/>
                <a:gd name="connsiteY42" fmla="*/ 1120271 h 1765449"/>
                <a:gd name="connsiteX43" fmla="*/ 1052841 w 1542973"/>
                <a:gd name="connsiteY43" fmla="*/ 1375759 h 1765449"/>
                <a:gd name="connsiteX44" fmla="*/ 1280699 w 1542973"/>
                <a:gd name="connsiteY44" fmla="*/ 1431019 h 1765449"/>
                <a:gd name="connsiteX45" fmla="*/ 1346365 w 1542973"/>
                <a:gd name="connsiteY45" fmla="*/ 1423124 h 1765449"/>
                <a:gd name="connsiteX46" fmla="*/ 1368253 w 1542973"/>
                <a:gd name="connsiteY46" fmla="*/ 1404824 h 1765449"/>
                <a:gd name="connsiteX47" fmla="*/ 1353183 w 1542973"/>
                <a:gd name="connsiteY47" fmla="*/ 1382576 h 1765449"/>
                <a:gd name="connsiteX48" fmla="*/ 1302946 w 1542973"/>
                <a:gd name="connsiteY48" fmla="*/ 1366788 h 1765449"/>
                <a:gd name="connsiteX49" fmla="*/ 1287158 w 1542973"/>
                <a:gd name="connsiteY49" fmla="*/ 1344540 h 1765449"/>
                <a:gd name="connsiteX50" fmla="*/ 1320170 w 1542973"/>
                <a:gd name="connsiteY50" fmla="*/ 1133906 h 1765449"/>
                <a:gd name="connsiteX51" fmla="*/ 1309405 w 1542973"/>
                <a:gd name="connsiteY51" fmla="*/ 1023745 h 1765449"/>
                <a:gd name="connsiteX52" fmla="*/ 1296128 w 1542973"/>
                <a:gd name="connsiteY52" fmla="*/ 960950 h 1765449"/>
                <a:gd name="connsiteX53" fmla="*/ 1293617 w 1542973"/>
                <a:gd name="connsiteY53" fmla="*/ 944443 h 1765449"/>
                <a:gd name="connsiteX54" fmla="*/ 1284287 w 1542973"/>
                <a:gd name="connsiteY54" fmla="*/ 884878 h 1765449"/>
                <a:gd name="connsiteX55" fmla="*/ 1184891 w 1542973"/>
                <a:gd name="connsiteY55" fmla="*/ 538606 h 1765449"/>
                <a:gd name="connsiteX56" fmla="*/ 1154390 w 1542973"/>
                <a:gd name="connsiteY56" fmla="*/ 428444 h 1765449"/>
                <a:gd name="connsiteX57" fmla="*/ 1149366 w 1542973"/>
                <a:gd name="connsiteY57" fmla="*/ 400456 h 1765449"/>
                <a:gd name="connsiteX58" fmla="*/ 1138601 w 1542973"/>
                <a:gd name="connsiteY58" fmla="*/ 361343 h 1765449"/>
                <a:gd name="connsiteX59" fmla="*/ 1139678 w 1542973"/>
                <a:gd name="connsiteY59" fmla="*/ 340172 h 1765449"/>
                <a:gd name="connsiteX60" fmla="*/ 1119225 w 1542973"/>
                <a:gd name="connsiteY60" fmla="*/ 130615 h 1765449"/>
                <a:gd name="connsiteX61" fmla="*/ 1123531 w 1542973"/>
                <a:gd name="connsiteY61" fmla="*/ 72125 h 1765449"/>
                <a:gd name="connsiteX62" fmla="*/ 1142907 w 1542973"/>
                <a:gd name="connsiteY62" fmla="*/ 23683 h 1765449"/>
                <a:gd name="connsiteX63" fmla="*/ 1151519 w 1542973"/>
                <a:gd name="connsiteY63" fmla="*/ 0 h 1765449"/>
                <a:gd name="connsiteX64" fmla="*/ 1157261 w 1542973"/>
                <a:gd name="connsiteY64" fmla="*/ 44495 h 1765449"/>
                <a:gd name="connsiteX65" fmla="*/ 1176638 w 1542973"/>
                <a:gd name="connsiteY65" fmla="*/ 86119 h 1765449"/>
                <a:gd name="connsiteX66" fmla="*/ 1187761 w 1542973"/>
                <a:gd name="connsiteY66" fmla="*/ 141021 h 1765449"/>
                <a:gd name="connsiteX67" fmla="*/ 1271369 w 1542973"/>
                <a:gd name="connsiteY67" fmla="*/ 357037 h 1765449"/>
                <a:gd name="connsiteX68" fmla="*/ 1286799 w 1542973"/>
                <a:gd name="connsiteY68" fmla="*/ 386820 h 1765449"/>
                <a:gd name="connsiteX69" fmla="*/ 1311199 w 1542973"/>
                <a:gd name="connsiteY69" fmla="*/ 433109 h 1765449"/>
                <a:gd name="connsiteX70" fmla="*/ 1319452 w 1542973"/>
                <a:gd name="connsiteY70" fmla="*/ 454639 h 1765449"/>
                <a:gd name="connsiteX71" fmla="*/ 1331653 w 1542973"/>
                <a:gd name="connsiteY71" fmla="*/ 481551 h 1765449"/>
                <a:gd name="connsiteX72" fmla="*/ 1335241 w 1542973"/>
                <a:gd name="connsiteY72" fmla="*/ 504875 h 1765449"/>
                <a:gd name="connsiteX73" fmla="*/ 1410237 w 1542973"/>
                <a:gd name="connsiteY73" fmla="*/ 659890 h 1765449"/>
                <a:gd name="connsiteX74" fmla="*/ 1529010 w 1542973"/>
                <a:gd name="connsiteY74" fmla="*/ 978174 h 1765449"/>
                <a:gd name="connsiteX75" fmla="*/ 1543722 w 1542973"/>
                <a:gd name="connsiteY75" fmla="*/ 1066805 h 176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542973" h="1765449">
                  <a:moveTo>
                    <a:pt x="1543722" y="1066805"/>
                  </a:moveTo>
                  <a:cubicBezTo>
                    <a:pt x="1544081" y="1067881"/>
                    <a:pt x="1544081" y="1068958"/>
                    <a:pt x="1544439" y="1070034"/>
                  </a:cubicBezTo>
                  <a:cubicBezTo>
                    <a:pt x="1545157" y="1116682"/>
                    <a:pt x="1547310" y="1163331"/>
                    <a:pt x="1537263" y="1209261"/>
                  </a:cubicBezTo>
                  <a:cubicBezTo>
                    <a:pt x="1521115" y="1282104"/>
                    <a:pt x="1485950" y="1343105"/>
                    <a:pt x="1427461" y="1389394"/>
                  </a:cubicBezTo>
                  <a:cubicBezTo>
                    <a:pt x="1414543" y="1399800"/>
                    <a:pt x="1415260" y="1405542"/>
                    <a:pt x="1424949" y="1417024"/>
                  </a:cubicBezTo>
                  <a:cubicBezTo>
                    <a:pt x="1448990" y="1445372"/>
                    <a:pt x="1462267" y="1479102"/>
                    <a:pt x="1469803" y="1515703"/>
                  </a:cubicBezTo>
                  <a:cubicBezTo>
                    <a:pt x="1478773" y="1560557"/>
                    <a:pt x="1490256" y="1604334"/>
                    <a:pt x="1517527" y="1642370"/>
                  </a:cubicBezTo>
                  <a:cubicBezTo>
                    <a:pt x="1522910" y="1649547"/>
                    <a:pt x="1521474" y="1654929"/>
                    <a:pt x="1516092" y="1661388"/>
                  </a:cubicBezTo>
                  <a:cubicBezTo>
                    <a:pt x="1505327" y="1675024"/>
                    <a:pt x="1492768" y="1686865"/>
                    <a:pt x="1480209" y="1699065"/>
                  </a:cubicBezTo>
                  <a:cubicBezTo>
                    <a:pt x="1476620" y="1702295"/>
                    <a:pt x="1472673" y="1705524"/>
                    <a:pt x="1469085" y="1708754"/>
                  </a:cubicBezTo>
                  <a:cubicBezTo>
                    <a:pt x="1468367" y="1719878"/>
                    <a:pt x="1460114" y="1719878"/>
                    <a:pt x="1452220" y="1720236"/>
                  </a:cubicBezTo>
                  <a:cubicBezTo>
                    <a:pt x="1438943" y="1728490"/>
                    <a:pt x="1423513" y="1733513"/>
                    <a:pt x="1411672" y="1744278"/>
                  </a:cubicBezTo>
                  <a:cubicBezTo>
                    <a:pt x="1381171" y="1754325"/>
                    <a:pt x="1350312" y="1762579"/>
                    <a:pt x="1318735" y="1767602"/>
                  </a:cubicBezTo>
                  <a:cubicBezTo>
                    <a:pt x="1310123" y="1769037"/>
                    <a:pt x="1305458" y="1766884"/>
                    <a:pt x="1302228" y="1758990"/>
                  </a:cubicBezTo>
                  <a:cubicBezTo>
                    <a:pt x="1296846" y="1745713"/>
                    <a:pt x="1288593" y="1734231"/>
                    <a:pt x="1279622" y="1723107"/>
                  </a:cubicBezTo>
                  <a:cubicBezTo>
                    <a:pt x="1259169" y="1713777"/>
                    <a:pt x="1246610" y="1694401"/>
                    <a:pt x="1227951" y="1682918"/>
                  </a:cubicBezTo>
                  <a:cubicBezTo>
                    <a:pt x="1223286" y="1676100"/>
                    <a:pt x="1215391" y="1671077"/>
                    <a:pt x="1215391" y="1661388"/>
                  </a:cubicBezTo>
                  <a:cubicBezTo>
                    <a:pt x="1202115" y="1644882"/>
                    <a:pt x="1188838" y="1628376"/>
                    <a:pt x="1175561" y="1612228"/>
                  </a:cubicBezTo>
                  <a:cubicBezTo>
                    <a:pt x="1169102" y="1607205"/>
                    <a:pt x="1161567" y="1603257"/>
                    <a:pt x="1155467" y="1597516"/>
                  </a:cubicBezTo>
                  <a:cubicBezTo>
                    <a:pt x="1149725" y="1592134"/>
                    <a:pt x="1143266" y="1592134"/>
                    <a:pt x="1135731" y="1592134"/>
                  </a:cubicBezTo>
                  <a:cubicBezTo>
                    <a:pt x="1106307" y="1592851"/>
                    <a:pt x="1077241" y="1597157"/>
                    <a:pt x="1047817" y="1596081"/>
                  </a:cubicBezTo>
                  <a:cubicBezTo>
                    <a:pt x="1046023" y="1596081"/>
                    <a:pt x="1044588" y="1595363"/>
                    <a:pt x="1043152" y="1593928"/>
                  </a:cubicBezTo>
                  <a:cubicBezTo>
                    <a:pt x="1023417" y="1590698"/>
                    <a:pt x="1003322" y="1588187"/>
                    <a:pt x="983586" y="1583881"/>
                  </a:cubicBezTo>
                  <a:cubicBezTo>
                    <a:pt x="919714" y="1570245"/>
                    <a:pt x="863019" y="1540462"/>
                    <a:pt x="809195" y="1504938"/>
                  </a:cubicBezTo>
                  <a:cubicBezTo>
                    <a:pt x="698316" y="1426713"/>
                    <a:pt x="612555" y="1324446"/>
                    <a:pt x="533253" y="1216079"/>
                  </a:cubicBezTo>
                  <a:cubicBezTo>
                    <a:pt x="428834" y="1073623"/>
                    <a:pt x="322978" y="931884"/>
                    <a:pt x="198823" y="805217"/>
                  </a:cubicBezTo>
                  <a:cubicBezTo>
                    <a:pt x="186623" y="787634"/>
                    <a:pt x="169399" y="774716"/>
                    <a:pt x="152892" y="761440"/>
                  </a:cubicBezTo>
                  <a:cubicBezTo>
                    <a:pt x="135310" y="757492"/>
                    <a:pt x="83638" y="710486"/>
                    <a:pt x="78256" y="693979"/>
                  </a:cubicBezTo>
                  <a:cubicBezTo>
                    <a:pt x="60673" y="678550"/>
                    <a:pt x="40937" y="667426"/>
                    <a:pt x="19407" y="658814"/>
                  </a:cubicBezTo>
                  <a:cubicBezTo>
                    <a:pt x="14742" y="660967"/>
                    <a:pt x="10078" y="659532"/>
                    <a:pt x="5772" y="657020"/>
                  </a:cubicBezTo>
                  <a:cubicBezTo>
                    <a:pt x="2542" y="655226"/>
                    <a:pt x="-328" y="653431"/>
                    <a:pt x="30" y="649126"/>
                  </a:cubicBezTo>
                  <a:cubicBezTo>
                    <a:pt x="748" y="645178"/>
                    <a:pt x="2901" y="642667"/>
                    <a:pt x="6489" y="641231"/>
                  </a:cubicBezTo>
                  <a:cubicBezTo>
                    <a:pt x="12231" y="638719"/>
                    <a:pt x="17972" y="638361"/>
                    <a:pt x="24072" y="639078"/>
                  </a:cubicBezTo>
                  <a:cubicBezTo>
                    <a:pt x="57802" y="643025"/>
                    <a:pt x="90815" y="648767"/>
                    <a:pt x="122392" y="661685"/>
                  </a:cubicBezTo>
                  <a:cubicBezTo>
                    <a:pt x="152892" y="674603"/>
                    <a:pt x="184470" y="685367"/>
                    <a:pt x="212458" y="703309"/>
                  </a:cubicBezTo>
                  <a:cubicBezTo>
                    <a:pt x="217482" y="706539"/>
                    <a:pt x="223223" y="708333"/>
                    <a:pt x="227888" y="712280"/>
                  </a:cubicBezTo>
                  <a:cubicBezTo>
                    <a:pt x="234347" y="721968"/>
                    <a:pt x="245471" y="723045"/>
                    <a:pt x="254800" y="727710"/>
                  </a:cubicBezTo>
                  <a:cubicBezTo>
                    <a:pt x="272024" y="736680"/>
                    <a:pt x="288172" y="748163"/>
                    <a:pt x="305037" y="757851"/>
                  </a:cubicBezTo>
                  <a:cubicBezTo>
                    <a:pt x="324414" y="775793"/>
                    <a:pt x="346661" y="789429"/>
                    <a:pt x="367115" y="805576"/>
                  </a:cubicBezTo>
                  <a:cubicBezTo>
                    <a:pt x="370703" y="808447"/>
                    <a:pt x="375727" y="810241"/>
                    <a:pt x="377880" y="814905"/>
                  </a:cubicBezTo>
                  <a:cubicBezTo>
                    <a:pt x="382544" y="823876"/>
                    <a:pt x="392233" y="827106"/>
                    <a:pt x="399768" y="832847"/>
                  </a:cubicBezTo>
                  <a:cubicBezTo>
                    <a:pt x="435651" y="860477"/>
                    <a:pt x="469023" y="891337"/>
                    <a:pt x="502394" y="922196"/>
                  </a:cubicBezTo>
                  <a:cubicBezTo>
                    <a:pt x="571648" y="986068"/>
                    <a:pt x="636956" y="1054605"/>
                    <a:pt x="704775" y="1120271"/>
                  </a:cubicBezTo>
                  <a:cubicBezTo>
                    <a:pt x="809195" y="1221102"/>
                    <a:pt x="921150" y="1312245"/>
                    <a:pt x="1052841" y="1375759"/>
                  </a:cubicBezTo>
                  <a:cubicBezTo>
                    <a:pt x="1124607" y="1410565"/>
                    <a:pt x="1199962" y="1432454"/>
                    <a:pt x="1280699" y="1431019"/>
                  </a:cubicBezTo>
                  <a:cubicBezTo>
                    <a:pt x="1302587" y="1430660"/>
                    <a:pt x="1324835" y="1428507"/>
                    <a:pt x="1346365" y="1423124"/>
                  </a:cubicBezTo>
                  <a:cubicBezTo>
                    <a:pt x="1356412" y="1420612"/>
                    <a:pt x="1366459" y="1416306"/>
                    <a:pt x="1368253" y="1404824"/>
                  </a:cubicBezTo>
                  <a:cubicBezTo>
                    <a:pt x="1370048" y="1393341"/>
                    <a:pt x="1361436" y="1387600"/>
                    <a:pt x="1353183" y="1382576"/>
                  </a:cubicBezTo>
                  <a:cubicBezTo>
                    <a:pt x="1337753" y="1372888"/>
                    <a:pt x="1321964" y="1365711"/>
                    <a:pt x="1302946" y="1366788"/>
                  </a:cubicBezTo>
                  <a:cubicBezTo>
                    <a:pt x="1286440" y="1367864"/>
                    <a:pt x="1280699" y="1359611"/>
                    <a:pt x="1287158" y="1344540"/>
                  </a:cubicBezTo>
                  <a:cubicBezTo>
                    <a:pt x="1315864" y="1277080"/>
                    <a:pt x="1321964" y="1206031"/>
                    <a:pt x="1320170" y="1133906"/>
                  </a:cubicBezTo>
                  <a:cubicBezTo>
                    <a:pt x="1319094" y="1096947"/>
                    <a:pt x="1316582" y="1059628"/>
                    <a:pt x="1309405" y="1023745"/>
                  </a:cubicBezTo>
                  <a:cubicBezTo>
                    <a:pt x="1305099" y="1002933"/>
                    <a:pt x="1297923" y="982480"/>
                    <a:pt x="1296128" y="960950"/>
                  </a:cubicBezTo>
                  <a:cubicBezTo>
                    <a:pt x="1295411" y="955567"/>
                    <a:pt x="1293617" y="949826"/>
                    <a:pt x="1293617" y="944443"/>
                  </a:cubicBezTo>
                  <a:cubicBezTo>
                    <a:pt x="1296487" y="923631"/>
                    <a:pt x="1288593" y="904613"/>
                    <a:pt x="1284287" y="884878"/>
                  </a:cubicBezTo>
                  <a:cubicBezTo>
                    <a:pt x="1258092" y="767540"/>
                    <a:pt x="1215750" y="654508"/>
                    <a:pt x="1184891" y="538606"/>
                  </a:cubicBezTo>
                  <a:cubicBezTo>
                    <a:pt x="1175202" y="501646"/>
                    <a:pt x="1162643" y="465763"/>
                    <a:pt x="1154390" y="428444"/>
                  </a:cubicBezTo>
                  <a:cubicBezTo>
                    <a:pt x="1156543" y="418397"/>
                    <a:pt x="1148649" y="410144"/>
                    <a:pt x="1149366" y="400456"/>
                  </a:cubicBezTo>
                  <a:cubicBezTo>
                    <a:pt x="1150084" y="386102"/>
                    <a:pt x="1137525" y="375696"/>
                    <a:pt x="1138601" y="361343"/>
                  </a:cubicBezTo>
                  <a:cubicBezTo>
                    <a:pt x="1136807" y="354166"/>
                    <a:pt x="1139678" y="347349"/>
                    <a:pt x="1139678" y="340172"/>
                  </a:cubicBezTo>
                  <a:cubicBezTo>
                    <a:pt x="1124607" y="271276"/>
                    <a:pt x="1119942" y="201304"/>
                    <a:pt x="1119225" y="130615"/>
                  </a:cubicBezTo>
                  <a:cubicBezTo>
                    <a:pt x="1118866" y="110879"/>
                    <a:pt x="1126042" y="91861"/>
                    <a:pt x="1123531" y="72125"/>
                  </a:cubicBezTo>
                  <a:cubicBezTo>
                    <a:pt x="1126401" y="54542"/>
                    <a:pt x="1127119" y="36242"/>
                    <a:pt x="1142907" y="23683"/>
                  </a:cubicBezTo>
                  <a:cubicBezTo>
                    <a:pt x="1147572" y="16865"/>
                    <a:pt x="1144343" y="7535"/>
                    <a:pt x="1151519" y="0"/>
                  </a:cubicBezTo>
                  <a:cubicBezTo>
                    <a:pt x="1156543" y="15071"/>
                    <a:pt x="1149366" y="30859"/>
                    <a:pt x="1157261" y="44495"/>
                  </a:cubicBezTo>
                  <a:cubicBezTo>
                    <a:pt x="1171255" y="54901"/>
                    <a:pt x="1169461" y="72484"/>
                    <a:pt x="1176638" y="86119"/>
                  </a:cubicBezTo>
                  <a:cubicBezTo>
                    <a:pt x="1172690" y="105855"/>
                    <a:pt x="1183097" y="123079"/>
                    <a:pt x="1187761" y="141021"/>
                  </a:cubicBezTo>
                  <a:cubicBezTo>
                    <a:pt x="1206779" y="216375"/>
                    <a:pt x="1238357" y="287065"/>
                    <a:pt x="1271369" y="357037"/>
                  </a:cubicBezTo>
                  <a:cubicBezTo>
                    <a:pt x="1276034" y="367084"/>
                    <a:pt x="1278187" y="378926"/>
                    <a:pt x="1286799" y="386820"/>
                  </a:cubicBezTo>
                  <a:cubicBezTo>
                    <a:pt x="1292899" y="403326"/>
                    <a:pt x="1304381" y="417321"/>
                    <a:pt x="1311199" y="433109"/>
                  </a:cubicBezTo>
                  <a:cubicBezTo>
                    <a:pt x="1310482" y="441721"/>
                    <a:pt x="1319811" y="446386"/>
                    <a:pt x="1319452" y="454639"/>
                  </a:cubicBezTo>
                  <a:cubicBezTo>
                    <a:pt x="1320888" y="464686"/>
                    <a:pt x="1327706" y="472581"/>
                    <a:pt x="1331653" y="481551"/>
                  </a:cubicBezTo>
                  <a:cubicBezTo>
                    <a:pt x="1335241" y="489446"/>
                    <a:pt x="1336317" y="496622"/>
                    <a:pt x="1335241" y="504875"/>
                  </a:cubicBezTo>
                  <a:cubicBezTo>
                    <a:pt x="1360359" y="556547"/>
                    <a:pt x="1384760" y="608219"/>
                    <a:pt x="1410237" y="659890"/>
                  </a:cubicBezTo>
                  <a:cubicBezTo>
                    <a:pt x="1460473" y="762157"/>
                    <a:pt x="1503533" y="866936"/>
                    <a:pt x="1529010" y="978174"/>
                  </a:cubicBezTo>
                  <a:cubicBezTo>
                    <a:pt x="1536545" y="1006521"/>
                    <a:pt x="1539416" y="1037022"/>
                    <a:pt x="1543722" y="1066805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F26A891-4BA0-463F-9DF6-97F85F335B72}"/>
                </a:ext>
              </a:extLst>
            </p:cNvPr>
            <p:cNvSpPr/>
            <p:nvPr/>
          </p:nvSpPr>
          <p:spPr>
            <a:xfrm>
              <a:off x="7358824" y="1135088"/>
              <a:ext cx="434186" cy="358831"/>
            </a:xfrm>
            <a:custGeom>
              <a:avLst/>
              <a:gdLst>
                <a:gd name="connsiteX0" fmla="*/ 132275 w 434185"/>
                <a:gd name="connsiteY0" fmla="*/ 350608 h 358831"/>
                <a:gd name="connsiteX1" fmla="*/ 144475 w 434185"/>
                <a:gd name="connsiteY1" fmla="*/ 333025 h 358831"/>
                <a:gd name="connsiteX2" fmla="*/ 232030 w 434185"/>
                <a:gd name="connsiteY2" fmla="*/ 250135 h 358831"/>
                <a:gd name="connsiteX3" fmla="*/ 372691 w 434185"/>
                <a:gd name="connsiteY3" fmla="*/ 213175 h 358831"/>
                <a:gd name="connsiteX4" fmla="*/ 403192 w 434185"/>
                <a:gd name="connsiteY4" fmla="*/ 192722 h 358831"/>
                <a:gd name="connsiteX5" fmla="*/ 415751 w 434185"/>
                <a:gd name="connsiteY5" fmla="*/ 175498 h 358831"/>
                <a:gd name="connsiteX6" fmla="*/ 430463 w 434185"/>
                <a:gd name="connsiteY6" fmla="*/ 158274 h 358831"/>
                <a:gd name="connsiteX7" fmla="*/ 436563 w 434185"/>
                <a:gd name="connsiteY7" fmla="*/ 141409 h 358831"/>
                <a:gd name="connsiteX8" fmla="*/ 338961 w 434185"/>
                <a:gd name="connsiteY8" fmla="*/ 101579 h 358831"/>
                <a:gd name="connsiteX9" fmla="*/ 308819 w 434185"/>
                <a:gd name="connsiteY9" fmla="*/ 120956 h 358831"/>
                <a:gd name="connsiteX10" fmla="*/ 271501 w 434185"/>
                <a:gd name="connsiteY10" fmla="*/ 135309 h 358831"/>
                <a:gd name="connsiteX11" fmla="*/ 291596 w 434185"/>
                <a:gd name="connsiteY11" fmla="*/ 104450 h 358831"/>
                <a:gd name="connsiteX12" fmla="*/ 299490 w 434185"/>
                <a:gd name="connsiteY12" fmla="*/ 78255 h 358831"/>
                <a:gd name="connsiteX13" fmla="*/ 284419 w 434185"/>
                <a:gd name="connsiteY13" fmla="*/ 9718 h 358831"/>
                <a:gd name="connsiteX14" fmla="*/ 260018 w 434185"/>
                <a:gd name="connsiteY14" fmla="*/ 9718 h 358831"/>
                <a:gd name="connsiteX15" fmla="*/ 174617 w 434185"/>
                <a:gd name="connsiteY15" fmla="*/ 32325 h 358831"/>
                <a:gd name="connsiteX16" fmla="*/ 96391 w 434185"/>
                <a:gd name="connsiteY16" fmla="*/ 24789 h 358831"/>
                <a:gd name="connsiteX17" fmla="*/ 77732 w 434185"/>
                <a:gd name="connsiteY17" fmla="*/ 53496 h 358831"/>
                <a:gd name="connsiteX18" fmla="*/ 79885 w 434185"/>
                <a:gd name="connsiteY18" fmla="*/ 89020 h 358831"/>
                <a:gd name="connsiteX19" fmla="*/ 59432 w 434185"/>
                <a:gd name="connsiteY19" fmla="*/ 128491 h 358831"/>
                <a:gd name="connsiteX20" fmla="*/ 11348 w 434185"/>
                <a:gd name="connsiteY20" fmla="*/ 142486 h 358831"/>
                <a:gd name="connsiteX21" fmla="*/ 1660 w 434185"/>
                <a:gd name="connsiteY21" fmla="*/ 159710 h 358831"/>
                <a:gd name="connsiteX22" fmla="*/ 45437 w 434185"/>
                <a:gd name="connsiteY22" fmla="*/ 206716 h 358831"/>
                <a:gd name="connsiteX23" fmla="*/ 66967 w 434185"/>
                <a:gd name="connsiteY23" fmla="*/ 216046 h 358831"/>
                <a:gd name="connsiteX24" fmla="*/ 113615 w 434185"/>
                <a:gd name="connsiteY24" fmla="*/ 217840 h 358831"/>
                <a:gd name="connsiteX25" fmla="*/ 126533 w 434185"/>
                <a:gd name="connsiteY25" fmla="*/ 225376 h 358831"/>
                <a:gd name="connsiteX26" fmla="*/ 114333 w 434185"/>
                <a:gd name="connsiteY26" fmla="*/ 233270 h 358831"/>
                <a:gd name="connsiteX27" fmla="*/ 55126 w 434185"/>
                <a:gd name="connsiteY27" fmla="*/ 253364 h 358831"/>
                <a:gd name="connsiteX28" fmla="*/ 25343 w 434185"/>
                <a:gd name="connsiteY28" fmla="*/ 321184 h 358831"/>
                <a:gd name="connsiteX29" fmla="*/ 43643 w 434185"/>
                <a:gd name="connsiteY29" fmla="*/ 337331 h 358831"/>
                <a:gd name="connsiteX30" fmla="*/ 106080 w 434185"/>
                <a:gd name="connsiteY30" fmla="*/ 356349 h 358831"/>
                <a:gd name="connsiteX31" fmla="*/ 132275 w 434185"/>
                <a:gd name="connsiteY31" fmla="*/ 350608 h 35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34185" h="358831">
                  <a:moveTo>
                    <a:pt x="132275" y="350608"/>
                  </a:moveTo>
                  <a:cubicBezTo>
                    <a:pt x="136222" y="344866"/>
                    <a:pt x="140528" y="338766"/>
                    <a:pt x="144475" y="333025"/>
                  </a:cubicBezTo>
                  <a:cubicBezTo>
                    <a:pt x="168158" y="299295"/>
                    <a:pt x="196505" y="270230"/>
                    <a:pt x="232030" y="250135"/>
                  </a:cubicBezTo>
                  <a:cubicBezTo>
                    <a:pt x="275448" y="225735"/>
                    <a:pt x="323173" y="214611"/>
                    <a:pt x="372691" y="213175"/>
                  </a:cubicBezTo>
                  <a:cubicBezTo>
                    <a:pt x="387762" y="212817"/>
                    <a:pt x="399604" y="210305"/>
                    <a:pt x="403192" y="192722"/>
                  </a:cubicBezTo>
                  <a:cubicBezTo>
                    <a:pt x="404627" y="185545"/>
                    <a:pt x="410369" y="180522"/>
                    <a:pt x="415751" y="175498"/>
                  </a:cubicBezTo>
                  <a:cubicBezTo>
                    <a:pt x="420416" y="169398"/>
                    <a:pt x="422569" y="161863"/>
                    <a:pt x="430463" y="158274"/>
                  </a:cubicBezTo>
                  <a:cubicBezTo>
                    <a:pt x="436922" y="155045"/>
                    <a:pt x="438716" y="148227"/>
                    <a:pt x="436563" y="141409"/>
                  </a:cubicBezTo>
                  <a:cubicBezTo>
                    <a:pt x="421134" y="91890"/>
                    <a:pt x="377715" y="78255"/>
                    <a:pt x="338961" y="101579"/>
                  </a:cubicBezTo>
                  <a:cubicBezTo>
                    <a:pt x="328914" y="107679"/>
                    <a:pt x="319584" y="115573"/>
                    <a:pt x="308819" y="120956"/>
                  </a:cubicBezTo>
                  <a:cubicBezTo>
                    <a:pt x="297696" y="126697"/>
                    <a:pt x="287290" y="134950"/>
                    <a:pt x="271501" y="135309"/>
                  </a:cubicBezTo>
                  <a:cubicBezTo>
                    <a:pt x="275807" y="122032"/>
                    <a:pt x="284778" y="113779"/>
                    <a:pt x="291596" y="104450"/>
                  </a:cubicBezTo>
                  <a:cubicBezTo>
                    <a:pt x="297696" y="96555"/>
                    <a:pt x="300566" y="88302"/>
                    <a:pt x="299490" y="78255"/>
                  </a:cubicBezTo>
                  <a:cubicBezTo>
                    <a:pt x="307743" y="52419"/>
                    <a:pt x="300566" y="30530"/>
                    <a:pt x="284419" y="9718"/>
                  </a:cubicBezTo>
                  <a:cubicBezTo>
                    <a:pt x="275448" y="-1764"/>
                    <a:pt x="270066" y="-4635"/>
                    <a:pt x="260018" y="9718"/>
                  </a:cubicBezTo>
                  <a:cubicBezTo>
                    <a:pt x="240283" y="38425"/>
                    <a:pt x="216959" y="56007"/>
                    <a:pt x="174617" y="32325"/>
                  </a:cubicBezTo>
                  <a:cubicBezTo>
                    <a:pt x="150216" y="18330"/>
                    <a:pt x="123663" y="16895"/>
                    <a:pt x="96391" y="24789"/>
                  </a:cubicBezTo>
                  <a:cubicBezTo>
                    <a:pt x="81321" y="29095"/>
                    <a:pt x="74503" y="37707"/>
                    <a:pt x="77732" y="53496"/>
                  </a:cubicBezTo>
                  <a:cubicBezTo>
                    <a:pt x="80244" y="65337"/>
                    <a:pt x="80962" y="77178"/>
                    <a:pt x="79885" y="89020"/>
                  </a:cubicBezTo>
                  <a:cubicBezTo>
                    <a:pt x="83474" y="111985"/>
                    <a:pt x="80244" y="118444"/>
                    <a:pt x="59432" y="128491"/>
                  </a:cubicBezTo>
                  <a:cubicBezTo>
                    <a:pt x="44002" y="135668"/>
                    <a:pt x="27855" y="139974"/>
                    <a:pt x="11348" y="142486"/>
                  </a:cubicBezTo>
                  <a:cubicBezTo>
                    <a:pt x="-134" y="144280"/>
                    <a:pt x="-1928" y="149303"/>
                    <a:pt x="1660" y="159710"/>
                  </a:cubicBezTo>
                  <a:cubicBezTo>
                    <a:pt x="9195" y="181957"/>
                    <a:pt x="24266" y="197028"/>
                    <a:pt x="45437" y="206716"/>
                  </a:cubicBezTo>
                  <a:cubicBezTo>
                    <a:pt x="49743" y="216046"/>
                    <a:pt x="58355" y="215687"/>
                    <a:pt x="66967" y="216046"/>
                  </a:cubicBezTo>
                  <a:cubicBezTo>
                    <a:pt x="82397" y="216764"/>
                    <a:pt x="98186" y="214970"/>
                    <a:pt x="113615" y="217840"/>
                  </a:cubicBezTo>
                  <a:cubicBezTo>
                    <a:pt x="118639" y="218917"/>
                    <a:pt x="126174" y="218917"/>
                    <a:pt x="126533" y="225376"/>
                  </a:cubicBezTo>
                  <a:cubicBezTo>
                    <a:pt x="126892" y="232193"/>
                    <a:pt x="119357" y="232193"/>
                    <a:pt x="114333" y="233270"/>
                  </a:cubicBezTo>
                  <a:cubicBezTo>
                    <a:pt x="93880" y="237935"/>
                    <a:pt x="73785" y="244035"/>
                    <a:pt x="55126" y="253364"/>
                  </a:cubicBezTo>
                  <a:cubicBezTo>
                    <a:pt x="25702" y="268077"/>
                    <a:pt x="16731" y="289248"/>
                    <a:pt x="25343" y="321184"/>
                  </a:cubicBezTo>
                  <a:cubicBezTo>
                    <a:pt x="28214" y="331231"/>
                    <a:pt x="32878" y="337331"/>
                    <a:pt x="43643" y="337331"/>
                  </a:cubicBezTo>
                  <a:cubicBezTo>
                    <a:pt x="66608" y="337331"/>
                    <a:pt x="87062" y="344508"/>
                    <a:pt x="106080" y="356349"/>
                  </a:cubicBezTo>
                  <a:cubicBezTo>
                    <a:pt x="116486" y="363167"/>
                    <a:pt x="125457" y="360655"/>
                    <a:pt x="132275" y="350608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0524824-8435-45E4-ACBD-2DFDDC505919}"/>
                </a:ext>
              </a:extLst>
            </p:cNvPr>
            <p:cNvSpPr/>
            <p:nvPr/>
          </p:nvSpPr>
          <p:spPr>
            <a:xfrm>
              <a:off x="7874716" y="1549785"/>
              <a:ext cx="175827" cy="172239"/>
            </a:xfrm>
            <a:custGeom>
              <a:avLst/>
              <a:gdLst>
                <a:gd name="connsiteX0" fmla="*/ 56668 w 175827"/>
                <a:gd name="connsiteY0" fmla="*/ 37819 h 172238"/>
                <a:gd name="connsiteX1" fmla="*/ 14326 w 175827"/>
                <a:gd name="connsiteY1" fmla="*/ 53966 h 172238"/>
                <a:gd name="connsiteX2" fmla="*/ 4997 w 175827"/>
                <a:gd name="connsiteY2" fmla="*/ 85544 h 172238"/>
                <a:gd name="connsiteX3" fmla="*/ 18991 w 175827"/>
                <a:gd name="connsiteY3" fmla="*/ 111738 h 172238"/>
                <a:gd name="connsiteX4" fmla="*/ 49851 w 175827"/>
                <a:gd name="connsiteY4" fmla="*/ 161616 h 172238"/>
                <a:gd name="connsiteX5" fmla="*/ 70304 w 175827"/>
                <a:gd name="connsiteY5" fmla="*/ 173457 h 172238"/>
                <a:gd name="connsiteX6" fmla="*/ 73534 w 175827"/>
                <a:gd name="connsiteY6" fmla="*/ 172381 h 172238"/>
                <a:gd name="connsiteX7" fmla="*/ 149606 w 175827"/>
                <a:gd name="connsiteY7" fmla="*/ 137215 h 172238"/>
                <a:gd name="connsiteX8" fmla="*/ 153194 w 175827"/>
                <a:gd name="connsiteY8" fmla="*/ 123221 h 172238"/>
                <a:gd name="connsiteX9" fmla="*/ 177953 w 175827"/>
                <a:gd name="connsiteY9" fmla="*/ 76573 h 172238"/>
                <a:gd name="connsiteX10" fmla="*/ 152117 w 175827"/>
                <a:gd name="connsiteY10" fmla="*/ 8036 h 172238"/>
                <a:gd name="connsiteX11" fmla="*/ 129870 w 175827"/>
                <a:gd name="connsiteY11" fmla="*/ 3371 h 172238"/>
                <a:gd name="connsiteX12" fmla="*/ 67075 w 175827"/>
                <a:gd name="connsiteY12" fmla="*/ 37101 h 172238"/>
                <a:gd name="connsiteX13" fmla="*/ 56668 w 175827"/>
                <a:gd name="connsiteY13" fmla="*/ 37819 h 17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827" h="172238">
                  <a:moveTo>
                    <a:pt x="56668" y="37819"/>
                  </a:moveTo>
                  <a:cubicBezTo>
                    <a:pt x="43033" y="44278"/>
                    <a:pt x="27603" y="46790"/>
                    <a:pt x="14326" y="53966"/>
                  </a:cubicBezTo>
                  <a:cubicBezTo>
                    <a:pt x="-1462" y="62219"/>
                    <a:pt x="-3615" y="70114"/>
                    <a:pt x="4997" y="85544"/>
                  </a:cubicBezTo>
                  <a:cubicBezTo>
                    <a:pt x="9662" y="94155"/>
                    <a:pt x="18991" y="100614"/>
                    <a:pt x="18991" y="111738"/>
                  </a:cubicBezTo>
                  <a:cubicBezTo>
                    <a:pt x="27962" y="129321"/>
                    <a:pt x="39086" y="145468"/>
                    <a:pt x="49851" y="161616"/>
                  </a:cubicBezTo>
                  <a:cubicBezTo>
                    <a:pt x="54515" y="168792"/>
                    <a:pt x="60616" y="174534"/>
                    <a:pt x="70304" y="173457"/>
                  </a:cubicBezTo>
                  <a:cubicBezTo>
                    <a:pt x="71380" y="173098"/>
                    <a:pt x="72457" y="172739"/>
                    <a:pt x="73534" y="172381"/>
                  </a:cubicBezTo>
                  <a:cubicBezTo>
                    <a:pt x="104034" y="171663"/>
                    <a:pt x="126641" y="154080"/>
                    <a:pt x="149606" y="137215"/>
                  </a:cubicBezTo>
                  <a:cubicBezTo>
                    <a:pt x="154629" y="133627"/>
                    <a:pt x="155347" y="128603"/>
                    <a:pt x="153194" y="123221"/>
                  </a:cubicBezTo>
                  <a:cubicBezTo>
                    <a:pt x="163959" y="108868"/>
                    <a:pt x="173289" y="94155"/>
                    <a:pt x="177953" y="76573"/>
                  </a:cubicBezTo>
                  <a:cubicBezTo>
                    <a:pt x="179389" y="50019"/>
                    <a:pt x="166112" y="28848"/>
                    <a:pt x="152117" y="8036"/>
                  </a:cubicBezTo>
                  <a:cubicBezTo>
                    <a:pt x="145659" y="-1294"/>
                    <a:pt x="139558" y="-2011"/>
                    <a:pt x="129870" y="3371"/>
                  </a:cubicBezTo>
                  <a:cubicBezTo>
                    <a:pt x="109058" y="14854"/>
                    <a:pt x="89681" y="28489"/>
                    <a:pt x="67075" y="37101"/>
                  </a:cubicBezTo>
                  <a:cubicBezTo>
                    <a:pt x="63845" y="39254"/>
                    <a:pt x="60257" y="36025"/>
                    <a:pt x="56668" y="3781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190EF37-E289-4EEB-9164-E283BF212E46}"/>
                </a:ext>
              </a:extLst>
            </p:cNvPr>
            <p:cNvSpPr/>
            <p:nvPr/>
          </p:nvSpPr>
          <p:spPr>
            <a:xfrm>
              <a:off x="7629099" y="1501105"/>
              <a:ext cx="172239" cy="157886"/>
            </a:xfrm>
            <a:custGeom>
              <a:avLst/>
              <a:gdLst>
                <a:gd name="connsiteX0" fmla="*/ 22038 w 172238"/>
                <a:gd name="connsiteY0" fmla="*/ 103364 h 157885"/>
                <a:gd name="connsiteX1" fmla="*/ 40698 w 172238"/>
                <a:gd name="connsiteY1" fmla="*/ 144988 h 157885"/>
                <a:gd name="connsiteX2" fmla="*/ 73351 w 172238"/>
                <a:gd name="connsiteY2" fmla="*/ 157189 h 157885"/>
                <a:gd name="connsiteX3" fmla="*/ 91293 w 172238"/>
                <a:gd name="connsiteY3" fmla="*/ 150730 h 157885"/>
                <a:gd name="connsiteX4" fmla="*/ 164135 w 172238"/>
                <a:gd name="connsiteY4" fmla="*/ 90446 h 157885"/>
                <a:gd name="connsiteX5" fmla="*/ 169518 w 172238"/>
                <a:gd name="connsiteY5" fmla="*/ 67840 h 157885"/>
                <a:gd name="connsiteX6" fmla="*/ 167006 w 172238"/>
                <a:gd name="connsiteY6" fmla="*/ 34109 h 157885"/>
                <a:gd name="connsiteX7" fmla="*/ 155523 w 172238"/>
                <a:gd name="connsiteY7" fmla="*/ 16168 h 157885"/>
                <a:gd name="connsiteX8" fmla="*/ 126817 w 172238"/>
                <a:gd name="connsiteY8" fmla="*/ 21 h 157885"/>
                <a:gd name="connsiteX9" fmla="*/ 13068 w 172238"/>
                <a:gd name="connsiteY9" fmla="*/ 36980 h 157885"/>
                <a:gd name="connsiteX10" fmla="*/ 4814 w 172238"/>
                <a:gd name="connsiteY10" fmla="*/ 67122 h 157885"/>
                <a:gd name="connsiteX11" fmla="*/ 23115 w 172238"/>
                <a:gd name="connsiteY11" fmla="*/ 96187 h 157885"/>
                <a:gd name="connsiteX12" fmla="*/ 22038 w 172238"/>
                <a:gd name="connsiteY12" fmla="*/ 103364 h 1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238" h="157885">
                  <a:moveTo>
                    <a:pt x="22038" y="103364"/>
                  </a:moveTo>
                  <a:cubicBezTo>
                    <a:pt x="24191" y="119152"/>
                    <a:pt x="37109" y="129917"/>
                    <a:pt x="40698" y="144988"/>
                  </a:cubicBezTo>
                  <a:cubicBezTo>
                    <a:pt x="51462" y="161853"/>
                    <a:pt x="55051" y="163289"/>
                    <a:pt x="73351" y="157189"/>
                  </a:cubicBezTo>
                  <a:cubicBezTo>
                    <a:pt x="79451" y="155036"/>
                    <a:pt x="85193" y="152524"/>
                    <a:pt x="91293" y="150730"/>
                  </a:cubicBezTo>
                  <a:cubicBezTo>
                    <a:pt x="117487" y="132788"/>
                    <a:pt x="143682" y="114846"/>
                    <a:pt x="164135" y="90446"/>
                  </a:cubicBezTo>
                  <a:cubicBezTo>
                    <a:pt x="168800" y="83628"/>
                    <a:pt x="165571" y="75016"/>
                    <a:pt x="169518" y="67840"/>
                  </a:cubicBezTo>
                  <a:cubicBezTo>
                    <a:pt x="176695" y="55998"/>
                    <a:pt x="175977" y="44874"/>
                    <a:pt x="167006" y="34109"/>
                  </a:cubicBezTo>
                  <a:cubicBezTo>
                    <a:pt x="162341" y="28727"/>
                    <a:pt x="158753" y="22268"/>
                    <a:pt x="155523" y="16168"/>
                  </a:cubicBezTo>
                  <a:cubicBezTo>
                    <a:pt x="149423" y="3968"/>
                    <a:pt x="140453" y="-338"/>
                    <a:pt x="126817" y="21"/>
                  </a:cubicBezTo>
                  <a:cubicBezTo>
                    <a:pt x="85193" y="1815"/>
                    <a:pt x="47874" y="14374"/>
                    <a:pt x="13068" y="36980"/>
                  </a:cubicBezTo>
                  <a:cubicBezTo>
                    <a:pt x="508" y="45233"/>
                    <a:pt x="-4515" y="53845"/>
                    <a:pt x="4814" y="67122"/>
                  </a:cubicBezTo>
                  <a:cubicBezTo>
                    <a:pt x="12709" y="75734"/>
                    <a:pt x="18091" y="85781"/>
                    <a:pt x="23115" y="96187"/>
                  </a:cubicBezTo>
                  <a:cubicBezTo>
                    <a:pt x="22038" y="98340"/>
                    <a:pt x="21321" y="100852"/>
                    <a:pt x="22038" y="103364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15133A-ABCE-4B74-8121-F625566FBF7B}"/>
                </a:ext>
              </a:extLst>
            </p:cNvPr>
            <p:cNvSpPr/>
            <p:nvPr/>
          </p:nvSpPr>
          <p:spPr>
            <a:xfrm>
              <a:off x="7823216" y="1430832"/>
              <a:ext cx="143532" cy="154297"/>
            </a:xfrm>
            <a:custGeom>
              <a:avLst/>
              <a:gdLst>
                <a:gd name="connsiteX0" fmla="*/ 159 w 143532"/>
                <a:gd name="connsiteY0" fmla="*/ 105818 h 154297"/>
                <a:gd name="connsiteX1" fmla="*/ 159 w 143532"/>
                <a:gd name="connsiteY1" fmla="*/ 148877 h 154297"/>
                <a:gd name="connsiteX2" fmla="*/ 68696 w 143532"/>
                <a:gd name="connsiteY2" fmla="*/ 146007 h 154297"/>
                <a:gd name="connsiteX3" fmla="*/ 137592 w 143532"/>
                <a:gd name="connsiteY3" fmla="*/ 112277 h 154297"/>
                <a:gd name="connsiteX4" fmla="*/ 143333 w 143532"/>
                <a:gd name="connsiteY4" fmla="*/ 91464 h 154297"/>
                <a:gd name="connsiteX5" fmla="*/ 93097 w 143532"/>
                <a:gd name="connsiteY5" fmla="*/ 6780 h 154297"/>
                <a:gd name="connsiteX6" fmla="*/ 76949 w 143532"/>
                <a:gd name="connsiteY6" fmla="*/ 1398 h 154297"/>
                <a:gd name="connsiteX7" fmla="*/ 159 w 143532"/>
                <a:gd name="connsiteY7" fmla="*/ 105818 h 15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532" h="154297">
                  <a:moveTo>
                    <a:pt x="159" y="105818"/>
                  </a:moveTo>
                  <a:cubicBezTo>
                    <a:pt x="-199" y="120171"/>
                    <a:pt x="159" y="134524"/>
                    <a:pt x="159" y="148877"/>
                  </a:cubicBezTo>
                  <a:cubicBezTo>
                    <a:pt x="23484" y="157489"/>
                    <a:pt x="46449" y="159283"/>
                    <a:pt x="68696" y="146007"/>
                  </a:cubicBezTo>
                  <a:cubicBezTo>
                    <a:pt x="92020" y="135601"/>
                    <a:pt x="116421" y="127706"/>
                    <a:pt x="137592" y="112277"/>
                  </a:cubicBezTo>
                  <a:cubicBezTo>
                    <a:pt x="145486" y="106535"/>
                    <a:pt x="149074" y="101153"/>
                    <a:pt x="143333" y="91464"/>
                  </a:cubicBezTo>
                  <a:cubicBezTo>
                    <a:pt x="126468" y="63476"/>
                    <a:pt x="109603" y="35128"/>
                    <a:pt x="93097" y="6780"/>
                  </a:cubicBezTo>
                  <a:cubicBezTo>
                    <a:pt x="89150" y="-38"/>
                    <a:pt x="84844" y="-1473"/>
                    <a:pt x="76949" y="1398"/>
                  </a:cubicBezTo>
                  <a:cubicBezTo>
                    <a:pt x="32095" y="17545"/>
                    <a:pt x="1954" y="58093"/>
                    <a:pt x="159" y="105818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3F6EC11-F989-4458-964F-1209E186F1EF}"/>
                </a:ext>
              </a:extLst>
            </p:cNvPr>
            <p:cNvSpPr/>
            <p:nvPr/>
          </p:nvSpPr>
          <p:spPr>
            <a:xfrm>
              <a:off x="7713732" y="1346074"/>
              <a:ext cx="161474" cy="114826"/>
            </a:xfrm>
            <a:custGeom>
              <a:avLst/>
              <a:gdLst>
                <a:gd name="connsiteX0" fmla="*/ 560 w 161473"/>
                <a:gd name="connsiteY0" fmla="*/ 52785 h 114825"/>
                <a:gd name="connsiteX1" fmla="*/ 60843 w 161473"/>
                <a:gd name="connsiteY1" fmla="*/ 117733 h 114825"/>
                <a:gd name="connsiteX2" fmla="*/ 154498 w 161473"/>
                <a:gd name="connsiteY2" fmla="*/ 62114 h 114825"/>
                <a:gd name="connsiteX3" fmla="*/ 162392 w 161473"/>
                <a:gd name="connsiteY3" fmla="*/ 23002 h 114825"/>
                <a:gd name="connsiteX4" fmla="*/ 135480 w 161473"/>
                <a:gd name="connsiteY4" fmla="*/ 395 h 114825"/>
                <a:gd name="connsiteX5" fmla="*/ 8095 w 161473"/>
                <a:gd name="connsiteY5" fmla="*/ 43096 h 114825"/>
                <a:gd name="connsiteX6" fmla="*/ 560 w 161473"/>
                <a:gd name="connsiteY6" fmla="*/ 52785 h 11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473" h="114825">
                  <a:moveTo>
                    <a:pt x="560" y="52785"/>
                  </a:moveTo>
                  <a:cubicBezTo>
                    <a:pt x="-4823" y="84721"/>
                    <a:pt x="29625" y="123474"/>
                    <a:pt x="60843" y="117733"/>
                  </a:cubicBezTo>
                  <a:cubicBezTo>
                    <a:pt x="98162" y="110915"/>
                    <a:pt x="130456" y="92615"/>
                    <a:pt x="154498" y="62114"/>
                  </a:cubicBezTo>
                  <a:cubicBezTo>
                    <a:pt x="163469" y="50632"/>
                    <a:pt x="165622" y="37355"/>
                    <a:pt x="162392" y="23002"/>
                  </a:cubicBezTo>
                  <a:cubicBezTo>
                    <a:pt x="158804" y="7572"/>
                    <a:pt x="151269" y="-2117"/>
                    <a:pt x="135480" y="395"/>
                  </a:cubicBezTo>
                  <a:cubicBezTo>
                    <a:pt x="87397" y="1831"/>
                    <a:pt x="46131" y="17619"/>
                    <a:pt x="8095" y="43096"/>
                  </a:cubicBezTo>
                  <a:cubicBezTo>
                    <a:pt x="4507" y="45608"/>
                    <a:pt x="1277" y="48120"/>
                    <a:pt x="560" y="52785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7A3F2EE-415A-4ED7-912D-998D2CAACF60}"/>
                </a:ext>
              </a:extLst>
            </p:cNvPr>
            <p:cNvSpPr/>
            <p:nvPr/>
          </p:nvSpPr>
          <p:spPr>
            <a:xfrm>
              <a:off x="7574840" y="1382353"/>
              <a:ext cx="136356" cy="132768"/>
            </a:xfrm>
            <a:custGeom>
              <a:avLst/>
              <a:gdLst>
                <a:gd name="connsiteX0" fmla="*/ 134427 w 136355"/>
                <a:gd name="connsiteY0" fmla="*/ 67819 h 132767"/>
                <a:gd name="connsiteX1" fmla="*/ 110027 w 136355"/>
                <a:gd name="connsiteY1" fmla="*/ 30142 h 132767"/>
                <a:gd name="connsiteX2" fmla="*/ 54049 w 136355"/>
                <a:gd name="connsiteY2" fmla="*/ 0 h 132767"/>
                <a:gd name="connsiteX3" fmla="*/ 4889 w 136355"/>
                <a:gd name="connsiteY3" fmla="*/ 19018 h 132767"/>
                <a:gd name="connsiteX4" fmla="*/ 4530 w 136355"/>
                <a:gd name="connsiteY4" fmla="*/ 54901 h 132767"/>
                <a:gd name="connsiteX5" fmla="*/ 8836 w 136355"/>
                <a:gd name="connsiteY5" fmla="*/ 90425 h 132767"/>
                <a:gd name="connsiteX6" fmla="*/ 26060 w 136355"/>
                <a:gd name="connsiteY6" fmla="*/ 129179 h 132767"/>
                <a:gd name="connsiteX7" fmla="*/ 45437 w 136355"/>
                <a:gd name="connsiteY7" fmla="*/ 133126 h 132767"/>
                <a:gd name="connsiteX8" fmla="*/ 128327 w 136355"/>
                <a:gd name="connsiteY8" fmla="*/ 87196 h 132767"/>
                <a:gd name="connsiteX9" fmla="*/ 134427 w 136355"/>
                <a:gd name="connsiteY9" fmla="*/ 67819 h 13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355" h="132767">
                  <a:moveTo>
                    <a:pt x="134427" y="67819"/>
                  </a:moveTo>
                  <a:cubicBezTo>
                    <a:pt x="126174" y="55619"/>
                    <a:pt x="119356" y="41983"/>
                    <a:pt x="110027" y="30142"/>
                  </a:cubicBezTo>
                  <a:cubicBezTo>
                    <a:pt x="96032" y="11841"/>
                    <a:pt x="77373" y="359"/>
                    <a:pt x="54049" y="0"/>
                  </a:cubicBezTo>
                  <a:cubicBezTo>
                    <a:pt x="35390" y="1076"/>
                    <a:pt x="17807" y="6100"/>
                    <a:pt x="4889" y="19018"/>
                  </a:cubicBezTo>
                  <a:cubicBezTo>
                    <a:pt x="-5517" y="29424"/>
                    <a:pt x="3813" y="43060"/>
                    <a:pt x="4530" y="54901"/>
                  </a:cubicBezTo>
                  <a:cubicBezTo>
                    <a:pt x="5248" y="66743"/>
                    <a:pt x="7042" y="78584"/>
                    <a:pt x="8836" y="90425"/>
                  </a:cubicBezTo>
                  <a:cubicBezTo>
                    <a:pt x="10989" y="104779"/>
                    <a:pt x="17807" y="117338"/>
                    <a:pt x="26060" y="129179"/>
                  </a:cubicBezTo>
                  <a:cubicBezTo>
                    <a:pt x="31802" y="137073"/>
                    <a:pt x="37184" y="138150"/>
                    <a:pt x="45437" y="133126"/>
                  </a:cubicBezTo>
                  <a:cubicBezTo>
                    <a:pt x="72708" y="117338"/>
                    <a:pt x="100338" y="101908"/>
                    <a:pt x="128327" y="87196"/>
                  </a:cubicBezTo>
                  <a:cubicBezTo>
                    <a:pt x="137657" y="82172"/>
                    <a:pt x="140886" y="77149"/>
                    <a:pt x="134427" y="6781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2197627-0BB2-41B6-9B9D-9097D4610A50}"/>
                </a:ext>
              </a:extLst>
            </p:cNvPr>
            <p:cNvSpPr/>
            <p:nvPr/>
          </p:nvSpPr>
          <p:spPr>
            <a:xfrm>
              <a:off x="7436197" y="1497762"/>
              <a:ext cx="150709" cy="118414"/>
            </a:xfrm>
            <a:custGeom>
              <a:avLst/>
              <a:gdLst>
                <a:gd name="connsiteX0" fmla="*/ 149991 w 150709"/>
                <a:gd name="connsiteY0" fmla="*/ 74054 h 118414"/>
                <a:gd name="connsiteX1" fmla="*/ 89349 w 150709"/>
                <a:gd name="connsiteY1" fmla="*/ 493 h 118414"/>
                <a:gd name="connsiteX2" fmla="*/ 0 w 150709"/>
                <a:gd name="connsiteY2" fmla="*/ 99531 h 118414"/>
                <a:gd name="connsiteX3" fmla="*/ 43419 w 150709"/>
                <a:gd name="connsiteY3" fmla="*/ 119267 h 118414"/>
                <a:gd name="connsiteX4" fmla="*/ 149991 w 150709"/>
                <a:gd name="connsiteY4" fmla="*/ 74054 h 118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09" h="118414">
                  <a:moveTo>
                    <a:pt x="149991" y="74054"/>
                  </a:moveTo>
                  <a:cubicBezTo>
                    <a:pt x="160398" y="40324"/>
                    <a:pt x="122720" y="-5248"/>
                    <a:pt x="89349" y="493"/>
                  </a:cubicBezTo>
                  <a:cubicBezTo>
                    <a:pt x="49160" y="7311"/>
                    <a:pt x="3229" y="58265"/>
                    <a:pt x="0" y="99531"/>
                  </a:cubicBezTo>
                  <a:cubicBezTo>
                    <a:pt x="8971" y="118549"/>
                    <a:pt x="25477" y="121061"/>
                    <a:pt x="43419" y="119267"/>
                  </a:cubicBezTo>
                  <a:cubicBezTo>
                    <a:pt x="83608" y="114961"/>
                    <a:pt x="119132" y="100607"/>
                    <a:pt x="149991" y="74054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29C24D4-A6B7-4354-8AFB-D2AC309A3807}"/>
                </a:ext>
              </a:extLst>
            </p:cNvPr>
            <p:cNvSpPr/>
            <p:nvPr/>
          </p:nvSpPr>
          <p:spPr>
            <a:xfrm>
              <a:off x="7948111" y="2069789"/>
              <a:ext cx="204534" cy="172239"/>
            </a:xfrm>
            <a:custGeom>
              <a:avLst/>
              <a:gdLst>
                <a:gd name="connsiteX0" fmla="*/ 7314 w 204533"/>
                <a:gd name="connsiteY0" fmla="*/ 120293 h 172238"/>
                <a:gd name="connsiteX1" fmla="*/ 39609 w 204533"/>
                <a:gd name="connsiteY1" fmla="*/ 168017 h 172238"/>
                <a:gd name="connsiteX2" fmla="*/ 61498 w 204533"/>
                <a:gd name="connsiteY2" fmla="*/ 171605 h 172238"/>
                <a:gd name="connsiteX3" fmla="*/ 97022 w 204533"/>
                <a:gd name="connsiteY3" fmla="*/ 154740 h 172238"/>
                <a:gd name="connsiteX4" fmla="*/ 161612 w 204533"/>
                <a:gd name="connsiteY4" fmla="*/ 130340 h 172238"/>
                <a:gd name="connsiteX5" fmla="*/ 205030 w 204533"/>
                <a:gd name="connsiteY5" fmla="*/ 72209 h 172238"/>
                <a:gd name="connsiteX6" fmla="*/ 89846 w 204533"/>
                <a:gd name="connsiteY6" fmla="*/ 9055 h 172238"/>
                <a:gd name="connsiteX7" fmla="*/ 58986 w 204533"/>
                <a:gd name="connsiteY7" fmla="*/ 26638 h 172238"/>
                <a:gd name="connsiteX8" fmla="*/ 138 w 204533"/>
                <a:gd name="connsiteY8" fmla="*/ 104863 h 172238"/>
                <a:gd name="connsiteX9" fmla="*/ 7314 w 204533"/>
                <a:gd name="connsiteY9" fmla="*/ 120293 h 172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533" h="172238">
                  <a:moveTo>
                    <a:pt x="7314" y="120293"/>
                  </a:moveTo>
                  <a:cubicBezTo>
                    <a:pt x="10544" y="141464"/>
                    <a:pt x="26691" y="153664"/>
                    <a:pt x="39609" y="168017"/>
                  </a:cubicBezTo>
                  <a:cubicBezTo>
                    <a:pt x="46427" y="175553"/>
                    <a:pt x="52886" y="176629"/>
                    <a:pt x="61498" y="171605"/>
                  </a:cubicBezTo>
                  <a:cubicBezTo>
                    <a:pt x="72981" y="165146"/>
                    <a:pt x="85181" y="160123"/>
                    <a:pt x="97022" y="154740"/>
                  </a:cubicBezTo>
                  <a:cubicBezTo>
                    <a:pt x="121423" y="154382"/>
                    <a:pt x="140082" y="138952"/>
                    <a:pt x="161612" y="130340"/>
                  </a:cubicBezTo>
                  <a:cubicBezTo>
                    <a:pt x="187806" y="119934"/>
                    <a:pt x="208619" y="105222"/>
                    <a:pt x="205030" y="72209"/>
                  </a:cubicBezTo>
                  <a:cubicBezTo>
                    <a:pt x="189242" y="10849"/>
                    <a:pt x="141876" y="-15346"/>
                    <a:pt x="89846" y="9055"/>
                  </a:cubicBezTo>
                  <a:cubicBezTo>
                    <a:pt x="79081" y="14079"/>
                    <a:pt x="69033" y="20896"/>
                    <a:pt x="58986" y="26638"/>
                  </a:cubicBezTo>
                  <a:cubicBezTo>
                    <a:pt x="29921" y="32738"/>
                    <a:pt x="-2374" y="75798"/>
                    <a:pt x="138" y="104863"/>
                  </a:cubicBezTo>
                  <a:cubicBezTo>
                    <a:pt x="497" y="111322"/>
                    <a:pt x="1932" y="117063"/>
                    <a:pt x="7314" y="120293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A877E4C-D5B0-4C33-8845-1D03476B4383}"/>
                </a:ext>
              </a:extLst>
            </p:cNvPr>
            <p:cNvSpPr/>
            <p:nvPr/>
          </p:nvSpPr>
          <p:spPr>
            <a:xfrm>
              <a:off x="8146844" y="1966373"/>
              <a:ext cx="204534" cy="150709"/>
            </a:xfrm>
            <a:custGeom>
              <a:avLst/>
              <a:gdLst>
                <a:gd name="connsiteX0" fmla="*/ 4504 w 204533"/>
                <a:gd name="connsiteY0" fmla="*/ 82688 h 150709"/>
                <a:gd name="connsiteX1" fmla="*/ 557 w 204533"/>
                <a:gd name="connsiteY1" fmla="*/ 103141 h 150709"/>
                <a:gd name="connsiteX2" fmla="*/ 65505 w 204533"/>
                <a:gd name="connsiteY2" fmla="*/ 151942 h 150709"/>
                <a:gd name="connsiteX3" fmla="*/ 93853 w 204533"/>
                <a:gd name="connsiteY3" fmla="*/ 146201 h 150709"/>
                <a:gd name="connsiteX4" fmla="*/ 174949 w 204533"/>
                <a:gd name="connsiteY4" fmla="*/ 104218 h 150709"/>
                <a:gd name="connsiteX5" fmla="*/ 194684 w 204533"/>
                <a:gd name="connsiteY5" fmla="*/ 44293 h 150709"/>
                <a:gd name="connsiteX6" fmla="*/ 173154 w 204533"/>
                <a:gd name="connsiteY6" fmla="*/ 13792 h 150709"/>
                <a:gd name="connsiteX7" fmla="*/ 140860 w 204533"/>
                <a:gd name="connsiteY7" fmla="*/ 157 h 150709"/>
                <a:gd name="connsiteX8" fmla="*/ 4504 w 204533"/>
                <a:gd name="connsiteY8" fmla="*/ 82688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533" h="150709">
                  <a:moveTo>
                    <a:pt x="4504" y="82688"/>
                  </a:moveTo>
                  <a:cubicBezTo>
                    <a:pt x="1633" y="89147"/>
                    <a:pt x="-1237" y="95606"/>
                    <a:pt x="557" y="103141"/>
                  </a:cubicBezTo>
                  <a:cubicBezTo>
                    <a:pt x="7733" y="130771"/>
                    <a:pt x="35005" y="151942"/>
                    <a:pt x="65505" y="151942"/>
                  </a:cubicBezTo>
                  <a:cubicBezTo>
                    <a:pt x="74476" y="152301"/>
                    <a:pt x="84164" y="150148"/>
                    <a:pt x="93853" y="146201"/>
                  </a:cubicBezTo>
                  <a:cubicBezTo>
                    <a:pt x="122201" y="134359"/>
                    <a:pt x="148395" y="118930"/>
                    <a:pt x="174949" y="104218"/>
                  </a:cubicBezTo>
                  <a:cubicBezTo>
                    <a:pt x="211549" y="84482"/>
                    <a:pt x="211908" y="82688"/>
                    <a:pt x="194684" y="44293"/>
                  </a:cubicBezTo>
                  <a:cubicBezTo>
                    <a:pt x="189661" y="32810"/>
                    <a:pt x="182484" y="22404"/>
                    <a:pt x="173154" y="13792"/>
                  </a:cubicBezTo>
                  <a:cubicBezTo>
                    <a:pt x="164184" y="5180"/>
                    <a:pt x="153419" y="874"/>
                    <a:pt x="140860" y="157"/>
                  </a:cubicBezTo>
                  <a:cubicBezTo>
                    <a:pt x="87753" y="-2714"/>
                    <a:pt x="26034" y="34245"/>
                    <a:pt x="4504" y="82688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6588535-36B2-4CCF-9B9A-BC685E676BA8}"/>
                </a:ext>
              </a:extLst>
            </p:cNvPr>
            <p:cNvSpPr/>
            <p:nvPr/>
          </p:nvSpPr>
          <p:spPr>
            <a:xfrm>
              <a:off x="8052021" y="1817256"/>
              <a:ext cx="204534" cy="161474"/>
            </a:xfrm>
            <a:custGeom>
              <a:avLst/>
              <a:gdLst>
                <a:gd name="connsiteX0" fmla="*/ 3519 w 204533"/>
                <a:gd name="connsiteY0" fmla="*/ 76431 h 161474"/>
                <a:gd name="connsiteX1" fmla="*/ 3519 w 204533"/>
                <a:gd name="connsiteY1" fmla="*/ 99755 h 161474"/>
                <a:gd name="connsiteX2" fmla="*/ 37967 w 204533"/>
                <a:gd name="connsiteY2" fmla="*/ 156450 h 161474"/>
                <a:gd name="connsiteX3" fmla="*/ 56626 w 204533"/>
                <a:gd name="connsiteY3" fmla="*/ 162192 h 161474"/>
                <a:gd name="connsiteX4" fmla="*/ 195494 w 204533"/>
                <a:gd name="connsiteY4" fmla="*/ 87555 h 161474"/>
                <a:gd name="connsiteX5" fmla="*/ 204465 w 204533"/>
                <a:gd name="connsiteY5" fmla="*/ 72125 h 161474"/>
                <a:gd name="connsiteX6" fmla="*/ 121575 w 204533"/>
                <a:gd name="connsiteY6" fmla="*/ 0 h 161474"/>
                <a:gd name="connsiteX7" fmla="*/ 3519 w 204533"/>
                <a:gd name="connsiteY7" fmla="*/ 76431 h 1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533" h="161474">
                  <a:moveTo>
                    <a:pt x="3519" y="76431"/>
                  </a:moveTo>
                  <a:cubicBezTo>
                    <a:pt x="-428" y="84325"/>
                    <a:pt x="-1863" y="91502"/>
                    <a:pt x="3519" y="99755"/>
                  </a:cubicBezTo>
                  <a:cubicBezTo>
                    <a:pt x="15360" y="118414"/>
                    <a:pt x="26843" y="137432"/>
                    <a:pt x="37967" y="156450"/>
                  </a:cubicBezTo>
                  <a:cubicBezTo>
                    <a:pt x="42632" y="164703"/>
                    <a:pt x="47655" y="167215"/>
                    <a:pt x="56626" y="162192"/>
                  </a:cubicBezTo>
                  <a:cubicBezTo>
                    <a:pt x="102915" y="137073"/>
                    <a:pt x="149204" y="112314"/>
                    <a:pt x="195494" y="87555"/>
                  </a:cubicBezTo>
                  <a:cubicBezTo>
                    <a:pt x="201594" y="84325"/>
                    <a:pt x="205541" y="80737"/>
                    <a:pt x="204465" y="72125"/>
                  </a:cubicBezTo>
                  <a:cubicBezTo>
                    <a:pt x="199441" y="33012"/>
                    <a:pt x="164275" y="718"/>
                    <a:pt x="121575" y="0"/>
                  </a:cubicBezTo>
                  <a:cubicBezTo>
                    <a:pt x="71697" y="5382"/>
                    <a:pt x="28637" y="26195"/>
                    <a:pt x="3519" y="76431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C796E50-F824-4B8F-A272-7EF74660526D}"/>
                </a:ext>
              </a:extLst>
            </p:cNvPr>
            <p:cNvSpPr/>
            <p:nvPr/>
          </p:nvSpPr>
          <p:spPr>
            <a:xfrm>
              <a:off x="7771521" y="1765880"/>
              <a:ext cx="200945" cy="161474"/>
            </a:xfrm>
            <a:custGeom>
              <a:avLst/>
              <a:gdLst>
                <a:gd name="connsiteX0" fmla="*/ 32478 w 200945"/>
                <a:gd name="connsiteY0" fmla="*/ 154361 h 161474"/>
                <a:gd name="connsiteX1" fmla="*/ 54008 w 200945"/>
                <a:gd name="connsiteY1" fmla="*/ 160820 h 161474"/>
                <a:gd name="connsiteX2" fmla="*/ 195388 w 200945"/>
                <a:gd name="connsiteY2" fmla="*/ 82953 h 161474"/>
                <a:gd name="connsiteX3" fmla="*/ 204000 w 200945"/>
                <a:gd name="connsiteY3" fmla="*/ 69318 h 161474"/>
                <a:gd name="connsiteX4" fmla="*/ 115010 w 200945"/>
                <a:gd name="connsiteY4" fmla="*/ 63 h 161474"/>
                <a:gd name="connsiteX5" fmla="*/ 4131 w 200945"/>
                <a:gd name="connsiteY5" fmla="*/ 71830 h 161474"/>
                <a:gd name="connsiteX6" fmla="*/ 4490 w 200945"/>
                <a:gd name="connsiteY6" fmla="*/ 102330 h 161474"/>
                <a:gd name="connsiteX7" fmla="*/ 32478 w 200945"/>
                <a:gd name="connsiteY7" fmla="*/ 154361 h 1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945" h="161474">
                  <a:moveTo>
                    <a:pt x="32478" y="154361"/>
                  </a:moveTo>
                  <a:cubicBezTo>
                    <a:pt x="37861" y="164767"/>
                    <a:pt x="43961" y="166202"/>
                    <a:pt x="54008" y="160820"/>
                  </a:cubicBezTo>
                  <a:cubicBezTo>
                    <a:pt x="101015" y="134625"/>
                    <a:pt x="148381" y="108789"/>
                    <a:pt x="195388" y="82953"/>
                  </a:cubicBezTo>
                  <a:cubicBezTo>
                    <a:pt x="200770" y="80083"/>
                    <a:pt x="205435" y="77212"/>
                    <a:pt x="204000" y="69318"/>
                  </a:cubicBezTo>
                  <a:cubicBezTo>
                    <a:pt x="196823" y="34870"/>
                    <a:pt x="172781" y="-1731"/>
                    <a:pt x="115010" y="63"/>
                  </a:cubicBezTo>
                  <a:cubicBezTo>
                    <a:pt x="75538" y="5087"/>
                    <a:pt x="29608" y="20876"/>
                    <a:pt x="4131" y="71830"/>
                  </a:cubicBezTo>
                  <a:cubicBezTo>
                    <a:pt x="-893" y="82236"/>
                    <a:pt x="-1969" y="91565"/>
                    <a:pt x="4490" y="102330"/>
                  </a:cubicBezTo>
                  <a:cubicBezTo>
                    <a:pt x="14178" y="119554"/>
                    <a:pt x="23508" y="136778"/>
                    <a:pt x="32478" y="154361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EEB68B1-E48C-4836-AF31-4F19E848CE07}"/>
                </a:ext>
              </a:extLst>
            </p:cNvPr>
            <p:cNvSpPr/>
            <p:nvPr/>
          </p:nvSpPr>
          <p:spPr>
            <a:xfrm>
              <a:off x="7672603" y="2029452"/>
              <a:ext cx="211710" cy="161474"/>
            </a:xfrm>
            <a:custGeom>
              <a:avLst/>
              <a:gdLst>
                <a:gd name="connsiteX0" fmla="*/ 145032 w 211710"/>
                <a:gd name="connsiteY0" fmla="*/ 120800 h 161474"/>
                <a:gd name="connsiteX1" fmla="*/ 197062 w 211710"/>
                <a:gd name="connsiteY1" fmla="*/ 89940 h 161474"/>
                <a:gd name="connsiteX2" fmla="*/ 211415 w 211710"/>
                <a:gd name="connsiteY2" fmla="*/ 66257 h 161474"/>
                <a:gd name="connsiteX3" fmla="*/ 190244 w 211710"/>
                <a:gd name="connsiteY3" fmla="*/ 31092 h 161474"/>
                <a:gd name="connsiteX4" fmla="*/ 168356 w 211710"/>
                <a:gd name="connsiteY4" fmla="*/ 11356 h 161474"/>
                <a:gd name="connsiteX5" fmla="*/ 86901 w 211710"/>
                <a:gd name="connsiteY5" fmla="*/ 2744 h 161474"/>
                <a:gd name="connsiteX6" fmla="*/ 47430 w 211710"/>
                <a:gd name="connsiteY6" fmla="*/ 22480 h 161474"/>
                <a:gd name="connsiteX7" fmla="*/ 64 w 211710"/>
                <a:gd name="connsiteY7" fmla="*/ 96040 h 161474"/>
                <a:gd name="connsiteX8" fmla="*/ 37023 w 211710"/>
                <a:gd name="connsiteY8" fmla="*/ 155247 h 161474"/>
                <a:gd name="connsiteX9" fmla="*/ 57118 w 211710"/>
                <a:gd name="connsiteY9" fmla="*/ 159912 h 161474"/>
                <a:gd name="connsiteX10" fmla="*/ 118837 w 211710"/>
                <a:gd name="connsiteY10" fmla="*/ 127617 h 161474"/>
                <a:gd name="connsiteX11" fmla="*/ 145032 w 211710"/>
                <a:gd name="connsiteY11" fmla="*/ 120800 h 1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710" h="161474">
                  <a:moveTo>
                    <a:pt x="145032" y="120800"/>
                  </a:moveTo>
                  <a:cubicBezTo>
                    <a:pt x="162256" y="110035"/>
                    <a:pt x="180197" y="100705"/>
                    <a:pt x="197062" y="89940"/>
                  </a:cubicBezTo>
                  <a:cubicBezTo>
                    <a:pt x="206033" y="84199"/>
                    <a:pt x="214645" y="78458"/>
                    <a:pt x="211415" y="66257"/>
                  </a:cubicBezTo>
                  <a:cubicBezTo>
                    <a:pt x="207827" y="52622"/>
                    <a:pt x="209621" y="35398"/>
                    <a:pt x="190244" y="31092"/>
                  </a:cubicBezTo>
                  <a:cubicBezTo>
                    <a:pt x="184144" y="23556"/>
                    <a:pt x="179121" y="13868"/>
                    <a:pt x="168356" y="11356"/>
                  </a:cubicBezTo>
                  <a:cubicBezTo>
                    <a:pt x="141443" y="4897"/>
                    <a:pt x="115249" y="-4791"/>
                    <a:pt x="86901" y="2744"/>
                  </a:cubicBezTo>
                  <a:cubicBezTo>
                    <a:pt x="73624" y="9203"/>
                    <a:pt x="59271" y="14227"/>
                    <a:pt x="47430" y="22480"/>
                  </a:cubicBezTo>
                  <a:cubicBezTo>
                    <a:pt x="21594" y="40063"/>
                    <a:pt x="-1371" y="60157"/>
                    <a:pt x="64" y="96040"/>
                  </a:cubicBezTo>
                  <a:cubicBezTo>
                    <a:pt x="12264" y="115776"/>
                    <a:pt x="25182" y="135153"/>
                    <a:pt x="37023" y="155247"/>
                  </a:cubicBezTo>
                  <a:cubicBezTo>
                    <a:pt x="42765" y="164936"/>
                    <a:pt x="48147" y="164936"/>
                    <a:pt x="57118" y="159912"/>
                  </a:cubicBezTo>
                  <a:cubicBezTo>
                    <a:pt x="77213" y="148430"/>
                    <a:pt x="98025" y="138382"/>
                    <a:pt x="118837" y="127617"/>
                  </a:cubicBezTo>
                  <a:cubicBezTo>
                    <a:pt x="127808" y="127617"/>
                    <a:pt x="136779" y="125823"/>
                    <a:pt x="145032" y="12080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96B49FE-8199-4C4D-8391-A8770078C266}"/>
                </a:ext>
              </a:extLst>
            </p:cNvPr>
            <p:cNvSpPr/>
            <p:nvPr/>
          </p:nvSpPr>
          <p:spPr>
            <a:xfrm>
              <a:off x="7861270" y="1924142"/>
              <a:ext cx="204534" cy="143532"/>
            </a:xfrm>
            <a:custGeom>
              <a:avLst/>
              <a:gdLst>
                <a:gd name="connsiteX0" fmla="*/ 30642 w 204533"/>
                <a:gd name="connsiteY0" fmla="*/ 130660 h 143532"/>
                <a:gd name="connsiteX1" fmla="*/ 33513 w 204533"/>
                <a:gd name="connsiteY1" fmla="*/ 132813 h 143532"/>
                <a:gd name="connsiteX2" fmla="*/ 66167 w 204533"/>
                <a:gd name="connsiteY2" fmla="*/ 139989 h 143532"/>
                <a:gd name="connsiteX3" fmla="*/ 200011 w 204533"/>
                <a:gd name="connsiteY3" fmla="*/ 80782 h 143532"/>
                <a:gd name="connsiteX4" fmla="*/ 205034 w 204533"/>
                <a:gd name="connsiteY4" fmla="*/ 68582 h 143532"/>
                <a:gd name="connsiteX5" fmla="*/ 138650 w 204533"/>
                <a:gd name="connsiteY5" fmla="*/ 404 h 143532"/>
                <a:gd name="connsiteX6" fmla="*/ 32078 w 204533"/>
                <a:gd name="connsiteY6" fmla="*/ 33775 h 143532"/>
                <a:gd name="connsiteX7" fmla="*/ 30642 w 204533"/>
                <a:gd name="connsiteY7" fmla="*/ 130660 h 14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533" h="143532">
                  <a:moveTo>
                    <a:pt x="30642" y="130660"/>
                  </a:moveTo>
                  <a:cubicBezTo>
                    <a:pt x="31360" y="131377"/>
                    <a:pt x="32436" y="132095"/>
                    <a:pt x="33513" y="132813"/>
                  </a:cubicBezTo>
                  <a:cubicBezTo>
                    <a:pt x="43919" y="148242"/>
                    <a:pt x="51454" y="149678"/>
                    <a:pt x="66167" y="139989"/>
                  </a:cubicBezTo>
                  <a:cubicBezTo>
                    <a:pt x="115685" y="131019"/>
                    <a:pt x="155874" y="101594"/>
                    <a:pt x="200011" y="80782"/>
                  </a:cubicBezTo>
                  <a:cubicBezTo>
                    <a:pt x="205034" y="78270"/>
                    <a:pt x="205752" y="73964"/>
                    <a:pt x="205034" y="68582"/>
                  </a:cubicBezTo>
                  <a:cubicBezTo>
                    <a:pt x="201805" y="34852"/>
                    <a:pt x="171304" y="2198"/>
                    <a:pt x="138650" y="404"/>
                  </a:cubicBezTo>
                  <a:cubicBezTo>
                    <a:pt x="99179" y="-2108"/>
                    <a:pt x="61143" y="6863"/>
                    <a:pt x="32078" y="33775"/>
                  </a:cubicBezTo>
                  <a:cubicBezTo>
                    <a:pt x="-9906" y="72888"/>
                    <a:pt x="-10982" y="94059"/>
                    <a:pt x="30642" y="13066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2E1E549-D833-4323-9D88-3D6CFBA24F12}"/>
                </a:ext>
              </a:extLst>
            </p:cNvPr>
            <p:cNvSpPr/>
            <p:nvPr/>
          </p:nvSpPr>
          <p:spPr>
            <a:xfrm>
              <a:off x="7976206" y="1687437"/>
              <a:ext cx="190180" cy="139944"/>
            </a:xfrm>
            <a:custGeom>
              <a:avLst/>
              <a:gdLst>
                <a:gd name="connsiteX0" fmla="*/ 20127 w 190180"/>
                <a:gd name="connsiteY0" fmla="*/ 46929 h 139944"/>
                <a:gd name="connsiteX1" fmla="*/ 3621 w 190180"/>
                <a:gd name="connsiteY1" fmla="*/ 76712 h 139944"/>
                <a:gd name="connsiteX2" fmla="*/ 1109 w 190180"/>
                <a:gd name="connsiteY2" fmla="*/ 95372 h 139944"/>
                <a:gd name="connsiteX3" fmla="*/ 74310 w 190180"/>
                <a:gd name="connsiteY3" fmla="*/ 142020 h 139944"/>
                <a:gd name="connsiteX4" fmla="*/ 153971 w 190180"/>
                <a:gd name="connsiteY4" fmla="*/ 107213 h 139944"/>
                <a:gd name="connsiteX5" fmla="*/ 191289 w 190180"/>
                <a:gd name="connsiteY5" fmla="*/ 46929 h 139944"/>
                <a:gd name="connsiteX6" fmla="*/ 163659 w 190180"/>
                <a:gd name="connsiteY6" fmla="*/ 10329 h 139944"/>
                <a:gd name="connsiteX7" fmla="*/ 108758 w 190180"/>
                <a:gd name="connsiteY7" fmla="*/ 2793 h 139944"/>
                <a:gd name="connsiteX8" fmla="*/ 33762 w 190180"/>
                <a:gd name="connsiteY8" fmla="*/ 23964 h 139944"/>
                <a:gd name="connsiteX9" fmla="*/ 20127 w 190180"/>
                <a:gd name="connsiteY9" fmla="*/ 46929 h 13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180" h="139944">
                  <a:moveTo>
                    <a:pt x="20127" y="46929"/>
                  </a:moveTo>
                  <a:cubicBezTo>
                    <a:pt x="14744" y="56977"/>
                    <a:pt x="9003" y="66665"/>
                    <a:pt x="3621" y="76712"/>
                  </a:cubicBezTo>
                  <a:cubicBezTo>
                    <a:pt x="750" y="82454"/>
                    <a:pt x="-1403" y="88195"/>
                    <a:pt x="1109" y="95372"/>
                  </a:cubicBezTo>
                  <a:cubicBezTo>
                    <a:pt x="11156" y="128025"/>
                    <a:pt x="40580" y="147402"/>
                    <a:pt x="74310" y="142020"/>
                  </a:cubicBezTo>
                  <a:cubicBezTo>
                    <a:pt x="103734" y="137355"/>
                    <a:pt x="130647" y="125872"/>
                    <a:pt x="153971" y="107213"/>
                  </a:cubicBezTo>
                  <a:cubicBezTo>
                    <a:pt x="172989" y="91783"/>
                    <a:pt x="189854" y="73842"/>
                    <a:pt x="191289" y="46929"/>
                  </a:cubicBezTo>
                  <a:cubicBezTo>
                    <a:pt x="195236" y="26117"/>
                    <a:pt x="188060" y="16429"/>
                    <a:pt x="163659" y="10329"/>
                  </a:cubicBezTo>
                  <a:cubicBezTo>
                    <a:pt x="145359" y="7817"/>
                    <a:pt x="127058" y="5305"/>
                    <a:pt x="108758" y="2793"/>
                  </a:cubicBezTo>
                  <a:cubicBezTo>
                    <a:pt x="78975" y="-6895"/>
                    <a:pt x="57086" y="10687"/>
                    <a:pt x="33762" y="23964"/>
                  </a:cubicBezTo>
                  <a:cubicBezTo>
                    <a:pt x="25150" y="28988"/>
                    <a:pt x="20127" y="36523"/>
                    <a:pt x="20127" y="4692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AFEFBA-A7C3-4618-832C-458A71664C4F}"/>
                </a:ext>
              </a:extLst>
            </p:cNvPr>
            <p:cNvSpPr/>
            <p:nvPr/>
          </p:nvSpPr>
          <p:spPr>
            <a:xfrm>
              <a:off x="7691071" y="1625139"/>
              <a:ext cx="197357" cy="150709"/>
            </a:xfrm>
            <a:custGeom>
              <a:avLst/>
              <a:gdLst>
                <a:gd name="connsiteX0" fmla="*/ 69510 w 197357"/>
                <a:gd name="connsiteY0" fmla="*/ 152646 h 150709"/>
                <a:gd name="connsiteX1" fmla="*/ 182900 w 197357"/>
                <a:gd name="connsiteY1" fmla="*/ 80162 h 150709"/>
                <a:gd name="connsiteX2" fmla="*/ 194024 w 197357"/>
                <a:gd name="connsiteY2" fmla="*/ 42843 h 150709"/>
                <a:gd name="connsiteX3" fmla="*/ 186130 w 197357"/>
                <a:gd name="connsiteY3" fmla="*/ 25261 h 150709"/>
                <a:gd name="connsiteX4" fmla="*/ 99293 w 197357"/>
                <a:gd name="connsiteY4" fmla="*/ 4090 h 150709"/>
                <a:gd name="connsiteX5" fmla="*/ 71304 w 197357"/>
                <a:gd name="connsiteY5" fmla="*/ 15931 h 150709"/>
                <a:gd name="connsiteX6" fmla="*/ 57668 w 197357"/>
                <a:gd name="connsiteY6" fmla="*/ 26696 h 150709"/>
                <a:gd name="connsiteX7" fmla="*/ 6714 w 197357"/>
                <a:gd name="connsiteY7" fmla="*/ 67244 h 150709"/>
                <a:gd name="connsiteX8" fmla="*/ 614 w 197357"/>
                <a:gd name="connsiteY8" fmla="*/ 92003 h 150709"/>
                <a:gd name="connsiteX9" fmla="*/ 69510 w 197357"/>
                <a:gd name="connsiteY9" fmla="*/ 152646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357" h="150709">
                  <a:moveTo>
                    <a:pt x="69510" y="152646"/>
                  </a:moveTo>
                  <a:cubicBezTo>
                    <a:pt x="117593" y="145469"/>
                    <a:pt x="157064" y="123580"/>
                    <a:pt x="182900" y="80162"/>
                  </a:cubicBezTo>
                  <a:cubicBezTo>
                    <a:pt x="197971" y="70115"/>
                    <a:pt x="201918" y="58273"/>
                    <a:pt x="194024" y="42843"/>
                  </a:cubicBezTo>
                  <a:cubicBezTo>
                    <a:pt x="191153" y="37102"/>
                    <a:pt x="189359" y="30643"/>
                    <a:pt x="186130" y="25261"/>
                  </a:cubicBezTo>
                  <a:cubicBezTo>
                    <a:pt x="161370" y="1219"/>
                    <a:pt x="132305" y="-5240"/>
                    <a:pt x="99293" y="4090"/>
                  </a:cubicBezTo>
                  <a:cubicBezTo>
                    <a:pt x="89604" y="6960"/>
                    <a:pt x="80992" y="12343"/>
                    <a:pt x="71304" y="15931"/>
                  </a:cubicBezTo>
                  <a:cubicBezTo>
                    <a:pt x="66280" y="18802"/>
                    <a:pt x="63768" y="24543"/>
                    <a:pt x="57668" y="26696"/>
                  </a:cubicBezTo>
                  <a:cubicBezTo>
                    <a:pt x="35780" y="33873"/>
                    <a:pt x="21785" y="51455"/>
                    <a:pt x="6714" y="67244"/>
                  </a:cubicBezTo>
                  <a:cubicBezTo>
                    <a:pt x="-104" y="74420"/>
                    <a:pt x="-821" y="82674"/>
                    <a:pt x="614" y="92003"/>
                  </a:cubicBezTo>
                  <a:cubicBezTo>
                    <a:pt x="-1539" y="127886"/>
                    <a:pt x="31474" y="158387"/>
                    <a:pt x="69510" y="152646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F87F152-E1DF-48AC-A983-1D6760915A47}"/>
                </a:ext>
              </a:extLst>
            </p:cNvPr>
            <p:cNvSpPr/>
            <p:nvPr/>
          </p:nvSpPr>
          <p:spPr>
            <a:xfrm>
              <a:off x="8215579" y="2125245"/>
              <a:ext cx="183004" cy="150709"/>
            </a:xfrm>
            <a:custGeom>
              <a:avLst/>
              <a:gdLst>
                <a:gd name="connsiteX0" fmla="*/ 38394 w 183003"/>
                <a:gd name="connsiteY0" fmla="*/ 53713 h 150709"/>
                <a:gd name="connsiteX1" fmla="*/ 30141 w 183003"/>
                <a:gd name="connsiteY1" fmla="*/ 55507 h 150709"/>
                <a:gd name="connsiteX2" fmla="*/ 2870 w 183003"/>
                <a:gd name="connsiteY2" fmla="*/ 93543 h 150709"/>
                <a:gd name="connsiteX3" fmla="*/ 28705 w 183003"/>
                <a:gd name="connsiteY3" fmla="*/ 137320 h 150709"/>
                <a:gd name="connsiteX4" fmla="*/ 53465 w 183003"/>
                <a:gd name="connsiteY4" fmla="*/ 150238 h 150709"/>
                <a:gd name="connsiteX5" fmla="*/ 56335 w 183003"/>
                <a:gd name="connsiteY5" fmla="*/ 151315 h 150709"/>
                <a:gd name="connsiteX6" fmla="*/ 181567 w 183003"/>
                <a:gd name="connsiteY6" fmla="*/ 96414 h 150709"/>
                <a:gd name="connsiteX7" fmla="*/ 155373 w 183003"/>
                <a:gd name="connsiteY7" fmla="*/ 8500 h 150709"/>
                <a:gd name="connsiteX8" fmla="*/ 129537 w 183003"/>
                <a:gd name="connsiteY8" fmla="*/ 3835 h 150709"/>
                <a:gd name="connsiteX9" fmla="*/ 38394 w 183003"/>
                <a:gd name="connsiteY9" fmla="*/ 53713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003" h="150709">
                  <a:moveTo>
                    <a:pt x="38394" y="53713"/>
                  </a:moveTo>
                  <a:cubicBezTo>
                    <a:pt x="35882" y="55866"/>
                    <a:pt x="33011" y="55507"/>
                    <a:pt x="30141" y="55507"/>
                  </a:cubicBezTo>
                  <a:cubicBezTo>
                    <a:pt x="4305" y="55866"/>
                    <a:pt x="-5384" y="69501"/>
                    <a:pt x="2870" y="93543"/>
                  </a:cubicBezTo>
                  <a:cubicBezTo>
                    <a:pt x="8611" y="109690"/>
                    <a:pt x="18658" y="123685"/>
                    <a:pt x="28705" y="137320"/>
                  </a:cubicBezTo>
                  <a:cubicBezTo>
                    <a:pt x="34447" y="145574"/>
                    <a:pt x="42341" y="151315"/>
                    <a:pt x="53465" y="150238"/>
                  </a:cubicBezTo>
                  <a:cubicBezTo>
                    <a:pt x="54541" y="150597"/>
                    <a:pt x="55618" y="150597"/>
                    <a:pt x="56335" y="151315"/>
                  </a:cubicBezTo>
                  <a:cubicBezTo>
                    <a:pt x="110878" y="161721"/>
                    <a:pt x="149990" y="137320"/>
                    <a:pt x="181567" y="96414"/>
                  </a:cubicBezTo>
                  <a:cubicBezTo>
                    <a:pt x="192691" y="61248"/>
                    <a:pt x="177262" y="33977"/>
                    <a:pt x="155373" y="8500"/>
                  </a:cubicBezTo>
                  <a:cubicBezTo>
                    <a:pt x="147478" y="-830"/>
                    <a:pt x="140661" y="-2624"/>
                    <a:pt x="129537" y="3835"/>
                  </a:cubicBezTo>
                  <a:cubicBezTo>
                    <a:pt x="99395" y="21059"/>
                    <a:pt x="68894" y="36848"/>
                    <a:pt x="38394" y="53713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D2468A8-4212-4B00-855D-1C540C70782C}"/>
                </a:ext>
              </a:extLst>
            </p:cNvPr>
            <p:cNvSpPr/>
            <p:nvPr/>
          </p:nvSpPr>
          <p:spPr>
            <a:xfrm>
              <a:off x="7600193" y="1892475"/>
              <a:ext cx="175827" cy="150709"/>
            </a:xfrm>
            <a:custGeom>
              <a:avLst/>
              <a:gdLst>
                <a:gd name="connsiteX0" fmla="*/ 122710 w 175827"/>
                <a:gd name="connsiteY0" fmla="*/ 124649 h 150709"/>
                <a:gd name="connsiteX1" fmla="*/ 158235 w 175827"/>
                <a:gd name="connsiteY1" fmla="*/ 97737 h 150709"/>
                <a:gd name="connsiteX2" fmla="*/ 168641 w 175827"/>
                <a:gd name="connsiteY2" fmla="*/ 23818 h 150709"/>
                <a:gd name="connsiteX3" fmla="*/ 113022 w 175827"/>
                <a:gd name="connsiteY3" fmla="*/ 1929 h 150709"/>
                <a:gd name="connsiteX4" fmla="*/ 55609 w 175827"/>
                <a:gd name="connsiteY4" fmla="*/ 22024 h 150709"/>
                <a:gd name="connsiteX5" fmla="*/ 1426 w 175827"/>
                <a:gd name="connsiteY5" fmla="*/ 110296 h 150709"/>
                <a:gd name="connsiteX6" fmla="*/ 13267 w 175827"/>
                <a:gd name="connsiteY6" fmla="*/ 117114 h 150709"/>
                <a:gd name="connsiteX7" fmla="*/ 60992 w 175827"/>
                <a:gd name="connsiteY7" fmla="*/ 146897 h 150709"/>
                <a:gd name="connsiteX8" fmla="*/ 77498 w 175827"/>
                <a:gd name="connsiteY8" fmla="*/ 149409 h 150709"/>
                <a:gd name="connsiteX9" fmla="*/ 122710 w 175827"/>
                <a:gd name="connsiteY9" fmla="*/ 124649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827" h="150709">
                  <a:moveTo>
                    <a:pt x="122710" y="124649"/>
                  </a:moveTo>
                  <a:cubicBezTo>
                    <a:pt x="134552" y="115679"/>
                    <a:pt x="147470" y="107426"/>
                    <a:pt x="158235" y="97737"/>
                  </a:cubicBezTo>
                  <a:cubicBezTo>
                    <a:pt x="179047" y="79437"/>
                    <a:pt x="182276" y="51089"/>
                    <a:pt x="168641" y="23818"/>
                  </a:cubicBezTo>
                  <a:cubicBezTo>
                    <a:pt x="157158" y="853"/>
                    <a:pt x="146034" y="-3094"/>
                    <a:pt x="113022" y="1929"/>
                  </a:cubicBezTo>
                  <a:cubicBezTo>
                    <a:pt x="92569" y="5159"/>
                    <a:pt x="73909" y="12694"/>
                    <a:pt x="55609" y="22024"/>
                  </a:cubicBezTo>
                  <a:cubicBezTo>
                    <a:pt x="19367" y="40324"/>
                    <a:pt x="-6469" y="65084"/>
                    <a:pt x="1426" y="110296"/>
                  </a:cubicBezTo>
                  <a:cubicBezTo>
                    <a:pt x="4655" y="113885"/>
                    <a:pt x="8243" y="117473"/>
                    <a:pt x="13267" y="117114"/>
                  </a:cubicBezTo>
                  <a:cubicBezTo>
                    <a:pt x="36591" y="115679"/>
                    <a:pt x="51662" y="126444"/>
                    <a:pt x="60992" y="146897"/>
                  </a:cubicBezTo>
                  <a:cubicBezTo>
                    <a:pt x="64939" y="155509"/>
                    <a:pt x="71398" y="152638"/>
                    <a:pt x="77498" y="149409"/>
                  </a:cubicBezTo>
                  <a:cubicBezTo>
                    <a:pt x="92569" y="141156"/>
                    <a:pt x="107640" y="132903"/>
                    <a:pt x="122710" y="124649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402F4C-8C51-45DF-8A01-6505B8261BA2}"/>
                </a:ext>
              </a:extLst>
            </p:cNvPr>
            <p:cNvSpPr/>
            <p:nvPr/>
          </p:nvSpPr>
          <p:spPr>
            <a:xfrm>
              <a:off x="7530044" y="1739838"/>
              <a:ext cx="190180" cy="147121"/>
            </a:xfrm>
            <a:custGeom>
              <a:avLst/>
              <a:gdLst>
                <a:gd name="connsiteX0" fmla="*/ 186400 w 190180"/>
                <a:gd name="connsiteY0" fmla="*/ 107201 h 147120"/>
                <a:gd name="connsiteX1" fmla="*/ 187476 w 190180"/>
                <a:gd name="connsiteY1" fmla="*/ 93206 h 147120"/>
                <a:gd name="connsiteX2" fmla="*/ 136522 w 190180"/>
                <a:gd name="connsiteY2" fmla="*/ 6728 h 147120"/>
                <a:gd name="connsiteX3" fmla="*/ 120734 w 190180"/>
                <a:gd name="connsiteY3" fmla="*/ 2422 h 147120"/>
                <a:gd name="connsiteX4" fmla="*/ 8061 w 190180"/>
                <a:gd name="connsiteY4" fmla="*/ 65218 h 147120"/>
                <a:gd name="connsiteX5" fmla="*/ 525 w 190180"/>
                <a:gd name="connsiteY5" fmla="*/ 81365 h 147120"/>
                <a:gd name="connsiteX6" fmla="*/ 88798 w 190180"/>
                <a:gd name="connsiteY6" fmla="*/ 147749 h 147120"/>
                <a:gd name="connsiteX7" fmla="*/ 186400 w 190180"/>
                <a:gd name="connsiteY7" fmla="*/ 107201 h 14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180" h="147120">
                  <a:moveTo>
                    <a:pt x="186400" y="107201"/>
                  </a:moveTo>
                  <a:cubicBezTo>
                    <a:pt x="192500" y="102895"/>
                    <a:pt x="190347" y="98230"/>
                    <a:pt x="187476" y="93206"/>
                  </a:cubicBezTo>
                  <a:cubicBezTo>
                    <a:pt x="170253" y="64500"/>
                    <a:pt x="153388" y="35793"/>
                    <a:pt x="136522" y="6728"/>
                  </a:cubicBezTo>
                  <a:cubicBezTo>
                    <a:pt x="132217" y="-449"/>
                    <a:pt x="127910" y="-1884"/>
                    <a:pt x="120734" y="2422"/>
                  </a:cubicBezTo>
                  <a:cubicBezTo>
                    <a:pt x="83415" y="23593"/>
                    <a:pt x="45738" y="44405"/>
                    <a:pt x="8061" y="65218"/>
                  </a:cubicBezTo>
                  <a:cubicBezTo>
                    <a:pt x="1602" y="68806"/>
                    <a:pt x="-1269" y="73112"/>
                    <a:pt x="525" y="81365"/>
                  </a:cubicBezTo>
                  <a:cubicBezTo>
                    <a:pt x="9137" y="117248"/>
                    <a:pt x="46456" y="147390"/>
                    <a:pt x="88798" y="147749"/>
                  </a:cubicBezTo>
                  <a:cubicBezTo>
                    <a:pt x="121810" y="145596"/>
                    <a:pt x="154823" y="128372"/>
                    <a:pt x="186400" y="107201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B9B00F2-9180-41A6-A636-2909533C1732}"/>
                </a:ext>
              </a:extLst>
            </p:cNvPr>
            <p:cNvSpPr/>
            <p:nvPr/>
          </p:nvSpPr>
          <p:spPr>
            <a:xfrm>
              <a:off x="7478936" y="1615703"/>
              <a:ext cx="179416" cy="150709"/>
            </a:xfrm>
            <a:custGeom>
              <a:avLst/>
              <a:gdLst>
                <a:gd name="connsiteX0" fmla="*/ 71369 w 179415"/>
                <a:gd name="connsiteY0" fmla="*/ 148805 h 150709"/>
                <a:gd name="connsiteX1" fmla="*/ 157848 w 179415"/>
                <a:gd name="connsiteY1" fmla="*/ 93186 h 150709"/>
                <a:gd name="connsiteX2" fmla="*/ 175072 w 179415"/>
                <a:gd name="connsiteY2" fmla="*/ 77038 h 150709"/>
                <a:gd name="connsiteX3" fmla="*/ 172201 w 179415"/>
                <a:gd name="connsiteY3" fmla="*/ 22137 h 150709"/>
                <a:gd name="connsiteX4" fmla="*/ 142418 w 179415"/>
                <a:gd name="connsiteY4" fmla="*/ 2402 h 150709"/>
                <a:gd name="connsiteX5" fmla="*/ 71010 w 179415"/>
                <a:gd name="connsiteY5" fmla="*/ 12808 h 150709"/>
                <a:gd name="connsiteX6" fmla="*/ 59169 w 179415"/>
                <a:gd name="connsiteY6" fmla="*/ 14961 h 150709"/>
                <a:gd name="connsiteX7" fmla="*/ 25798 w 179415"/>
                <a:gd name="connsiteY7" fmla="*/ 29314 h 150709"/>
                <a:gd name="connsiteX8" fmla="*/ 11086 w 179415"/>
                <a:gd name="connsiteY8" fmla="*/ 39002 h 150709"/>
                <a:gd name="connsiteX9" fmla="*/ 4986 w 179415"/>
                <a:gd name="connsiteY9" fmla="*/ 64121 h 150709"/>
                <a:gd name="connsiteX10" fmla="*/ 21492 w 179415"/>
                <a:gd name="connsiteY10" fmla="*/ 93186 h 150709"/>
                <a:gd name="connsiteX11" fmla="*/ 51992 w 179415"/>
                <a:gd name="connsiteY11" fmla="*/ 143063 h 150709"/>
                <a:gd name="connsiteX12" fmla="*/ 71369 w 179415"/>
                <a:gd name="connsiteY12" fmla="*/ 148805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415" h="150709">
                  <a:moveTo>
                    <a:pt x="71369" y="148805"/>
                  </a:moveTo>
                  <a:cubicBezTo>
                    <a:pt x="101152" y="131581"/>
                    <a:pt x="132012" y="116151"/>
                    <a:pt x="157848" y="93186"/>
                  </a:cubicBezTo>
                  <a:cubicBezTo>
                    <a:pt x="167177" y="91751"/>
                    <a:pt x="171483" y="84933"/>
                    <a:pt x="175072" y="77038"/>
                  </a:cubicBezTo>
                  <a:cubicBezTo>
                    <a:pt x="184042" y="58020"/>
                    <a:pt x="180454" y="40079"/>
                    <a:pt x="172201" y="22137"/>
                  </a:cubicBezTo>
                  <a:cubicBezTo>
                    <a:pt x="164665" y="11731"/>
                    <a:pt x="160001" y="-6569"/>
                    <a:pt x="142418" y="2402"/>
                  </a:cubicBezTo>
                  <a:cubicBezTo>
                    <a:pt x="119094" y="13884"/>
                    <a:pt x="96129" y="18190"/>
                    <a:pt x="71010" y="12808"/>
                  </a:cubicBezTo>
                  <a:cubicBezTo>
                    <a:pt x="66705" y="12449"/>
                    <a:pt x="61322" y="13525"/>
                    <a:pt x="59169" y="14961"/>
                  </a:cubicBezTo>
                  <a:cubicBezTo>
                    <a:pt x="48763" y="21420"/>
                    <a:pt x="32616" y="14602"/>
                    <a:pt x="25798" y="29314"/>
                  </a:cubicBezTo>
                  <a:cubicBezTo>
                    <a:pt x="20774" y="32543"/>
                    <a:pt x="16109" y="36491"/>
                    <a:pt x="11086" y="39002"/>
                  </a:cubicBezTo>
                  <a:cubicBezTo>
                    <a:pt x="-756" y="45103"/>
                    <a:pt x="-3626" y="52279"/>
                    <a:pt x="4986" y="64121"/>
                  </a:cubicBezTo>
                  <a:cubicBezTo>
                    <a:pt x="11445" y="73091"/>
                    <a:pt x="18621" y="82062"/>
                    <a:pt x="21492" y="93186"/>
                  </a:cubicBezTo>
                  <a:cubicBezTo>
                    <a:pt x="34051" y="108257"/>
                    <a:pt x="42304" y="126198"/>
                    <a:pt x="51992" y="143063"/>
                  </a:cubicBezTo>
                  <a:cubicBezTo>
                    <a:pt x="57016" y="152393"/>
                    <a:pt x="62040" y="154187"/>
                    <a:pt x="71369" y="148805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33ED241-E42B-45FC-A792-D0561F19BCFA}"/>
                </a:ext>
              </a:extLst>
            </p:cNvPr>
            <p:cNvSpPr/>
            <p:nvPr/>
          </p:nvSpPr>
          <p:spPr>
            <a:xfrm>
              <a:off x="8002940" y="2287237"/>
              <a:ext cx="427009" cy="315771"/>
            </a:xfrm>
            <a:custGeom>
              <a:avLst/>
              <a:gdLst>
                <a:gd name="connsiteX0" fmla="*/ 419684 w 427008"/>
                <a:gd name="connsiteY0" fmla="*/ 24847 h 315771"/>
                <a:gd name="connsiteX1" fmla="*/ 406049 w 427008"/>
                <a:gd name="connsiteY1" fmla="*/ 11212 h 315771"/>
                <a:gd name="connsiteX2" fmla="*/ 362630 w 427008"/>
                <a:gd name="connsiteY2" fmla="*/ 14441 h 315771"/>
                <a:gd name="connsiteX3" fmla="*/ 349712 w 427008"/>
                <a:gd name="connsiteY3" fmla="*/ 31306 h 315771"/>
                <a:gd name="connsiteX4" fmla="*/ 146614 w 427008"/>
                <a:gd name="connsiteY4" fmla="*/ 168738 h 315771"/>
                <a:gd name="connsiteX5" fmla="*/ 14923 w 427008"/>
                <a:gd name="connsiteY5" fmla="*/ 201392 h 315771"/>
                <a:gd name="connsiteX6" fmla="*/ 2364 w 427008"/>
                <a:gd name="connsiteY6" fmla="*/ 216463 h 315771"/>
                <a:gd name="connsiteX7" fmla="*/ 85254 w 427008"/>
                <a:gd name="connsiteY7" fmla="*/ 312988 h 315771"/>
                <a:gd name="connsiteX8" fmla="*/ 110372 w 427008"/>
                <a:gd name="connsiteY8" fmla="*/ 314783 h 315771"/>
                <a:gd name="connsiteX9" fmla="*/ 415737 w 427008"/>
                <a:gd name="connsiteY9" fmla="*/ 149003 h 315771"/>
                <a:gd name="connsiteX10" fmla="*/ 426502 w 427008"/>
                <a:gd name="connsiteY10" fmla="*/ 136085 h 315771"/>
                <a:gd name="connsiteX11" fmla="*/ 419684 w 427008"/>
                <a:gd name="connsiteY11" fmla="*/ 24847 h 31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008" h="315771">
                  <a:moveTo>
                    <a:pt x="419684" y="24847"/>
                  </a:moveTo>
                  <a:cubicBezTo>
                    <a:pt x="415020" y="20182"/>
                    <a:pt x="411072" y="15159"/>
                    <a:pt x="406049" y="11212"/>
                  </a:cubicBezTo>
                  <a:cubicBezTo>
                    <a:pt x="386313" y="-4577"/>
                    <a:pt x="378778" y="-3859"/>
                    <a:pt x="362630" y="14441"/>
                  </a:cubicBezTo>
                  <a:cubicBezTo>
                    <a:pt x="358324" y="20182"/>
                    <a:pt x="354377" y="26282"/>
                    <a:pt x="349712" y="31306"/>
                  </a:cubicBezTo>
                  <a:cubicBezTo>
                    <a:pt x="291940" y="91590"/>
                    <a:pt x="224121" y="137520"/>
                    <a:pt x="146614" y="168738"/>
                  </a:cubicBezTo>
                  <a:cubicBezTo>
                    <a:pt x="104272" y="185962"/>
                    <a:pt x="60494" y="197086"/>
                    <a:pt x="14923" y="201392"/>
                  </a:cubicBezTo>
                  <a:cubicBezTo>
                    <a:pt x="7029" y="202110"/>
                    <a:pt x="-5172" y="201033"/>
                    <a:pt x="2364" y="216463"/>
                  </a:cubicBezTo>
                  <a:cubicBezTo>
                    <a:pt x="21741" y="255934"/>
                    <a:pt x="47935" y="289306"/>
                    <a:pt x="85254" y="312988"/>
                  </a:cubicBezTo>
                  <a:cubicBezTo>
                    <a:pt x="93507" y="318371"/>
                    <a:pt x="101401" y="319447"/>
                    <a:pt x="110372" y="314783"/>
                  </a:cubicBezTo>
                  <a:cubicBezTo>
                    <a:pt x="214792" y="264546"/>
                    <a:pt x="317776" y="211080"/>
                    <a:pt x="415737" y="149003"/>
                  </a:cubicBezTo>
                  <a:cubicBezTo>
                    <a:pt x="420761" y="145773"/>
                    <a:pt x="426861" y="142903"/>
                    <a:pt x="426502" y="136085"/>
                  </a:cubicBezTo>
                  <a:cubicBezTo>
                    <a:pt x="425067" y="99125"/>
                    <a:pt x="433320" y="61089"/>
                    <a:pt x="419684" y="24847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29B0FC2-380C-4F47-8968-1022FA9CDDD6}"/>
                </a:ext>
              </a:extLst>
            </p:cNvPr>
            <p:cNvSpPr/>
            <p:nvPr/>
          </p:nvSpPr>
          <p:spPr>
            <a:xfrm>
              <a:off x="8032358" y="2217277"/>
              <a:ext cx="218887" cy="190180"/>
            </a:xfrm>
            <a:custGeom>
              <a:avLst/>
              <a:gdLst>
                <a:gd name="connsiteX0" fmla="*/ 26411 w 218886"/>
                <a:gd name="connsiteY0" fmla="*/ 157602 h 190180"/>
                <a:gd name="connsiteX1" fmla="*/ 102483 w 218886"/>
                <a:gd name="connsiteY1" fmla="*/ 189179 h 190180"/>
                <a:gd name="connsiteX2" fmla="*/ 189321 w 218886"/>
                <a:gd name="connsiteY2" fmla="*/ 147914 h 190180"/>
                <a:gd name="connsiteX3" fmla="*/ 218027 w 218886"/>
                <a:gd name="connsiteY3" fmla="*/ 69689 h 190180"/>
                <a:gd name="connsiteX4" fmla="*/ 174250 w 218886"/>
                <a:gd name="connsiteY4" fmla="*/ 9405 h 190180"/>
                <a:gd name="connsiteX5" fmla="*/ 143390 w 218886"/>
                <a:gd name="connsiteY5" fmla="*/ 4381 h 190180"/>
                <a:gd name="connsiteX6" fmla="*/ 92795 w 218886"/>
                <a:gd name="connsiteY6" fmla="*/ 30576 h 190180"/>
                <a:gd name="connsiteX7" fmla="*/ 11340 w 218886"/>
                <a:gd name="connsiteY7" fmla="*/ 75789 h 190180"/>
                <a:gd name="connsiteX8" fmla="*/ 575 w 218886"/>
                <a:gd name="connsiteY8" fmla="*/ 93730 h 190180"/>
                <a:gd name="connsiteX9" fmla="*/ 26411 w 218886"/>
                <a:gd name="connsiteY9" fmla="*/ 157602 h 19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886" h="190180">
                  <a:moveTo>
                    <a:pt x="26411" y="157602"/>
                  </a:moveTo>
                  <a:cubicBezTo>
                    <a:pt x="45070" y="183797"/>
                    <a:pt x="70189" y="195280"/>
                    <a:pt x="102483" y="189179"/>
                  </a:cubicBezTo>
                  <a:cubicBezTo>
                    <a:pt x="135137" y="183079"/>
                    <a:pt x="163126" y="166932"/>
                    <a:pt x="189321" y="147914"/>
                  </a:cubicBezTo>
                  <a:cubicBezTo>
                    <a:pt x="215515" y="128537"/>
                    <a:pt x="228074" y="102701"/>
                    <a:pt x="218027" y="69689"/>
                  </a:cubicBezTo>
                  <a:cubicBezTo>
                    <a:pt x="207262" y="46724"/>
                    <a:pt x="191832" y="27705"/>
                    <a:pt x="174250" y="9405"/>
                  </a:cubicBezTo>
                  <a:cubicBezTo>
                    <a:pt x="164561" y="-642"/>
                    <a:pt x="155949" y="-3154"/>
                    <a:pt x="143390" y="4381"/>
                  </a:cubicBezTo>
                  <a:cubicBezTo>
                    <a:pt x="127243" y="14070"/>
                    <a:pt x="109660" y="21964"/>
                    <a:pt x="92795" y="30576"/>
                  </a:cubicBezTo>
                  <a:cubicBezTo>
                    <a:pt x="65524" y="45647"/>
                    <a:pt x="38612" y="60718"/>
                    <a:pt x="11340" y="75789"/>
                  </a:cubicBezTo>
                  <a:cubicBezTo>
                    <a:pt x="4164" y="79736"/>
                    <a:pt x="-1936" y="83324"/>
                    <a:pt x="575" y="93730"/>
                  </a:cubicBezTo>
                  <a:cubicBezTo>
                    <a:pt x="5958" y="115978"/>
                    <a:pt x="12776" y="138225"/>
                    <a:pt x="26411" y="157602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5C344B3-4B22-4C95-B4D2-9C45FFE1B313}"/>
                </a:ext>
              </a:extLst>
            </p:cNvPr>
            <p:cNvSpPr/>
            <p:nvPr/>
          </p:nvSpPr>
          <p:spPr>
            <a:xfrm>
              <a:off x="7747012" y="2182112"/>
              <a:ext cx="204534" cy="139944"/>
            </a:xfrm>
            <a:custGeom>
              <a:avLst/>
              <a:gdLst>
                <a:gd name="connsiteX0" fmla="*/ 186525 w 204533"/>
                <a:gd name="connsiteY0" fmla="*/ 94806 h 139944"/>
                <a:gd name="connsiteX1" fmla="*/ 187602 w 204533"/>
                <a:gd name="connsiteY1" fmla="*/ 22323 h 139944"/>
                <a:gd name="connsiteX2" fmla="*/ 119424 w 204533"/>
                <a:gd name="connsiteY2" fmla="*/ 2946 h 139944"/>
                <a:gd name="connsiteX3" fmla="*/ 11416 w 204533"/>
                <a:gd name="connsiteY3" fmla="*/ 58564 h 139944"/>
                <a:gd name="connsiteX4" fmla="*/ 292 w 204533"/>
                <a:gd name="connsiteY4" fmla="*/ 73994 h 139944"/>
                <a:gd name="connsiteX5" fmla="*/ 63805 w 204533"/>
                <a:gd name="connsiteY5" fmla="*/ 141813 h 139944"/>
                <a:gd name="connsiteX6" fmla="*/ 186525 w 204533"/>
                <a:gd name="connsiteY6" fmla="*/ 94806 h 13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533" h="139944">
                  <a:moveTo>
                    <a:pt x="186525" y="94806"/>
                  </a:moveTo>
                  <a:cubicBezTo>
                    <a:pt x="210926" y="64306"/>
                    <a:pt x="210208" y="53541"/>
                    <a:pt x="187602" y="22323"/>
                  </a:cubicBezTo>
                  <a:cubicBezTo>
                    <a:pt x="168943" y="1510"/>
                    <a:pt x="145977" y="-4231"/>
                    <a:pt x="119424" y="2946"/>
                  </a:cubicBezTo>
                  <a:cubicBezTo>
                    <a:pt x="83541" y="21605"/>
                    <a:pt x="47299" y="39905"/>
                    <a:pt x="11416" y="58564"/>
                  </a:cubicBezTo>
                  <a:cubicBezTo>
                    <a:pt x="5316" y="61794"/>
                    <a:pt x="-1502" y="63947"/>
                    <a:pt x="292" y="73994"/>
                  </a:cubicBezTo>
                  <a:cubicBezTo>
                    <a:pt x="5316" y="104854"/>
                    <a:pt x="33304" y="138225"/>
                    <a:pt x="63805" y="141813"/>
                  </a:cubicBezTo>
                  <a:cubicBezTo>
                    <a:pt x="111888" y="147196"/>
                    <a:pt x="154948" y="134278"/>
                    <a:pt x="186525" y="94806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7F0D964-9F4A-4CC2-9EF5-624B3662AB7D}"/>
                </a:ext>
              </a:extLst>
            </p:cNvPr>
            <p:cNvSpPr/>
            <p:nvPr/>
          </p:nvSpPr>
          <p:spPr>
            <a:xfrm>
              <a:off x="8159601" y="2486087"/>
              <a:ext cx="258358" cy="179416"/>
            </a:xfrm>
            <a:custGeom>
              <a:avLst/>
              <a:gdLst>
                <a:gd name="connsiteX0" fmla="*/ 238623 w 258358"/>
                <a:gd name="connsiteY0" fmla="*/ 30 h 179415"/>
                <a:gd name="connsiteX1" fmla="*/ 230728 w 258358"/>
                <a:gd name="connsiteY1" fmla="*/ 12230 h 179415"/>
                <a:gd name="connsiteX2" fmla="*/ 213146 w 258358"/>
                <a:gd name="connsiteY2" fmla="*/ 42731 h 179415"/>
                <a:gd name="connsiteX3" fmla="*/ 161474 w 258358"/>
                <a:gd name="connsiteY3" fmla="*/ 77537 h 179415"/>
                <a:gd name="connsiteX4" fmla="*/ 35883 w 258358"/>
                <a:gd name="connsiteY4" fmla="*/ 129927 h 179415"/>
                <a:gd name="connsiteX5" fmla="*/ 0 w 258358"/>
                <a:gd name="connsiteY5" fmla="*/ 156480 h 179415"/>
                <a:gd name="connsiteX6" fmla="*/ 94014 w 258358"/>
                <a:gd name="connsiteY6" fmla="*/ 175498 h 179415"/>
                <a:gd name="connsiteX7" fmla="*/ 158962 w 258358"/>
                <a:gd name="connsiteY7" fmla="*/ 175139 h 179415"/>
                <a:gd name="connsiteX8" fmla="*/ 260153 w 258358"/>
                <a:gd name="connsiteY8" fmla="*/ 33042 h 179415"/>
                <a:gd name="connsiteX9" fmla="*/ 255847 w 258358"/>
                <a:gd name="connsiteY9" fmla="*/ 8642 h 179415"/>
                <a:gd name="connsiteX10" fmla="*/ 238623 w 258358"/>
                <a:gd name="connsiteY10" fmla="*/ 30 h 1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358" h="179415">
                  <a:moveTo>
                    <a:pt x="238623" y="30"/>
                  </a:moveTo>
                  <a:cubicBezTo>
                    <a:pt x="231087" y="389"/>
                    <a:pt x="231446" y="6848"/>
                    <a:pt x="230728" y="12230"/>
                  </a:cubicBezTo>
                  <a:cubicBezTo>
                    <a:pt x="228216" y="24430"/>
                    <a:pt x="221758" y="34119"/>
                    <a:pt x="213146" y="42731"/>
                  </a:cubicBezTo>
                  <a:cubicBezTo>
                    <a:pt x="198075" y="57802"/>
                    <a:pt x="180133" y="68208"/>
                    <a:pt x="161474" y="77537"/>
                  </a:cubicBezTo>
                  <a:cubicBezTo>
                    <a:pt x="120926" y="97991"/>
                    <a:pt x="76790" y="110191"/>
                    <a:pt x="35883" y="129927"/>
                  </a:cubicBezTo>
                  <a:cubicBezTo>
                    <a:pt x="24400" y="135309"/>
                    <a:pt x="11483" y="139615"/>
                    <a:pt x="0" y="156480"/>
                  </a:cubicBezTo>
                  <a:cubicBezTo>
                    <a:pt x="36960" y="150739"/>
                    <a:pt x="64948" y="165092"/>
                    <a:pt x="94014" y="175498"/>
                  </a:cubicBezTo>
                  <a:cubicBezTo>
                    <a:pt x="115544" y="183034"/>
                    <a:pt x="137432" y="183034"/>
                    <a:pt x="158962" y="175139"/>
                  </a:cubicBezTo>
                  <a:cubicBezTo>
                    <a:pt x="216016" y="153610"/>
                    <a:pt x="258358" y="94044"/>
                    <a:pt x="260153" y="33042"/>
                  </a:cubicBezTo>
                  <a:cubicBezTo>
                    <a:pt x="260511" y="24789"/>
                    <a:pt x="260511" y="16177"/>
                    <a:pt x="255847" y="8642"/>
                  </a:cubicBezTo>
                  <a:cubicBezTo>
                    <a:pt x="251541" y="2542"/>
                    <a:pt x="245799" y="-329"/>
                    <a:pt x="238623" y="3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69AE6A9-5A17-45E6-A86C-4F9CC960E672}"/>
                </a:ext>
              </a:extLst>
            </p:cNvPr>
            <p:cNvSpPr/>
            <p:nvPr/>
          </p:nvSpPr>
          <p:spPr>
            <a:xfrm>
              <a:off x="7870194" y="2319672"/>
              <a:ext cx="168651" cy="150709"/>
            </a:xfrm>
            <a:custGeom>
              <a:avLst/>
              <a:gdLst>
                <a:gd name="connsiteX0" fmla="*/ 168839 w 168650"/>
                <a:gd name="connsiteY0" fmla="*/ 75660 h 150709"/>
                <a:gd name="connsiteX1" fmla="*/ 141209 w 168650"/>
                <a:gd name="connsiteY1" fmla="*/ 8918 h 150709"/>
                <a:gd name="connsiteX2" fmla="*/ 117885 w 168650"/>
                <a:gd name="connsiteY2" fmla="*/ 3535 h 150709"/>
                <a:gd name="connsiteX3" fmla="*/ 16336 w 168650"/>
                <a:gd name="connsiteY3" fmla="*/ 60589 h 150709"/>
                <a:gd name="connsiteX4" fmla="*/ 12030 w 168650"/>
                <a:gd name="connsiteY4" fmla="*/ 92525 h 150709"/>
                <a:gd name="connsiteX5" fmla="*/ 34278 w 168650"/>
                <a:gd name="connsiteY5" fmla="*/ 110467 h 150709"/>
                <a:gd name="connsiteX6" fmla="*/ 65496 w 168650"/>
                <a:gd name="connsiteY6" fmla="*/ 134150 h 150709"/>
                <a:gd name="connsiteX7" fmla="*/ 121474 w 168650"/>
                <a:gd name="connsiteY7" fmla="*/ 141685 h 150709"/>
                <a:gd name="connsiteX8" fmla="*/ 152692 w 168650"/>
                <a:gd name="connsiteY8" fmla="*/ 118002 h 150709"/>
                <a:gd name="connsiteX9" fmla="*/ 168839 w 168650"/>
                <a:gd name="connsiteY9" fmla="*/ 75660 h 15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650" h="150709">
                  <a:moveTo>
                    <a:pt x="168839" y="75660"/>
                  </a:moveTo>
                  <a:cubicBezTo>
                    <a:pt x="167763" y="50183"/>
                    <a:pt x="155563" y="29371"/>
                    <a:pt x="141209" y="8918"/>
                  </a:cubicBezTo>
                  <a:cubicBezTo>
                    <a:pt x="134392" y="-771"/>
                    <a:pt x="128650" y="-2565"/>
                    <a:pt x="117885" y="3535"/>
                  </a:cubicBezTo>
                  <a:cubicBezTo>
                    <a:pt x="84514" y="23271"/>
                    <a:pt x="50425" y="41571"/>
                    <a:pt x="16336" y="60589"/>
                  </a:cubicBezTo>
                  <a:cubicBezTo>
                    <a:pt x="-4476" y="72072"/>
                    <a:pt x="-4835" y="74943"/>
                    <a:pt x="12030" y="92525"/>
                  </a:cubicBezTo>
                  <a:cubicBezTo>
                    <a:pt x="18489" y="99343"/>
                    <a:pt x="26383" y="105084"/>
                    <a:pt x="34278" y="110467"/>
                  </a:cubicBezTo>
                  <a:cubicBezTo>
                    <a:pt x="45043" y="118002"/>
                    <a:pt x="56166" y="124820"/>
                    <a:pt x="65496" y="134150"/>
                  </a:cubicBezTo>
                  <a:cubicBezTo>
                    <a:pt x="89897" y="158192"/>
                    <a:pt x="89897" y="158192"/>
                    <a:pt x="121474" y="141685"/>
                  </a:cubicBezTo>
                  <a:cubicBezTo>
                    <a:pt x="133315" y="135585"/>
                    <a:pt x="143721" y="127691"/>
                    <a:pt x="152692" y="118002"/>
                  </a:cubicBezTo>
                  <a:cubicBezTo>
                    <a:pt x="163457" y="105802"/>
                    <a:pt x="169557" y="91808"/>
                    <a:pt x="168839" y="75660"/>
                  </a:cubicBezTo>
                  <a:close/>
                </a:path>
              </a:pathLst>
            </a:custGeom>
            <a:grpFill/>
            <a:ln w="3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aphic 161">
            <a:extLst>
              <a:ext uri="{FF2B5EF4-FFF2-40B4-BE49-F238E27FC236}">
                <a16:creationId xmlns:a16="http://schemas.microsoft.com/office/drawing/2014/main" id="{32309B28-5C86-42AA-8A90-020070401504}"/>
              </a:ext>
            </a:extLst>
          </p:cNvPr>
          <p:cNvGrpSpPr/>
          <p:nvPr/>
        </p:nvGrpSpPr>
        <p:grpSpPr>
          <a:xfrm rot="20415798">
            <a:off x="5961925" y="2158683"/>
            <a:ext cx="239553" cy="451213"/>
            <a:chOff x="5516731" y="2706042"/>
            <a:chExt cx="952136" cy="179340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C75CD0C-A558-4075-A9F0-ECB6FF56E9DB}"/>
                </a:ext>
              </a:extLst>
            </p:cNvPr>
            <p:cNvSpPr/>
            <p:nvPr/>
          </p:nvSpPr>
          <p:spPr>
            <a:xfrm>
              <a:off x="5516712" y="2706060"/>
              <a:ext cx="949962" cy="1562981"/>
            </a:xfrm>
            <a:custGeom>
              <a:avLst/>
              <a:gdLst>
                <a:gd name="connsiteX0" fmla="*/ 919330 w 949962"/>
                <a:gd name="connsiteY0" fmla="*/ 653217 h 1562981"/>
                <a:gd name="connsiteX1" fmla="*/ 775857 w 949962"/>
                <a:gd name="connsiteY1" fmla="*/ 398879 h 1562981"/>
                <a:gd name="connsiteX2" fmla="*/ 661514 w 949962"/>
                <a:gd name="connsiteY2" fmla="*/ 271493 h 1562981"/>
                <a:gd name="connsiteX3" fmla="*/ 539997 w 949962"/>
                <a:gd name="connsiteY3" fmla="*/ 186279 h 1562981"/>
                <a:gd name="connsiteX4" fmla="*/ 436740 w 949962"/>
                <a:gd name="connsiteY4" fmla="*/ 126064 h 1562981"/>
                <a:gd name="connsiteX5" fmla="*/ 278051 w 949962"/>
                <a:gd name="connsiteY5" fmla="*/ 33241 h 1562981"/>
                <a:gd name="connsiteX6" fmla="*/ 160664 w 949962"/>
                <a:gd name="connsiteY6" fmla="*/ 199 h 1562981"/>
                <a:gd name="connsiteX7" fmla="*/ 129144 w 949962"/>
                <a:gd name="connsiteY7" fmla="*/ 17372 h 1562981"/>
                <a:gd name="connsiteX8" fmla="*/ 81320 w 949962"/>
                <a:gd name="connsiteY8" fmla="*/ 169323 h 1562981"/>
                <a:gd name="connsiteX9" fmla="*/ 49364 w 949962"/>
                <a:gd name="connsiteY9" fmla="*/ 363011 h 1562981"/>
                <a:gd name="connsiteX10" fmla="*/ 19 w 949962"/>
                <a:gd name="connsiteY10" fmla="*/ 608001 h 1562981"/>
                <a:gd name="connsiteX11" fmla="*/ 20453 w 949962"/>
                <a:gd name="connsiteY11" fmla="*/ 829297 h 1562981"/>
                <a:gd name="connsiteX12" fmla="*/ 85667 w 949962"/>
                <a:gd name="connsiteY12" fmla="*/ 1010594 h 1562981"/>
                <a:gd name="connsiteX13" fmla="*/ 281964 w 949962"/>
                <a:gd name="connsiteY13" fmla="*/ 1213629 h 1562981"/>
                <a:gd name="connsiteX14" fmla="*/ 375656 w 949962"/>
                <a:gd name="connsiteY14" fmla="*/ 1257758 h 1562981"/>
                <a:gd name="connsiteX15" fmla="*/ 478478 w 949962"/>
                <a:gd name="connsiteY15" fmla="*/ 1326886 h 1562981"/>
                <a:gd name="connsiteX16" fmla="*/ 674992 w 949962"/>
                <a:gd name="connsiteY16" fmla="*/ 1559485 h 1562981"/>
                <a:gd name="connsiteX17" fmla="*/ 680426 w 949962"/>
                <a:gd name="connsiteY17" fmla="*/ 1563615 h 1562981"/>
                <a:gd name="connsiteX18" fmla="*/ 684339 w 949962"/>
                <a:gd name="connsiteY18" fmla="*/ 1558398 h 1562981"/>
                <a:gd name="connsiteX19" fmla="*/ 691078 w 949962"/>
                <a:gd name="connsiteY19" fmla="*/ 1508617 h 1562981"/>
                <a:gd name="connsiteX20" fmla="*/ 713034 w 949962"/>
                <a:gd name="connsiteY20" fmla="*/ 1412099 h 1562981"/>
                <a:gd name="connsiteX21" fmla="*/ 801074 w 949962"/>
                <a:gd name="connsiteY21" fmla="*/ 1248193 h 1562981"/>
                <a:gd name="connsiteX22" fmla="*/ 835203 w 949962"/>
                <a:gd name="connsiteY22" fmla="*/ 1202977 h 1562981"/>
                <a:gd name="connsiteX23" fmla="*/ 930634 w 949962"/>
                <a:gd name="connsiteY23" fmla="*/ 993855 h 1562981"/>
                <a:gd name="connsiteX24" fmla="*/ 948242 w 949962"/>
                <a:gd name="connsiteY24" fmla="*/ 910598 h 1562981"/>
                <a:gd name="connsiteX25" fmla="*/ 951285 w 949962"/>
                <a:gd name="connsiteY25" fmla="*/ 793646 h 1562981"/>
                <a:gd name="connsiteX26" fmla="*/ 919330 w 949962"/>
                <a:gd name="connsiteY26" fmla="*/ 653217 h 1562981"/>
                <a:gd name="connsiteX27" fmla="*/ 220879 w 949962"/>
                <a:gd name="connsiteY27" fmla="*/ 161932 h 1562981"/>
                <a:gd name="connsiteX28" fmla="*/ 216314 w 949962"/>
                <a:gd name="connsiteY28" fmla="*/ 152150 h 1562981"/>
                <a:gd name="connsiteX29" fmla="*/ 221097 w 949962"/>
                <a:gd name="connsiteY29" fmla="*/ 161714 h 1562981"/>
                <a:gd name="connsiteX30" fmla="*/ 220879 w 949962"/>
                <a:gd name="connsiteY30" fmla="*/ 161932 h 15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49962" h="1562981">
                  <a:moveTo>
                    <a:pt x="919330" y="653217"/>
                  </a:moveTo>
                  <a:cubicBezTo>
                    <a:pt x="901287" y="613218"/>
                    <a:pt x="807595" y="442138"/>
                    <a:pt x="775857" y="398879"/>
                  </a:cubicBezTo>
                  <a:cubicBezTo>
                    <a:pt x="741946" y="352794"/>
                    <a:pt x="703686" y="310404"/>
                    <a:pt x="661514" y="271493"/>
                  </a:cubicBezTo>
                  <a:cubicBezTo>
                    <a:pt x="624776" y="237581"/>
                    <a:pt x="585430" y="207582"/>
                    <a:pt x="539997" y="186279"/>
                  </a:cubicBezTo>
                  <a:cubicBezTo>
                    <a:pt x="503694" y="169540"/>
                    <a:pt x="470000" y="148454"/>
                    <a:pt x="436740" y="126064"/>
                  </a:cubicBezTo>
                  <a:cubicBezTo>
                    <a:pt x="385873" y="91500"/>
                    <a:pt x="334788" y="57805"/>
                    <a:pt x="278051" y="33241"/>
                  </a:cubicBezTo>
                  <a:cubicBezTo>
                    <a:pt x="240661" y="16937"/>
                    <a:pt x="202184" y="2590"/>
                    <a:pt x="160664" y="199"/>
                  </a:cubicBezTo>
                  <a:cubicBezTo>
                    <a:pt x="142839" y="-888"/>
                    <a:pt x="136535" y="2155"/>
                    <a:pt x="129144" y="17372"/>
                  </a:cubicBezTo>
                  <a:cubicBezTo>
                    <a:pt x="125883" y="23894"/>
                    <a:pt x="91102" y="124325"/>
                    <a:pt x="81320" y="169323"/>
                  </a:cubicBezTo>
                  <a:cubicBezTo>
                    <a:pt x="68929" y="224973"/>
                    <a:pt x="52843" y="354968"/>
                    <a:pt x="49364" y="363011"/>
                  </a:cubicBezTo>
                  <a:cubicBezTo>
                    <a:pt x="15888" y="441268"/>
                    <a:pt x="-634" y="523004"/>
                    <a:pt x="19" y="608001"/>
                  </a:cubicBezTo>
                  <a:cubicBezTo>
                    <a:pt x="236" y="633870"/>
                    <a:pt x="12844" y="797776"/>
                    <a:pt x="20453" y="829297"/>
                  </a:cubicBezTo>
                  <a:cubicBezTo>
                    <a:pt x="35452" y="892120"/>
                    <a:pt x="55016" y="953205"/>
                    <a:pt x="85667" y="1010594"/>
                  </a:cubicBezTo>
                  <a:cubicBezTo>
                    <a:pt x="108493" y="1053201"/>
                    <a:pt x="240879" y="1189717"/>
                    <a:pt x="281964" y="1213629"/>
                  </a:cubicBezTo>
                  <a:cubicBezTo>
                    <a:pt x="311963" y="1231020"/>
                    <a:pt x="343918" y="1244063"/>
                    <a:pt x="375656" y="1257758"/>
                  </a:cubicBezTo>
                  <a:cubicBezTo>
                    <a:pt x="414133" y="1274496"/>
                    <a:pt x="448696" y="1297104"/>
                    <a:pt x="478478" y="1326886"/>
                  </a:cubicBezTo>
                  <a:cubicBezTo>
                    <a:pt x="558909" y="1399491"/>
                    <a:pt x="663470" y="1531660"/>
                    <a:pt x="674992" y="1559485"/>
                  </a:cubicBezTo>
                  <a:cubicBezTo>
                    <a:pt x="676079" y="1562093"/>
                    <a:pt x="677166" y="1564050"/>
                    <a:pt x="680426" y="1563615"/>
                  </a:cubicBezTo>
                  <a:cubicBezTo>
                    <a:pt x="683687" y="1563398"/>
                    <a:pt x="684122" y="1560789"/>
                    <a:pt x="684339" y="1558398"/>
                  </a:cubicBezTo>
                  <a:cubicBezTo>
                    <a:pt x="685426" y="1541660"/>
                    <a:pt x="688469" y="1525138"/>
                    <a:pt x="691078" y="1508617"/>
                  </a:cubicBezTo>
                  <a:cubicBezTo>
                    <a:pt x="695860" y="1475793"/>
                    <a:pt x="705425" y="1444272"/>
                    <a:pt x="713034" y="1412099"/>
                  </a:cubicBezTo>
                  <a:cubicBezTo>
                    <a:pt x="718468" y="1388840"/>
                    <a:pt x="775640" y="1282539"/>
                    <a:pt x="801074" y="1248193"/>
                  </a:cubicBezTo>
                  <a:cubicBezTo>
                    <a:pt x="812378" y="1232976"/>
                    <a:pt x="824768" y="1218629"/>
                    <a:pt x="835203" y="1202977"/>
                  </a:cubicBezTo>
                  <a:cubicBezTo>
                    <a:pt x="878679" y="1138415"/>
                    <a:pt x="909330" y="1068200"/>
                    <a:pt x="930634" y="993855"/>
                  </a:cubicBezTo>
                  <a:cubicBezTo>
                    <a:pt x="938460" y="966465"/>
                    <a:pt x="945416" y="938857"/>
                    <a:pt x="948242" y="910598"/>
                  </a:cubicBezTo>
                  <a:cubicBezTo>
                    <a:pt x="949763" y="896468"/>
                    <a:pt x="951285" y="818427"/>
                    <a:pt x="951285" y="793646"/>
                  </a:cubicBezTo>
                  <a:cubicBezTo>
                    <a:pt x="949546" y="784298"/>
                    <a:pt x="924112" y="663868"/>
                    <a:pt x="919330" y="653217"/>
                  </a:cubicBezTo>
                  <a:close/>
                  <a:moveTo>
                    <a:pt x="220879" y="161932"/>
                  </a:moveTo>
                  <a:cubicBezTo>
                    <a:pt x="219358" y="158671"/>
                    <a:pt x="217836" y="155410"/>
                    <a:pt x="216314" y="152150"/>
                  </a:cubicBezTo>
                  <a:cubicBezTo>
                    <a:pt x="217836" y="155410"/>
                    <a:pt x="219358" y="158454"/>
                    <a:pt x="221097" y="161714"/>
                  </a:cubicBezTo>
                  <a:cubicBezTo>
                    <a:pt x="220879" y="161932"/>
                    <a:pt x="220879" y="161932"/>
                    <a:pt x="220879" y="161932"/>
                  </a:cubicBezTo>
                  <a:close/>
                </a:path>
              </a:pathLst>
            </a:custGeom>
            <a:solidFill>
              <a:schemeClr val="bg1"/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E620D4A-61F1-4243-B09B-B3F0C5926EF6}"/>
                </a:ext>
              </a:extLst>
            </p:cNvPr>
            <p:cNvSpPr/>
            <p:nvPr/>
          </p:nvSpPr>
          <p:spPr>
            <a:xfrm>
              <a:off x="5610858" y="2760388"/>
              <a:ext cx="676060" cy="1739061"/>
            </a:xfrm>
            <a:custGeom>
              <a:avLst/>
              <a:gdLst>
                <a:gd name="connsiteX0" fmla="*/ 633018 w 676060"/>
                <a:gd name="connsiteY0" fmla="*/ 1317991 h 1739061"/>
                <a:gd name="connsiteX1" fmla="*/ 631279 w 676060"/>
                <a:gd name="connsiteY1" fmla="*/ 1325382 h 1739061"/>
                <a:gd name="connsiteX2" fmla="*/ 594107 w 676060"/>
                <a:gd name="connsiteY2" fmla="*/ 1492767 h 1739061"/>
                <a:gd name="connsiteX3" fmla="*/ 587151 w 676060"/>
                <a:gd name="connsiteY3" fmla="*/ 1621023 h 1739061"/>
                <a:gd name="connsiteX4" fmla="*/ 589977 w 676060"/>
                <a:gd name="connsiteY4" fmla="*/ 1697759 h 1739061"/>
                <a:gd name="connsiteX5" fmla="*/ 579542 w 676060"/>
                <a:gd name="connsiteY5" fmla="*/ 1708845 h 1739061"/>
                <a:gd name="connsiteX6" fmla="*/ 488894 w 676060"/>
                <a:gd name="connsiteY6" fmla="*/ 1739279 h 1739061"/>
                <a:gd name="connsiteX7" fmla="*/ 487589 w 676060"/>
                <a:gd name="connsiteY7" fmla="*/ 1739279 h 1739061"/>
                <a:gd name="connsiteX8" fmla="*/ 484329 w 676060"/>
                <a:gd name="connsiteY8" fmla="*/ 1664499 h 1739061"/>
                <a:gd name="connsiteX9" fmla="*/ 479111 w 676060"/>
                <a:gd name="connsiteY9" fmla="*/ 1564720 h 1739061"/>
                <a:gd name="connsiteX10" fmla="*/ 467155 w 676060"/>
                <a:gd name="connsiteY10" fmla="*/ 1425596 h 1739061"/>
                <a:gd name="connsiteX11" fmla="*/ 389984 w 676060"/>
                <a:gd name="connsiteY11" fmla="*/ 1273645 h 1739061"/>
                <a:gd name="connsiteX12" fmla="*/ 386724 w 676060"/>
                <a:gd name="connsiteY12" fmla="*/ 1269080 h 1739061"/>
                <a:gd name="connsiteX13" fmla="*/ 397593 w 676060"/>
                <a:gd name="connsiteY13" fmla="*/ 1275167 h 1739061"/>
                <a:gd name="connsiteX14" fmla="*/ 458895 w 676060"/>
                <a:gd name="connsiteY14" fmla="*/ 1334512 h 1739061"/>
                <a:gd name="connsiteX15" fmla="*/ 456069 w 676060"/>
                <a:gd name="connsiteY15" fmla="*/ 1324947 h 1739061"/>
                <a:gd name="connsiteX16" fmla="*/ 354116 w 676060"/>
                <a:gd name="connsiteY16" fmla="*/ 1119303 h 1739061"/>
                <a:gd name="connsiteX17" fmla="*/ 221513 w 676060"/>
                <a:gd name="connsiteY17" fmla="*/ 945832 h 1739061"/>
                <a:gd name="connsiteX18" fmla="*/ 80649 w 676060"/>
                <a:gd name="connsiteY18" fmla="*/ 762796 h 1739061"/>
                <a:gd name="connsiteX19" fmla="*/ 217 w 676060"/>
                <a:gd name="connsiteY19" fmla="*/ 621932 h 1739061"/>
                <a:gd name="connsiteX20" fmla="*/ 435 w 676060"/>
                <a:gd name="connsiteY20" fmla="*/ 620410 h 1739061"/>
                <a:gd name="connsiteX21" fmla="*/ 1522 w 676060"/>
                <a:gd name="connsiteY21" fmla="*/ 620845 h 1739061"/>
                <a:gd name="connsiteX22" fmla="*/ 120430 w 676060"/>
                <a:gd name="connsiteY22" fmla="*/ 806925 h 1739061"/>
                <a:gd name="connsiteX23" fmla="*/ 298901 w 676060"/>
                <a:gd name="connsiteY23" fmla="*/ 1030611 h 1739061"/>
                <a:gd name="connsiteX24" fmla="*/ 429331 w 676060"/>
                <a:gd name="connsiteY24" fmla="*/ 1218430 h 1739061"/>
                <a:gd name="connsiteX25" fmla="*/ 456721 w 676060"/>
                <a:gd name="connsiteY25" fmla="*/ 1273428 h 1739061"/>
                <a:gd name="connsiteX26" fmla="*/ 454547 w 676060"/>
                <a:gd name="connsiteY26" fmla="*/ 1251907 h 1739061"/>
                <a:gd name="connsiteX27" fmla="*/ 372377 w 676060"/>
                <a:gd name="connsiteY27" fmla="*/ 1000830 h 1739061"/>
                <a:gd name="connsiteX28" fmla="*/ 258468 w 676060"/>
                <a:gd name="connsiteY28" fmla="*/ 788664 h 1739061"/>
                <a:gd name="connsiteX29" fmla="*/ 129343 w 676060"/>
                <a:gd name="connsiteY29" fmla="*/ 526283 h 1739061"/>
                <a:gd name="connsiteX30" fmla="*/ 50868 w 676060"/>
                <a:gd name="connsiteY30" fmla="*/ 216948 h 1739061"/>
                <a:gd name="connsiteX31" fmla="*/ 50868 w 676060"/>
                <a:gd name="connsiteY31" fmla="*/ 204557 h 1739061"/>
                <a:gd name="connsiteX32" fmla="*/ 58259 w 676060"/>
                <a:gd name="connsiteY32" fmla="*/ 239990 h 1739061"/>
                <a:gd name="connsiteX33" fmla="*/ 116734 w 676060"/>
                <a:gd name="connsiteY33" fmla="*/ 471286 h 1739061"/>
                <a:gd name="connsiteX34" fmla="*/ 192166 w 676060"/>
                <a:gd name="connsiteY34" fmla="*/ 641931 h 1739061"/>
                <a:gd name="connsiteX35" fmla="*/ 353247 w 676060"/>
                <a:gd name="connsiteY35" fmla="*/ 948006 h 1739061"/>
                <a:gd name="connsiteX36" fmla="*/ 463677 w 676060"/>
                <a:gd name="connsiteY36" fmla="*/ 1195170 h 1739061"/>
                <a:gd name="connsiteX37" fmla="*/ 466938 w 676060"/>
                <a:gd name="connsiteY37" fmla="*/ 1199735 h 1739061"/>
                <a:gd name="connsiteX38" fmla="*/ 459982 w 676060"/>
                <a:gd name="connsiteY38" fmla="*/ 1152128 h 1739061"/>
                <a:gd name="connsiteX39" fmla="*/ 407375 w 676060"/>
                <a:gd name="connsiteY39" fmla="*/ 839532 h 1739061"/>
                <a:gd name="connsiteX40" fmla="*/ 285858 w 676060"/>
                <a:gd name="connsiteY40" fmla="*/ 463242 h 1739061"/>
                <a:gd name="connsiteX41" fmla="*/ 138473 w 676060"/>
                <a:gd name="connsiteY41" fmla="*/ 142820 h 1739061"/>
                <a:gd name="connsiteX42" fmla="*/ 79997 w 676060"/>
                <a:gd name="connsiteY42" fmla="*/ 8695 h 1739061"/>
                <a:gd name="connsiteX43" fmla="*/ 77606 w 676060"/>
                <a:gd name="connsiteY43" fmla="*/ 0 h 1739061"/>
                <a:gd name="connsiteX44" fmla="*/ 79779 w 676060"/>
                <a:gd name="connsiteY44" fmla="*/ 3696 h 1739061"/>
                <a:gd name="connsiteX45" fmla="*/ 207383 w 676060"/>
                <a:gd name="connsiteY45" fmla="*/ 261511 h 1739061"/>
                <a:gd name="connsiteX46" fmla="*/ 368464 w 676060"/>
                <a:gd name="connsiteY46" fmla="*/ 660409 h 1739061"/>
                <a:gd name="connsiteX47" fmla="*/ 426505 w 676060"/>
                <a:gd name="connsiteY47" fmla="*/ 891052 h 1739061"/>
                <a:gd name="connsiteX48" fmla="*/ 502154 w 676060"/>
                <a:gd name="connsiteY48" fmla="*/ 1280601 h 1739061"/>
                <a:gd name="connsiteX49" fmla="*/ 504545 w 676060"/>
                <a:gd name="connsiteY49" fmla="*/ 1286471 h 1739061"/>
                <a:gd name="connsiteX50" fmla="*/ 500197 w 676060"/>
                <a:gd name="connsiteY50" fmla="*/ 1235603 h 1739061"/>
                <a:gd name="connsiteX51" fmla="*/ 491720 w 676060"/>
                <a:gd name="connsiteY51" fmla="*/ 1050393 h 1739061"/>
                <a:gd name="connsiteX52" fmla="*/ 496719 w 676060"/>
                <a:gd name="connsiteY52" fmla="*/ 869096 h 1739061"/>
                <a:gd name="connsiteX53" fmla="*/ 470416 w 676060"/>
                <a:gd name="connsiteY53" fmla="*/ 569108 h 1739061"/>
                <a:gd name="connsiteX54" fmla="*/ 391289 w 676060"/>
                <a:gd name="connsiteY54" fmla="*/ 316727 h 1739061"/>
                <a:gd name="connsiteX55" fmla="*/ 306944 w 676060"/>
                <a:gd name="connsiteY55" fmla="*/ 173037 h 1739061"/>
                <a:gd name="connsiteX56" fmla="*/ 291728 w 676060"/>
                <a:gd name="connsiteY56" fmla="*/ 149125 h 1739061"/>
                <a:gd name="connsiteX57" fmla="*/ 293467 w 676060"/>
                <a:gd name="connsiteY57" fmla="*/ 149125 h 1739061"/>
                <a:gd name="connsiteX58" fmla="*/ 383028 w 676060"/>
                <a:gd name="connsiteY58" fmla="*/ 278467 h 1739061"/>
                <a:gd name="connsiteX59" fmla="*/ 444765 w 676060"/>
                <a:gd name="connsiteY59" fmla="*/ 429766 h 1739061"/>
                <a:gd name="connsiteX60" fmla="*/ 496937 w 676060"/>
                <a:gd name="connsiteY60" fmla="*/ 719971 h 1739061"/>
                <a:gd name="connsiteX61" fmla="*/ 503458 w 676060"/>
                <a:gd name="connsiteY61" fmla="*/ 943006 h 1739061"/>
                <a:gd name="connsiteX62" fmla="*/ 499328 w 676060"/>
                <a:gd name="connsiteY62" fmla="*/ 1043654 h 1739061"/>
                <a:gd name="connsiteX63" fmla="*/ 508675 w 676060"/>
                <a:gd name="connsiteY63" fmla="*/ 1226473 h 1739061"/>
                <a:gd name="connsiteX64" fmla="*/ 534544 w 676060"/>
                <a:gd name="connsiteY64" fmla="*/ 1351685 h 1739061"/>
                <a:gd name="connsiteX65" fmla="*/ 538457 w 676060"/>
                <a:gd name="connsiteY65" fmla="*/ 1363859 h 1739061"/>
                <a:gd name="connsiteX66" fmla="*/ 539979 w 676060"/>
                <a:gd name="connsiteY66" fmla="*/ 1360816 h 1739061"/>
                <a:gd name="connsiteX67" fmla="*/ 557152 w 676060"/>
                <a:gd name="connsiteY67" fmla="*/ 1196040 h 1739061"/>
                <a:gd name="connsiteX68" fmla="*/ 605193 w 676060"/>
                <a:gd name="connsiteY68" fmla="*/ 1035611 h 1739061"/>
                <a:gd name="connsiteX69" fmla="*/ 649105 w 676060"/>
                <a:gd name="connsiteY69" fmla="*/ 919094 h 1739061"/>
                <a:gd name="connsiteX70" fmla="*/ 669104 w 676060"/>
                <a:gd name="connsiteY70" fmla="*/ 735406 h 1739061"/>
                <a:gd name="connsiteX71" fmla="*/ 620627 w 676060"/>
                <a:gd name="connsiteY71" fmla="*/ 463677 h 1739061"/>
                <a:gd name="connsiteX72" fmla="*/ 618236 w 676060"/>
                <a:gd name="connsiteY72" fmla="*/ 455634 h 1739061"/>
                <a:gd name="connsiteX73" fmla="*/ 619758 w 676060"/>
                <a:gd name="connsiteY73" fmla="*/ 454112 h 1739061"/>
                <a:gd name="connsiteX74" fmla="*/ 677147 w 676060"/>
                <a:gd name="connsiteY74" fmla="*/ 759318 h 1739061"/>
                <a:gd name="connsiteX75" fmla="*/ 646279 w 676060"/>
                <a:gd name="connsiteY75" fmla="*/ 956266 h 1739061"/>
                <a:gd name="connsiteX76" fmla="*/ 605193 w 676060"/>
                <a:gd name="connsiteY76" fmla="*/ 1054306 h 1739061"/>
                <a:gd name="connsiteX77" fmla="*/ 569325 w 676060"/>
                <a:gd name="connsiteY77" fmla="*/ 1165823 h 1739061"/>
                <a:gd name="connsiteX78" fmla="*/ 551065 w 676060"/>
                <a:gd name="connsiteY78" fmla="*/ 1354946 h 1739061"/>
                <a:gd name="connsiteX79" fmla="*/ 583238 w 676060"/>
                <a:gd name="connsiteY79" fmla="*/ 1500375 h 1739061"/>
                <a:gd name="connsiteX80" fmla="*/ 586716 w 676060"/>
                <a:gd name="connsiteY80" fmla="*/ 1504288 h 1739061"/>
                <a:gd name="connsiteX81" fmla="*/ 590411 w 676060"/>
                <a:gd name="connsiteY81" fmla="*/ 1477550 h 1739061"/>
                <a:gd name="connsiteX82" fmla="*/ 624323 w 676060"/>
                <a:gd name="connsiteY82" fmla="*/ 1337121 h 1739061"/>
                <a:gd name="connsiteX83" fmla="*/ 633018 w 676060"/>
                <a:gd name="connsiteY83" fmla="*/ 1317991 h 173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76060" h="1739061">
                  <a:moveTo>
                    <a:pt x="633018" y="1317991"/>
                  </a:moveTo>
                  <a:cubicBezTo>
                    <a:pt x="632366" y="1320382"/>
                    <a:pt x="632149" y="1322991"/>
                    <a:pt x="631279" y="1325382"/>
                  </a:cubicBezTo>
                  <a:cubicBezTo>
                    <a:pt x="611280" y="1379510"/>
                    <a:pt x="601280" y="1435813"/>
                    <a:pt x="594107" y="1492767"/>
                  </a:cubicBezTo>
                  <a:cubicBezTo>
                    <a:pt x="588890" y="1535374"/>
                    <a:pt x="585412" y="1577981"/>
                    <a:pt x="587151" y="1621023"/>
                  </a:cubicBezTo>
                  <a:cubicBezTo>
                    <a:pt x="588237" y="1646674"/>
                    <a:pt x="589977" y="1672108"/>
                    <a:pt x="589977" y="1697759"/>
                  </a:cubicBezTo>
                  <a:cubicBezTo>
                    <a:pt x="589977" y="1707976"/>
                    <a:pt x="589542" y="1708410"/>
                    <a:pt x="579542" y="1708845"/>
                  </a:cubicBezTo>
                  <a:cubicBezTo>
                    <a:pt x="546500" y="1710367"/>
                    <a:pt x="517153" y="1723410"/>
                    <a:pt x="488894" y="1739279"/>
                  </a:cubicBezTo>
                  <a:cubicBezTo>
                    <a:pt x="488459" y="1739279"/>
                    <a:pt x="488024" y="1739279"/>
                    <a:pt x="487589" y="1739279"/>
                  </a:cubicBezTo>
                  <a:cubicBezTo>
                    <a:pt x="486502" y="1714280"/>
                    <a:pt x="485415" y="1689498"/>
                    <a:pt x="484329" y="1664499"/>
                  </a:cubicBezTo>
                  <a:cubicBezTo>
                    <a:pt x="482589" y="1631240"/>
                    <a:pt x="481068" y="1597980"/>
                    <a:pt x="479111" y="1564720"/>
                  </a:cubicBezTo>
                  <a:cubicBezTo>
                    <a:pt x="476285" y="1518201"/>
                    <a:pt x="476938" y="1471463"/>
                    <a:pt x="467155" y="1425596"/>
                  </a:cubicBezTo>
                  <a:cubicBezTo>
                    <a:pt x="454765" y="1368207"/>
                    <a:pt x="431070" y="1316469"/>
                    <a:pt x="389984" y="1273645"/>
                  </a:cubicBezTo>
                  <a:cubicBezTo>
                    <a:pt x="388680" y="1272341"/>
                    <a:pt x="387811" y="1270602"/>
                    <a:pt x="386724" y="1269080"/>
                  </a:cubicBezTo>
                  <a:cubicBezTo>
                    <a:pt x="391071" y="1269950"/>
                    <a:pt x="394115" y="1272776"/>
                    <a:pt x="397593" y="1275167"/>
                  </a:cubicBezTo>
                  <a:cubicBezTo>
                    <a:pt x="421288" y="1291253"/>
                    <a:pt x="441939" y="1310600"/>
                    <a:pt x="458895" y="1334512"/>
                  </a:cubicBezTo>
                  <a:cubicBezTo>
                    <a:pt x="458025" y="1331252"/>
                    <a:pt x="456938" y="1328208"/>
                    <a:pt x="456069" y="1324947"/>
                  </a:cubicBezTo>
                  <a:cubicBezTo>
                    <a:pt x="432809" y="1251037"/>
                    <a:pt x="397158" y="1183431"/>
                    <a:pt x="354116" y="1119303"/>
                  </a:cubicBezTo>
                  <a:cubicBezTo>
                    <a:pt x="313466" y="1058654"/>
                    <a:pt x="267598" y="1002352"/>
                    <a:pt x="221513" y="945832"/>
                  </a:cubicBezTo>
                  <a:cubicBezTo>
                    <a:pt x="172819" y="886269"/>
                    <a:pt x="123908" y="826706"/>
                    <a:pt x="80649" y="762796"/>
                  </a:cubicBezTo>
                  <a:cubicBezTo>
                    <a:pt x="50215" y="717798"/>
                    <a:pt x="22825" y="671278"/>
                    <a:pt x="217" y="621932"/>
                  </a:cubicBezTo>
                  <a:cubicBezTo>
                    <a:pt x="0" y="621280"/>
                    <a:pt x="-217" y="620845"/>
                    <a:pt x="435" y="620410"/>
                  </a:cubicBezTo>
                  <a:cubicBezTo>
                    <a:pt x="652" y="620193"/>
                    <a:pt x="1087" y="620410"/>
                    <a:pt x="1522" y="620845"/>
                  </a:cubicBezTo>
                  <a:cubicBezTo>
                    <a:pt x="34346" y="687147"/>
                    <a:pt x="76084" y="748014"/>
                    <a:pt x="120430" y="806925"/>
                  </a:cubicBezTo>
                  <a:cubicBezTo>
                    <a:pt x="177819" y="883226"/>
                    <a:pt x="239773" y="955832"/>
                    <a:pt x="298901" y="1030611"/>
                  </a:cubicBezTo>
                  <a:cubicBezTo>
                    <a:pt x="346291" y="1090609"/>
                    <a:pt x="391941" y="1151476"/>
                    <a:pt x="429331" y="1218430"/>
                  </a:cubicBezTo>
                  <a:cubicBezTo>
                    <a:pt x="438896" y="1235821"/>
                    <a:pt x="447808" y="1253428"/>
                    <a:pt x="456721" y="1273428"/>
                  </a:cubicBezTo>
                  <a:cubicBezTo>
                    <a:pt x="457156" y="1264732"/>
                    <a:pt x="455634" y="1258211"/>
                    <a:pt x="454547" y="1251907"/>
                  </a:cubicBezTo>
                  <a:cubicBezTo>
                    <a:pt x="441069" y="1163649"/>
                    <a:pt x="410636" y="1080827"/>
                    <a:pt x="372377" y="1000830"/>
                  </a:cubicBezTo>
                  <a:cubicBezTo>
                    <a:pt x="337595" y="928441"/>
                    <a:pt x="297597" y="858879"/>
                    <a:pt x="258468" y="788664"/>
                  </a:cubicBezTo>
                  <a:cubicBezTo>
                    <a:pt x="210861" y="703450"/>
                    <a:pt x="165863" y="617149"/>
                    <a:pt x="129343" y="526283"/>
                  </a:cubicBezTo>
                  <a:cubicBezTo>
                    <a:pt x="89562" y="426940"/>
                    <a:pt x="62606" y="323900"/>
                    <a:pt x="50868" y="216948"/>
                  </a:cubicBezTo>
                  <a:cubicBezTo>
                    <a:pt x="50433" y="212818"/>
                    <a:pt x="49998" y="208687"/>
                    <a:pt x="50868" y="204557"/>
                  </a:cubicBezTo>
                  <a:cubicBezTo>
                    <a:pt x="53259" y="216296"/>
                    <a:pt x="55433" y="228252"/>
                    <a:pt x="58259" y="239990"/>
                  </a:cubicBezTo>
                  <a:cubicBezTo>
                    <a:pt x="75867" y="317596"/>
                    <a:pt x="92605" y="395419"/>
                    <a:pt x="116734" y="471286"/>
                  </a:cubicBezTo>
                  <a:cubicBezTo>
                    <a:pt x="135647" y="531066"/>
                    <a:pt x="163472" y="586716"/>
                    <a:pt x="192166" y="641931"/>
                  </a:cubicBezTo>
                  <a:cubicBezTo>
                    <a:pt x="245208" y="744318"/>
                    <a:pt x="301292" y="844966"/>
                    <a:pt x="353247" y="948006"/>
                  </a:cubicBezTo>
                  <a:cubicBezTo>
                    <a:pt x="393897" y="1028655"/>
                    <a:pt x="431939" y="1110608"/>
                    <a:pt x="463677" y="1195170"/>
                  </a:cubicBezTo>
                  <a:cubicBezTo>
                    <a:pt x="464112" y="1196692"/>
                    <a:pt x="464329" y="1198213"/>
                    <a:pt x="466938" y="1199735"/>
                  </a:cubicBezTo>
                  <a:cubicBezTo>
                    <a:pt x="464547" y="1183214"/>
                    <a:pt x="462156" y="1167562"/>
                    <a:pt x="459982" y="1152128"/>
                  </a:cubicBezTo>
                  <a:cubicBezTo>
                    <a:pt x="444765" y="1047567"/>
                    <a:pt x="428461" y="943223"/>
                    <a:pt x="407375" y="839532"/>
                  </a:cubicBezTo>
                  <a:cubicBezTo>
                    <a:pt x="381072" y="709537"/>
                    <a:pt x="339334" y="584542"/>
                    <a:pt x="285858" y="463242"/>
                  </a:cubicBezTo>
                  <a:cubicBezTo>
                    <a:pt x="238469" y="355638"/>
                    <a:pt x="186949" y="249773"/>
                    <a:pt x="138473" y="142820"/>
                  </a:cubicBezTo>
                  <a:cubicBezTo>
                    <a:pt x="118256" y="98474"/>
                    <a:pt x="98692" y="53694"/>
                    <a:pt x="79997" y="8695"/>
                  </a:cubicBezTo>
                  <a:cubicBezTo>
                    <a:pt x="78910" y="6304"/>
                    <a:pt x="77171" y="3913"/>
                    <a:pt x="77606" y="0"/>
                  </a:cubicBezTo>
                  <a:cubicBezTo>
                    <a:pt x="78693" y="1739"/>
                    <a:pt x="79345" y="2609"/>
                    <a:pt x="79779" y="3696"/>
                  </a:cubicBezTo>
                  <a:cubicBezTo>
                    <a:pt x="120647" y="90431"/>
                    <a:pt x="166515" y="174776"/>
                    <a:pt x="207383" y="261511"/>
                  </a:cubicBezTo>
                  <a:cubicBezTo>
                    <a:pt x="268468" y="391506"/>
                    <a:pt x="324770" y="523457"/>
                    <a:pt x="368464" y="660409"/>
                  </a:cubicBezTo>
                  <a:cubicBezTo>
                    <a:pt x="392593" y="736058"/>
                    <a:pt x="410201" y="813446"/>
                    <a:pt x="426505" y="891052"/>
                  </a:cubicBezTo>
                  <a:cubicBezTo>
                    <a:pt x="453678" y="1020612"/>
                    <a:pt x="475851" y="1151041"/>
                    <a:pt x="502154" y="1280601"/>
                  </a:cubicBezTo>
                  <a:cubicBezTo>
                    <a:pt x="502589" y="1282558"/>
                    <a:pt x="503023" y="1284514"/>
                    <a:pt x="504545" y="1286471"/>
                  </a:cubicBezTo>
                  <a:cubicBezTo>
                    <a:pt x="503023" y="1269515"/>
                    <a:pt x="501502" y="1252559"/>
                    <a:pt x="500197" y="1235603"/>
                  </a:cubicBezTo>
                  <a:cubicBezTo>
                    <a:pt x="494763" y="1174084"/>
                    <a:pt x="489328" y="1112347"/>
                    <a:pt x="491720" y="1050393"/>
                  </a:cubicBezTo>
                  <a:cubicBezTo>
                    <a:pt x="494111" y="989961"/>
                    <a:pt x="496937" y="929746"/>
                    <a:pt x="496719" y="869096"/>
                  </a:cubicBezTo>
                  <a:cubicBezTo>
                    <a:pt x="496067" y="768448"/>
                    <a:pt x="489546" y="668234"/>
                    <a:pt x="470416" y="569108"/>
                  </a:cubicBezTo>
                  <a:cubicBezTo>
                    <a:pt x="453678" y="481937"/>
                    <a:pt x="429548" y="396941"/>
                    <a:pt x="391289" y="316727"/>
                  </a:cubicBezTo>
                  <a:cubicBezTo>
                    <a:pt x="367377" y="266511"/>
                    <a:pt x="336726" y="219991"/>
                    <a:pt x="306944" y="173037"/>
                  </a:cubicBezTo>
                  <a:cubicBezTo>
                    <a:pt x="301945" y="165211"/>
                    <a:pt x="296945" y="157385"/>
                    <a:pt x="291728" y="149125"/>
                  </a:cubicBezTo>
                  <a:cubicBezTo>
                    <a:pt x="292597" y="149125"/>
                    <a:pt x="293249" y="148907"/>
                    <a:pt x="293467" y="149125"/>
                  </a:cubicBezTo>
                  <a:cubicBezTo>
                    <a:pt x="324335" y="191514"/>
                    <a:pt x="356290" y="233252"/>
                    <a:pt x="383028" y="278467"/>
                  </a:cubicBezTo>
                  <a:cubicBezTo>
                    <a:pt x="411071" y="325857"/>
                    <a:pt x="429113" y="377376"/>
                    <a:pt x="444765" y="429766"/>
                  </a:cubicBezTo>
                  <a:cubicBezTo>
                    <a:pt x="472807" y="524544"/>
                    <a:pt x="488676" y="621497"/>
                    <a:pt x="496937" y="719971"/>
                  </a:cubicBezTo>
                  <a:cubicBezTo>
                    <a:pt x="503241" y="794316"/>
                    <a:pt x="504980" y="868661"/>
                    <a:pt x="503458" y="943006"/>
                  </a:cubicBezTo>
                  <a:cubicBezTo>
                    <a:pt x="502806" y="976483"/>
                    <a:pt x="501067" y="1010177"/>
                    <a:pt x="499328" y="1043654"/>
                  </a:cubicBezTo>
                  <a:cubicBezTo>
                    <a:pt x="496285" y="1104956"/>
                    <a:pt x="500632" y="1165823"/>
                    <a:pt x="508675" y="1226473"/>
                  </a:cubicBezTo>
                  <a:cubicBezTo>
                    <a:pt x="514327" y="1268863"/>
                    <a:pt x="521936" y="1310818"/>
                    <a:pt x="534544" y="1351685"/>
                  </a:cubicBezTo>
                  <a:cubicBezTo>
                    <a:pt x="535631" y="1355381"/>
                    <a:pt x="536935" y="1359077"/>
                    <a:pt x="538457" y="1363859"/>
                  </a:cubicBezTo>
                  <a:cubicBezTo>
                    <a:pt x="539326" y="1361902"/>
                    <a:pt x="539979" y="1361468"/>
                    <a:pt x="539979" y="1360816"/>
                  </a:cubicBezTo>
                  <a:cubicBezTo>
                    <a:pt x="539109" y="1305166"/>
                    <a:pt x="549761" y="1250820"/>
                    <a:pt x="557152" y="1196040"/>
                  </a:cubicBezTo>
                  <a:cubicBezTo>
                    <a:pt x="564760" y="1139955"/>
                    <a:pt x="583238" y="1087348"/>
                    <a:pt x="605193" y="1035611"/>
                  </a:cubicBezTo>
                  <a:cubicBezTo>
                    <a:pt x="621497" y="997352"/>
                    <a:pt x="638235" y="959310"/>
                    <a:pt x="649105" y="919094"/>
                  </a:cubicBezTo>
                  <a:cubicBezTo>
                    <a:pt x="665626" y="858879"/>
                    <a:pt x="670625" y="797577"/>
                    <a:pt x="669104" y="735406"/>
                  </a:cubicBezTo>
                  <a:cubicBezTo>
                    <a:pt x="666930" y="642366"/>
                    <a:pt x="649757" y="551935"/>
                    <a:pt x="620627" y="463677"/>
                  </a:cubicBezTo>
                  <a:cubicBezTo>
                    <a:pt x="619758" y="461069"/>
                    <a:pt x="618888" y="458243"/>
                    <a:pt x="618236" y="455634"/>
                  </a:cubicBezTo>
                  <a:cubicBezTo>
                    <a:pt x="617802" y="454330"/>
                    <a:pt x="618019" y="453460"/>
                    <a:pt x="619758" y="454112"/>
                  </a:cubicBezTo>
                  <a:cubicBezTo>
                    <a:pt x="658452" y="552152"/>
                    <a:pt x="680190" y="653452"/>
                    <a:pt x="677147" y="759318"/>
                  </a:cubicBezTo>
                  <a:cubicBezTo>
                    <a:pt x="675191" y="826272"/>
                    <a:pt x="668234" y="892573"/>
                    <a:pt x="646279" y="956266"/>
                  </a:cubicBezTo>
                  <a:cubicBezTo>
                    <a:pt x="634757" y="989743"/>
                    <a:pt x="619106" y="1021699"/>
                    <a:pt x="605193" y="1054306"/>
                  </a:cubicBezTo>
                  <a:cubicBezTo>
                    <a:pt x="589542" y="1090391"/>
                    <a:pt x="573890" y="1126694"/>
                    <a:pt x="569325" y="1165823"/>
                  </a:cubicBezTo>
                  <a:cubicBezTo>
                    <a:pt x="561934" y="1228647"/>
                    <a:pt x="548891" y="1291036"/>
                    <a:pt x="551065" y="1354946"/>
                  </a:cubicBezTo>
                  <a:cubicBezTo>
                    <a:pt x="552804" y="1405379"/>
                    <a:pt x="564543" y="1453638"/>
                    <a:pt x="583238" y="1500375"/>
                  </a:cubicBezTo>
                  <a:cubicBezTo>
                    <a:pt x="583890" y="1501679"/>
                    <a:pt x="583890" y="1503636"/>
                    <a:pt x="586716" y="1504288"/>
                  </a:cubicBezTo>
                  <a:cubicBezTo>
                    <a:pt x="588020" y="1495375"/>
                    <a:pt x="589107" y="1486245"/>
                    <a:pt x="590411" y="1477550"/>
                  </a:cubicBezTo>
                  <a:cubicBezTo>
                    <a:pt x="597368" y="1429726"/>
                    <a:pt x="606715" y="1382336"/>
                    <a:pt x="624323" y="1337121"/>
                  </a:cubicBezTo>
                  <a:cubicBezTo>
                    <a:pt x="626497" y="1330817"/>
                    <a:pt x="628671" y="1324078"/>
                    <a:pt x="633018" y="131799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CAE197E-DB13-4BFB-A2A7-E64BEB21DF8D}"/>
                </a:ext>
              </a:extLst>
            </p:cNvPr>
            <p:cNvSpPr/>
            <p:nvPr/>
          </p:nvSpPr>
          <p:spPr>
            <a:xfrm>
              <a:off x="6219529" y="3192544"/>
              <a:ext cx="8695" cy="23912"/>
            </a:xfrm>
            <a:custGeom>
              <a:avLst/>
              <a:gdLst>
                <a:gd name="connsiteX0" fmla="*/ 10434 w 8695"/>
                <a:gd name="connsiteY0" fmla="*/ 22390 h 23912"/>
                <a:gd name="connsiteX1" fmla="*/ 8913 w 8695"/>
                <a:gd name="connsiteY1" fmla="*/ 23912 h 23912"/>
                <a:gd name="connsiteX2" fmla="*/ 0 w 8695"/>
                <a:gd name="connsiteY2" fmla="*/ 652 h 23912"/>
                <a:gd name="connsiteX3" fmla="*/ 1522 w 8695"/>
                <a:gd name="connsiteY3" fmla="*/ 0 h 23912"/>
                <a:gd name="connsiteX4" fmla="*/ 10434 w 8695"/>
                <a:gd name="connsiteY4" fmla="*/ 22390 h 23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5" h="23912">
                  <a:moveTo>
                    <a:pt x="10434" y="22390"/>
                  </a:moveTo>
                  <a:cubicBezTo>
                    <a:pt x="10000" y="22825"/>
                    <a:pt x="9565" y="23260"/>
                    <a:pt x="8913" y="23912"/>
                  </a:cubicBezTo>
                  <a:cubicBezTo>
                    <a:pt x="5869" y="16086"/>
                    <a:pt x="3043" y="8478"/>
                    <a:pt x="0" y="652"/>
                  </a:cubicBezTo>
                  <a:cubicBezTo>
                    <a:pt x="435" y="435"/>
                    <a:pt x="1087" y="217"/>
                    <a:pt x="1522" y="0"/>
                  </a:cubicBezTo>
                  <a:cubicBezTo>
                    <a:pt x="4565" y="7391"/>
                    <a:pt x="7391" y="14782"/>
                    <a:pt x="10434" y="22390"/>
                  </a:cubicBezTo>
                  <a:close/>
                </a:path>
              </a:pathLst>
            </a:custGeom>
            <a:solidFill>
              <a:srgbClr val="979797"/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57064B9-5467-4D70-95E1-D1C7B4FA727D}"/>
                </a:ext>
              </a:extLst>
            </p:cNvPr>
            <p:cNvSpPr/>
            <p:nvPr/>
          </p:nvSpPr>
          <p:spPr>
            <a:xfrm>
              <a:off x="5591076" y="3337539"/>
              <a:ext cx="4348" cy="13043"/>
            </a:xfrm>
            <a:custGeom>
              <a:avLst/>
              <a:gdLst>
                <a:gd name="connsiteX0" fmla="*/ 0 w 4347"/>
                <a:gd name="connsiteY0" fmla="*/ 0 h 13042"/>
                <a:gd name="connsiteX1" fmla="*/ 6087 w 4347"/>
                <a:gd name="connsiteY1" fmla="*/ 14999 h 13042"/>
                <a:gd name="connsiteX2" fmla="*/ 0 w 4347"/>
                <a:gd name="connsiteY2" fmla="*/ 0 h 1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7" h="13042">
                  <a:moveTo>
                    <a:pt x="0" y="0"/>
                  </a:moveTo>
                  <a:cubicBezTo>
                    <a:pt x="4130" y="3913"/>
                    <a:pt x="6087" y="9130"/>
                    <a:pt x="6087" y="14999"/>
                  </a:cubicBezTo>
                  <a:cubicBezTo>
                    <a:pt x="3913" y="10000"/>
                    <a:pt x="1956" y="5000"/>
                    <a:pt x="0" y="0"/>
                  </a:cubicBezTo>
                  <a:close/>
                </a:path>
              </a:pathLst>
            </a:custGeom>
            <a:solidFill>
              <a:srgbClr val="6A6A6A"/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32015BA-F005-4D59-9F75-02418E8D8FAE}"/>
                </a:ext>
              </a:extLst>
            </p:cNvPr>
            <p:cNvSpPr/>
            <p:nvPr/>
          </p:nvSpPr>
          <p:spPr>
            <a:xfrm>
              <a:off x="5604771" y="3365581"/>
              <a:ext cx="6521" cy="15217"/>
            </a:xfrm>
            <a:custGeom>
              <a:avLst/>
              <a:gdLst>
                <a:gd name="connsiteX0" fmla="*/ 7608 w 6521"/>
                <a:gd name="connsiteY0" fmla="*/ 16086 h 15216"/>
                <a:gd name="connsiteX1" fmla="*/ 6304 w 6521"/>
                <a:gd name="connsiteY1" fmla="*/ 17173 h 15216"/>
                <a:gd name="connsiteX2" fmla="*/ 0 w 6521"/>
                <a:gd name="connsiteY2" fmla="*/ 0 h 15216"/>
                <a:gd name="connsiteX3" fmla="*/ 7608 w 6521"/>
                <a:gd name="connsiteY3" fmla="*/ 16086 h 1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1" h="15216">
                  <a:moveTo>
                    <a:pt x="7608" y="16086"/>
                  </a:moveTo>
                  <a:cubicBezTo>
                    <a:pt x="7174" y="16521"/>
                    <a:pt x="6739" y="16956"/>
                    <a:pt x="6304" y="17173"/>
                  </a:cubicBezTo>
                  <a:cubicBezTo>
                    <a:pt x="3261" y="11956"/>
                    <a:pt x="652" y="6521"/>
                    <a:pt x="0" y="0"/>
                  </a:cubicBezTo>
                  <a:cubicBezTo>
                    <a:pt x="2609" y="5435"/>
                    <a:pt x="5217" y="10652"/>
                    <a:pt x="7608" y="16086"/>
                  </a:cubicBezTo>
                  <a:close/>
                </a:path>
              </a:pathLst>
            </a:custGeom>
            <a:solidFill>
              <a:srgbClr val="8B8B8B"/>
            </a:solidFill>
            <a:ln w="2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EBBADC-38EB-40F5-BD4D-F93598F61714}"/>
              </a:ext>
            </a:extLst>
          </p:cNvPr>
          <p:cNvSpPr txBox="1"/>
          <p:nvPr/>
        </p:nvSpPr>
        <p:spPr>
          <a:xfrm>
            <a:off x="3984978" y="4371944"/>
            <a:ext cx="477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Un grand merci à </a:t>
            </a:r>
          </a:p>
          <a:p>
            <a:pPr algn="ctr"/>
            <a:r>
              <a:rPr lang="fr-FR" sz="2800" dirty="0"/>
              <a:t>GOMYCODE </a:t>
            </a:r>
          </a:p>
          <a:p>
            <a:pPr algn="ctr"/>
            <a:r>
              <a:rPr lang="fr-FR" sz="2800" dirty="0"/>
              <a:t>Et notre cher instructeur </a:t>
            </a:r>
          </a:p>
          <a:p>
            <a:pPr algn="ctr"/>
            <a:r>
              <a:rPr lang="fr-FR" sz="2800" dirty="0"/>
              <a:t>Mr Mohamed Ali </a:t>
            </a:r>
            <a:r>
              <a:rPr lang="fr-FR" sz="2800" dirty="0" err="1"/>
              <a:t>Jemal</a:t>
            </a:r>
            <a:endParaRPr lang="fr-FR" sz="2800" dirty="0"/>
          </a:p>
          <a:p>
            <a:pPr algn="ctr"/>
            <a:r>
              <a:rPr lang="fr-FR" sz="2800" dirty="0"/>
              <a:t>Ce travail </a:t>
            </a:r>
            <a:r>
              <a:rPr lang="fr-FR" sz="2800" dirty="0" err="1"/>
              <a:t>grace</a:t>
            </a:r>
            <a:r>
              <a:rPr lang="fr-FR" sz="2800" dirty="0"/>
              <a:t> a vos efforts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5F41"/>
      </a:accent1>
      <a:accent2>
        <a:srgbClr val="AFAFAF"/>
      </a:accent2>
      <a:accent3>
        <a:srgbClr val="969696"/>
      </a:accent3>
      <a:accent4>
        <a:srgbClr val="7D7D7D"/>
      </a:accent4>
      <a:accent5>
        <a:srgbClr val="646464"/>
      </a:accent5>
      <a:accent6>
        <a:srgbClr val="4B4B4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D26"/>
      </a:accent1>
      <a:accent2>
        <a:srgbClr val="A4A4A4"/>
      </a:accent2>
      <a:accent3>
        <a:srgbClr val="BEBEBE"/>
      </a:accent3>
      <a:accent4>
        <a:srgbClr val="D9D9D9"/>
      </a:accent4>
      <a:accent5>
        <a:srgbClr val="808080"/>
      </a:accent5>
      <a:accent6>
        <a:srgbClr val="4E4E4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72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Berlin Sans FB Demi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hatem.benmansour</cp:lastModifiedBy>
  <cp:revision>55</cp:revision>
  <dcterms:created xsi:type="dcterms:W3CDTF">2020-01-20T05:08:25Z</dcterms:created>
  <dcterms:modified xsi:type="dcterms:W3CDTF">2023-04-27T23:11:29Z</dcterms:modified>
</cp:coreProperties>
</file>