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7" r:id="rId9"/>
    <p:sldId id="268" r:id="rId10"/>
    <p:sldId id="262" r:id="rId11"/>
    <p:sldId id="263" r:id="rId12"/>
    <p:sldId id="264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4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304" y="193675"/>
            <a:ext cx="1062939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976" y="2772613"/>
            <a:ext cx="10836046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getting-started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3176" y="0"/>
            <a:ext cx="8879205" cy="6870700"/>
            <a:chOff x="3313176" y="0"/>
            <a:chExt cx="8879205" cy="6870700"/>
          </a:xfrm>
        </p:grpSpPr>
        <p:sp>
          <p:nvSpPr>
            <p:cNvPr id="3" name="object 3"/>
            <p:cNvSpPr/>
            <p:nvPr/>
          </p:nvSpPr>
          <p:spPr>
            <a:xfrm>
              <a:off x="3319272" y="0"/>
              <a:ext cx="8872855" cy="6858000"/>
            </a:xfrm>
            <a:custGeom>
              <a:avLst/>
              <a:gdLst/>
              <a:ahLst/>
              <a:cxnLst/>
              <a:rect l="l" t="t" r="r" b="b"/>
              <a:pathLst>
                <a:path w="8872855" h="6858000">
                  <a:moveTo>
                    <a:pt x="8872728" y="0"/>
                  </a:moveTo>
                  <a:lnTo>
                    <a:pt x="824120" y="0"/>
                  </a:lnTo>
                  <a:lnTo>
                    <a:pt x="820241" y="6120"/>
                  </a:lnTo>
                  <a:lnTo>
                    <a:pt x="796411" y="44423"/>
                  </a:lnTo>
                  <a:lnTo>
                    <a:pt x="772893" y="82939"/>
                  </a:lnTo>
                  <a:lnTo>
                    <a:pt x="749691" y="121667"/>
                  </a:lnTo>
                  <a:lnTo>
                    <a:pt x="726805" y="160604"/>
                  </a:lnTo>
                  <a:lnTo>
                    <a:pt x="704237" y="199750"/>
                  </a:lnTo>
                  <a:lnTo>
                    <a:pt x="681990" y="239102"/>
                  </a:lnTo>
                  <a:lnTo>
                    <a:pt x="660064" y="278658"/>
                  </a:lnTo>
                  <a:lnTo>
                    <a:pt x="638462" y="318417"/>
                  </a:lnTo>
                  <a:lnTo>
                    <a:pt x="617186" y="358378"/>
                  </a:lnTo>
                  <a:lnTo>
                    <a:pt x="596237" y="398537"/>
                  </a:lnTo>
                  <a:lnTo>
                    <a:pt x="575617" y="438894"/>
                  </a:lnTo>
                  <a:lnTo>
                    <a:pt x="555327" y="479447"/>
                  </a:lnTo>
                  <a:lnTo>
                    <a:pt x="535370" y="520193"/>
                  </a:lnTo>
                  <a:lnTo>
                    <a:pt x="515748" y="561131"/>
                  </a:lnTo>
                  <a:lnTo>
                    <a:pt x="496462" y="602260"/>
                  </a:lnTo>
                  <a:lnTo>
                    <a:pt x="477513" y="643578"/>
                  </a:lnTo>
                  <a:lnTo>
                    <a:pt x="458904" y="685082"/>
                  </a:lnTo>
                  <a:lnTo>
                    <a:pt x="440637" y="726771"/>
                  </a:lnTo>
                  <a:lnTo>
                    <a:pt x="422713" y="768643"/>
                  </a:lnTo>
                  <a:lnTo>
                    <a:pt x="405134" y="810697"/>
                  </a:lnTo>
                  <a:lnTo>
                    <a:pt x="387902" y="852930"/>
                  </a:lnTo>
                  <a:lnTo>
                    <a:pt x="371018" y="895342"/>
                  </a:lnTo>
                  <a:lnTo>
                    <a:pt x="354485" y="937929"/>
                  </a:lnTo>
                  <a:lnTo>
                    <a:pt x="338304" y="980691"/>
                  </a:lnTo>
                  <a:lnTo>
                    <a:pt x="322476" y="1023625"/>
                  </a:lnTo>
                  <a:lnTo>
                    <a:pt x="307005" y="1066730"/>
                  </a:lnTo>
                  <a:lnTo>
                    <a:pt x="291891" y="1110004"/>
                  </a:lnTo>
                  <a:lnTo>
                    <a:pt x="277136" y="1153445"/>
                  </a:lnTo>
                  <a:lnTo>
                    <a:pt x="262742" y="1197052"/>
                  </a:lnTo>
                  <a:lnTo>
                    <a:pt x="248711" y="1240822"/>
                  </a:lnTo>
                  <a:lnTo>
                    <a:pt x="235044" y="1284754"/>
                  </a:lnTo>
                  <a:lnTo>
                    <a:pt x="221744" y="1328846"/>
                  </a:lnTo>
                  <a:lnTo>
                    <a:pt x="208812" y="1373097"/>
                  </a:lnTo>
                  <a:lnTo>
                    <a:pt x="196250" y="1417504"/>
                  </a:lnTo>
                  <a:lnTo>
                    <a:pt x="184060" y="1462066"/>
                  </a:lnTo>
                  <a:lnTo>
                    <a:pt x="172243" y="1506781"/>
                  </a:lnTo>
                  <a:lnTo>
                    <a:pt x="160801" y="1551647"/>
                  </a:lnTo>
                  <a:lnTo>
                    <a:pt x="149736" y="1596662"/>
                  </a:lnTo>
                  <a:lnTo>
                    <a:pt x="139050" y="1641825"/>
                  </a:lnTo>
                  <a:lnTo>
                    <a:pt x="128745" y="1687134"/>
                  </a:lnTo>
                  <a:lnTo>
                    <a:pt x="118822" y="1732588"/>
                  </a:lnTo>
                  <a:lnTo>
                    <a:pt x="109283" y="1778183"/>
                  </a:lnTo>
                  <a:lnTo>
                    <a:pt x="100130" y="1823919"/>
                  </a:lnTo>
                  <a:lnTo>
                    <a:pt x="91365" y="1869794"/>
                  </a:lnTo>
                  <a:lnTo>
                    <a:pt x="82989" y="1915806"/>
                  </a:lnTo>
                  <a:lnTo>
                    <a:pt x="75005" y="1961953"/>
                  </a:lnTo>
                  <a:lnTo>
                    <a:pt x="67413" y="2008233"/>
                  </a:lnTo>
                  <a:lnTo>
                    <a:pt x="60217" y="2054645"/>
                  </a:lnTo>
                  <a:lnTo>
                    <a:pt x="53416" y="2101187"/>
                  </a:lnTo>
                  <a:lnTo>
                    <a:pt x="47015" y="2147857"/>
                  </a:lnTo>
                  <a:lnTo>
                    <a:pt x="41013" y="2194653"/>
                  </a:lnTo>
                  <a:lnTo>
                    <a:pt x="35413" y="2241574"/>
                  </a:lnTo>
                  <a:lnTo>
                    <a:pt x="30217" y="2288618"/>
                  </a:lnTo>
                  <a:lnTo>
                    <a:pt x="25427" y="2335783"/>
                  </a:lnTo>
                  <a:lnTo>
                    <a:pt x="21043" y="2383067"/>
                  </a:lnTo>
                  <a:lnTo>
                    <a:pt x="17069" y="2430468"/>
                  </a:lnTo>
                  <a:lnTo>
                    <a:pt x="13505" y="2477985"/>
                  </a:lnTo>
                  <a:lnTo>
                    <a:pt x="10355" y="2525616"/>
                  </a:lnTo>
                  <a:lnTo>
                    <a:pt x="7618" y="2573359"/>
                  </a:lnTo>
                  <a:lnTo>
                    <a:pt x="5297" y="2621212"/>
                  </a:lnTo>
                  <a:lnTo>
                    <a:pt x="3395" y="2669174"/>
                  </a:lnTo>
                  <a:lnTo>
                    <a:pt x="1912" y="2717243"/>
                  </a:lnTo>
                  <a:lnTo>
                    <a:pt x="851" y="2765416"/>
                  </a:lnTo>
                  <a:lnTo>
                    <a:pt x="213" y="2813693"/>
                  </a:lnTo>
                  <a:lnTo>
                    <a:pt x="0" y="2862072"/>
                  </a:lnTo>
                  <a:lnTo>
                    <a:pt x="213" y="2910450"/>
                  </a:lnTo>
                  <a:lnTo>
                    <a:pt x="851" y="2958727"/>
                  </a:lnTo>
                  <a:lnTo>
                    <a:pt x="1912" y="3006901"/>
                  </a:lnTo>
                  <a:lnTo>
                    <a:pt x="3395" y="3054970"/>
                  </a:lnTo>
                  <a:lnTo>
                    <a:pt x="5297" y="3102933"/>
                  </a:lnTo>
                  <a:lnTo>
                    <a:pt x="7618" y="3150786"/>
                  </a:lnTo>
                  <a:lnTo>
                    <a:pt x="10355" y="3198530"/>
                  </a:lnTo>
                  <a:lnTo>
                    <a:pt x="13505" y="3246161"/>
                  </a:lnTo>
                  <a:lnTo>
                    <a:pt x="17069" y="3293678"/>
                  </a:lnTo>
                  <a:lnTo>
                    <a:pt x="21043" y="3341080"/>
                  </a:lnTo>
                  <a:lnTo>
                    <a:pt x="25427" y="3388364"/>
                  </a:lnTo>
                  <a:lnTo>
                    <a:pt x="30217" y="3435529"/>
                  </a:lnTo>
                  <a:lnTo>
                    <a:pt x="35413" y="3482573"/>
                  </a:lnTo>
                  <a:lnTo>
                    <a:pt x="41013" y="3529494"/>
                  </a:lnTo>
                  <a:lnTo>
                    <a:pt x="47015" y="3576291"/>
                  </a:lnTo>
                  <a:lnTo>
                    <a:pt x="53416" y="3622961"/>
                  </a:lnTo>
                  <a:lnTo>
                    <a:pt x="60217" y="3669504"/>
                  </a:lnTo>
                  <a:lnTo>
                    <a:pt x="67413" y="3715916"/>
                  </a:lnTo>
                  <a:lnTo>
                    <a:pt x="75005" y="3762197"/>
                  </a:lnTo>
                  <a:lnTo>
                    <a:pt x="82989" y="3808344"/>
                  </a:lnTo>
                  <a:lnTo>
                    <a:pt x="91365" y="3854356"/>
                  </a:lnTo>
                  <a:lnTo>
                    <a:pt x="100130" y="3900231"/>
                  </a:lnTo>
                  <a:lnTo>
                    <a:pt x="109283" y="3945967"/>
                  </a:lnTo>
                  <a:lnTo>
                    <a:pt x="118822" y="3991563"/>
                  </a:lnTo>
                  <a:lnTo>
                    <a:pt x="128745" y="4037016"/>
                  </a:lnTo>
                  <a:lnTo>
                    <a:pt x="139050" y="4082326"/>
                  </a:lnTo>
                  <a:lnTo>
                    <a:pt x="149736" y="4127489"/>
                  </a:lnTo>
                  <a:lnTo>
                    <a:pt x="160801" y="4172505"/>
                  </a:lnTo>
                  <a:lnTo>
                    <a:pt x="172243" y="4217371"/>
                  </a:lnTo>
                  <a:lnTo>
                    <a:pt x="184060" y="4262086"/>
                  </a:lnTo>
                  <a:lnTo>
                    <a:pt x="196250" y="4306648"/>
                  </a:lnTo>
                  <a:lnTo>
                    <a:pt x="208812" y="4351055"/>
                  </a:lnTo>
                  <a:lnTo>
                    <a:pt x="221744" y="4395306"/>
                  </a:lnTo>
                  <a:lnTo>
                    <a:pt x="235044" y="4439398"/>
                  </a:lnTo>
                  <a:lnTo>
                    <a:pt x="248711" y="4483331"/>
                  </a:lnTo>
                  <a:lnTo>
                    <a:pt x="262742" y="4527101"/>
                  </a:lnTo>
                  <a:lnTo>
                    <a:pt x="277136" y="4570708"/>
                  </a:lnTo>
                  <a:lnTo>
                    <a:pt x="291891" y="4614149"/>
                  </a:lnTo>
                  <a:lnTo>
                    <a:pt x="307005" y="4657423"/>
                  </a:lnTo>
                  <a:lnTo>
                    <a:pt x="322476" y="4700528"/>
                  </a:lnTo>
                  <a:lnTo>
                    <a:pt x="338304" y="4743463"/>
                  </a:lnTo>
                  <a:lnTo>
                    <a:pt x="354485" y="4786224"/>
                  </a:lnTo>
                  <a:lnTo>
                    <a:pt x="371018" y="4828812"/>
                  </a:lnTo>
                  <a:lnTo>
                    <a:pt x="387902" y="4871223"/>
                  </a:lnTo>
                  <a:lnTo>
                    <a:pt x="405134" y="4913457"/>
                  </a:lnTo>
                  <a:lnTo>
                    <a:pt x="422713" y="4955511"/>
                  </a:lnTo>
                  <a:lnTo>
                    <a:pt x="440637" y="4997383"/>
                  </a:lnTo>
                  <a:lnTo>
                    <a:pt x="458904" y="5039072"/>
                  </a:lnTo>
                  <a:lnTo>
                    <a:pt x="477513" y="5080576"/>
                  </a:lnTo>
                  <a:lnTo>
                    <a:pt x="496462" y="5121894"/>
                  </a:lnTo>
                  <a:lnTo>
                    <a:pt x="515748" y="5163023"/>
                  </a:lnTo>
                  <a:lnTo>
                    <a:pt x="535370" y="5203961"/>
                  </a:lnTo>
                  <a:lnTo>
                    <a:pt x="555327" y="5244708"/>
                  </a:lnTo>
                  <a:lnTo>
                    <a:pt x="575617" y="5285260"/>
                  </a:lnTo>
                  <a:lnTo>
                    <a:pt x="596237" y="5325617"/>
                  </a:lnTo>
                  <a:lnTo>
                    <a:pt x="617186" y="5365776"/>
                  </a:lnTo>
                  <a:lnTo>
                    <a:pt x="638462" y="5405737"/>
                  </a:lnTo>
                  <a:lnTo>
                    <a:pt x="660064" y="5445496"/>
                  </a:lnTo>
                  <a:lnTo>
                    <a:pt x="681990" y="5485053"/>
                  </a:lnTo>
                  <a:lnTo>
                    <a:pt x="704237" y="5524405"/>
                  </a:lnTo>
                  <a:lnTo>
                    <a:pt x="726805" y="5563550"/>
                  </a:lnTo>
                  <a:lnTo>
                    <a:pt x="749691" y="5602488"/>
                  </a:lnTo>
                  <a:lnTo>
                    <a:pt x="772893" y="5641215"/>
                  </a:lnTo>
                  <a:lnTo>
                    <a:pt x="796411" y="5679731"/>
                  </a:lnTo>
                  <a:lnTo>
                    <a:pt x="820241" y="5718034"/>
                  </a:lnTo>
                  <a:lnTo>
                    <a:pt x="844382" y="5756121"/>
                  </a:lnTo>
                  <a:lnTo>
                    <a:pt x="868833" y="5793992"/>
                  </a:lnTo>
                  <a:lnTo>
                    <a:pt x="893592" y="5831643"/>
                  </a:lnTo>
                  <a:lnTo>
                    <a:pt x="918657" y="5869075"/>
                  </a:lnTo>
                  <a:lnTo>
                    <a:pt x="944025" y="5906283"/>
                  </a:lnTo>
                  <a:lnTo>
                    <a:pt x="969697" y="5943268"/>
                  </a:lnTo>
                  <a:lnTo>
                    <a:pt x="995668" y="5980027"/>
                  </a:lnTo>
                  <a:lnTo>
                    <a:pt x="1021939" y="6016558"/>
                  </a:lnTo>
                  <a:lnTo>
                    <a:pt x="1048506" y="6052860"/>
                  </a:lnTo>
                  <a:lnTo>
                    <a:pt x="1075369" y="6088930"/>
                  </a:lnTo>
                  <a:lnTo>
                    <a:pt x="1102525" y="6124768"/>
                  </a:lnTo>
                  <a:lnTo>
                    <a:pt x="1129973" y="6160371"/>
                  </a:lnTo>
                  <a:lnTo>
                    <a:pt x="1157710" y="6195737"/>
                  </a:lnTo>
                  <a:lnTo>
                    <a:pt x="1185736" y="6230865"/>
                  </a:lnTo>
                  <a:lnTo>
                    <a:pt x="1214048" y="6265753"/>
                  </a:lnTo>
                  <a:lnTo>
                    <a:pt x="1242645" y="6300399"/>
                  </a:lnTo>
                  <a:lnTo>
                    <a:pt x="1271525" y="6334801"/>
                  </a:lnTo>
                  <a:lnTo>
                    <a:pt x="1300685" y="6368958"/>
                  </a:lnTo>
                  <a:lnTo>
                    <a:pt x="1330125" y="6402868"/>
                  </a:lnTo>
                  <a:lnTo>
                    <a:pt x="1359842" y="6436528"/>
                  </a:lnTo>
                  <a:lnTo>
                    <a:pt x="1389835" y="6469938"/>
                  </a:lnTo>
                  <a:lnTo>
                    <a:pt x="1420102" y="6503096"/>
                  </a:lnTo>
                  <a:lnTo>
                    <a:pt x="1450641" y="6535999"/>
                  </a:lnTo>
                  <a:lnTo>
                    <a:pt x="1481450" y="6568646"/>
                  </a:lnTo>
                  <a:lnTo>
                    <a:pt x="1512528" y="6601035"/>
                  </a:lnTo>
                  <a:lnTo>
                    <a:pt x="1543872" y="6633164"/>
                  </a:lnTo>
                  <a:lnTo>
                    <a:pt x="1575482" y="6665033"/>
                  </a:lnTo>
                  <a:lnTo>
                    <a:pt x="1607355" y="6696637"/>
                  </a:lnTo>
                  <a:lnTo>
                    <a:pt x="1639489" y="6727977"/>
                  </a:lnTo>
                  <a:lnTo>
                    <a:pt x="1671883" y="6759050"/>
                  </a:lnTo>
                  <a:lnTo>
                    <a:pt x="1704535" y="6789855"/>
                  </a:lnTo>
                  <a:lnTo>
                    <a:pt x="1737443" y="6820389"/>
                  </a:lnTo>
                  <a:lnTo>
                    <a:pt x="1770606" y="6850652"/>
                  </a:lnTo>
                  <a:lnTo>
                    <a:pt x="1778790" y="6857996"/>
                  </a:lnTo>
                  <a:lnTo>
                    <a:pt x="8872728" y="6857996"/>
                  </a:lnTo>
                  <a:lnTo>
                    <a:pt x="887272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9272" y="0"/>
              <a:ext cx="1779270" cy="6858000"/>
            </a:xfrm>
            <a:custGeom>
              <a:avLst/>
              <a:gdLst/>
              <a:ahLst/>
              <a:cxnLst/>
              <a:rect l="l" t="t" r="r" b="b"/>
              <a:pathLst>
                <a:path w="1779270" h="6858000">
                  <a:moveTo>
                    <a:pt x="0" y="2862072"/>
                  </a:moveTo>
                  <a:lnTo>
                    <a:pt x="213" y="2813693"/>
                  </a:lnTo>
                  <a:lnTo>
                    <a:pt x="851" y="2765416"/>
                  </a:lnTo>
                  <a:lnTo>
                    <a:pt x="1912" y="2717243"/>
                  </a:lnTo>
                  <a:lnTo>
                    <a:pt x="3395" y="2669174"/>
                  </a:lnTo>
                  <a:lnTo>
                    <a:pt x="5297" y="2621212"/>
                  </a:lnTo>
                  <a:lnTo>
                    <a:pt x="7618" y="2573359"/>
                  </a:lnTo>
                  <a:lnTo>
                    <a:pt x="10355" y="2525616"/>
                  </a:lnTo>
                  <a:lnTo>
                    <a:pt x="13505" y="2477985"/>
                  </a:lnTo>
                  <a:lnTo>
                    <a:pt x="17069" y="2430468"/>
                  </a:lnTo>
                  <a:lnTo>
                    <a:pt x="21043" y="2383067"/>
                  </a:lnTo>
                  <a:lnTo>
                    <a:pt x="25427" y="2335783"/>
                  </a:lnTo>
                  <a:lnTo>
                    <a:pt x="30217" y="2288618"/>
                  </a:lnTo>
                  <a:lnTo>
                    <a:pt x="35413" y="2241574"/>
                  </a:lnTo>
                  <a:lnTo>
                    <a:pt x="41013" y="2194653"/>
                  </a:lnTo>
                  <a:lnTo>
                    <a:pt x="47015" y="2147857"/>
                  </a:lnTo>
                  <a:lnTo>
                    <a:pt x="53416" y="2101187"/>
                  </a:lnTo>
                  <a:lnTo>
                    <a:pt x="60217" y="2054645"/>
                  </a:lnTo>
                  <a:lnTo>
                    <a:pt x="67413" y="2008233"/>
                  </a:lnTo>
                  <a:lnTo>
                    <a:pt x="75005" y="1961953"/>
                  </a:lnTo>
                  <a:lnTo>
                    <a:pt x="82989" y="1915806"/>
                  </a:lnTo>
                  <a:lnTo>
                    <a:pt x="91365" y="1869794"/>
                  </a:lnTo>
                  <a:lnTo>
                    <a:pt x="100130" y="1823919"/>
                  </a:lnTo>
                  <a:lnTo>
                    <a:pt x="109283" y="1778183"/>
                  </a:lnTo>
                  <a:lnTo>
                    <a:pt x="118822" y="1732588"/>
                  </a:lnTo>
                  <a:lnTo>
                    <a:pt x="128745" y="1687134"/>
                  </a:lnTo>
                  <a:lnTo>
                    <a:pt x="139050" y="1641825"/>
                  </a:lnTo>
                  <a:lnTo>
                    <a:pt x="149736" y="1596662"/>
                  </a:lnTo>
                  <a:lnTo>
                    <a:pt x="160801" y="1551647"/>
                  </a:lnTo>
                  <a:lnTo>
                    <a:pt x="172243" y="1506781"/>
                  </a:lnTo>
                  <a:lnTo>
                    <a:pt x="184060" y="1462066"/>
                  </a:lnTo>
                  <a:lnTo>
                    <a:pt x="196250" y="1417504"/>
                  </a:lnTo>
                  <a:lnTo>
                    <a:pt x="208812" y="1373097"/>
                  </a:lnTo>
                  <a:lnTo>
                    <a:pt x="221744" y="1328846"/>
                  </a:lnTo>
                  <a:lnTo>
                    <a:pt x="235044" y="1284754"/>
                  </a:lnTo>
                  <a:lnTo>
                    <a:pt x="248711" y="1240822"/>
                  </a:lnTo>
                  <a:lnTo>
                    <a:pt x="262742" y="1197052"/>
                  </a:lnTo>
                  <a:lnTo>
                    <a:pt x="277136" y="1153445"/>
                  </a:lnTo>
                  <a:lnTo>
                    <a:pt x="291891" y="1110004"/>
                  </a:lnTo>
                  <a:lnTo>
                    <a:pt x="307005" y="1066730"/>
                  </a:lnTo>
                  <a:lnTo>
                    <a:pt x="322476" y="1023625"/>
                  </a:lnTo>
                  <a:lnTo>
                    <a:pt x="338304" y="980691"/>
                  </a:lnTo>
                  <a:lnTo>
                    <a:pt x="354485" y="937929"/>
                  </a:lnTo>
                  <a:lnTo>
                    <a:pt x="371018" y="895342"/>
                  </a:lnTo>
                  <a:lnTo>
                    <a:pt x="387902" y="852930"/>
                  </a:lnTo>
                  <a:lnTo>
                    <a:pt x="405134" y="810697"/>
                  </a:lnTo>
                  <a:lnTo>
                    <a:pt x="422713" y="768643"/>
                  </a:lnTo>
                  <a:lnTo>
                    <a:pt x="440637" y="726771"/>
                  </a:lnTo>
                  <a:lnTo>
                    <a:pt x="458904" y="685082"/>
                  </a:lnTo>
                  <a:lnTo>
                    <a:pt x="477513" y="643578"/>
                  </a:lnTo>
                  <a:lnTo>
                    <a:pt x="496462" y="602260"/>
                  </a:lnTo>
                  <a:lnTo>
                    <a:pt x="515748" y="561131"/>
                  </a:lnTo>
                  <a:lnTo>
                    <a:pt x="535370" y="520193"/>
                  </a:lnTo>
                  <a:lnTo>
                    <a:pt x="555327" y="479447"/>
                  </a:lnTo>
                  <a:lnTo>
                    <a:pt x="575617" y="438894"/>
                  </a:lnTo>
                  <a:lnTo>
                    <a:pt x="596237" y="398537"/>
                  </a:lnTo>
                  <a:lnTo>
                    <a:pt x="617186" y="358378"/>
                  </a:lnTo>
                  <a:lnTo>
                    <a:pt x="638462" y="318417"/>
                  </a:lnTo>
                  <a:lnTo>
                    <a:pt x="660064" y="278658"/>
                  </a:lnTo>
                  <a:lnTo>
                    <a:pt x="681990" y="239102"/>
                  </a:lnTo>
                  <a:lnTo>
                    <a:pt x="704237" y="199750"/>
                  </a:lnTo>
                  <a:lnTo>
                    <a:pt x="726805" y="160604"/>
                  </a:lnTo>
                  <a:lnTo>
                    <a:pt x="749691" y="121667"/>
                  </a:lnTo>
                  <a:lnTo>
                    <a:pt x="772893" y="82939"/>
                  </a:lnTo>
                  <a:lnTo>
                    <a:pt x="796411" y="44423"/>
                  </a:lnTo>
                  <a:lnTo>
                    <a:pt x="820241" y="6120"/>
                  </a:lnTo>
                  <a:lnTo>
                    <a:pt x="824120" y="0"/>
                  </a:lnTo>
                </a:path>
                <a:path w="1779270" h="6858000">
                  <a:moveTo>
                    <a:pt x="1778790" y="6857996"/>
                  </a:moveTo>
                  <a:lnTo>
                    <a:pt x="1737443" y="6820389"/>
                  </a:lnTo>
                  <a:lnTo>
                    <a:pt x="1704535" y="6789855"/>
                  </a:lnTo>
                  <a:lnTo>
                    <a:pt x="1671883" y="6759050"/>
                  </a:lnTo>
                  <a:lnTo>
                    <a:pt x="1639489" y="6727977"/>
                  </a:lnTo>
                  <a:lnTo>
                    <a:pt x="1607355" y="6696637"/>
                  </a:lnTo>
                  <a:lnTo>
                    <a:pt x="1575482" y="6665033"/>
                  </a:lnTo>
                  <a:lnTo>
                    <a:pt x="1543872" y="6633164"/>
                  </a:lnTo>
                  <a:lnTo>
                    <a:pt x="1512528" y="6601035"/>
                  </a:lnTo>
                  <a:lnTo>
                    <a:pt x="1481450" y="6568646"/>
                  </a:lnTo>
                  <a:lnTo>
                    <a:pt x="1450641" y="6535999"/>
                  </a:lnTo>
                  <a:lnTo>
                    <a:pt x="1420102" y="6503096"/>
                  </a:lnTo>
                  <a:lnTo>
                    <a:pt x="1389835" y="6469938"/>
                  </a:lnTo>
                  <a:lnTo>
                    <a:pt x="1359842" y="6436528"/>
                  </a:lnTo>
                  <a:lnTo>
                    <a:pt x="1330125" y="6402868"/>
                  </a:lnTo>
                  <a:lnTo>
                    <a:pt x="1300685" y="6368958"/>
                  </a:lnTo>
                  <a:lnTo>
                    <a:pt x="1271525" y="6334801"/>
                  </a:lnTo>
                  <a:lnTo>
                    <a:pt x="1242645" y="6300399"/>
                  </a:lnTo>
                  <a:lnTo>
                    <a:pt x="1214048" y="6265753"/>
                  </a:lnTo>
                  <a:lnTo>
                    <a:pt x="1185736" y="6230865"/>
                  </a:lnTo>
                  <a:lnTo>
                    <a:pt x="1157710" y="6195737"/>
                  </a:lnTo>
                  <a:lnTo>
                    <a:pt x="1129973" y="6160371"/>
                  </a:lnTo>
                  <a:lnTo>
                    <a:pt x="1102525" y="6124768"/>
                  </a:lnTo>
                  <a:lnTo>
                    <a:pt x="1075369" y="6088930"/>
                  </a:lnTo>
                  <a:lnTo>
                    <a:pt x="1048506" y="6052860"/>
                  </a:lnTo>
                  <a:lnTo>
                    <a:pt x="1021939" y="6016558"/>
                  </a:lnTo>
                  <a:lnTo>
                    <a:pt x="995668" y="5980027"/>
                  </a:lnTo>
                  <a:lnTo>
                    <a:pt x="969697" y="5943268"/>
                  </a:lnTo>
                  <a:lnTo>
                    <a:pt x="944025" y="5906283"/>
                  </a:lnTo>
                  <a:lnTo>
                    <a:pt x="918657" y="5869075"/>
                  </a:lnTo>
                  <a:lnTo>
                    <a:pt x="893592" y="5831643"/>
                  </a:lnTo>
                  <a:lnTo>
                    <a:pt x="868833" y="5793992"/>
                  </a:lnTo>
                  <a:lnTo>
                    <a:pt x="844382" y="5756121"/>
                  </a:lnTo>
                  <a:lnTo>
                    <a:pt x="820241" y="5718034"/>
                  </a:lnTo>
                  <a:lnTo>
                    <a:pt x="796411" y="5679731"/>
                  </a:lnTo>
                  <a:lnTo>
                    <a:pt x="772893" y="5641215"/>
                  </a:lnTo>
                  <a:lnTo>
                    <a:pt x="749691" y="5602488"/>
                  </a:lnTo>
                  <a:lnTo>
                    <a:pt x="726805" y="5563550"/>
                  </a:lnTo>
                  <a:lnTo>
                    <a:pt x="704237" y="5524405"/>
                  </a:lnTo>
                  <a:lnTo>
                    <a:pt x="681990" y="5485053"/>
                  </a:lnTo>
                  <a:lnTo>
                    <a:pt x="660064" y="5445496"/>
                  </a:lnTo>
                  <a:lnTo>
                    <a:pt x="638462" y="5405737"/>
                  </a:lnTo>
                  <a:lnTo>
                    <a:pt x="617186" y="5365776"/>
                  </a:lnTo>
                  <a:lnTo>
                    <a:pt x="596237" y="5325617"/>
                  </a:lnTo>
                  <a:lnTo>
                    <a:pt x="575617" y="5285260"/>
                  </a:lnTo>
                  <a:lnTo>
                    <a:pt x="555327" y="5244708"/>
                  </a:lnTo>
                  <a:lnTo>
                    <a:pt x="535370" y="5203961"/>
                  </a:lnTo>
                  <a:lnTo>
                    <a:pt x="515748" y="5163023"/>
                  </a:lnTo>
                  <a:lnTo>
                    <a:pt x="496462" y="5121894"/>
                  </a:lnTo>
                  <a:lnTo>
                    <a:pt x="477513" y="5080576"/>
                  </a:lnTo>
                  <a:lnTo>
                    <a:pt x="458904" y="5039072"/>
                  </a:lnTo>
                  <a:lnTo>
                    <a:pt x="440637" y="4997383"/>
                  </a:lnTo>
                  <a:lnTo>
                    <a:pt x="422713" y="4955511"/>
                  </a:lnTo>
                  <a:lnTo>
                    <a:pt x="405134" y="4913457"/>
                  </a:lnTo>
                  <a:lnTo>
                    <a:pt x="387902" y="4871223"/>
                  </a:lnTo>
                  <a:lnTo>
                    <a:pt x="371018" y="4828812"/>
                  </a:lnTo>
                  <a:lnTo>
                    <a:pt x="354485" y="4786224"/>
                  </a:lnTo>
                  <a:lnTo>
                    <a:pt x="338304" y="4743463"/>
                  </a:lnTo>
                  <a:lnTo>
                    <a:pt x="322476" y="4700528"/>
                  </a:lnTo>
                  <a:lnTo>
                    <a:pt x="307005" y="4657423"/>
                  </a:lnTo>
                  <a:lnTo>
                    <a:pt x="291891" y="4614149"/>
                  </a:lnTo>
                  <a:lnTo>
                    <a:pt x="277136" y="4570708"/>
                  </a:lnTo>
                  <a:lnTo>
                    <a:pt x="262742" y="4527101"/>
                  </a:lnTo>
                  <a:lnTo>
                    <a:pt x="248711" y="4483331"/>
                  </a:lnTo>
                  <a:lnTo>
                    <a:pt x="235044" y="4439398"/>
                  </a:lnTo>
                  <a:lnTo>
                    <a:pt x="221744" y="4395306"/>
                  </a:lnTo>
                  <a:lnTo>
                    <a:pt x="208812" y="4351055"/>
                  </a:lnTo>
                  <a:lnTo>
                    <a:pt x="196250" y="4306648"/>
                  </a:lnTo>
                  <a:lnTo>
                    <a:pt x="184060" y="4262086"/>
                  </a:lnTo>
                  <a:lnTo>
                    <a:pt x="172243" y="4217371"/>
                  </a:lnTo>
                  <a:lnTo>
                    <a:pt x="160801" y="4172505"/>
                  </a:lnTo>
                  <a:lnTo>
                    <a:pt x="149736" y="4127489"/>
                  </a:lnTo>
                  <a:lnTo>
                    <a:pt x="139050" y="4082326"/>
                  </a:lnTo>
                  <a:lnTo>
                    <a:pt x="128745" y="4037016"/>
                  </a:lnTo>
                  <a:lnTo>
                    <a:pt x="118822" y="3991563"/>
                  </a:lnTo>
                  <a:lnTo>
                    <a:pt x="109283" y="3945967"/>
                  </a:lnTo>
                  <a:lnTo>
                    <a:pt x="100130" y="3900231"/>
                  </a:lnTo>
                  <a:lnTo>
                    <a:pt x="91365" y="3854356"/>
                  </a:lnTo>
                  <a:lnTo>
                    <a:pt x="82989" y="3808344"/>
                  </a:lnTo>
                  <a:lnTo>
                    <a:pt x="75005" y="3762197"/>
                  </a:lnTo>
                  <a:lnTo>
                    <a:pt x="67413" y="3715916"/>
                  </a:lnTo>
                  <a:lnTo>
                    <a:pt x="60217" y="3669504"/>
                  </a:lnTo>
                  <a:lnTo>
                    <a:pt x="53416" y="3622961"/>
                  </a:lnTo>
                  <a:lnTo>
                    <a:pt x="47015" y="3576291"/>
                  </a:lnTo>
                  <a:lnTo>
                    <a:pt x="41013" y="3529494"/>
                  </a:lnTo>
                  <a:lnTo>
                    <a:pt x="35413" y="3482573"/>
                  </a:lnTo>
                  <a:lnTo>
                    <a:pt x="30217" y="3435529"/>
                  </a:lnTo>
                  <a:lnTo>
                    <a:pt x="25427" y="3388364"/>
                  </a:lnTo>
                  <a:lnTo>
                    <a:pt x="21043" y="3341080"/>
                  </a:lnTo>
                  <a:lnTo>
                    <a:pt x="17069" y="3293678"/>
                  </a:lnTo>
                  <a:lnTo>
                    <a:pt x="13505" y="3246161"/>
                  </a:lnTo>
                  <a:lnTo>
                    <a:pt x="10355" y="3198530"/>
                  </a:lnTo>
                  <a:lnTo>
                    <a:pt x="7618" y="3150786"/>
                  </a:lnTo>
                  <a:lnTo>
                    <a:pt x="5297" y="3102933"/>
                  </a:lnTo>
                  <a:lnTo>
                    <a:pt x="3395" y="3054970"/>
                  </a:lnTo>
                  <a:lnTo>
                    <a:pt x="1912" y="3006901"/>
                  </a:lnTo>
                  <a:lnTo>
                    <a:pt x="851" y="2958727"/>
                  </a:lnTo>
                  <a:lnTo>
                    <a:pt x="213" y="2910450"/>
                  </a:lnTo>
                  <a:lnTo>
                    <a:pt x="0" y="2862072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2148" y="771144"/>
              <a:ext cx="6900672" cy="50352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01141" y="0"/>
            <a:ext cx="1301750" cy="7036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1500" b="1" spc="-5" dirty="0">
                <a:latin typeface="Calibri"/>
                <a:cs typeface="Calibri"/>
              </a:rPr>
              <a:t>M  E </a:t>
            </a:r>
            <a:r>
              <a:rPr sz="11500" b="1" dirty="0">
                <a:latin typeface="Calibri"/>
                <a:cs typeface="Calibri"/>
              </a:rPr>
              <a:t> </a:t>
            </a:r>
            <a:r>
              <a:rPr sz="11500" b="1" spc="-5" dirty="0">
                <a:latin typeface="Calibri"/>
                <a:cs typeface="Calibri"/>
              </a:rPr>
              <a:t>R </a:t>
            </a:r>
            <a:r>
              <a:rPr sz="11500" b="1" dirty="0">
                <a:latin typeface="Calibri"/>
                <a:cs typeface="Calibri"/>
              </a:rPr>
              <a:t> </a:t>
            </a:r>
            <a:r>
              <a:rPr sz="11500" b="1" spc="-5" dirty="0">
                <a:latin typeface="Calibri"/>
                <a:cs typeface="Calibri"/>
              </a:rPr>
              <a:t>N</a:t>
            </a:r>
            <a:endParaRPr sz="1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51942"/>
            <a:ext cx="4771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Installation</a:t>
            </a:r>
            <a:r>
              <a:rPr spc="-130" dirty="0"/>
              <a:t> </a:t>
            </a:r>
            <a:r>
              <a:rPr spc="-20" dirty="0"/>
              <a:t>of</a:t>
            </a:r>
            <a:r>
              <a:rPr spc="-100" dirty="0"/>
              <a:t> </a:t>
            </a:r>
            <a:r>
              <a:rPr spc="-50" dirty="0"/>
              <a:t>React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095" y="6598918"/>
            <a:ext cx="12204700" cy="265430"/>
            <a:chOff x="-6095" y="6598918"/>
            <a:chExt cx="12204700" cy="265430"/>
          </a:xfrm>
        </p:grpSpPr>
        <p:sp>
          <p:nvSpPr>
            <p:cNvPr id="4" name="object 4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1219200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2192000" y="2529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0" y="252984"/>
                  </a:moveTo>
                  <a:lnTo>
                    <a:pt x="12192000" y="25298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35736"/>
            <a:ext cx="12192000" cy="43784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7976" y="5810199"/>
            <a:ext cx="560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reference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https://reactjs.org/docs/getting-started.html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51942"/>
            <a:ext cx="1793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</a:t>
            </a:r>
            <a:r>
              <a:rPr spc="-35" dirty="0"/>
              <a:t>o</a:t>
            </a:r>
            <a:r>
              <a:rPr spc="-50" dirty="0"/>
              <a:t>d</a:t>
            </a:r>
            <a:r>
              <a:rPr spc="-45" dirty="0"/>
              <a:t>e</a:t>
            </a:r>
            <a:r>
              <a:rPr spc="-25" dirty="0"/>
              <a:t>J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095" y="6598918"/>
            <a:ext cx="12204700" cy="265430"/>
            <a:chOff x="-6095" y="6598918"/>
            <a:chExt cx="12204700" cy="265430"/>
          </a:xfrm>
        </p:grpSpPr>
        <p:sp>
          <p:nvSpPr>
            <p:cNvPr id="4" name="object 4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1219200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2192000" y="2529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0" y="252984"/>
                  </a:moveTo>
                  <a:lnTo>
                    <a:pt x="12192000" y="25298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7976" y="6043066"/>
            <a:ext cx="649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15" dirty="0">
                <a:latin typeface="Calibri"/>
                <a:cs typeface="Calibri"/>
              </a:rPr>
              <a:t>reference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Doc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https://nodejs.org/en/docs/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976" y="2772613"/>
            <a:ext cx="85147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NodeJS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basically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interact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server-side</a:t>
            </a:r>
            <a:r>
              <a:rPr sz="1800" spc="-10" dirty="0">
                <a:latin typeface="Calibri"/>
                <a:cs typeface="Calibri"/>
              </a:rPr>
              <a:t> programs.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NodeJS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open-source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supports </a:t>
            </a:r>
            <a:r>
              <a:rPr sz="1800" spc="-10" dirty="0">
                <a:latin typeface="Calibri"/>
                <a:cs typeface="Calibri"/>
              </a:rPr>
              <a:t>cross-platform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NodeJS uses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Event-Driven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architecture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i.e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apps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worker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pool.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931" y="1309116"/>
            <a:ext cx="1905000" cy="8961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311" y="2761129"/>
            <a:ext cx="388620" cy="38440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311" y="3300647"/>
            <a:ext cx="388620" cy="3859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168" y="3841667"/>
            <a:ext cx="387096" cy="38590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2011" y="4526279"/>
            <a:ext cx="2502408" cy="13914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193675"/>
            <a:ext cx="1793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</a:t>
            </a:r>
            <a:r>
              <a:rPr spc="-35" dirty="0"/>
              <a:t>o</a:t>
            </a:r>
            <a:r>
              <a:rPr spc="-50" dirty="0"/>
              <a:t>d</a:t>
            </a:r>
            <a:r>
              <a:rPr spc="-45" dirty="0"/>
              <a:t>e</a:t>
            </a:r>
            <a:r>
              <a:rPr spc="-25" dirty="0"/>
              <a:t>J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095" y="6598918"/>
            <a:ext cx="12204700" cy="265430"/>
            <a:chOff x="-6095" y="6598918"/>
            <a:chExt cx="12204700" cy="265430"/>
          </a:xfrm>
        </p:grpSpPr>
        <p:sp>
          <p:nvSpPr>
            <p:cNvPr id="4" name="object 4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1219200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2192000" y="2529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0" y="252984"/>
                  </a:moveTo>
                  <a:lnTo>
                    <a:pt x="12192000" y="25298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152" y="1150619"/>
            <a:ext cx="6161532" cy="32125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5751" y="6181445"/>
            <a:ext cx="524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Download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https://nodejs.org/en/download/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304" y="4547361"/>
            <a:ext cx="587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spc="-10" dirty="0">
                <a:latin typeface="Calibri"/>
                <a:cs typeface="Calibri"/>
              </a:rPr>
              <a:t> installation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–v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cmd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ensure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complete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installation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5152" y="5178552"/>
            <a:ext cx="5888736" cy="9464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598918"/>
            <a:ext cx="12204700" cy="265430"/>
            <a:chOff x="-6095" y="6598918"/>
            <a:chExt cx="12204700" cy="265430"/>
          </a:xfrm>
        </p:grpSpPr>
        <p:sp>
          <p:nvSpPr>
            <p:cNvPr id="3" name="object 3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1219200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2192000" y="2529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0" y="252984"/>
                  </a:moveTo>
                  <a:lnTo>
                    <a:pt x="12192000" y="25298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016" y="524255"/>
            <a:ext cx="4470400" cy="685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2071" y="1546548"/>
            <a:ext cx="873599" cy="1104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1600" y="3204042"/>
            <a:ext cx="10240645" cy="31297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Web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r>
              <a:rPr sz="2000" dirty="0">
                <a:latin typeface="Calibri"/>
                <a:cs typeface="Calibri"/>
              </a:rPr>
              <a:t> changes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drastically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period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time.</a:t>
            </a:r>
            <a:endParaRPr sz="2000" dirty="0">
              <a:latin typeface="Calibri"/>
              <a:cs typeface="Calibri"/>
            </a:endParaRPr>
          </a:p>
          <a:p>
            <a:pPr marL="12700" marR="261175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needed in </a:t>
            </a:r>
            <a:r>
              <a:rPr sz="2000" dirty="0">
                <a:latin typeface="Calibri"/>
                <a:cs typeface="Calibri"/>
              </a:rPr>
              <a:t>2010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needed in </a:t>
            </a:r>
            <a:r>
              <a:rPr sz="2000" dirty="0">
                <a:latin typeface="Calibri"/>
                <a:cs typeface="Calibri"/>
              </a:rPr>
              <a:t>2020.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Nowadays,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Website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getting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dynamics 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serve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i.e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fetching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retrieving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,updating,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discussion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etc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meantime.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12700" marR="258699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language(JAVASCRIPT)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further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MERN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things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stacks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Demand in </a:t>
            </a:r>
            <a:r>
              <a:rPr sz="2000" spc="-20" dirty="0">
                <a:latin typeface="Calibri"/>
                <a:cs typeface="Calibri"/>
              </a:rPr>
              <a:t>today’s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job</a:t>
            </a:r>
            <a:r>
              <a:rPr sz="2000" spc="-15" dirty="0">
                <a:latin typeface="Calibri"/>
                <a:cs typeface="Calibri"/>
              </a:rPr>
              <a:t> market.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So,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Why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..Learn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today.!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26821"/>
            <a:ext cx="3477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What</a:t>
            </a:r>
            <a:r>
              <a:rPr spc="-125" dirty="0"/>
              <a:t> </a:t>
            </a:r>
            <a:r>
              <a:rPr dirty="0"/>
              <a:t>is</a:t>
            </a:r>
            <a:r>
              <a:rPr spc="-114" dirty="0"/>
              <a:t> </a:t>
            </a:r>
            <a:r>
              <a:rPr spc="-40" dirty="0"/>
              <a:t>MERN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095" y="6598918"/>
            <a:ext cx="12204700" cy="265430"/>
            <a:chOff x="-6095" y="6598918"/>
            <a:chExt cx="12204700" cy="265430"/>
          </a:xfrm>
        </p:grpSpPr>
        <p:sp>
          <p:nvSpPr>
            <p:cNvPr id="4" name="object 4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1219200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2192000" y="2529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0" y="252984"/>
                  </a:moveTo>
                  <a:lnTo>
                    <a:pt x="12192000" y="25298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7976" y="1123569"/>
            <a:ext cx="10175240" cy="449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7325">
              <a:lnSpc>
                <a:spcPct val="100000"/>
              </a:lnSpc>
              <a:spcBef>
                <a:spcPts val="100"/>
              </a:spcBef>
              <a:tabLst>
                <a:tab pos="2177415" algn="l"/>
                <a:tab pos="7914640" algn="l"/>
              </a:tabLst>
            </a:pPr>
            <a:r>
              <a:rPr sz="2400" dirty="0">
                <a:latin typeface="Calibri"/>
                <a:cs typeface="Calibri"/>
              </a:rPr>
              <a:t>MERN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collective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written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	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deployment	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Full </a:t>
            </a:r>
            <a:r>
              <a:rPr sz="2400" spc="-10" dirty="0">
                <a:latin typeface="Calibri"/>
                <a:cs typeface="Calibri"/>
              </a:rPr>
              <a:t>Stack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5" dirty="0">
                <a:latin typeface="Calibri"/>
                <a:cs typeface="Calibri"/>
              </a:rPr>
              <a:t> Application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MERN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comprises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4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technology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depending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classified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follow:</a:t>
            </a:r>
            <a:endParaRPr sz="2400" dirty="0">
              <a:latin typeface="Calibri"/>
              <a:cs typeface="Calibri"/>
            </a:endParaRPr>
          </a:p>
          <a:p>
            <a:pPr marL="3184525">
              <a:lnSpc>
                <a:spcPct val="100000"/>
              </a:lnSpc>
              <a:spcBef>
                <a:spcPts val="630"/>
              </a:spcBef>
            </a:pPr>
            <a:r>
              <a:rPr sz="4800" b="1" dirty="0">
                <a:latin typeface="Calibri"/>
                <a:cs typeface="Calibri"/>
              </a:rPr>
              <a:t>M</a:t>
            </a:r>
            <a:r>
              <a:rPr sz="4800" b="1" spc="-35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-</a:t>
            </a:r>
            <a:endParaRPr sz="4800" dirty="0">
              <a:latin typeface="Calibri"/>
              <a:cs typeface="Calibri"/>
            </a:endParaRPr>
          </a:p>
          <a:p>
            <a:pPr marL="3184525">
              <a:lnSpc>
                <a:spcPct val="100000"/>
              </a:lnSpc>
              <a:tabLst>
                <a:tab pos="3757295" algn="l"/>
              </a:tabLst>
            </a:pPr>
            <a:r>
              <a:rPr sz="4800" b="1" dirty="0">
                <a:latin typeface="Calibri"/>
                <a:cs typeface="Calibri"/>
              </a:rPr>
              <a:t>E	-</a:t>
            </a:r>
            <a:r>
              <a:rPr sz="4800" b="1" spc="-3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ExpressJS</a:t>
            </a:r>
            <a:endParaRPr sz="4800" dirty="0">
              <a:latin typeface="Calibri"/>
              <a:cs typeface="Calibri"/>
            </a:endParaRPr>
          </a:p>
          <a:p>
            <a:pPr marL="3184525">
              <a:lnSpc>
                <a:spcPct val="100000"/>
              </a:lnSpc>
              <a:spcBef>
                <a:spcPts val="5"/>
              </a:spcBef>
              <a:tabLst>
                <a:tab pos="3803015" algn="l"/>
              </a:tabLst>
            </a:pPr>
            <a:r>
              <a:rPr sz="4800" b="1" dirty="0">
                <a:latin typeface="Calibri"/>
                <a:cs typeface="Calibri"/>
              </a:rPr>
              <a:t>R	-</a:t>
            </a:r>
            <a:r>
              <a:rPr sz="4800" b="1" spc="-2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React</a:t>
            </a:r>
            <a:endParaRPr sz="4800" dirty="0">
              <a:latin typeface="Calibri"/>
              <a:cs typeface="Calibri"/>
            </a:endParaRPr>
          </a:p>
          <a:p>
            <a:pPr marL="3184525">
              <a:lnSpc>
                <a:spcPct val="100000"/>
              </a:lnSpc>
            </a:pPr>
            <a:r>
              <a:rPr sz="4800" b="1" dirty="0">
                <a:latin typeface="Calibri"/>
                <a:cs typeface="Calibri"/>
              </a:rPr>
              <a:t>N</a:t>
            </a:r>
            <a:r>
              <a:rPr sz="4800" b="1" spc="-45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-</a:t>
            </a:r>
            <a:endParaRPr sz="48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27447" y="2549651"/>
            <a:ext cx="4023360" cy="1583690"/>
            <a:chOff x="4727447" y="2549651"/>
            <a:chExt cx="4023360" cy="15836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7447" y="2549651"/>
              <a:ext cx="4023359" cy="10469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8535" y="2782823"/>
              <a:ext cx="644651" cy="6507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6327" y="3483863"/>
              <a:ext cx="644651" cy="6492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515611" y="4210811"/>
            <a:ext cx="2868295" cy="1661160"/>
            <a:chOff x="4515611" y="4210811"/>
            <a:chExt cx="2868295" cy="166116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5611" y="4753355"/>
              <a:ext cx="2010156" cy="11186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1760" y="4210811"/>
              <a:ext cx="646176" cy="6492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9127" y="5047891"/>
              <a:ext cx="644651" cy="6396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FF0D-CBD0-19A0-997A-1AA0676C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706"/>
            <a:ext cx="10629391" cy="756919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Prerequisites for MERN stack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92425-C540-FABE-FB67-79DEE7F5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10836046" cy="332411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HTML (basics)</a:t>
            </a:r>
          </a:p>
          <a:p>
            <a:pPr>
              <a:lnSpc>
                <a:spcPct val="20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CSS (basics)</a:t>
            </a:r>
          </a:p>
          <a:p>
            <a:pPr>
              <a:lnSpc>
                <a:spcPct val="20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JavaScript (basics)</a:t>
            </a:r>
          </a:p>
          <a:p>
            <a:pPr>
              <a:lnSpc>
                <a:spcPct val="20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Knowledge of database.</a:t>
            </a:r>
            <a:endParaRPr lang="en-US" sz="2800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F7A2D0EB-3878-378B-972A-866E93FF9F93}"/>
              </a:ext>
            </a:extLst>
          </p:cNvPr>
          <p:cNvGrpSpPr/>
          <p:nvPr/>
        </p:nvGrpSpPr>
        <p:grpSpPr>
          <a:xfrm>
            <a:off x="-6095" y="6598918"/>
            <a:ext cx="12204700" cy="265430"/>
            <a:chOff x="-6095" y="6598918"/>
            <a:chExt cx="12204700" cy="26543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ADB432C9-E89B-57BE-F987-BCB828AB4563}"/>
                </a:ext>
              </a:extLst>
            </p:cNvPr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1219200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2192000" y="2529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D8D7CC62-3CD5-6E79-2E41-9A9962439A27}"/>
                </a:ext>
              </a:extLst>
            </p:cNvPr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0" y="252984"/>
                  </a:moveTo>
                  <a:lnTo>
                    <a:pt x="12192000" y="25298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533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-6095" y="6598918"/>
            <a:ext cx="12204700" cy="265430"/>
            <a:chOff x="-6095" y="6598918"/>
            <a:chExt cx="12204700" cy="265430"/>
          </a:xfrm>
        </p:grpSpPr>
        <p:sp>
          <p:nvSpPr>
            <p:cNvPr id="6" name="object 6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1219200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2192000" y="2529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0" y="252984"/>
                  </a:moveTo>
                  <a:lnTo>
                    <a:pt x="12192000" y="25298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CAB2723-023D-AC9E-45A3-532F5838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7"/>
            <a:ext cx="12192000" cy="6881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26821"/>
            <a:ext cx="511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Let’s</a:t>
            </a:r>
            <a:r>
              <a:rPr spc="-120" dirty="0"/>
              <a:t> </a:t>
            </a:r>
            <a:r>
              <a:rPr spc="-45" dirty="0"/>
              <a:t>Break</a:t>
            </a:r>
            <a:r>
              <a:rPr spc="-120" dirty="0"/>
              <a:t> </a:t>
            </a:r>
            <a:r>
              <a:rPr dirty="0"/>
              <a:t>it</a:t>
            </a:r>
            <a:r>
              <a:rPr spc="-100" dirty="0"/>
              <a:t> </a:t>
            </a:r>
            <a:r>
              <a:rPr spc="-40" dirty="0"/>
              <a:t>Down..!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095" y="6598918"/>
            <a:ext cx="12204700" cy="265430"/>
            <a:chOff x="-6095" y="6598918"/>
            <a:chExt cx="12204700" cy="265430"/>
          </a:xfrm>
        </p:grpSpPr>
        <p:sp>
          <p:nvSpPr>
            <p:cNvPr id="4" name="object 4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1219200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2192000" y="2529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0" y="252984"/>
                  </a:moveTo>
                  <a:lnTo>
                    <a:pt x="12192000" y="25298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7976" y="1123569"/>
            <a:ext cx="6168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We’ll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understand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Starting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MongoDB: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760" y="2075688"/>
            <a:ext cx="4974372" cy="14169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8710" y="3693667"/>
            <a:ext cx="7365365" cy="2767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Easy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most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famous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NOSQL(Not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SQL) Database.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It </a:t>
            </a:r>
            <a:r>
              <a:rPr sz="2000" i="1" spc="-5" dirty="0">
                <a:latin typeface="Calibri"/>
                <a:cs typeface="Calibri"/>
              </a:rPr>
              <a:t>provide schema(i.e </a:t>
            </a:r>
            <a:r>
              <a:rPr sz="2000" i="1" dirty="0">
                <a:latin typeface="Calibri"/>
                <a:cs typeface="Calibri"/>
              </a:rPr>
              <a:t>JSON </a:t>
            </a:r>
            <a:r>
              <a:rPr sz="2000" i="1" spc="-10" dirty="0">
                <a:latin typeface="Calibri"/>
                <a:cs typeface="Calibri"/>
              </a:rPr>
              <a:t>format </a:t>
            </a:r>
            <a:r>
              <a:rPr sz="2000" i="1" spc="-5" dirty="0">
                <a:latin typeface="Calibri"/>
                <a:cs typeface="Calibri"/>
              </a:rPr>
              <a:t>Data)save </a:t>
            </a:r>
            <a:r>
              <a:rPr sz="2000" i="1" dirty="0">
                <a:latin typeface="Calibri"/>
                <a:cs typeface="Calibri"/>
              </a:rPr>
              <a:t>time </a:t>
            </a:r>
            <a:r>
              <a:rPr sz="2000" i="1" spc="-10" dirty="0">
                <a:latin typeface="Calibri"/>
                <a:cs typeface="Calibri"/>
              </a:rPr>
              <a:t>for </a:t>
            </a:r>
            <a:r>
              <a:rPr sz="2000" i="1" spc="-5" dirty="0">
                <a:latin typeface="Calibri"/>
                <a:cs typeface="Calibri"/>
              </a:rPr>
              <a:t>getting frustrated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as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newbie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working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with</a:t>
            </a:r>
            <a:r>
              <a:rPr sz="2000" i="1" spc="-10" dirty="0">
                <a:latin typeface="Calibri"/>
                <a:cs typeface="Calibri"/>
              </a:rPr>
              <a:t> tables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in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SQL.</a:t>
            </a:r>
            <a:endParaRPr lang="en-US" sz="2000" i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endParaRPr lang="en-US" sz="2000" i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Documents containing key-value pairs are the basic units of data in MongoDB.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84" y="3693817"/>
            <a:ext cx="387096" cy="38440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84" y="4349137"/>
            <a:ext cx="387096" cy="38440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336" y="4957213"/>
            <a:ext cx="388620" cy="384406"/>
          </a:xfrm>
          <a:prstGeom prst="rect">
            <a:avLst/>
          </a:prstGeom>
        </p:spPr>
      </p:pic>
      <p:pic>
        <p:nvPicPr>
          <p:cNvPr id="13" name="object 11">
            <a:extLst>
              <a:ext uri="{FF2B5EF4-FFF2-40B4-BE49-F238E27FC236}">
                <a16:creationId xmlns:a16="http://schemas.microsoft.com/office/drawing/2014/main" id="{F53945F7-9BBF-FA4F-724F-8D45E3A2B44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30" y="5827246"/>
            <a:ext cx="388620" cy="3844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3862" y="2496505"/>
            <a:ext cx="3641090" cy="144780"/>
            <a:chOff x="592836" y="2604516"/>
            <a:chExt cx="3641090" cy="144780"/>
          </a:xfrm>
        </p:grpSpPr>
        <p:sp>
          <p:nvSpPr>
            <p:cNvPr id="3" name="object 3"/>
            <p:cNvSpPr/>
            <p:nvPr/>
          </p:nvSpPr>
          <p:spPr>
            <a:xfrm>
              <a:off x="598932" y="2610612"/>
              <a:ext cx="3629025" cy="132715"/>
            </a:xfrm>
            <a:custGeom>
              <a:avLst/>
              <a:gdLst/>
              <a:ahLst/>
              <a:cxnLst/>
              <a:rect l="l" t="t" r="r" b="b"/>
              <a:pathLst>
                <a:path w="3629025" h="132714">
                  <a:moveTo>
                    <a:pt x="3628644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3628644" y="132587"/>
                  </a:lnTo>
                  <a:lnTo>
                    <a:pt x="36286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8932" y="2610612"/>
              <a:ext cx="3629025" cy="132715"/>
            </a:xfrm>
            <a:custGeom>
              <a:avLst/>
              <a:gdLst/>
              <a:ahLst/>
              <a:cxnLst/>
              <a:rect l="l" t="t" r="r" b="b"/>
              <a:pathLst>
                <a:path w="3629025" h="132714">
                  <a:moveTo>
                    <a:pt x="0" y="132587"/>
                  </a:moveTo>
                  <a:lnTo>
                    <a:pt x="3628644" y="132587"/>
                  </a:lnTo>
                  <a:lnTo>
                    <a:pt x="3628644" y="0"/>
                  </a:lnTo>
                  <a:lnTo>
                    <a:pt x="0" y="0"/>
                  </a:lnTo>
                  <a:lnTo>
                    <a:pt x="0" y="13258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976" y="185115"/>
            <a:ext cx="23037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Ex</a:t>
            </a:r>
            <a:r>
              <a:rPr spc="-40" dirty="0"/>
              <a:t>p</a:t>
            </a:r>
            <a:r>
              <a:rPr spc="-95" dirty="0"/>
              <a:t>r</a:t>
            </a:r>
            <a:r>
              <a:rPr spc="-45" dirty="0"/>
              <a:t>e</a:t>
            </a:r>
            <a:r>
              <a:rPr spc="-35" dirty="0"/>
              <a:t>ss</a:t>
            </a:r>
            <a:r>
              <a:rPr spc="-30" dirty="0"/>
              <a:t>J</a:t>
            </a:r>
            <a:r>
              <a:rPr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6095" y="6598918"/>
            <a:ext cx="12204700" cy="265430"/>
            <a:chOff x="-6095" y="6598918"/>
            <a:chExt cx="12204700" cy="265430"/>
          </a:xfrm>
        </p:grpSpPr>
        <p:sp>
          <p:nvSpPr>
            <p:cNvPr id="7" name="object 7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1219200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2192000" y="2529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0" y="252984"/>
                  </a:moveTo>
                  <a:lnTo>
                    <a:pt x="12192000" y="25298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7976" y="1123569"/>
            <a:ext cx="10376535" cy="2049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Express</a:t>
            </a:r>
            <a:r>
              <a:rPr sz="2400" dirty="0">
                <a:latin typeface="Calibri"/>
                <a:cs typeface="Calibri"/>
              </a:rPr>
              <a:t> is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flexible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Node.js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framework </a:t>
            </a:r>
            <a:r>
              <a:rPr sz="2400" spc="-10" dirty="0">
                <a:latin typeface="Calibri"/>
                <a:cs typeface="Calibri"/>
              </a:rPr>
              <a:t>that provides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robust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features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mobile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applications.</a:t>
            </a:r>
            <a:endParaRPr lang="en-US" sz="24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It provides easy routing of requests based on HTTP methods and URLs.</a:t>
            </a:r>
            <a:endParaRPr sz="2400" dirty="0"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Installation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b="1" spc="-10" dirty="0">
                <a:latin typeface="Calibri"/>
                <a:cs typeface="Calibri"/>
              </a:rPr>
              <a:t>ExpressJS: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13456"/>
            <a:ext cx="9517380" cy="120243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8200" y="5248293"/>
            <a:ext cx="378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https://expressjs.com/</a:t>
            </a:r>
            <a:r>
              <a:rPr sz="1800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full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976" y="152527"/>
            <a:ext cx="1367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R</a:t>
            </a:r>
            <a:r>
              <a:rPr spc="-35" dirty="0"/>
              <a:t>e</a:t>
            </a:r>
            <a:r>
              <a:rPr spc="-40" dirty="0"/>
              <a:t>a</a:t>
            </a:r>
            <a:r>
              <a:rPr spc="-35" dirty="0"/>
              <a:t>c</a:t>
            </a:r>
            <a:r>
              <a:rPr dirty="0"/>
              <a:t>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6095" y="6598918"/>
            <a:ext cx="12204700" cy="265430"/>
            <a:chOff x="-6095" y="6598918"/>
            <a:chExt cx="12204700" cy="265430"/>
          </a:xfrm>
        </p:grpSpPr>
        <p:sp>
          <p:nvSpPr>
            <p:cNvPr id="7" name="object 7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1219200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2192000" y="2529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05014"/>
              <a:ext cx="12192000" cy="253365"/>
            </a:xfrm>
            <a:custGeom>
              <a:avLst/>
              <a:gdLst/>
              <a:ahLst/>
              <a:cxnLst/>
              <a:rect l="l" t="t" r="r" b="b"/>
              <a:pathLst>
                <a:path w="12192000" h="253365">
                  <a:moveTo>
                    <a:pt x="0" y="252984"/>
                  </a:moveTo>
                  <a:lnTo>
                    <a:pt x="12192000" y="25298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7976" y="1143000"/>
            <a:ext cx="10380345" cy="35118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A JavaScript library for building user interfaces for web and mobile applications. </a:t>
            </a:r>
          </a:p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React is used to build single-page applications. </a:t>
            </a:r>
          </a:p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React allows us to create reusable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+mj-lt"/>
              </a:rPr>
              <a:t>Ul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 components. </a:t>
            </a:r>
          </a:p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React-router to handle the front-end routing. </a:t>
            </a:r>
          </a:p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React was created by Jordan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+mj-lt"/>
              </a:rPr>
              <a:t>Walke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, a Software Engineer at Facebook.</a:t>
            </a:r>
            <a:endParaRPr sz="280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8711-5DB1-2175-36B2-1DDD5A67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How does React work?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8598-31D1-F93E-4427-44A8A96B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649" y="1600200"/>
            <a:ext cx="10836046" cy="31648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• Instead of manipulating the browser's DOM directly, React creates a Virtual DOM in memory, where it does all the necessary manipulating, before making the changes in the browser DOM.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 • React finds out what changes have been made, and changes only what needs to be changed.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207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606334-9AC2-7FC9-E058-5428DCE3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7" y="1752600"/>
            <a:ext cx="11954823" cy="481232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9706926-DD68-A31D-EBC6-5CCCD07D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04" y="193675"/>
            <a:ext cx="10629391" cy="756919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How does React DOM work?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7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528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What is MERN</vt:lpstr>
      <vt:lpstr>Prerequisites for MERN stack</vt:lpstr>
      <vt:lpstr>PowerPoint Presentation</vt:lpstr>
      <vt:lpstr>Let’s Break it Down..!</vt:lpstr>
      <vt:lpstr>ExpressJS</vt:lpstr>
      <vt:lpstr>React</vt:lpstr>
      <vt:lpstr>How does React work?</vt:lpstr>
      <vt:lpstr>How does React DOM work?</vt:lpstr>
      <vt:lpstr>Installation of React</vt:lpstr>
      <vt:lpstr>NodeJS</vt:lpstr>
      <vt:lpstr>NodeJS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Khabir Hatem</cp:lastModifiedBy>
  <cp:revision>1</cp:revision>
  <dcterms:created xsi:type="dcterms:W3CDTF">2024-02-07T19:39:32Z</dcterms:created>
  <dcterms:modified xsi:type="dcterms:W3CDTF">2024-02-08T23:26:21Z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2024-02-07T00:00:00Z</vt:filetime>
  </property>
</Properties>
</file>