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560EE-97DB-4250-B557-2479776A8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08591E-09B4-440E-9A73-D5A5EDFD5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C843B-084E-4958-B180-604D40EC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685A6-4ECE-428E-809C-14CA13CF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5D146-10E1-4BBD-90C1-3E643690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2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17643-6C5F-4201-A1B3-4AA036B5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473D40-C94E-48F8-A00B-9B20EAE6C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84460-D122-492B-83DF-99F97270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93397-DB3F-4716-9B49-E7E209E8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43E236-F655-416A-8DC0-7DB47C87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3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81E6B8-522E-4281-A7EF-933854414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3879FF-42FF-479E-982F-888413202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475-92B5-4BDA-A789-196CFEA6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36684-C8F8-415B-8121-A9D476A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B6375-7EB5-44DF-A4FB-2289E99B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19C6B-4A4C-4F23-8959-7F2B068B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2181B-5660-4AD4-97E1-87F8C2104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70F28B-1E1A-43AF-B2DE-50F062BB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F0984-2190-403B-9B9E-CDBF0C2A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09534-58DE-4DD1-90F1-7DD75FC9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E17B4-379D-4E8E-B961-193DAA8F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A0E009-47F2-4AD5-9C55-19C56DD5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E297A-4ED9-4E21-A8DF-8C4E838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5CF52-7279-497F-B74B-24C713C4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98360-FAF2-4D02-81C8-ADC8FB58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0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48EF7-9551-4BB7-8983-89702681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09A13-9615-4446-A8AE-B2DC5F34D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24F2A-10F8-4FED-9B52-CD64AB663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F1CB82-198A-479F-AD91-63E04170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59DC7-D1A5-4D4C-8E2C-BBE8A24F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8C4269-F635-444A-8AF2-2AE5112F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8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B3DA0-B1C6-4417-9C47-9D1B8A7E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114B12-3521-493D-9C38-EE409183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C78898-C0D4-44B4-97C0-B95FFD1B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DC909D-1109-4BBD-8F5D-8F8FC5F72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539578-CC33-46CF-B79A-0C1297F8E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31A08B-D0FD-4F1D-9AA7-30AB19B5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E76FB5-577E-486E-AD35-AA0A16F6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70A556-1ED3-4CA9-8BB8-71489706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3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98808-5527-48B8-BDA5-C9864F3D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A458B1-0C31-4125-8A2A-885F0FA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B37457-E807-4A79-9983-A1EA6D42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9A4C58-A500-4C50-B95D-FD123D9E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EBA1D7-01C4-4C31-B481-D9DF5AA3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3167F-4ECC-4FF8-B21D-3EC8802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DB8087-FFBF-4F06-88EC-39963B1D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27DAE-0C7A-4011-A3D4-FEC2E84D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E4193-6B42-409A-803C-8C43EFA4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120E-E1D6-4EF4-9307-9C5C0912F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E32BAB-CAA2-4603-959D-CC5CC3C9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F35949-9A36-47F6-9275-B180FF90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3D01D8-BEF5-4145-BAD2-0560CF38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21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035A0-7DDB-4BC2-8971-39579FD6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B7334D-6566-4DF2-818E-B1EBCBB0C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59D7E0-6332-4FD3-9574-C4F45748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88F03B-9117-4CC3-916D-1E64F03F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8D042-4779-479D-ADC1-40DA6B5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B54BE2-DE72-45E9-98CF-A49AF607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9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790738-9762-4257-8D3B-7248B898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F8DAA-FFCA-49B6-9B53-13A3F25B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1854E-E84A-49D2-86DC-A903D533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BDCB-91AE-470C-8809-107E91790653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5F4E9-3791-4A7E-AC4E-B22F97B27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E174A5-2D16-4C07-BFC8-E35924E87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6515-0FA0-4924-BF71-C95F38FD2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41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EDF06-C049-4548-8BF9-2EDA727BC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P2M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BD7C1F-7FF7-4553-8E22-BFB1A4AC0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25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E4F2B-988C-4BF2-BE16-E6F97460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Régularisation : Méthode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F0C65-8167-475F-8C7D-00DD76B1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6E93E8-B19D-49E9-928F-413C614D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16" y="1825625"/>
            <a:ext cx="96107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8ADCE-DFB1-4AAC-A628-F534BBD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Régularisation : Dropout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B460C-D108-4350-82F4-EB2E1BC2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8DDDA5-8B66-4E93-8E8B-12080213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30350"/>
            <a:ext cx="95916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7BF40-5097-421B-9CF3-489040FA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Gradient explosant / disparu : </a:t>
            </a:r>
            <a:r>
              <a:rPr lang="fr-FR" dirty="0" err="1"/>
              <a:t>résulation</a:t>
            </a:r>
            <a:r>
              <a:rPr lang="fr-FR" dirty="0"/>
              <a:t> par l’initialisation correcte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4F1EB-D13B-4163-A3E7-D1CDF755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241799-9B69-4A3D-8BF1-FBDF8B8C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25625"/>
            <a:ext cx="9525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71982-2D7B-4A5E-98CC-06E153CC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mini </a:t>
            </a:r>
            <a:r>
              <a:rPr lang="fr-FR" dirty="0" err="1"/>
              <a:t>batches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169CB-8778-45FE-840E-CF74AD03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1E2302-FA81-45EF-8DBC-DEB21139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" y="1405731"/>
            <a:ext cx="9629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6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2576F-EBE0-4B1C-8F52-4F01BE69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A146B-52E4-45D0-B245-2C6BBAA5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EA424B-781A-4D7A-96D2-CF9CBF40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0" y="2221276"/>
            <a:ext cx="10185779" cy="26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6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4CC71-9F99-4735-95E3-C8C4191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1238"/>
          </a:xfrm>
        </p:spPr>
        <p:txBody>
          <a:bodyPr/>
          <a:lstStyle/>
          <a:p>
            <a:pPr algn="ctr"/>
            <a:r>
              <a:rPr lang="fr-FR" dirty="0"/>
              <a:t>Nouveau hyperparamètre Beta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DE447-1FB8-47C2-AD27-011B99F0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6D39F5-2BD1-48AA-8E4D-BA1E3F5B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46363"/>
            <a:ext cx="9563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7AC98-827C-4C59-A028-F778073A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Algo d’optimisation d’Adam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3C641-AF9B-4FDA-B3EA-09BC100C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759193-E20C-49DA-9DCA-789DD76F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616075"/>
            <a:ext cx="9544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D0C2-D475-4F94-89A1-DFDA778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22120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Dernier chapitre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Méthodes de choix des hyperparamètres</a:t>
            </a:r>
            <a:br>
              <a:rPr lang="fr-FR" dirty="0"/>
            </a:br>
            <a:r>
              <a:rPr lang="fr-FR" dirty="0"/>
              <a:t>Classification multi classe</a:t>
            </a:r>
            <a:br>
              <a:rPr lang="fr-FR" dirty="0"/>
            </a:br>
            <a:r>
              <a:rPr lang="fr-FR" dirty="0" err="1"/>
              <a:t>Tensorflow</a:t>
            </a:r>
            <a:r>
              <a:rPr lang="fr-FR" dirty="0"/>
              <a:t> v1</a:t>
            </a:r>
          </a:p>
        </p:txBody>
      </p:sp>
    </p:spTree>
    <p:extLst>
      <p:ext uri="{BB962C8B-B14F-4D97-AF65-F5344CB8AC3E}">
        <p14:creationId xmlns:p14="http://schemas.microsoft.com/office/powerpoint/2010/main" val="9639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P2M</vt:lpstr>
      <vt:lpstr>Régularisation : Méthode 1</vt:lpstr>
      <vt:lpstr>Régularisation : Dropout </vt:lpstr>
      <vt:lpstr>Gradient explosant / disparu : résulation par l’initialisation correcte</vt:lpstr>
      <vt:lpstr>Les mini batches</vt:lpstr>
      <vt:lpstr>Présentation PowerPoint</vt:lpstr>
      <vt:lpstr>Nouveau hyperparamètre Beta</vt:lpstr>
      <vt:lpstr>Algo d’optimisation d’Adam</vt:lpstr>
      <vt:lpstr>Dernier chapitre :  Méthodes de choix des hyperparamètres Classification multi classe Tensorflow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Hatem 9raya</dc:creator>
  <cp:lastModifiedBy>Hatem 9raya</cp:lastModifiedBy>
  <cp:revision>7</cp:revision>
  <dcterms:created xsi:type="dcterms:W3CDTF">2021-03-10T12:59:53Z</dcterms:created>
  <dcterms:modified xsi:type="dcterms:W3CDTF">2021-03-10T13:18:38Z</dcterms:modified>
</cp:coreProperties>
</file>