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68e2b12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68e2b12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68e2b1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68e2b1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b68e2b1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b68e2b1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6a5b07f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b6a5b07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68e2b12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68e2b12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68e2b12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68e2b12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6a5b07f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6a5b07f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65700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 Eats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376121"/>
            <a:ext cx="30546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Miller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Sheffer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Ford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Hall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objective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give an easy-to-read, easy-to-follow way for students to find the cheap/free food they never knew about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Offering a simple solution to both </a:t>
            </a:r>
            <a:r>
              <a:rPr lang="en"/>
              <a:t>restaurants</a:t>
            </a:r>
            <a:r>
              <a:rPr lang="en"/>
              <a:t> to host events and students to find those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help students communicate about events going on in campus in a food based </a:t>
            </a:r>
            <a:r>
              <a:rPr lang="en"/>
              <a:t>environment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601" y="3085225"/>
            <a:ext cx="1659975" cy="16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Cheap Eats?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provide college students a much cheaper option to eat while on campus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get students away from eating fast food every day and finding </a:t>
            </a:r>
            <a:r>
              <a:rPr lang="en"/>
              <a:t>healthier</a:t>
            </a:r>
            <a:r>
              <a:rPr lang="en"/>
              <a:t> options at a cheaper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create foot traffic and establish regular customers for restaurants by allowing them to advertise sales, post events, and notify their customers </a:t>
            </a:r>
            <a:r>
              <a:rPr lang="en"/>
              <a:t>immediately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ultimately create an easier and cheaper solution for all parties involved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Plan to Create Cheap Eats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via an </a:t>
            </a:r>
            <a:r>
              <a:rPr lang="en"/>
              <a:t>Android</a:t>
            </a:r>
            <a:r>
              <a:rPr lang="en"/>
              <a:t> Application with the following </a:t>
            </a:r>
            <a:r>
              <a:rPr lang="en"/>
              <a:t>components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Interface and System Services will be programmed in Java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Google Firebase will be used for the database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Android</a:t>
            </a:r>
            <a:r>
              <a:rPr lang="en" sz="1800"/>
              <a:t> Studio will be the IDE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Testing will be done with JUnit as well as Google Firebases testing suite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47225"/>
            <a:ext cx="3154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Register a New User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Login User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Set Food Preferences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Set Notification Preferences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Set Favorites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Search for Events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Filter Results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Browse Events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-"/>
            </a:pPr>
            <a:r>
              <a:rPr lang="en" sz="1400">
                <a:latin typeface="Times"/>
                <a:ea typeface="Times"/>
                <a:cs typeface="Times"/>
                <a:sym typeface="Times"/>
              </a:rPr>
              <a:t>Create a Post</a:t>
            </a:r>
            <a:endParaRPr sz="1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032975" y="1147225"/>
            <a:ext cx="39975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-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Edit a Post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-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Delete a Post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-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Rate a Post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-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Like a Post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-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Dislike a Post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-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Flag a Post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-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Get Directions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-"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Block a Host or Event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500" y="-11"/>
            <a:ext cx="3997500" cy="3286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245825" y="38600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25" y="0"/>
            <a:ext cx="7324776" cy="50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0" y="2003000"/>
            <a:ext cx="19524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 Activity Diagram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875" y="0"/>
            <a:ext cx="5515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