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65" r:id="rId6"/>
    <p:sldId id="266" r:id="rId7"/>
    <p:sldId id="267" r:id="rId8"/>
    <p:sldId id="268" r:id="rId9"/>
    <p:sldId id="270" r:id="rId10"/>
    <p:sldId id="269" r:id="rId11"/>
    <p:sldId id="259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80" autoAdjust="0"/>
  </p:normalViewPr>
  <p:slideViewPr>
    <p:cSldViewPr snapToGrid="0">
      <p:cViewPr varScale="1">
        <p:scale>
          <a:sx n="75" d="100"/>
          <a:sy n="75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3CF50-52E1-483B-927E-B1E7E65D950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23052-E1D2-4F2F-80A6-572C2589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אלו הפעולות הבסיסיות שמהן נוכל לבנות פעולות מורכבות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23052-E1D2-4F2F-80A6-572C25893F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85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דגשים:</a:t>
            </a:r>
          </a:p>
          <a:p>
            <a:r>
              <a:rPr lang="en-US" dirty="0" smtClean="0"/>
              <a:t>Syntax</a:t>
            </a:r>
            <a:r>
              <a:rPr lang="he-IL" baseline="0" dirty="0" smtClean="0"/>
              <a:t>   למרות שזה לא חשוב </a:t>
            </a:r>
          </a:p>
          <a:p>
            <a:r>
              <a:rPr lang="he-IL" baseline="0" dirty="0" smtClean="0"/>
              <a:t>להסביר איפה הולך הקוד</a:t>
            </a:r>
          </a:p>
          <a:p>
            <a:r>
              <a:rPr lang="he-IL" baseline="0" dirty="0" smtClean="0"/>
              <a:t>איך מקמפלים?</a:t>
            </a:r>
          </a:p>
          <a:p>
            <a:r>
              <a:rPr lang="he-IL" baseline="0" dirty="0" smtClean="0"/>
              <a:t>רק אחרי הדברים האלה לדבר על מה באמת כתוב שם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23052-E1D2-4F2F-80A6-572C25893F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3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6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2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61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080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15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0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5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59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9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8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9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9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8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3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A345-8019-4506-93BA-64D760313A5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2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78A345-8019-4506-93BA-64D760313A5D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74311-D00E-4DB8-BA26-0A9EDDDE2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45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HatikvaCoders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RoboCode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או: איך התחלתי לדבר למחשבים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56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דוגמת לולאה בסיסית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hile ( true 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do_action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algn="r" rtl="1"/>
            <a:r>
              <a:rPr lang="he-IL" dirty="0" smtClean="0"/>
              <a:t>יגרום לכך שהפעולה </a:t>
            </a:r>
            <a:r>
              <a:rPr lang="en-US" dirty="0" err="1" smtClean="0"/>
              <a:t>do_action</a:t>
            </a:r>
            <a:r>
              <a:rPr lang="he-IL" dirty="0" smtClean="0"/>
              <a:t> תקרה באופן בלתי מוגבל, לעד.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6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התפקיד של כולנו בסיפור?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 smtClean="0"/>
              <a:t>הכל</a:t>
            </a:r>
          </a:p>
          <a:p>
            <a:pPr algn="r" rtl="1"/>
            <a:r>
              <a:rPr lang="he-IL" dirty="0" smtClean="0"/>
              <a:t>המתכנת בורא את העולם, את החוקים, ואת האסטרטגיה</a:t>
            </a:r>
          </a:p>
          <a:p>
            <a:pPr lvl="1" algn="r" rtl="1"/>
            <a:r>
              <a:rPr lang="he-IL" dirty="0" smtClean="0"/>
              <a:t>רוצים שיריות יעופו במעגל?</a:t>
            </a:r>
          </a:p>
          <a:p>
            <a:pPr lvl="1" algn="r" rtl="1"/>
            <a:r>
              <a:rPr lang="he-IL" dirty="0" smtClean="0"/>
              <a:t>רוצים שרובוטים </a:t>
            </a:r>
            <a:r>
              <a:rPr lang="he-IL" dirty="0" err="1" smtClean="0"/>
              <a:t>יעלמו</a:t>
            </a:r>
            <a:r>
              <a:rPr lang="he-IL" dirty="0" smtClean="0"/>
              <a:t> במקום אחד ויופיעו במקום אחר?</a:t>
            </a:r>
          </a:p>
          <a:p>
            <a:pPr lvl="1" algn="r" rtl="1"/>
            <a:r>
              <a:rPr lang="he-IL" dirty="0" smtClean="0"/>
              <a:t>רוצים שהלוח ישתנה תוך כדי משחק? שלא יהיו לו בכלל גבולות? 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 smtClean="0"/>
              <a:t>אנחנו נתחיל מלהגיד לרובוט איך להתנהג</a:t>
            </a:r>
          </a:p>
          <a:p>
            <a:pPr lvl="1" algn="r" rtl="1"/>
            <a:r>
              <a:rPr lang="he-IL" dirty="0" smtClean="0"/>
              <a:t>איך לנצח את היריב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 smtClean="0"/>
              <a:t>אנחנו (בינתיים) נשתלב בתוך עולם שמישהו אחר בנה</a:t>
            </a:r>
          </a:p>
          <a:p>
            <a:pPr lvl="1" algn="r" rtl="1"/>
            <a:r>
              <a:rPr lang="he-IL" dirty="0" smtClean="0"/>
              <a:t>הפעולות הבסיסיות שמאופשרות לנו הן קבועות</a:t>
            </a:r>
          </a:p>
          <a:p>
            <a:pPr lvl="1" algn="r" rtl="1"/>
            <a:r>
              <a:rPr lang="he-IL" dirty="0" smtClean="0"/>
              <a:t>מה אנחנו בונים מתוכן – תלוי בנו. </a:t>
            </a:r>
          </a:p>
        </p:txBody>
      </p:sp>
    </p:spTree>
    <p:extLst>
      <p:ext uri="{BB962C8B-B14F-4D97-AF65-F5344CB8AC3E}">
        <p14:creationId xmlns:p14="http://schemas.microsoft.com/office/powerpoint/2010/main" val="379549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לעבודה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תחליטו איך אתם רוצים שהרובוט שלכם יפעל</a:t>
            </a:r>
          </a:p>
          <a:p>
            <a:pPr lvl="1" algn="r" rtl="1"/>
            <a:r>
              <a:rPr lang="he-IL" dirty="0" smtClean="0"/>
              <a:t>בלי אירוע מיוחד</a:t>
            </a:r>
          </a:p>
          <a:p>
            <a:pPr lvl="1" algn="r" rtl="1"/>
            <a:r>
              <a:rPr lang="he-IL" dirty="0"/>
              <a:t>ב</a:t>
            </a:r>
            <a:r>
              <a:rPr lang="he-IL" dirty="0" smtClean="0"/>
              <a:t>תגובה לאירוע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 smtClean="0"/>
              <a:t>לשים לב ל:</a:t>
            </a:r>
          </a:p>
          <a:p>
            <a:pPr lvl="1" algn="r" rtl="1"/>
            <a:r>
              <a:rPr lang="he-IL" dirty="0" smtClean="0"/>
              <a:t>מטרה</a:t>
            </a:r>
          </a:p>
          <a:p>
            <a:pPr lvl="1" algn="r" rtl="1"/>
            <a:r>
              <a:rPr lang="he-IL" dirty="0" smtClean="0"/>
              <a:t>הדרגתיות</a:t>
            </a:r>
          </a:p>
          <a:p>
            <a:pPr lvl="1" algn="r" rtl="1"/>
            <a:r>
              <a:rPr lang="he-IL" dirty="0" smtClean="0"/>
              <a:t>תיעוד </a:t>
            </a:r>
            <a:r>
              <a:rPr lang="he-IL" dirty="0"/>
              <a:t>– </a:t>
            </a:r>
            <a:r>
              <a:rPr lang="en-US" dirty="0" err="1"/>
              <a:t>robocode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he-IL" dirty="0"/>
              <a:t> (</a:t>
            </a:r>
            <a:r>
              <a:rPr lang="he-IL"/>
              <a:t>וגם </a:t>
            </a:r>
            <a:r>
              <a:rPr lang="he-IL" smtClean="0"/>
              <a:t>שלכם</a:t>
            </a:r>
            <a:r>
              <a:rPr lang="he-IL" dirty="0"/>
              <a:t>)</a:t>
            </a:r>
          </a:p>
          <a:p>
            <a:pPr lvl="1" algn="r" rtl="1"/>
            <a:endParaRPr lang="he-IL" dirty="0" smtClean="0"/>
          </a:p>
          <a:p>
            <a:pPr lvl="1"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6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כל תוכנה שנכתוב היא עולם, עם אובייקטים שונים</a:t>
            </a:r>
          </a:p>
          <a:p>
            <a:pPr algn="r" rtl="1"/>
            <a:r>
              <a:rPr lang="he-IL" dirty="0" smtClean="0"/>
              <a:t>ה'מוח' הוא האלגוריתם השולט</a:t>
            </a:r>
          </a:p>
          <a:p>
            <a:pPr lvl="1" algn="r" rtl="1"/>
            <a:r>
              <a:rPr lang="he-IL" dirty="0" smtClean="0"/>
              <a:t>רצף של פעולות פשוטות שמייצרות התנהגות מורכבת</a:t>
            </a:r>
            <a:endParaRPr lang="he-IL" dirty="0"/>
          </a:p>
          <a:p>
            <a:pPr algn="r" rtl="1"/>
            <a:r>
              <a:rPr lang="he-IL" dirty="0" smtClean="0"/>
              <a:t>לולאה אינסופית</a:t>
            </a:r>
          </a:p>
          <a:p>
            <a:pPr algn="r" rtl="1"/>
            <a:r>
              <a:rPr lang="he-IL" dirty="0" smtClean="0"/>
              <a:t>תרגיל!</a:t>
            </a:r>
          </a:p>
          <a:p>
            <a:pPr lvl="1" algn="r" rtl="1"/>
            <a:r>
              <a:rPr lang="he-IL" dirty="0" smtClean="0"/>
              <a:t>אי אפשר ללמוד לתכנת בלי לעבוד עם הידיים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0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נתחיל מהסוף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הדגמה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עכשיו כדאי להציג את עצמנו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אריה 		0508845507</a:t>
            </a:r>
          </a:p>
          <a:p>
            <a:pPr algn="r" rtl="1"/>
            <a:r>
              <a:rPr lang="he-IL" dirty="0" smtClean="0"/>
              <a:t>אחי-אור		0507222948</a:t>
            </a:r>
          </a:p>
          <a:p>
            <a:pPr algn="r" rtl="1"/>
            <a:endParaRPr lang="he-IL" dirty="0"/>
          </a:p>
          <a:p>
            <a:pPr algn="l"/>
            <a:r>
              <a:rPr lang="en-US" dirty="0" smtClean="0">
                <a:hlinkClick r:id="rId2"/>
              </a:rPr>
              <a:t>HatikvaCoders@gmail.com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0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ראינו כאן? (1)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עולם וירטואלי</a:t>
            </a:r>
          </a:p>
          <a:p>
            <a:pPr lvl="1" algn="r" rtl="1"/>
            <a:r>
              <a:rPr lang="he-IL" dirty="0" smtClean="0"/>
              <a:t>'לוח המשחק'</a:t>
            </a:r>
          </a:p>
          <a:p>
            <a:pPr lvl="1" algn="r" rtl="1"/>
            <a:r>
              <a:rPr lang="en-US" dirty="0" err="1" smtClean="0"/>
              <a:t>AchiRobot</a:t>
            </a:r>
            <a:r>
              <a:rPr lang="en-US" dirty="0" smtClean="0"/>
              <a:t> and </a:t>
            </a:r>
            <a:r>
              <a:rPr lang="en-US" dirty="0" err="1" smtClean="0"/>
              <a:t>SpiralSeeker</a:t>
            </a:r>
            <a:endParaRPr lang="en-US" dirty="0" smtClean="0"/>
          </a:p>
          <a:p>
            <a:pPr algn="r" rtl="1"/>
            <a:r>
              <a:rPr lang="he-IL" dirty="0" smtClean="0"/>
              <a:t>חוקי המשחק</a:t>
            </a:r>
          </a:p>
          <a:p>
            <a:pPr lvl="1" algn="r" rtl="1"/>
            <a:r>
              <a:rPr lang="he-IL" dirty="0" smtClean="0"/>
              <a:t>כמה חיים יש לי</a:t>
            </a:r>
          </a:p>
          <a:p>
            <a:pPr lvl="1" algn="r" rtl="1"/>
            <a:r>
              <a:rPr lang="he-IL" dirty="0" smtClean="0"/>
              <a:t>כמה יורד בכל פגיעה</a:t>
            </a:r>
          </a:p>
          <a:p>
            <a:pPr lvl="1" algn="r" rtl="1"/>
            <a:r>
              <a:rPr lang="he-IL" dirty="0" smtClean="0"/>
              <a:t>מהירות מקסימלית</a:t>
            </a:r>
          </a:p>
          <a:p>
            <a:pPr lvl="1" algn="r" rtl="1"/>
            <a:r>
              <a:rPr lang="he-IL" dirty="0" smtClean="0"/>
              <a:t>גבולות שלא ניתן לצאת מהם</a:t>
            </a:r>
          </a:p>
          <a:p>
            <a:pPr lvl="1" algn="r" rtl="1"/>
            <a:endParaRPr lang="he-IL" dirty="0" smtClean="0"/>
          </a:p>
          <a:p>
            <a:pPr lvl="1" algn="r" rtl="1"/>
            <a:endParaRPr lang="he-IL" dirty="0" smtClean="0"/>
          </a:p>
          <a:p>
            <a:pPr lvl="1" algn="r" rtl="1"/>
            <a:endParaRPr lang="he-IL" dirty="0"/>
          </a:p>
          <a:p>
            <a:pPr marL="457200" lvl="1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584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ראינו כאן? </a:t>
            </a:r>
            <a:r>
              <a:rPr lang="he-IL" dirty="0" smtClean="0"/>
              <a:t>(2)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לרובוטים יש 'מוח'</a:t>
            </a:r>
          </a:p>
          <a:p>
            <a:pPr lvl="1" algn="r" rtl="1"/>
            <a:r>
              <a:rPr lang="he-IL" dirty="0" smtClean="0"/>
              <a:t>איך הרובוט מחליט מה לעשות בכל רגע?</a:t>
            </a:r>
          </a:p>
          <a:p>
            <a:pPr lvl="1" algn="r" rtl="1"/>
            <a:endParaRPr lang="he-IL" dirty="0" smtClean="0"/>
          </a:p>
          <a:p>
            <a:pPr lvl="1" algn="r" rtl="1"/>
            <a:r>
              <a:rPr lang="he-IL" dirty="0" smtClean="0"/>
              <a:t>(רמז – זה היה התפקיד שלנו בסיפור)</a:t>
            </a:r>
          </a:p>
          <a:p>
            <a:pPr lvl="1" algn="r" rtl="1"/>
            <a:endParaRPr lang="he-IL" dirty="0" smtClean="0"/>
          </a:p>
          <a:p>
            <a:pPr lvl="1" algn="r" rtl="1"/>
            <a:r>
              <a:rPr lang="he-IL" dirty="0" smtClean="0"/>
              <a:t>אנחנו תכנתנו את הרובוט על פי חוקים מסוימים. למשל:</a:t>
            </a:r>
          </a:p>
          <a:p>
            <a:pPr lvl="2" algn="r" rtl="1"/>
            <a:r>
              <a:rPr lang="he-IL" dirty="0" smtClean="0"/>
              <a:t>אחי-אור: כשיורים בי, להתחיל לנוע בכיוון מאונך לכיוון שממנו הגיעה הירייה</a:t>
            </a:r>
          </a:p>
          <a:p>
            <a:pPr lvl="2" algn="r" rtl="1"/>
            <a:r>
              <a:rPr lang="he-IL" dirty="0" smtClean="0"/>
              <a:t>אריה: </a:t>
            </a:r>
            <a:r>
              <a:rPr lang="he-IL" dirty="0" smtClean="0"/>
              <a:t>מוצא מטרה, מסתובב סביבה במעגל, יורה לכיוונה כשאני קרוב</a:t>
            </a:r>
            <a:endParaRPr lang="he-IL" dirty="0" smtClean="0"/>
          </a:p>
          <a:p>
            <a:pPr lvl="2" algn="r" rtl="1"/>
            <a:endParaRPr lang="he-IL" dirty="0"/>
          </a:p>
          <a:p>
            <a:pPr lvl="1" algn="r" rtl="1"/>
            <a:r>
              <a:rPr lang="he-IL" dirty="0" smtClean="0"/>
              <a:t>בעצם, הקורס יתמקד בלכתוב את 'אלגוריתם' הפעולה של הרובוט שלנו</a:t>
            </a:r>
          </a:p>
          <a:p>
            <a:pPr lvl="2" algn="r" rtl="1"/>
            <a:endParaRPr lang="he-IL" dirty="0" smtClean="0"/>
          </a:p>
          <a:p>
            <a:pPr lvl="2" algn="r" rtl="1"/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5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אלגוריתם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סדר פעולות</a:t>
            </a:r>
          </a:p>
          <a:p>
            <a:pPr algn="r" rtl="1"/>
            <a:r>
              <a:rPr lang="he-IL" dirty="0" smtClean="0"/>
              <a:t>רצף של:</a:t>
            </a:r>
          </a:p>
          <a:p>
            <a:pPr lvl="1" algn="r" rtl="1"/>
            <a:r>
              <a:rPr lang="he-IL" dirty="0" smtClean="0"/>
              <a:t>פעולות פשוטות</a:t>
            </a:r>
          </a:p>
          <a:p>
            <a:pPr lvl="1" algn="r" rtl="1"/>
            <a:r>
              <a:rPr lang="he-IL" dirty="0" smtClean="0"/>
              <a:t>פעולות מותנות = "אם.. אז.."</a:t>
            </a:r>
          </a:p>
          <a:p>
            <a:pPr lvl="1" algn="r" rtl="1"/>
            <a:r>
              <a:rPr lang="he-IL" dirty="0" smtClean="0"/>
              <a:t>לולאה = תחזור על הפעולה הבאה כל עוד תנאי מסוים מתקיים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 smtClean="0"/>
              <a:t>כל דבר שנרצה שמחשב יעשה – נצטרך לפרק עבורו לאלגוריתם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הרבה פעמים נפרק משימה מורכבת לכמה משימות טיפה יותר פשוטות</a:t>
            </a:r>
          </a:p>
          <a:p>
            <a:pPr lvl="1" algn="r" rtl="1"/>
            <a:r>
              <a:rPr lang="he-IL" dirty="0" smtClean="0"/>
              <a:t>כך פעולות מאוד פשוטות יכולות להרכיב בסופו של דבר </a:t>
            </a:r>
            <a:r>
              <a:rPr lang="he-IL" dirty="0" err="1" smtClean="0"/>
              <a:t>תהלייכם</a:t>
            </a:r>
            <a:r>
              <a:rPr lang="he-IL" dirty="0" smtClean="0"/>
              <a:t> מאוד מורכבים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2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רובוט יודע לעשות?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ahead(</a:t>
            </a:r>
            <a:r>
              <a:rPr lang="en-US" dirty="0"/>
              <a:t> </a:t>
            </a:r>
            <a:r>
              <a:rPr lang="en-US" dirty="0" smtClean="0"/>
              <a:t>pixels )</a:t>
            </a:r>
          </a:p>
          <a:p>
            <a:pPr algn="l"/>
            <a:r>
              <a:rPr lang="en-US" dirty="0" smtClean="0"/>
              <a:t>back( pixels )</a:t>
            </a:r>
          </a:p>
          <a:p>
            <a:pPr algn="l"/>
            <a:r>
              <a:rPr lang="en-US" dirty="0" err="1" smtClean="0"/>
              <a:t>turnRight</a:t>
            </a:r>
            <a:r>
              <a:rPr lang="en-US" dirty="0" smtClean="0"/>
              <a:t>( degrees )</a:t>
            </a:r>
            <a:endParaRPr lang="en-US" dirty="0"/>
          </a:p>
          <a:p>
            <a:pPr algn="l"/>
            <a:r>
              <a:rPr lang="en-US" dirty="0" err="1" smtClean="0"/>
              <a:t>turnGunRight</a:t>
            </a:r>
            <a:r>
              <a:rPr lang="en-US" dirty="0" smtClean="0"/>
              <a:t>( degrees )</a:t>
            </a:r>
          </a:p>
          <a:p>
            <a:pPr algn="l"/>
            <a:r>
              <a:rPr lang="en-US" dirty="0" err="1" smtClean="0"/>
              <a:t>turnRadarRight</a:t>
            </a:r>
            <a:r>
              <a:rPr lang="en-US" dirty="0" smtClean="0"/>
              <a:t>( degrees )</a:t>
            </a:r>
          </a:p>
          <a:p>
            <a:pPr algn="l"/>
            <a:r>
              <a:rPr lang="en-US" dirty="0"/>
              <a:t>f</a:t>
            </a:r>
            <a:r>
              <a:rPr lang="en-US" dirty="0" smtClean="0"/>
              <a:t>ire( strength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1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הדגמה פרקטית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נפתח את </a:t>
            </a:r>
            <a:r>
              <a:rPr lang="en-US" dirty="0" err="1" smtClean="0"/>
              <a:t>Robocode</a:t>
            </a:r>
            <a:r>
              <a:rPr lang="en-US" dirty="0" smtClean="0"/>
              <a:t> editor</a:t>
            </a:r>
            <a:r>
              <a:rPr lang="he-IL" dirty="0" smtClean="0"/>
              <a:t> ונראה שם </a:t>
            </a:r>
            <a:r>
              <a:rPr lang="he-IL" dirty="0" smtClean="0">
                <a:sym typeface="Wingdings" panose="05000000000000000000" pitchFamily="2" charset="2"/>
              </a:rPr>
              <a:t></a:t>
            </a:r>
            <a:endParaRPr lang="en-US" dirty="0" smtClean="0">
              <a:sym typeface="Wingdings" panose="05000000000000000000" pitchFamily="2" charset="2"/>
            </a:endParaRPr>
          </a:p>
          <a:p>
            <a:pPr algn="r" rtl="1"/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t="3945" b="5276"/>
          <a:stretch/>
        </p:blipFill>
        <p:spPr>
          <a:xfrm>
            <a:off x="1977453" y="2363714"/>
            <a:ext cx="8350770" cy="426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8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די עם ההדגמות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הגיע הזמן שאתם תעבדו קצת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45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951</TotalTime>
  <Words>411</Words>
  <Application>Microsoft Office PowerPoint</Application>
  <PresentationFormat>Widescreen</PresentationFormat>
  <Paragraphs>96</Paragraphs>
  <Slides>13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</vt:lpstr>
      <vt:lpstr>Wingdings 3</vt:lpstr>
      <vt:lpstr>יונים</vt:lpstr>
      <vt:lpstr>RoboCode</vt:lpstr>
      <vt:lpstr>נתחיל מהסוף</vt:lpstr>
      <vt:lpstr>עכשיו כדאי להציג את עצמנו</vt:lpstr>
      <vt:lpstr>מה ראינו כאן? (1)</vt:lpstr>
      <vt:lpstr>מה ראינו כאן? (2)</vt:lpstr>
      <vt:lpstr>אלגוריתם</vt:lpstr>
      <vt:lpstr>מה רובוט יודע לעשות?</vt:lpstr>
      <vt:lpstr>הדגמה פרקטית</vt:lpstr>
      <vt:lpstr>די עם ההדגמות</vt:lpstr>
      <vt:lpstr>דוגמת לולאה בסיסית</vt:lpstr>
      <vt:lpstr>מה התפקיד של כולנו בסיפור?</vt:lpstr>
      <vt:lpstr>לעבודה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RoboCode</dc:title>
  <dc:creator>Achi-Or Weingarten</dc:creator>
  <cp:lastModifiedBy>Aryeh Promislow</cp:lastModifiedBy>
  <cp:revision>20</cp:revision>
  <dcterms:created xsi:type="dcterms:W3CDTF">2015-12-20T18:29:53Z</dcterms:created>
  <dcterms:modified xsi:type="dcterms:W3CDTF">2016-01-06T16:25:15Z</dcterms:modified>
</cp:coreProperties>
</file>