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8" r:id="rId4"/>
    <p:sldId id="258" r:id="rId5"/>
    <p:sldId id="259" r:id="rId6"/>
    <p:sldId id="261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73892" autoAdjust="0"/>
  </p:normalViewPr>
  <p:slideViewPr>
    <p:cSldViewPr snapToGrid="0">
      <p:cViewPr varScale="1">
        <p:scale>
          <a:sx n="64" d="100"/>
          <a:sy n="64" d="100"/>
        </p:scale>
        <p:origin x="1397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3134C-E624-479D-8AE6-639B201674F1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731D5-8797-4B10-8576-164CC9E27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72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Wingdings" panose="05000000000000000000" pitchFamily="2" charset="2"/>
              <a:buChar char="§"/>
            </a:pPr>
            <a:r>
              <a:rPr lang="he-IL" baseline="0" dirty="0" smtClean="0"/>
              <a:t>כדאי לתת כמה דקות (אולי הדמה בכיתה) על איך משתמשים ברובוט מוכן</a:t>
            </a:r>
          </a:p>
          <a:p>
            <a:pPr marL="171450" indent="-171450" algn="r" rtl="1">
              <a:buFont typeface="Wingdings" panose="05000000000000000000" pitchFamily="2" charset="2"/>
              <a:buChar char="§"/>
            </a:pPr>
            <a:r>
              <a:rPr lang="he-IL" baseline="0" dirty="0" smtClean="0"/>
              <a:t>נדבר בכל משימה על:</a:t>
            </a:r>
          </a:p>
          <a:p>
            <a:pPr marL="628650" lvl="1" indent="-171450" algn="r" rtl="1">
              <a:buFont typeface="Wingdings" panose="05000000000000000000" pitchFamily="2" charset="2"/>
              <a:buChar char="§"/>
            </a:pPr>
            <a:r>
              <a:rPr lang="he-IL" baseline="0" dirty="0" smtClean="0"/>
              <a:t>מה רצינו לעשות בגוף הלולאה?</a:t>
            </a:r>
          </a:p>
          <a:p>
            <a:pPr marL="628650" lvl="1" indent="-171450" algn="r" rtl="1">
              <a:buFont typeface="Wingdings" panose="05000000000000000000" pitchFamily="2" charset="2"/>
              <a:buChar char="§"/>
            </a:pPr>
            <a:r>
              <a:rPr lang="he-IL" baseline="0" dirty="0" smtClean="0"/>
              <a:t>מה תנאי הלולאה?</a:t>
            </a:r>
          </a:p>
          <a:p>
            <a:pPr marL="628650" lvl="1" indent="-171450" algn="r" rtl="1">
              <a:buFont typeface="Wingdings" panose="05000000000000000000" pitchFamily="2" charset="2"/>
              <a:buChar char="§"/>
            </a:pPr>
            <a:r>
              <a:rPr lang="he-IL" baseline="0" dirty="0" smtClean="0"/>
              <a:t>מה עושים אחרי הלולאה?</a:t>
            </a:r>
            <a:endParaRPr lang="he-IL" baseline="0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731D5-8797-4B10-8576-164CC9E270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97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r" rtl="1">
              <a:buFont typeface="Wingdings" panose="05000000000000000000" pitchFamily="2" charset="2"/>
              <a:buNone/>
            </a:pPr>
            <a:r>
              <a:rPr lang="he-IL" dirty="0" smtClean="0"/>
              <a:t>לכל בולט נעשה </a:t>
            </a:r>
            <a:r>
              <a:rPr lang="he-IL" dirty="0" err="1" smtClean="0"/>
              <a:t>דוגמאת</a:t>
            </a:r>
            <a:r>
              <a:rPr lang="he-IL" dirty="0" smtClean="0"/>
              <a:t> קוד קצרה (קיים ב-</a:t>
            </a:r>
            <a:r>
              <a:rPr lang="en-GB" dirty="0" err="1" smtClean="0"/>
              <a:t>robocode_bots</a:t>
            </a:r>
            <a:r>
              <a:rPr lang="he-IL" dirty="0" smtClean="0"/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731D5-8797-4B10-8576-164CC9E270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94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Wingdings" panose="05000000000000000000" pitchFamily="2" charset="2"/>
              <a:buChar char="§"/>
            </a:pPr>
            <a:r>
              <a:rPr lang="he-IL" dirty="0" smtClean="0"/>
              <a:t>נפתח </a:t>
            </a:r>
            <a:r>
              <a:rPr lang="en-US" dirty="0" smtClean="0"/>
              <a:t>CMD</a:t>
            </a:r>
            <a:r>
              <a:rPr lang="he-IL" dirty="0" smtClean="0"/>
              <a:t>, נראה קצת הדגמות:</a:t>
            </a:r>
          </a:p>
          <a:p>
            <a:pPr marL="628650" lvl="1" indent="-171450" algn="r" rtl="1">
              <a:buFont typeface="Wingdings" panose="05000000000000000000" pitchFamily="2" charset="2"/>
              <a:buChar char="§"/>
            </a:pPr>
            <a:r>
              <a:rPr lang="he-IL" dirty="0" smtClean="0"/>
              <a:t>לעשות</a:t>
            </a:r>
            <a:r>
              <a:rPr lang="he-IL" baseline="0" dirty="0" smtClean="0"/>
              <a:t> </a:t>
            </a:r>
            <a:r>
              <a:rPr lang="en-US" baseline="0" dirty="0" smtClean="0"/>
              <a:t>DIR</a:t>
            </a:r>
            <a:endParaRPr lang="he-IL" baseline="0" dirty="0" smtClean="0"/>
          </a:p>
          <a:p>
            <a:pPr marL="628650" lvl="1" indent="-171450" algn="r" rtl="1">
              <a:buFont typeface="Wingdings" panose="05000000000000000000" pitchFamily="2" charset="2"/>
              <a:buChar char="§"/>
            </a:pPr>
            <a:r>
              <a:rPr lang="he-IL" baseline="0" dirty="0" smtClean="0"/>
              <a:t>לעשות </a:t>
            </a:r>
            <a:r>
              <a:rPr lang="en-US" baseline="0" dirty="0" smtClean="0"/>
              <a:t>CD</a:t>
            </a:r>
          </a:p>
          <a:p>
            <a:pPr marL="628650" lvl="1" indent="-171450" algn="r" rtl="1">
              <a:buFont typeface="Wingdings" panose="05000000000000000000" pitchFamily="2" charset="2"/>
              <a:buChar char="§"/>
            </a:pPr>
            <a:r>
              <a:rPr lang="he-IL" baseline="0" dirty="0" smtClean="0"/>
              <a:t>לעשות </a:t>
            </a:r>
            <a:r>
              <a:rPr lang="en-US" baseline="0" dirty="0" smtClean="0"/>
              <a:t>TREE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731D5-8797-4B10-8576-164CC9E270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71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r" rtl="1">
              <a:buFont typeface="Wingdings" panose="05000000000000000000" pitchFamily="2" charset="2"/>
              <a:buChar char="§"/>
            </a:pPr>
            <a:r>
              <a:rPr lang="he-IL" dirty="0" smtClean="0"/>
              <a:t>נראה דוגמאות</a:t>
            </a:r>
            <a:r>
              <a:rPr lang="he-IL" baseline="0" dirty="0" smtClean="0"/>
              <a:t> ב-</a:t>
            </a:r>
            <a:r>
              <a:rPr lang="en-US" baseline="0" dirty="0" smtClean="0"/>
              <a:t>live</a:t>
            </a:r>
          </a:p>
          <a:p>
            <a:pPr marL="685800" lvl="1" indent="-228600" algn="r" rtl="1">
              <a:buFont typeface="Wingdings" panose="05000000000000000000" pitchFamily="2" charset="2"/>
              <a:buChar char="§"/>
            </a:pPr>
            <a:r>
              <a:rPr lang="he-IL" baseline="0" dirty="0" err="1" smtClean="0"/>
              <a:t>קימפול</a:t>
            </a:r>
            <a:endParaRPr lang="he-IL" baseline="0" dirty="0" smtClean="0"/>
          </a:p>
          <a:p>
            <a:pPr marL="685800" lvl="1" indent="-228600" algn="r" rtl="1">
              <a:buFont typeface="Wingdings" panose="05000000000000000000" pitchFamily="2" charset="2"/>
              <a:buChar char="§"/>
            </a:pPr>
            <a:r>
              <a:rPr lang="he-IL" baseline="0" dirty="0" err="1" smtClean="0"/>
              <a:t>קימפול</a:t>
            </a:r>
            <a:r>
              <a:rPr lang="he-IL" baseline="0" dirty="0" smtClean="0"/>
              <a:t> עם שגיאה</a:t>
            </a:r>
          </a:p>
          <a:p>
            <a:pPr marL="685800" lvl="1" indent="-228600" algn="r" rtl="1">
              <a:buFont typeface="Wingdings" panose="05000000000000000000" pitchFamily="2" charset="2"/>
              <a:buChar char="§"/>
            </a:pPr>
            <a:r>
              <a:rPr lang="he-IL" baseline="0" dirty="0" smtClean="0"/>
              <a:t>הרצה</a:t>
            </a:r>
          </a:p>
          <a:p>
            <a:pPr marL="228600" lvl="0" indent="-228600" algn="r" rtl="1">
              <a:buFont typeface="Wingdings" panose="05000000000000000000" pitchFamily="2" charset="2"/>
              <a:buChar char="§"/>
            </a:pPr>
            <a:r>
              <a:rPr lang="he-IL" baseline="0" dirty="0" smtClean="0"/>
              <a:t>צריך לכתוב את </a:t>
            </a:r>
            <a:r>
              <a:rPr lang="en-US" baseline="0" dirty="0" smtClean="0"/>
              <a:t>Hello.java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731D5-8797-4B10-8576-164CC9E270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42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Wingdings" panose="05000000000000000000" pitchFamily="2" charset="2"/>
              <a:buChar char="§"/>
            </a:pPr>
            <a:r>
              <a:rPr lang="he-IL" dirty="0" smtClean="0"/>
              <a:t>הדגמה</a:t>
            </a:r>
            <a:r>
              <a:rPr lang="he-IL" baseline="0" dirty="0" smtClean="0"/>
              <a:t> ממש קצרה של איך כותבים ב-</a:t>
            </a:r>
            <a:r>
              <a:rPr lang="en-US" baseline="0" dirty="0" smtClean="0"/>
              <a:t>notepad++</a:t>
            </a:r>
            <a:endParaRPr lang="he-IL" baseline="0" dirty="0" smtClean="0"/>
          </a:p>
          <a:p>
            <a:pPr marL="628650" lvl="1" indent="-171450" algn="r" rtl="1">
              <a:buFont typeface="Wingdings" panose="05000000000000000000" pitchFamily="2" charset="2"/>
              <a:buChar char="§"/>
            </a:pPr>
            <a:r>
              <a:rPr lang="he-IL" baseline="0" dirty="0" smtClean="0"/>
              <a:t>פתיחת קובץ</a:t>
            </a:r>
          </a:p>
          <a:p>
            <a:pPr marL="628650" lvl="1" indent="-171450" algn="r" rtl="1">
              <a:buFont typeface="Wingdings" panose="05000000000000000000" pitchFamily="2" charset="2"/>
              <a:buChar char="§"/>
            </a:pPr>
            <a:r>
              <a:rPr lang="he-IL" baseline="0" dirty="0" smtClean="0"/>
              <a:t>כתיבה</a:t>
            </a:r>
          </a:p>
          <a:p>
            <a:pPr marL="628650" lvl="1" indent="-171450" algn="r" rtl="1">
              <a:buFont typeface="Wingdings" panose="05000000000000000000" pitchFamily="2" charset="2"/>
              <a:buChar char="§"/>
            </a:pPr>
            <a:r>
              <a:rPr lang="he-IL" baseline="0" dirty="0" smtClean="0"/>
              <a:t>שמירה כג'אווה (ואז רואים גם את הצביעה פתאום)</a:t>
            </a:r>
          </a:p>
          <a:p>
            <a:pPr marL="628650" lvl="1" indent="-171450" algn="r" rtl="1">
              <a:buFont typeface="Wingdings" panose="05000000000000000000" pitchFamily="2" charset="2"/>
              <a:buChar char="§"/>
            </a:pPr>
            <a:r>
              <a:rPr lang="he-IL" baseline="0" dirty="0" smtClean="0"/>
              <a:t>כתיבה עם הצביעה</a:t>
            </a:r>
          </a:p>
          <a:p>
            <a:pPr marL="171450" lvl="0" indent="-171450" algn="r" rtl="1">
              <a:buFont typeface="Wingdings" panose="05000000000000000000" pitchFamily="2" charset="2"/>
              <a:buChar char="§"/>
            </a:pPr>
            <a:r>
              <a:rPr lang="he-IL" baseline="0" dirty="0" smtClean="0"/>
              <a:t>הדגמה קצרה של עבודת </a:t>
            </a:r>
            <a:r>
              <a:rPr lang="he-IL" baseline="0" dirty="0" err="1" smtClean="0"/>
              <a:t>קמפול</a:t>
            </a:r>
            <a:r>
              <a:rPr lang="he-IL" baseline="0" dirty="0" smtClean="0"/>
              <a:t> והרצה עם קובץ שנוצר ב-</a:t>
            </a:r>
            <a:r>
              <a:rPr lang="en-US" baseline="0" dirty="0" smtClean="0"/>
              <a:t>notepad++</a:t>
            </a:r>
            <a:endParaRPr lang="he-IL" baseline="0" dirty="0" smtClean="0"/>
          </a:p>
          <a:p>
            <a:pPr marL="171450" lvl="0" indent="-171450" algn="r" rtl="1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731D5-8797-4B10-8576-164CC9E270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96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הסבר קצר</a:t>
            </a:r>
            <a:r>
              <a:rPr lang="he-IL" baseline="0" dirty="0" smtClean="0"/>
              <a:t> על התרגיל הבא, ועבודה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731D5-8797-4B10-8576-164CC9E270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51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0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6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15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1439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90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1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09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75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0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dirty="0" smtClean="0"/>
              <a:t>לחץ כדי לערוך סגנונות טקסט של תבנית בסיס</a:t>
            </a:r>
          </a:p>
          <a:p>
            <a:pPr lvl="1"/>
            <a:r>
              <a:rPr lang="he-IL" dirty="0" smtClean="0"/>
              <a:t>רמה שנייה</a:t>
            </a:r>
          </a:p>
          <a:p>
            <a:pPr lvl="2"/>
            <a:r>
              <a:rPr lang="he-IL" dirty="0" smtClean="0"/>
              <a:t>רמה שלישית</a:t>
            </a:r>
          </a:p>
          <a:p>
            <a:pPr lvl="3"/>
            <a:r>
              <a:rPr lang="he-IL" dirty="0" smtClean="0"/>
              <a:t>רמה רביעית</a:t>
            </a:r>
          </a:p>
          <a:p>
            <a:pPr lvl="4"/>
            <a:r>
              <a:rPr lang="he-IL" dirty="0" smtClean="0"/>
              <a:t>רמה חמישית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0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3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0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6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3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18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5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8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F490A8C-D7C9-41CF-84E6-06D12254D66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03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HatikvaCoders</a:t>
            </a:r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he-IL" dirty="0" smtClean="0"/>
              <a:t>קפיצה קטנה לעולם </a:t>
            </a:r>
            <a:r>
              <a:rPr lang="he-IL" dirty="0" err="1" smtClean="0"/>
              <a:t>האמיתי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93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בואו נדבר קצת על מה עשיתם בבית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שימוש ברובוט המוכן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איך ניגשים לזה?</a:t>
            </a:r>
          </a:p>
          <a:p>
            <a:pPr lvl="1" algn="r" rtl="1"/>
            <a:r>
              <a:rPr lang="he-IL" dirty="0" smtClean="0"/>
              <a:t>מה צריך לעשות בגוף הלולאה? מה רוצים לעשות  הרבה פעמים?</a:t>
            </a:r>
          </a:p>
          <a:p>
            <a:pPr lvl="1" algn="r" rtl="1"/>
            <a:r>
              <a:rPr lang="he-IL" dirty="0" smtClean="0"/>
              <a:t>מתי מפסיקים? מה תנאי הלולאה?</a:t>
            </a:r>
          </a:p>
          <a:p>
            <a:pPr lvl="1" algn="r" rtl="1"/>
            <a:r>
              <a:rPr lang="he-IL" dirty="0" smtClean="0"/>
              <a:t>מה עושים אחרי?</a:t>
            </a:r>
            <a:endParaRPr lang="he-IL" dirty="0" smtClean="0"/>
          </a:p>
          <a:p>
            <a:pPr algn="r" rt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18:</a:t>
            </a:r>
            <a:r>
              <a:rPr lang="he-IL" dirty="0" smtClean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2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קוד קריא זה חשוב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מעברי שורה ושורות רווח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הזחה (למה יש כפתור </a:t>
            </a:r>
            <a:r>
              <a:rPr lang="en-US" dirty="0" smtClean="0"/>
              <a:t>tab</a:t>
            </a:r>
            <a:r>
              <a:rPr lang="he-IL" dirty="0" smtClean="0"/>
              <a:t>)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שמות של משתנים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בלוקים וסוגריים מסולסלים (</a:t>
            </a:r>
            <a:r>
              <a:rPr lang="he-IL" dirty="0" err="1" smtClean="0"/>
              <a:t>מסולסליים</a:t>
            </a:r>
            <a:r>
              <a:rPr lang="he-IL" dirty="0" smtClean="0"/>
              <a:t> – {})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19:</a:t>
            </a:r>
            <a:r>
              <a:rPr lang="he-IL" dirty="0" smtClean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02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CMD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03312" y="1179095"/>
            <a:ext cx="8946541" cy="5069305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פעם מחשבים היו פחות 'נעימים'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דרך מאוד ישירה ומדויקת לדבר עם המחשב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מקבל הוראות בטקסט, עונה תשובות בטקסט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הדרך שלנו לעבוד עם ג'אווה מחוץ ל-</a:t>
            </a:r>
            <a:r>
              <a:rPr lang="en-US" dirty="0" err="1" smtClean="0"/>
              <a:t>roboode</a:t>
            </a:r>
            <a:endParaRPr lang="he-IL" dirty="0" smtClean="0"/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19:02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7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err="1" smtClean="0"/>
              <a:t>קמפול</a:t>
            </a:r>
            <a:r>
              <a:rPr lang="he-IL" dirty="0" smtClean="0"/>
              <a:t> והרצה דרך ה- </a:t>
            </a:r>
            <a:r>
              <a:rPr lang="en-US" dirty="0" smtClean="0"/>
              <a:t>CMD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err="1" smtClean="0"/>
              <a:t>קמפול</a:t>
            </a:r>
            <a:r>
              <a:rPr lang="he-IL" dirty="0" smtClean="0"/>
              <a:t>:</a:t>
            </a:r>
          </a:p>
          <a:p>
            <a:pPr lvl="1"/>
            <a:r>
              <a:rPr lang="en-US" dirty="0" err="1" smtClean="0"/>
              <a:t>javac</a:t>
            </a:r>
            <a:r>
              <a:rPr lang="en-US" dirty="0" smtClean="0"/>
              <a:t> &lt;filename&gt;</a:t>
            </a:r>
          </a:p>
          <a:p>
            <a:pPr lvl="2"/>
            <a:r>
              <a:rPr lang="en-US" dirty="0" err="1" smtClean="0"/>
              <a:t>javac</a:t>
            </a:r>
            <a:r>
              <a:rPr lang="en-US" dirty="0" smtClean="0"/>
              <a:t> Hello.java</a:t>
            </a:r>
          </a:p>
          <a:p>
            <a:pPr lvl="1" algn="r" rtl="1"/>
            <a:r>
              <a:rPr lang="he-IL" dirty="0" smtClean="0"/>
              <a:t>אם יש שגיאות, נראה אותם ב-</a:t>
            </a:r>
            <a:r>
              <a:rPr lang="en-US" dirty="0" smtClean="0"/>
              <a:t>CMD</a:t>
            </a:r>
            <a:endParaRPr lang="he-IL" dirty="0" smtClean="0"/>
          </a:p>
          <a:p>
            <a:pPr lvl="1" algn="r" rtl="1"/>
            <a:endParaRPr lang="he-IL" dirty="0"/>
          </a:p>
          <a:p>
            <a:pPr algn="r" rtl="1"/>
            <a:r>
              <a:rPr lang="he-IL" dirty="0" smtClean="0"/>
              <a:t>הרצה:</a:t>
            </a:r>
          </a:p>
          <a:p>
            <a:pPr lvl="1"/>
            <a:r>
              <a:rPr lang="en-US" dirty="0" smtClean="0"/>
              <a:t>java &lt;class name&gt;</a:t>
            </a:r>
          </a:p>
          <a:p>
            <a:pPr lvl="2"/>
            <a:r>
              <a:rPr lang="en-US" dirty="0" smtClean="0"/>
              <a:t>java Hello</a:t>
            </a:r>
            <a:endParaRPr lang="he-IL" dirty="0" smtClean="0"/>
          </a:p>
          <a:p>
            <a:pPr lvl="1" algn="r" rtl="1"/>
            <a:r>
              <a:rPr lang="he-IL" dirty="0" smtClean="0"/>
              <a:t>אותו שם כמו קודם, בלי הסיומת</a:t>
            </a:r>
          </a:p>
          <a:p>
            <a:pPr lvl="1" algn="r" rtl="1"/>
            <a:r>
              <a:rPr lang="he-IL" dirty="0" smtClean="0"/>
              <a:t>נראה את התוצאות ב-</a:t>
            </a:r>
            <a:r>
              <a:rPr lang="en-US" dirty="0" smtClean="0"/>
              <a:t>CMD</a:t>
            </a:r>
            <a:endParaRPr lang="he-I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19:12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26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Notepad++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תוכנה נוחה לעריכת טקסט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צביעת </a:t>
            </a:r>
            <a:r>
              <a:rPr lang="en-US" dirty="0" smtClean="0"/>
              <a:t>syntax</a:t>
            </a:r>
            <a:r>
              <a:rPr lang="he-IL" dirty="0" smtClean="0"/>
              <a:t> – עוזר להבין מה קורה בקוד</a:t>
            </a:r>
          </a:p>
          <a:p>
            <a:pPr algn="r" rtl="1"/>
            <a:r>
              <a:rPr lang="he-IL" dirty="0" smtClean="0"/>
              <a:t>מספרי שורות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כותבים ב-</a:t>
            </a:r>
            <a:r>
              <a:rPr lang="en-US" dirty="0" smtClean="0"/>
              <a:t>notepad++</a:t>
            </a:r>
            <a:r>
              <a:rPr lang="he-IL" dirty="0" smtClean="0"/>
              <a:t>, אח"כ מקמפלים ומריצים ב-</a:t>
            </a:r>
            <a:r>
              <a:rPr lang="en-US" dirty="0" smtClean="0"/>
              <a:t>CMD</a:t>
            </a:r>
            <a:endParaRPr lang="he-IL" dirty="0" smtClean="0"/>
          </a:p>
          <a:p>
            <a:pPr algn="r" rtl="1"/>
            <a:endParaRPr lang="he-I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19:17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06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יאללה, לעבוד!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19:57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290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סיכום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dirty="0" smtClean="0"/>
              <a:t>Code-style</a:t>
            </a:r>
            <a:endParaRPr lang="he-IL" dirty="0" smtClean="0"/>
          </a:p>
          <a:p>
            <a:pPr lvl="1" algn="r" rtl="1"/>
            <a:r>
              <a:rPr lang="he-IL" dirty="0" smtClean="0"/>
              <a:t>הזחה</a:t>
            </a:r>
          </a:p>
          <a:p>
            <a:pPr lvl="1" algn="r" rtl="1"/>
            <a:r>
              <a:rPr lang="he-IL" dirty="0" smtClean="0"/>
              <a:t>רווחים</a:t>
            </a:r>
          </a:p>
          <a:p>
            <a:pPr lvl="1" algn="r" rtl="1"/>
            <a:r>
              <a:rPr lang="he-IL" dirty="0" smtClean="0"/>
              <a:t>שמות משמעותיים</a:t>
            </a:r>
          </a:p>
          <a:p>
            <a:pPr lvl="1" algn="r" rtl="1"/>
            <a:endParaRPr lang="he-IL" dirty="0"/>
          </a:p>
          <a:p>
            <a:pPr algn="r" rtl="1"/>
            <a:r>
              <a:rPr lang="he-IL" dirty="0" smtClean="0"/>
              <a:t>הרצה מחוץ </a:t>
            </a:r>
            <a:r>
              <a:rPr lang="he-IL" dirty="0" err="1" smtClean="0"/>
              <a:t>לרובוקוד</a:t>
            </a:r>
            <a:endParaRPr lang="he-IL" dirty="0" smtClean="0"/>
          </a:p>
          <a:p>
            <a:pPr lvl="1" algn="r" rtl="1"/>
            <a:r>
              <a:rPr lang="en-US" dirty="0" smtClean="0"/>
              <a:t>CMD</a:t>
            </a:r>
            <a:r>
              <a:rPr lang="he-IL" dirty="0" smtClean="0"/>
              <a:t> ו-</a:t>
            </a:r>
            <a:r>
              <a:rPr lang="en-US" dirty="0" smtClean="0"/>
              <a:t>notepad++</a:t>
            </a:r>
          </a:p>
          <a:p>
            <a:pPr lvl="1" algn="r" rtl="1"/>
            <a:r>
              <a:rPr lang="en-US" dirty="0" err="1" smtClean="0"/>
              <a:t>javac</a:t>
            </a:r>
            <a:r>
              <a:rPr lang="he-IL" dirty="0"/>
              <a:t> </a:t>
            </a:r>
            <a:r>
              <a:rPr lang="he-IL" dirty="0" smtClean="0"/>
              <a:t>ו- </a:t>
            </a:r>
            <a:r>
              <a:rPr lang="en-US" dirty="0" smtClean="0"/>
              <a:t>java</a:t>
            </a:r>
          </a:p>
          <a:p>
            <a:pPr lvl="1" algn="r" rtl="1"/>
            <a:endParaRPr lang="he-IL" dirty="0" smtClean="0"/>
          </a:p>
          <a:p>
            <a:pPr lvl="1" algn="r" rtl="1"/>
            <a:endParaRPr lang="he-IL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20:00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12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156</TotalTime>
  <Words>314</Words>
  <Application>Microsoft Office PowerPoint</Application>
  <PresentationFormat>Widescreen</PresentationFormat>
  <Paragraphs>88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</vt:lpstr>
      <vt:lpstr>Wingdings 3</vt:lpstr>
      <vt:lpstr>יונים</vt:lpstr>
      <vt:lpstr>HatikvaCoders</vt:lpstr>
      <vt:lpstr>בואו נדבר קצת על מה עשיתם בבית</vt:lpstr>
      <vt:lpstr>קוד קריא זה חשוב</vt:lpstr>
      <vt:lpstr>CMD</vt:lpstr>
      <vt:lpstr>קמפול והרצה דרך ה- CMD</vt:lpstr>
      <vt:lpstr>Notepad++</vt:lpstr>
      <vt:lpstr>יאללה, לעבוד!</vt:lpstr>
      <vt:lpstr>סיכום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HtikvaCoders</dc:title>
  <dc:creator>Achi-Or Weingarten</dc:creator>
  <cp:lastModifiedBy>Aryeh Promislow</cp:lastModifiedBy>
  <cp:revision>19</cp:revision>
  <dcterms:created xsi:type="dcterms:W3CDTF">2016-01-13T01:40:17Z</dcterms:created>
  <dcterms:modified xsi:type="dcterms:W3CDTF">2016-01-24T22:51:51Z</dcterms:modified>
</cp:coreProperties>
</file>