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892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34C-E624-479D-8AE6-639B201674F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31D5-8797-4B10-8576-164CC9E2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נראה לי שזו הזדמנות טובה לדבר טיפה על </a:t>
            </a:r>
            <a:r>
              <a:rPr lang="he-IL" baseline="0" dirty="0" err="1" smtClean="0"/>
              <a:t>דיבאגינג</a:t>
            </a:r>
            <a:r>
              <a:rPr lang="he-IL" baseline="0" dirty="0" smtClean="0"/>
              <a:t>, ולהזכיר את זה שלפעמים יש באגים בסינטקס, אבל לפעמים יש גם באגים שבהם הכול מתקמפל אבל זה פשוט לא עושה מה שרצינו.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לדבר איתם על הטבלאות מעקב שהם עשו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לראות (אנחנו יודעים שכן, אבל בכל זאת נשאל) אם מישהו עלה על הטריק של פשוט להדפיס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לדבר קצת על איך היה לקמפל ולהריץ מחוץ </a:t>
            </a:r>
            <a:r>
              <a:rPr lang="he-IL" baseline="0" dirty="0" err="1" smtClean="0"/>
              <a:t>לרובוקוד</a:t>
            </a:r>
            <a:endParaRPr lang="he-IL" baseline="0" dirty="0" smtClean="0"/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לדבר קצת על פתרון בעיות ו"איתנות</a:t>
            </a:r>
            <a:r>
              <a:rPr lang="he-IL" baseline="0" smtClean="0"/>
              <a:t>" טכנולוגית</a:t>
            </a:r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הסבר קצר</a:t>
            </a:r>
            <a:r>
              <a:rPr lang="he-IL" baseline="0" dirty="0" smtClean="0"/>
              <a:t> על תרגיל הכיתה, ועבודה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בגלל שעשינו תרגיל כיתה, ובגלל שהתרגיל הפעם מאוד דומה, נציג אותה בקצרה בסיכום פשוט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90A8C-D7C9-41CF-84E6-06D12254D66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HatikvaCoders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e-IL" dirty="0" smtClean="0"/>
              <a:t>שמענו שאתם אוהבים לעבוד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בואו נדבר קצת על מה עשיתם בבית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הצלחתם לקמפל בסוף?</a:t>
            </a:r>
          </a:p>
          <a:p>
            <a:pPr lvl="1" algn="r" rtl="1"/>
            <a:r>
              <a:rPr lang="he-IL" dirty="0" smtClean="0"/>
              <a:t>מה היו הבעיות הראשונות שמצאתם?</a:t>
            </a:r>
          </a:p>
          <a:p>
            <a:pPr lvl="1" algn="r" rtl="1"/>
            <a:r>
              <a:rPr lang="he-IL" dirty="0" smtClean="0"/>
              <a:t>איזה בעיות היה הכי קשה למצוא?</a:t>
            </a:r>
          </a:p>
          <a:p>
            <a:pPr lvl="1" algn="r" rtl="1"/>
            <a:r>
              <a:rPr lang="he-IL" dirty="0" smtClean="0"/>
              <a:t>בהמשך, לפעמים גם אם יתקמפל, יהיו בעיות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מה השיטה שבעזרתה פתרתם את השלבים?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18:</a:t>
            </a:r>
            <a:r>
              <a:rPr lang="he-IL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הרבה פעמים התנאי שנרצה לשים בלולאה הוא מספר הפעמים שהלולאה רצה</a:t>
            </a:r>
          </a:p>
          <a:p>
            <a:pPr lvl="1" algn="r" rtl="1"/>
            <a:r>
              <a:rPr lang="he-IL" dirty="0" smtClean="0"/>
              <a:t>"תצייר צלע כל עוד ציירת פחות מארבע צלעות"</a:t>
            </a:r>
          </a:p>
          <a:p>
            <a:pPr lvl="1" algn="r" rtl="1"/>
            <a:r>
              <a:rPr lang="he-IL" dirty="0" smtClean="0"/>
              <a:t>"תצייר ריבוע כל עוד ציירת פחות מעשרה ריבועים"</a:t>
            </a:r>
          </a:p>
          <a:p>
            <a:pPr algn="r" rtl="1"/>
            <a:r>
              <a:rPr lang="he-IL" dirty="0" smtClean="0"/>
              <a:t>בגלל שזה נפוץ, יש דרך נוחה לעשות בדיוק את זה – להגיד ללולאה לרוץ מספר </a:t>
            </a:r>
            <a:r>
              <a:rPr lang="he-IL" dirty="0" err="1" smtClean="0"/>
              <a:t>מסויים</a:t>
            </a:r>
            <a:r>
              <a:rPr lang="he-IL" dirty="0" smtClean="0"/>
              <a:t> של פעמים:</a:t>
            </a:r>
          </a:p>
          <a:p>
            <a:pPr lvl="1" algn="l"/>
            <a:r>
              <a:rPr lang="en-US" dirty="0" smtClean="0"/>
              <a:t>for(&lt;</a:t>
            </a:r>
            <a:r>
              <a:rPr lang="he-IL" dirty="0" smtClean="0"/>
              <a:t>אתחול הספירה</a:t>
            </a:r>
            <a:r>
              <a:rPr lang="en-US" dirty="0" smtClean="0"/>
              <a:t> </a:t>
            </a:r>
            <a:r>
              <a:rPr lang="he-IL" dirty="0" smtClean="0"/>
              <a:t>&lt;</a:t>
            </a:r>
            <a:r>
              <a:rPr lang="en-US" dirty="0" smtClean="0"/>
              <a:t>; &lt;</a:t>
            </a:r>
            <a:r>
              <a:rPr lang="he-IL" dirty="0" smtClean="0"/>
              <a:t>הגדרת תנאי הספירה</a:t>
            </a:r>
            <a:r>
              <a:rPr lang="en-US" dirty="0" smtClean="0"/>
              <a:t>&gt;; &lt;</a:t>
            </a:r>
            <a:r>
              <a:rPr lang="he-IL" dirty="0" smtClean="0"/>
              <a:t>הגדרת צעד הספירה</a:t>
            </a:r>
            <a:r>
              <a:rPr lang="en-US" dirty="0" smtClean="0"/>
              <a:t>&gt;)</a:t>
            </a:r>
          </a:p>
          <a:p>
            <a:pPr lvl="1" algn="r" rtl="1"/>
            <a:r>
              <a:rPr lang="he-IL" dirty="0" smtClean="0"/>
              <a:t>לדוגמא:</a:t>
            </a:r>
          </a:p>
          <a:p>
            <a:pPr lvl="1" algn="l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– </a:t>
            </a:r>
            <a:r>
              <a:rPr lang="he-IL" dirty="0" smtClean="0"/>
              <a:t>לולאה שרצה 5 פעמים</a:t>
            </a:r>
          </a:p>
          <a:p>
            <a:pPr algn="r" rtl="1"/>
            <a:r>
              <a:rPr lang="he-IL" dirty="0" smtClean="0"/>
              <a:t>בתוך הבלוק של הלולאה, נוכל להשתמש במשתנה הספירה (</a:t>
            </a:r>
            <a:r>
              <a:rPr lang="en-US" dirty="0" err="1" smtClean="0"/>
              <a:t>i</a:t>
            </a:r>
            <a:r>
              <a:rPr lang="he-IL" dirty="0" smtClean="0"/>
              <a:t>)</a:t>
            </a:r>
            <a:endParaRPr lang="en-US" dirty="0" smtClean="0"/>
          </a:p>
          <a:p>
            <a:pPr algn="r" rtl="1"/>
            <a:r>
              <a:rPr lang="he-IL" dirty="0" smtClean="0"/>
              <a:t>נשתמש בלולאת </a:t>
            </a:r>
            <a:r>
              <a:rPr lang="en-US" dirty="0" smtClean="0"/>
              <a:t>for</a:t>
            </a:r>
            <a:r>
              <a:rPr lang="he-IL" dirty="0" smtClean="0"/>
              <a:t> בכל פעם שנדע מראש כמה ריצות נרצה </a:t>
            </a:r>
            <a:r>
              <a:rPr lang="he-IL" dirty="0" err="1" smtClean="0"/>
              <a:t>שייתבצעו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18:5</a:t>
            </a:r>
            <a:r>
              <a:rPr lang="he-IL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עוד כמה דוגמאות:</a:t>
            </a:r>
          </a:p>
          <a:p>
            <a:pPr lvl="1" algn="r" rtl="1"/>
            <a:r>
              <a:rPr lang="he-IL" dirty="0" smtClean="0"/>
              <a:t>לולאה שרצה 4 פעמים, אבל משתנה הספירה מתחיל מ-4:</a:t>
            </a:r>
          </a:p>
          <a:p>
            <a:pPr lvl="1" algn="l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4; </a:t>
            </a:r>
            <a:r>
              <a:rPr lang="en-US" dirty="0" err="1" smtClean="0"/>
              <a:t>i</a:t>
            </a:r>
            <a:r>
              <a:rPr lang="en-US" dirty="0" smtClean="0"/>
              <a:t> &lt; 8;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1" algn="r" rtl="1"/>
            <a:r>
              <a:rPr lang="he-IL" dirty="0" smtClean="0"/>
              <a:t>לולאה שרצה 5 פעמים, אבל משתנה הספירה גדל ב-2 כל פעם:</a:t>
            </a:r>
          </a:p>
          <a:p>
            <a:pPr lvl="1" algn="l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+ 2)</a:t>
            </a:r>
            <a:endParaRPr lang="he-IL" dirty="0" smtClean="0"/>
          </a:p>
          <a:p>
            <a:pPr lvl="1" algn="r" rtl="1"/>
            <a:r>
              <a:rPr lang="he-IL" dirty="0" smtClean="0"/>
              <a:t>לולאה שבה משתנה הספירה קטן:</a:t>
            </a:r>
          </a:p>
          <a:p>
            <a:pPr lvl="1" algn="l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18:57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by 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179095"/>
            <a:ext cx="8946541" cy="5069305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מה זהה ומה שונה בלולאו</a:t>
            </a:r>
            <a:r>
              <a:rPr lang="he-IL" dirty="0" smtClean="0"/>
              <a:t>ת הבאות</a:t>
            </a:r>
            <a:r>
              <a:rPr lang="en-US" dirty="0" smtClean="0"/>
              <a:t>?</a:t>
            </a:r>
            <a:endParaRPr lang="he-IL" dirty="0" smtClean="0"/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1;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&lt;= </a:t>
            </a:r>
            <a:r>
              <a:rPr lang="en-US" dirty="0"/>
              <a:t>5;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1;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smtClean="0"/>
              <a:t>6;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19:0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יאללה, לעבוד!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19:57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smtClean="0"/>
              <a:t>for loops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 smtClean="0"/>
              <a:t>Off by 1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 smtClean="0"/>
              <a:t>עבודה מונחה – "</a:t>
            </a:r>
            <a:r>
              <a:rPr lang="he-IL" dirty="0" err="1" smtClean="0"/>
              <a:t>טבלאת</a:t>
            </a:r>
            <a:r>
              <a:rPr lang="he-IL" dirty="0" smtClean="0"/>
              <a:t> מעקב" מודפסת</a:t>
            </a:r>
          </a:p>
          <a:p>
            <a:pPr lvl="1" algn="r" rtl="1"/>
            <a:endParaRPr lang="he-I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20:00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2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415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HatikvaCoders</vt:lpstr>
      <vt:lpstr>בואו נדבר קצת על מה עשיתם בבית</vt:lpstr>
      <vt:lpstr>for loop</vt:lpstr>
      <vt:lpstr>for loop</vt:lpstr>
      <vt:lpstr>Off by 1</vt:lpstr>
      <vt:lpstr>יאללה, לעבוד!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HtikvaCoders</dc:title>
  <dc:creator>Achi-Or Weingarten</dc:creator>
  <cp:lastModifiedBy>Aryeh Promislow</cp:lastModifiedBy>
  <cp:revision>25</cp:revision>
  <dcterms:created xsi:type="dcterms:W3CDTF">2016-01-13T01:40:17Z</dcterms:created>
  <dcterms:modified xsi:type="dcterms:W3CDTF">2016-02-02T22:32:52Z</dcterms:modified>
</cp:coreProperties>
</file>