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892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3134C-E624-479D-8AE6-639B201674F1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31D5-8797-4B10-8576-164CC9E27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על</a:t>
            </a:r>
            <a:r>
              <a:rPr lang="he-IL" baseline="0" dirty="0" smtClean="0"/>
              <a:t> שתי המשימות הראשונות נעבור בהנחה שהם הצליחו להתקדם בהן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נדבר יותר לעומק על המימוש עצמו</a:t>
            </a:r>
          </a:p>
          <a:p>
            <a:pPr marL="171450" lvl="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במשימה השלישית נניח שפחות עבד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נדבר ב-</a:t>
            </a:r>
            <a:r>
              <a:rPr lang="en-US" baseline="0" dirty="0" smtClean="0"/>
              <a:t>high-level</a:t>
            </a:r>
            <a:r>
              <a:rPr lang="he-IL" baseline="0" dirty="0" smtClean="0"/>
              <a:t> על האלגוריתם, אולי נכתוב קצת </a:t>
            </a:r>
            <a:r>
              <a:rPr lang="he-IL" baseline="0" dirty="0" err="1" smtClean="0"/>
              <a:t>פסאודו</a:t>
            </a:r>
            <a:r>
              <a:rPr lang="he-IL" baseline="0" dirty="0" smtClean="0"/>
              <a:t>-קוד על הלוח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להסביר</a:t>
            </a:r>
            <a:r>
              <a:rPr lang="he-IL" baseline="0" dirty="0" smtClean="0"/>
              <a:t> שוב על הקטע של לתת </a:t>
            </a:r>
            <a:r>
              <a:rPr lang="he-IL" i="0" u="sng" baseline="0" dirty="0" smtClean="0"/>
              <a:t>שם</a:t>
            </a:r>
            <a:r>
              <a:rPr lang="he-IL" baseline="0" dirty="0" smtClean="0"/>
              <a:t> למשתנה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מעכשיו ג'אווה מכיר את השם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לבחירתנו, פרט למילים שמורות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סוג המשתנה אומר לג'אווה איזה דברים יכולים להיכנס לקופסא</a:t>
            </a:r>
            <a:endParaRPr lang="he-IL" dirty="0" smtClean="0"/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חשוב</a:t>
            </a:r>
            <a:r>
              <a:rPr lang="he-IL" baseline="0" dirty="0" smtClean="0"/>
              <a:t> להשקיע קצת זמן על ההבחנה בין </a:t>
            </a:r>
            <a:r>
              <a:rPr lang="en-US" baseline="0" dirty="0" smtClean="0"/>
              <a:t>l-value</a:t>
            </a:r>
            <a:r>
              <a:rPr lang="he-IL" baseline="0" dirty="0" smtClean="0"/>
              <a:t> ובין </a:t>
            </a:r>
            <a:r>
              <a:rPr lang="en-US" baseline="0" dirty="0" err="1" smtClean="0"/>
              <a:t>r-value</a:t>
            </a:r>
            <a:endParaRPr lang="he-IL" baseline="0" dirty="0" smtClean="0"/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להסביר שב-</a:t>
            </a:r>
            <a:r>
              <a:rPr lang="en-US" baseline="0" dirty="0" err="1" smtClean="0"/>
              <a:t>r-value</a:t>
            </a:r>
            <a:r>
              <a:rPr lang="he-IL" baseline="0" dirty="0" smtClean="0"/>
              <a:t> אפשר לשים כל ביטוי (לא נקרא לזה ביטוי)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לדעתי יש פה מה להתעכב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להסביר</a:t>
            </a:r>
            <a:r>
              <a:rPr lang="he-IL" baseline="0" dirty="0" smtClean="0"/>
              <a:t> למה זה הגיוני שיש דבר כזה </a:t>
            </a:r>
            <a:r>
              <a:rPr lang="en-US" baseline="0" dirty="0" smtClean="0"/>
              <a:t>while(true)</a:t>
            </a:r>
            <a:endParaRPr lang="he-IL" baseline="0" dirty="0" smtClean="0"/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להסביר את המהות של משתנה בוליאני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dirty="0" smtClean="0"/>
              <a:t>להתחיל בדקה</a:t>
            </a:r>
            <a:r>
              <a:rPr lang="he-IL" baseline="0" dirty="0" smtClean="0"/>
              <a:t> הסבר על מה זה ואיך עושים טבלת מעקב</a:t>
            </a:r>
          </a:p>
          <a:p>
            <a:pPr marL="171450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אחרי זה לעבור להדגמות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קוד לינארי לחלוטין (2 דק')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קוד עם </a:t>
            </a:r>
            <a:r>
              <a:rPr lang="en-US" baseline="0" dirty="0" smtClean="0"/>
              <a:t>if-else</a:t>
            </a:r>
            <a:r>
              <a:rPr lang="he-IL" baseline="0" dirty="0" smtClean="0"/>
              <a:t> (לעשות פעמיים – פעם להגיע לענף אחד, פעם לשני) (3 דק')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לולאה בסיסית (4 דק')</a:t>
            </a:r>
          </a:p>
          <a:p>
            <a:pPr marL="628650" lvl="1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לולאה עם תנאי מורכב + המשכים (7 דק')</a:t>
            </a:r>
          </a:p>
          <a:p>
            <a:pPr marL="1085850" lvl="2" indent="-171450" algn="r" rtl="1">
              <a:buFont typeface="Wingdings" panose="05000000000000000000" pitchFamily="2" charset="2"/>
              <a:buChar char="§"/>
            </a:pPr>
            <a:r>
              <a:rPr lang="en-US" baseline="0" dirty="0" smtClean="0"/>
              <a:t>If</a:t>
            </a:r>
            <a:r>
              <a:rPr lang="he-IL" baseline="0" dirty="0" smtClean="0"/>
              <a:t> בתוך הלולאה, שמשפיע על משתנה בתנאי הלולאה</a:t>
            </a:r>
          </a:p>
          <a:p>
            <a:pPr marL="1085850" lvl="2" indent="-171450" algn="r" rtl="1">
              <a:buFont typeface="Wingdings" panose="05000000000000000000" pitchFamily="2" charset="2"/>
              <a:buChar char="§"/>
            </a:pPr>
            <a:r>
              <a:rPr lang="he-IL" baseline="0" dirty="0" smtClean="0"/>
              <a:t>לולאה מקוננת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3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Font typeface="Wingdings" panose="05000000000000000000" pitchFamily="2" charset="2"/>
              <a:buNone/>
            </a:pPr>
            <a:r>
              <a:rPr lang="he-IL" dirty="0" smtClean="0"/>
              <a:t>לכל בולט נעשה </a:t>
            </a:r>
            <a:r>
              <a:rPr lang="he-IL" dirty="0" err="1" smtClean="0"/>
              <a:t>דוגמאת</a:t>
            </a:r>
            <a:r>
              <a:rPr lang="he-IL" dirty="0" smtClean="0"/>
              <a:t> קוד קצרה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הסבר קצר</a:t>
            </a:r>
            <a:r>
              <a:rPr lang="he-IL" baseline="0" dirty="0" smtClean="0"/>
              <a:t> על התרגיל הבא, ועבודה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731D5-8797-4B10-8576-164CC9E27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43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F490A8C-D7C9-41CF-84E6-06D12254D666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33518-5201-4638-9078-96D62724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03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HatikvaCoders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he-IL" dirty="0" smtClean="0"/>
              <a:t>משתנים ותנאים (טייק 2</a:t>
            </a:r>
            <a:r>
              <a:rPr lang="he-IL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יאללה, לעבוד!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19:55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0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משתנים</a:t>
            </a:r>
          </a:p>
          <a:p>
            <a:pPr lvl="1" algn="r" rtl="1"/>
            <a:r>
              <a:rPr lang="he-IL" dirty="0" smtClean="0"/>
              <a:t>הכרזה והשמה</a:t>
            </a:r>
          </a:p>
          <a:p>
            <a:pPr lvl="1" algn="r" rtl="1"/>
            <a:r>
              <a:rPr lang="he-IL" dirty="0" smtClean="0"/>
              <a:t>שימוש בערך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תנאים</a:t>
            </a:r>
          </a:p>
          <a:p>
            <a:pPr lvl="1" algn="r" rtl="1"/>
            <a:r>
              <a:rPr lang="he-IL" dirty="0" smtClean="0"/>
              <a:t>הדרך לשאול שאלות על העולם</a:t>
            </a:r>
          </a:p>
          <a:p>
            <a:pPr lvl="1" algn="r" rtl="1"/>
            <a:r>
              <a:rPr lang="he-IL" dirty="0" smtClean="0"/>
              <a:t>ערך של נכון או לא נכון</a:t>
            </a:r>
          </a:p>
          <a:p>
            <a:pPr lvl="1" algn="r" rtl="1"/>
            <a:r>
              <a:rPr lang="he-IL" dirty="0" smtClean="0"/>
              <a:t>הרכבה של שאלות</a:t>
            </a:r>
          </a:p>
          <a:p>
            <a:pPr lvl="1" algn="r" rtl="1"/>
            <a:r>
              <a:rPr lang="he-IL" dirty="0" smtClean="0"/>
              <a:t>משמש לקבל החלטות וליצור לולאות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בואו נדבר קצת על מה עשיתם בבית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איך נראתה הלולאה עבור הרובוטים שנוסעים בריבוע?</a:t>
            </a:r>
          </a:p>
          <a:p>
            <a:pPr lvl="1" algn="r" rtl="1"/>
            <a:r>
              <a:rPr lang="he-IL" dirty="0" smtClean="0"/>
              <a:t>מה היה בתוך הלולאה?</a:t>
            </a:r>
          </a:p>
          <a:p>
            <a:pPr lvl="1" algn="r" rtl="1"/>
            <a:r>
              <a:rPr lang="he-IL" dirty="0" smtClean="0"/>
              <a:t>מה היה התנאי במשימה הראשונה?</a:t>
            </a:r>
          </a:p>
          <a:p>
            <a:pPr lvl="1" algn="r" rtl="1"/>
            <a:r>
              <a:rPr lang="he-IL" dirty="0" smtClean="0"/>
              <a:t>מה היה התנאי במשימה השנייה?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מה שיטת הפעולה במשימה השלישית?</a:t>
            </a:r>
          </a:p>
          <a:p>
            <a:pPr lvl="1" algn="r" rtl="1"/>
            <a:r>
              <a:rPr lang="he-IL" dirty="0" smtClean="0"/>
              <a:t>מה קורה כל פעם שהלולאה רצה?</a:t>
            </a:r>
          </a:p>
          <a:p>
            <a:pPr lvl="1" algn="r" rtl="1"/>
            <a:r>
              <a:rPr lang="he-IL" dirty="0" smtClean="0"/>
              <a:t>מה התנאי של הלולאה?</a:t>
            </a:r>
          </a:p>
          <a:p>
            <a:pPr lvl="1" algn="r" rtl="1"/>
            <a:r>
              <a:rPr lang="he-IL" dirty="0" smtClean="0"/>
              <a:t>מה קורה אחרי שהלולאה מפסיקה?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– הכרזה והשמה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179095"/>
            <a:ext cx="8946541" cy="5069305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משתנה – קופסה שמחזיקה ערך כלשהו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צריך להגיד לג'אווה שיש משתנה חדש: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he-IL" dirty="0" smtClean="0"/>
              <a:t>שם הסוג של המשתנה</a:t>
            </a:r>
            <a:r>
              <a:rPr lang="en-US" dirty="0" smtClean="0"/>
              <a:t>&gt; &lt;</a:t>
            </a:r>
            <a:r>
              <a:rPr lang="he-IL" dirty="0" smtClean="0"/>
              <a:t>שם המשתנה – לבחירתנו</a:t>
            </a:r>
            <a:r>
              <a:rPr lang="en-US" dirty="0" smtClean="0"/>
              <a:t>&gt;</a:t>
            </a:r>
          </a:p>
          <a:p>
            <a:pPr lvl="1"/>
            <a:r>
              <a:rPr lang="he-IL" dirty="0" smtClean="0"/>
              <a:t>דוגמאות: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number; char letter; double superman;</a:t>
            </a:r>
            <a:endParaRPr lang="he-IL" dirty="0" smtClean="0"/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עכשיו אפשר לשים בו ערכים:</a:t>
            </a:r>
          </a:p>
          <a:p>
            <a:pPr lvl="1" algn="r" rtl="1"/>
            <a:r>
              <a:rPr lang="he-IL" dirty="0" smtClean="0"/>
              <a:t>משמאל לסימן "=" שמים את שם המשתנה שרוצים להכניס לו ערך</a:t>
            </a:r>
          </a:p>
          <a:p>
            <a:pPr lvl="1" algn="r" rtl="1"/>
            <a:r>
              <a:rPr lang="he-IL" dirty="0" smtClean="0"/>
              <a:t>מימין לסימן "=" שמים את מה שרוצים לשים במשתנה (יכול להיות קבוע, יכול להיות ביטוי מורכב יותר)</a:t>
            </a:r>
            <a:endParaRPr lang="en-US" dirty="0" smtClean="0"/>
          </a:p>
          <a:p>
            <a:pPr lvl="2" algn="l"/>
            <a:r>
              <a:rPr lang="en-US" dirty="0" smtClean="0"/>
              <a:t>number = 3; char = ‘a’; superman = (number / 3.0 + 2) * 14.73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משתנים – שימוש בערך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כשיש לנו משתנה שיש בו ערך, אפשר להשתמש בו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בכל מקום שבו נרשום את שם המשתנה, אפשר לחשוב על זה כאילו שמנו שם את מה שיש בתוכו:</a:t>
            </a:r>
          </a:p>
          <a:p>
            <a:pPr lvl="1" algn="r" rtl="1"/>
            <a:r>
              <a:rPr lang="he-IL" dirty="0" smtClean="0"/>
              <a:t>בשימוש בערך (כמו למשל כמות של מעלות לפנות)</a:t>
            </a:r>
          </a:p>
          <a:p>
            <a:pPr lvl="1" algn="r" rtl="1"/>
            <a:r>
              <a:rPr lang="he-IL" dirty="0" smtClean="0"/>
              <a:t>בהשמה למשתנה אחר</a:t>
            </a:r>
          </a:p>
          <a:p>
            <a:pPr lvl="1" algn="r" rtl="1"/>
            <a:r>
              <a:rPr lang="he-IL" dirty="0" smtClean="0"/>
              <a:t>בתנאים (נדבר על זה עוד בהמשך)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תנאים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תנאי הוא הדרך שלנו לשאול שאלות על העולם בג'אווה, לדוגמא:</a:t>
            </a:r>
          </a:p>
          <a:p>
            <a:pPr lvl="1" algn="r" rtl="1"/>
            <a:r>
              <a:rPr lang="he-IL" dirty="0" smtClean="0"/>
              <a:t>האם ירד היום גשם?</a:t>
            </a:r>
          </a:p>
          <a:p>
            <a:pPr lvl="1" algn="r" rtl="1"/>
            <a:r>
              <a:rPr lang="he-IL" dirty="0" smtClean="0"/>
              <a:t>האם המשתנה </a:t>
            </a:r>
            <a:r>
              <a:rPr lang="en-US" dirty="0" smtClean="0"/>
              <a:t>a</a:t>
            </a:r>
            <a:r>
              <a:rPr lang="he-IL" dirty="0" smtClean="0"/>
              <a:t> מכיל את המספר 7?</a:t>
            </a:r>
          </a:p>
          <a:p>
            <a:pPr lvl="1" algn="r" rtl="1"/>
            <a:r>
              <a:rPr lang="he-IL" dirty="0" smtClean="0"/>
              <a:t>האם המשתנה </a:t>
            </a:r>
            <a:r>
              <a:rPr lang="en-US" dirty="0" smtClean="0"/>
              <a:t>x</a:t>
            </a:r>
            <a:r>
              <a:rPr lang="he-IL" dirty="0" smtClean="0"/>
              <a:t> מכיל ערך שגדול מהערך שמכיל המשתנה </a:t>
            </a:r>
            <a:r>
              <a:rPr lang="en-US" dirty="0" smtClean="0"/>
              <a:t>y</a:t>
            </a:r>
            <a:r>
              <a:rPr lang="he-IL" dirty="0" smtClean="0"/>
              <a:t>?</a:t>
            </a:r>
          </a:p>
          <a:p>
            <a:pPr lvl="1" algn="r" rtl="1"/>
            <a:r>
              <a:rPr lang="he-IL" dirty="0" smtClean="0"/>
              <a:t>האם אני רואה לפני רובוט אחר?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הערך </a:t>
            </a:r>
            <a:r>
              <a:rPr lang="he-IL" dirty="0"/>
              <a:t>של תנאי </a:t>
            </a:r>
            <a:r>
              <a:rPr lang="he-IL" dirty="0" smtClean="0"/>
              <a:t>(התשובה לתנאי) הוא </a:t>
            </a:r>
            <a:r>
              <a:rPr lang="he-IL" dirty="0"/>
              <a:t>תמיד ערך בוליאני </a:t>
            </a:r>
            <a:r>
              <a:rPr lang="he-IL" dirty="0" smtClean="0"/>
              <a:t>(</a:t>
            </a:r>
            <a:r>
              <a:rPr lang="en-US" dirty="0" err="1" smtClean="0"/>
              <a:t>boolean</a:t>
            </a:r>
            <a:r>
              <a:rPr lang="he-IL" dirty="0" smtClean="0"/>
              <a:t>) - סוג משתנה מיוחד</a:t>
            </a:r>
          </a:p>
          <a:p>
            <a:pPr lvl="1" algn="r" rtl="1"/>
            <a:r>
              <a:rPr lang="he-IL" dirty="0" smtClean="0"/>
              <a:t>מכיל ערך של "נכון" או "לא נכון" – אפשר לקרוא לזה גם "אמת" ו"שקר", או </a:t>
            </a:r>
            <a:r>
              <a:rPr lang="en-US" dirty="0" smtClean="0"/>
              <a:t>true</a:t>
            </a:r>
            <a:r>
              <a:rPr lang="he-IL" dirty="0" smtClean="0"/>
              <a:t> ו-</a:t>
            </a:r>
            <a:r>
              <a:rPr lang="en-US" dirty="0" smtClean="0"/>
              <a:t>false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6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עושים עם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קבלת החלטות:</a:t>
            </a:r>
            <a:endParaRPr lang="he-IL" dirty="0"/>
          </a:p>
          <a:p>
            <a:pPr lvl="1" algn="r" rtl="1"/>
            <a:r>
              <a:rPr lang="he-IL" i="1" dirty="0" smtClean="0"/>
              <a:t>אם "נתקעתי בקיר" </a:t>
            </a:r>
            <a:r>
              <a:rPr lang="he-IL" dirty="0" smtClean="0"/>
              <a:t>= תנאי (כלומר, התשובה ל"האם נתקעתי בקיר" היא </a:t>
            </a:r>
            <a:r>
              <a:rPr lang="en-US" dirty="0" smtClean="0"/>
              <a:t>true</a:t>
            </a:r>
            <a:r>
              <a:rPr lang="he-IL" dirty="0" smtClean="0"/>
              <a:t>)</a:t>
            </a:r>
          </a:p>
          <a:p>
            <a:pPr lvl="2" algn="r" rtl="1"/>
            <a:r>
              <a:rPr lang="he-IL" i="1" dirty="0" smtClean="0"/>
              <a:t>אז אני אסתובב אחורה </a:t>
            </a:r>
            <a:r>
              <a:rPr lang="he-IL" dirty="0" smtClean="0"/>
              <a:t>= הפקודות שבבלוק של התנאי</a:t>
            </a:r>
          </a:p>
          <a:p>
            <a:pPr lvl="1" algn="r" rtl="1"/>
            <a:r>
              <a:rPr lang="he-IL" dirty="0" smtClean="0"/>
              <a:t>אפשר (לא חייבים) גם להגדיר "מה עושים אחרת" (כלומר, אם התשובה היא </a:t>
            </a:r>
            <a:r>
              <a:rPr lang="en-US" dirty="0" smtClean="0"/>
              <a:t>false</a:t>
            </a:r>
            <a:r>
              <a:rPr lang="he-IL" dirty="0" smtClean="0"/>
              <a:t>)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החלטה </a:t>
            </a:r>
            <a:r>
              <a:rPr lang="he-IL" dirty="0" smtClean="0"/>
              <a:t>על ביצוע של לולאה:</a:t>
            </a:r>
            <a:endParaRPr lang="he-IL" dirty="0"/>
          </a:p>
          <a:p>
            <a:pPr lvl="1" algn="r" rtl="1"/>
            <a:r>
              <a:rPr lang="he-IL" i="1" dirty="0" smtClean="0"/>
              <a:t>כל עוד "אני בתוך בניין"</a:t>
            </a:r>
            <a:r>
              <a:rPr lang="he-IL" dirty="0" smtClean="0"/>
              <a:t> = תנאי הלולאה (כלומר, התשובה ל"האם אני בתוך בניין" היא </a:t>
            </a:r>
            <a:r>
              <a:rPr lang="en-US" dirty="0" smtClean="0"/>
              <a:t>true</a:t>
            </a:r>
            <a:r>
              <a:rPr lang="he-IL" dirty="0" smtClean="0"/>
              <a:t>)</a:t>
            </a:r>
          </a:p>
          <a:p>
            <a:pPr lvl="2" algn="r" rtl="1"/>
            <a:r>
              <a:rPr lang="he-IL" i="1" dirty="0" smtClean="0"/>
              <a:t>אחפש את הדלת הבאה ואצא ממנה </a:t>
            </a:r>
            <a:r>
              <a:rPr lang="he-IL" dirty="0" smtClean="0"/>
              <a:t>= הפקודות שבבלוק של הלולאה</a:t>
            </a:r>
          </a:p>
          <a:p>
            <a:pPr lvl="2" algn="r" rtl="1"/>
            <a:r>
              <a:rPr lang="he-IL" dirty="0" smtClean="0"/>
              <a:t>בסוף הבלוק של הלולאה, חוזרים לתנאי ובודקים אותו שוב</a:t>
            </a:r>
          </a:p>
          <a:p>
            <a:pPr lvl="2" algn="r" rtl="1"/>
            <a:r>
              <a:rPr lang="he-IL" dirty="0" smtClean="0"/>
              <a:t>נמשיך לבצע את הפקודות שבבלוק של הלולאה כל עוד ערך התנאי הוא </a:t>
            </a:r>
            <a:r>
              <a:rPr lang="en-US" dirty="0" smtClean="0"/>
              <a:t>true</a:t>
            </a:r>
            <a:endParaRPr lang="he-IL" dirty="0" smtClean="0"/>
          </a:p>
          <a:p>
            <a:pPr lvl="2" algn="r" rtl="1"/>
            <a:endParaRPr lang="he-IL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18:58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כותבים תנאים?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סוגי השאלות שאפשר לשאול:</a:t>
            </a:r>
            <a:endParaRPr lang="en-US" dirty="0"/>
          </a:p>
          <a:p>
            <a:pPr lvl="1" algn="r" rtl="1"/>
            <a:r>
              <a:rPr lang="en-US" dirty="0" smtClean="0"/>
              <a:t>x == y</a:t>
            </a:r>
            <a:r>
              <a:rPr lang="he-IL" dirty="0" smtClean="0"/>
              <a:t> </a:t>
            </a:r>
            <a:endParaRPr lang="en-US" dirty="0" smtClean="0"/>
          </a:p>
          <a:p>
            <a:pPr lvl="1" algn="r" rtl="1"/>
            <a:r>
              <a:rPr lang="en-US" dirty="0" smtClean="0"/>
              <a:t>x  != y</a:t>
            </a:r>
          </a:p>
          <a:p>
            <a:pPr lvl="1" algn="r" rtl="1"/>
            <a:r>
              <a:rPr lang="en-US" dirty="0" smtClean="0"/>
              <a:t>x   &gt; y</a:t>
            </a:r>
          </a:p>
          <a:p>
            <a:pPr lvl="1" algn="r" rtl="1"/>
            <a:r>
              <a:rPr lang="en-US" dirty="0" smtClean="0"/>
              <a:t>x &gt;= y</a:t>
            </a:r>
            <a:endParaRPr lang="he-IL" dirty="0" smtClean="0"/>
          </a:p>
          <a:p>
            <a:pPr lvl="1" algn="r" rtl="1"/>
            <a:endParaRPr lang="he-IL" dirty="0"/>
          </a:p>
          <a:p>
            <a:pPr algn="r" rtl="1"/>
            <a:r>
              <a:rPr lang="he-IL" dirty="0" smtClean="0"/>
              <a:t>הרכבה של שאלות</a:t>
            </a:r>
          </a:p>
          <a:p>
            <a:pPr lvl="1" algn="r" rtl="1"/>
            <a:r>
              <a:rPr lang="en-US" dirty="0" smtClean="0"/>
              <a:t>not</a:t>
            </a:r>
            <a:r>
              <a:rPr lang="he-IL" dirty="0" smtClean="0"/>
              <a:t> - !</a:t>
            </a:r>
            <a:endParaRPr lang="en-US" dirty="0" smtClean="0"/>
          </a:p>
          <a:p>
            <a:pPr lvl="1" algn="r" rtl="1"/>
            <a:r>
              <a:rPr lang="en-US" dirty="0" smtClean="0"/>
              <a:t>or</a:t>
            </a:r>
            <a:r>
              <a:rPr lang="he-IL" dirty="0"/>
              <a:t> </a:t>
            </a:r>
            <a:r>
              <a:rPr lang="he-IL" dirty="0" smtClean="0"/>
              <a:t>- ||</a:t>
            </a:r>
            <a:endParaRPr lang="en-US" dirty="0" smtClean="0"/>
          </a:p>
          <a:p>
            <a:pPr lvl="1" algn="r" rtl="1"/>
            <a:r>
              <a:rPr lang="en-US" dirty="0" smtClean="0"/>
              <a:t>and</a:t>
            </a:r>
            <a:r>
              <a:rPr lang="he-IL" smtClean="0"/>
              <a:t> - &amp;&amp;</a:t>
            </a:r>
            <a:endParaRPr lang="en-US" dirty="0" smtClean="0"/>
          </a:p>
          <a:p>
            <a:pPr lvl="1" algn="r" rt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נסו לעקוב מה קורה כאן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טבלת מעקב</a:t>
            </a:r>
          </a:p>
          <a:p>
            <a:pPr lvl="1" algn="r" rtl="1"/>
            <a:r>
              <a:rPr lang="he-IL" dirty="0" smtClean="0"/>
              <a:t>טבלה בה יש עמודה לכל משתנה</a:t>
            </a:r>
          </a:p>
          <a:p>
            <a:pPr lvl="1" algn="r" rtl="1"/>
            <a:r>
              <a:rPr lang="he-IL" dirty="0" smtClean="0"/>
              <a:t>בכל פעם שמשתנה מקבל ערך חדש, נרד שורה ונכתוב את הערך החדש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1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קוד קריא זה חשוב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מעברי שורה ושורות רווח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הזחה (למה יש כפתור </a:t>
            </a:r>
            <a:r>
              <a:rPr lang="en-US" dirty="0" smtClean="0"/>
              <a:t>tab</a:t>
            </a:r>
            <a:r>
              <a:rPr lang="he-IL" dirty="0" smtClean="0"/>
              <a:t>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שמות של משתנים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בלוקים וסוגריים מסולסלים (</a:t>
            </a:r>
            <a:r>
              <a:rPr lang="he-IL" dirty="0" err="1" smtClean="0"/>
              <a:t>מסולסליים</a:t>
            </a:r>
            <a:r>
              <a:rPr lang="he-IL" dirty="0" smtClean="0"/>
              <a:t> – {})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19:</a:t>
            </a:r>
            <a:r>
              <a:rPr lang="he-IL" smtClean="0"/>
              <a:t>3</a:t>
            </a:r>
            <a:r>
              <a:rPr lang="en-US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04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735</Words>
  <Application>Microsoft Office PowerPoint</Application>
  <PresentationFormat>Widescreen</PresentationFormat>
  <Paragraphs>125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יונים</vt:lpstr>
      <vt:lpstr>HatikvaCoders</vt:lpstr>
      <vt:lpstr>בואו נדבר קצת על מה עשיתם בבית</vt:lpstr>
      <vt:lpstr>משתנים – הכרזה והשמה</vt:lpstr>
      <vt:lpstr>משתנים – שימוש בערך</vt:lpstr>
      <vt:lpstr>תנאים</vt:lpstr>
      <vt:lpstr>מה עושים עם תנאים?</vt:lpstr>
      <vt:lpstr>איך כותבים תנאים?</vt:lpstr>
      <vt:lpstr>נסו לעקוב מה קורה כאן</vt:lpstr>
      <vt:lpstr>קוד קריא זה חשוב</vt:lpstr>
      <vt:lpstr>יאללה, לעבוד!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HtikvaCoders</dc:title>
  <dc:creator>Achi-Or Weingarten</dc:creator>
  <cp:lastModifiedBy>Aryeh Promislow</cp:lastModifiedBy>
  <cp:revision>16</cp:revision>
  <dcterms:created xsi:type="dcterms:W3CDTF">2016-01-13T01:40:17Z</dcterms:created>
  <dcterms:modified xsi:type="dcterms:W3CDTF">2016-01-18T22:17:09Z</dcterms:modified>
</cp:coreProperties>
</file>