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8" r:id="rId4"/>
    <p:sldId id="270" r:id="rId5"/>
    <p:sldId id="271" r:id="rId6"/>
    <p:sldId id="269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892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לדבר </a:t>
            </a:r>
            <a:r>
              <a:rPr lang="he-IL" baseline="0" dirty="0" smtClean="0"/>
              <a:t>קצת על פתרון בעיות ו"איתנות" טכנולוגית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e-IL" dirty="0" smtClean="0"/>
              <a:t>הנושא שהסתובבנו סביבו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עשיתם משהו?</a:t>
            </a: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</a:t>
            </a:r>
            <a:r>
              <a:rPr lang="he-IL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קטע קוד בעל מטרה מוגדרת</a:t>
            </a:r>
          </a:p>
          <a:p>
            <a:pPr lvl="1" algn="r" rtl="1"/>
            <a:r>
              <a:rPr lang="he-IL" dirty="0" smtClean="0"/>
              <a:t>מתחיל מאיזה מצב מוגדר</a:t>
            </a:r>
          </a:p>
          <a:p>
            <a:pPr lvl="1" algn="r" rtl="1"/>
            <a:r>
              <a:rPr lang="he-IL" dirty="0" smtClean="0"/>
              <a:t>עושה פעולות שונות</a:t>
            </a:r>
          </a:p>
          <a:p>
            <a:pPr lvl="1" algn="r" rtl="1"/>
            <a:r>
              <a:rPr lang="he-IL" dirty="0" smtClean="0"/>
              <a:t>מחזיר תוצאה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מפרק את התכנית הגדולה שלנו למקטעים בעלי משמעות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18:5</a:t>
            </a:r>
            <a:r>
              <a:rPr lang="he-IL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עושים עם זה?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בגדול שתי מטרות:</a:t>
            </a:r>
          </a:p>
          <a:p>
            <a:pPr lvl="1" algn="r" rtl="1"/>
            <a:r>
              <a:rPr lang="he-IL" dirty="0" smtClean="0"/>
              <a:t>ביצוע פעולות מסוימות</a:t>
            </a:r>
          </a:p>
          <a:p>
            <a:pPr lvl="2" algn="l"/>
            <a:r>
              <a:rPr lang="en-US" dirty="0" smtClean="0"/>
              <a:t>ahead(100);</a:t>
            </a:r>
          </a:p>
          <a:p>
            <a:pPr lvl="2" algn="l"/>
            <a:r>
              <a:rPr lang="en-US" dirty="0" err="1" smtClean="0"/>
              <a:t>System.out.printlen</a:t>
            </a:r>
            <a:r>
              <a:rPr lang="en-US" dirty="0" smtClean="0"/>
              <a:t>(“Hello World!”);</a:t>
            </a:r>
            <a:endParaRPr lang="he-IL" dirty="0" smtClean="0"/>
          </a:p>
          <a:p>
            <a:pPr lvl="1" algn="r" rtl="1"/>
            <a:r>
              <a:rPr lang="he-IL" dirty="0" smtClean="0"/>
              <a:t>קבלת ערך מסוים</a:t>
            </a:r>
            <a:endParaRPr lang="en-US" dirty="0" smtClean="0"/>
          </a:p>
          <a:p>
            <a:pPr lvl="2" algn="l"/>
            <a:r>
              <a:rPr lang="en-US" dirty="0" err="1" smtClean="0"/>
              <a:t>getGunHeat</a:t>
            </a:r>
            <a:r>
              <a:rPr lang="en-US" dirty="0" smtClean="0"/>
              <a:t>()</a:t>
            </a:r>
          </a:p>
          <a:p>
            <a:pPr lvl="2" algn="l"/>
            <a:r>
              <a:rPr lang="en-US" dirty="0" err="1" smtClean="0"/>
              <a:t>getTime</a:t>
            </a:r>
            <a:r>
              <a:rPr lang="en-US" dirty="0" smtClean="0"/>
              <a:t>()</a:t>
            </a:r>
          </a:p>
          <a:p>
            <a:pPr lvl="1" algn="r" rtl="1"/>
            <a:r>
              <a:rPr lang="he-IL" dirty="0" smtClean="0"/>
              <a:t>לפעמים כמובן שנרצה שילוב של שתי המטרות</a:t>
            </a:r>
          </a:p>
        </p:txBody>
      </p:sp>
    </p:spTree>
    <p:extLst>
      <p:ext uri="{BB962C8B-B14F-4D97-AF65-F5344CB8AC3E}">
        <p14:creationId xmlns:p14="http://schemas.microsoft.com/office/powerpoint/2010/main" val="15604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זה נראה?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 smtClean="0"/>
              <a:t>הגדרת הפונקציה: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uselessFuncAlwaysReturnsZero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//here goes my function’s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he-IL" dirty="0" smtClean="0"/>
              <a:t>שימוש בפונקציה: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myVariable</a:t>
            </a:r>
            <a:r>
              <a:rPr lang="en-US" dirty="0" smtClean="0"/>
              <a:t> = </a:t>
            </a:r>
            <a:r>
              <a:rPr lang="en-US" dirty="0" err="1" smtClean="0"/>
              <a:t>uselessFuncAlwaysReturnsZero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זוכרים את 'תעשו ריבוע 10 פעמים'?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בזמנו לא הבנתם למה אנחנו מתעקשים על 10 פעמים 4 צלעות, ולא פשוט 40 צלעות, תראו כמה ברור זה נראה עכשיו:</a:t>
            </a:r>
          </a:p>
          <a:p>
            <a:pPr algn="l"/>
            <a:r>
              <a:rPr lang="en-US" dirty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numSquares</a:t>
            </a:r>
            <a:r>
              <a:rPr lang="en-US" dirty="0" smtClean="0"/>
              <a:t>=0; </a:t>
            </a:r>
            <a:r>
              <a:rPr lang="en-US" dirty="0" err="1" smtClean="0"/>
              <a:t>numSquares</a:t>
            </a:r>
            <a:r>
              <a:rPr lang="en-US" dirty="0" smtClean="0"/>
              <a:t>&lt;10; </a:t>
            </a:r>
            <a:r>
              <a:rPr lang="en-US" dirty="0" err="1" smtClean="0"/>
              <a:t>numSquares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doSquare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he-IL" dirty="0" smtClean="0"/>
          </a:p>
          <a:p>
            <a:pPr algn="l"/>
            <a:endParaRPr lang="he-IL" dirty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9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לפונקציות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137</Words>
  <Application>Microsoft Office PowerPoint</Application>
  <PresentationFormat>מסך רחב</PresentationFormat>
  <Paragraphs>41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HatikvaCoders</vt:lpstr>
      <vt:lpstr>בואו נדבר קצת על מה עשיתם בבית</vt:lpstr>
      <vt:lpstr>Functions</vt:lpstr>
      <vt:lpstr>מה עושים עם זה?</vt:lpstr>
      <vt:lpstr>איך זה נראה?</vt:lpstr>
      <vt:lpstr>זוכרים את 'תעשו ריבוע 10 פעמים'?</vt:lpstr>
      <vt:lpstr>דוגמאות לפונקציות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Achi-Or Weingarten</cp:lastModifiedBy>
  <cp:revision>28</cp:revision>
  <dcterms:created xsi:type="dcterms:W3CDTF">2016-01-13T01:40:17Z</dcterms:created>
  <dcterms:modified xsi:type="dcterms:W3CDTF">2016-02-09T22:22:37Z</dcterms:modified>
</cp:coreProperties>
</file>