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35" autoAdjust="0"/>
  </p:normalViewPr>
  <p:slideViewPr>
    <p:cSldViewPr snapToGrid="0">
      <p:cViewPr varScale="1">
        <p:scale>
          <a:sx n="64" d="100"/>
          <a:sy n="64" d="100"/>
        </p:scale>
        <p:origin x="13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3134C-E624-479D-8AE6-639B201674F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731D5-8797-4B10-8576-164CC9E2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7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איך היה?</a:t>
            </a:r>
          </a:p>
          <a:p>
            <a:r>
              <a:rPr lang="he-IL" dirty="0" smtClean="0"/>
              <a:t>כמה זמן בערך השקעתם?</a:t>
            </a:r>
          </a:p>
          <a:p>
            <a:r>
              <a:rPr lang="he-IL" dirty="0" smtClean="0"/>
              <a:t>הראיתם לחברים/משפחה?</a:t>
            </a:r>
          </a:p>
          <a:p>
            <a:r>
              <a:rPr lang="he-IL" dirty="0" smtClean="0"/>
              <a:t>באיזה</a:t>
            </a:r>
            <a:r>
              <a:rPr lang="he-IL" baseline="0" dirty="0" smtClean="0"/>
              <a:t> בעיות נתקלתם, מה הצלחתם לפתור ומה לא? איך ניסיתם לפתור?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9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2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0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6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5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143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0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1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09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75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0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0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3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0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6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3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1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5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8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490A8C-D7C9-41CF-84E6-06D12254D66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03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HtikvaCoders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משתנים ותנאים (אה, וירי </a:t>
            </a:r>
            <a:r>
              <a:rPr lang="he-IL" dirty="0" smtClean="0">
                <a:sym typeface="Wingdings" panose="05000000000000000000" pitchFamily="2" charset="2"/>
              </a:rPr>
              <a:t>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93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חיכיתם להתחיל לעבוד?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29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סיכום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משתנים</a:t>
            </a:r>
          </a:p>
          <a:p>
            <a:pPr lvl="1" algn="r" rtl="1"/>
            <a:r>
              <a:rPr lang="he-IL" dirty="0" smtClean="0"/>
              <a:t>קופסה שמחזיקה ערך</a:t>
            </a:r>
          </a:p>
          <a:p>
            <a:pPr lvl="1" algn="r" rtl="1"/>
            <a:r>
              <a:rPr lang="he-IL" dirty="0" smtClean="0"/>
              <a:t>אפשר לשנות, לחבר בין משתנים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 smtClean="0"/>
              <a:t>תנאים</a:t>
            </a:r>
          </a:p>
          <a:p>
            <a:pPr lvl="1" algn="r" rtl="1"/>
            <a:r>
              <a:rPr lang="he-IL" dirty="0" smtClean="0"/>
              <a:t>ביטוי עם ערך אמת או שקר</a:t>
            </a:r>
          </a:p>
          <a:p>
            <a:pPr lvl="1" algn="r" rtl="1"/>
            <a:r>
              <a:rPr lang="he-IL" dirty="0" smtClean="0"/>
              <a:t>אפשר ליצור תנאים מורכבים</a:t>
            </a:r>
          </a:p>
          <a:p>
            <a:pPr lvl="1" algn="r" rtl="1"/>
            <a:r>
              <a:rPr lang="he-IL" dirty="0" smtClean="0"/>
              <a:t>אפשר לקבל החלטות וליצור לולאות מעניינות</a:t>
            </a:r>
          </a:p>
          <a:p>
            <a:pPr lvl="1" algn="r" rtl="1"/>
            <a:endParaRPr lang="he-IL" dirty="0"/>
          </a:p>
          <a:p>
            <a:pPr algn="r" rtl="1"/>
            <a:r>
              <a:rPr lang="en-US" dirty="0" err="1" smtClean="0"/>
              <a:t>robotSeen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12741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בואו נדבר קצת על מה עשיתם בבית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2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משתנים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משתנה – קופסה שמחזיקה ערך כלשהו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מה הפעולות הבסיסיות שעושים עם זה?</a:t>
            </a:r>
          </a:p>
          <a:p>
            <a:pPr lvl="1" algn="r" rtl="1"/>
            <a:r>
              <a:rPr lang="he-IL" dirty="0" smtClean="0"/>
              <a:t>בודקים מה יש בקופסה</a:t>
            </a:r>
          </a:p>
          <a:p>
            <a:pPr lvl="1" algn="r" rtl="1"/>
            <a:r>
              <a:rPr lang="he-IL" dirty="0" smtClean="0"/>
              <a:t>משנים את מה שיש בקופסה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 smtClean="0"/>
              <a:t>דוגמאות</a:t>
            </a:r>
          </a:p>
          <a:p>
            <a:pPr lvl="1" algn="r" rtl="1"/>
            <a:r>
              <a:rPr lang="he-IL" dirty="0" smtClean="0"/>
              <a:t>משתנה שסופר כמה יריות יריתי עד עכשיו</a:t>
            </a:r>
          </a:p>
          <a:p>
            <a:pPr lvl="1" algn="r" rtl="1"/>
            <a:r>
              <a:rPr lang="he-IL" dirty="0" smtClean="0"/>
              <a:t>משתנה שמחזיק את שם הרובוט האחרון שפגשתי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7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סוגי משתנים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אלו דוגמאות לסוגי משתנים ב</a:t>
            </a:r>
            <a:r>
              <a:rPr lang="en-US" dirty="0" smtClean="0"/>
              <a:t>java</a:t>
            </a:r>
            <a:r>
              <a:rPr lang="he-IL" dirty="0" smtClean="0"/>
              <a:t>, ברוב </a:t>
            </a:r>
            <a:r>
              <a:rPr lang="he-IL" dirty="0" smtClean="0"/>
              <a:t>השפות</a:t>
            </a:r>
            <a:r>
              <a:rPr lang="en-US" dirty="0" smtClean="0"/>
              <a:t> </a:t>
            </a:r>
            <a:r>
              <a:rPr lang="he-IL" dirty="0" smtClean="0"/>
              <a:t>זה </a:t>
            </a:r>
            <a:r>
              <a:rPr lang="he-IL" dirty="0" smtClean="0"/>
              <a:t>יהיה דומה</a:t>
            </a:r>
          </a:p>
          <a:p>
            <a:pPr algn="r" rtl="1"/>
            <a:endParaRPr lang="he-IL" dirty="0"/>
          </a:p>
          <a:p>
            <a:pPr algn="l"/>
            <a:r>
              <a:rPr lang="en-US" dirty="0" err="1" smtClean="0"/>
              <a:t>Int</a:t>
            </a:r>
            <a:r>
              <a:rPr lang="en-US" dirty="0" smtClean="0"/>
              <a:t>			</a:t>
            </a:r>
            <a:r>
              <a:rPr lang="he-IL" dirty="0" smtClean="0"/>
              <a:t>מספר שלם</a:t>
            </a:r>
          </a:p>
          <a:p>
            <a:pPr algn="l"/>
            <a:r>
              <a:rPr lang="en-US" dirty="0" smtClean="0"/>
              <a:t>String</a:t>
            </a:r>
            <a:r>
              <a:rPr lang="he-IL" dirty="0" smtClean="0"/>
              <a:t>	</a:t>
            </a:r>
            <a:r>
              <a:rPr lang="en-US" dirty="0" smtClean="0"/>
              <a:t>	</a:t>
            </a:r>
            <a:r>
              <a:rPr lang="he-IL" dirty="0" smtClean="0"/>
              <a:t>מחרוזת</a:t>
            </a:r>
          </a:p>
          <a:p>
            <a:pPr algn="l"/>
            <a:r>
              <a:rPr lang="en-US" dirty="0" smtClean="0"/>
              <a:t>Char		</a:t>
            </a:r>
            <a:r>
              <a:rPr lang="he-IL" dirty="0" smtClean="0"/>
              <a:t>תו יחיד</a:t>
            </a:r>
            <a:r>
              <a:rPr lang="en-US" dirty="0" smtClean="0"/>
              <a:t>	</a:t>
            </a:r>
            <a:endParaRPr lang="he-IL" dirty="0" smtClean="0"/>
          </a:p>
          <a:p>
            <a:pPr algn="l"/>
            <a:r>
              <a:rPr lang="en-US" dirty="0" smtClean="0"/>
              <a:t>Double		</a:t>
            </a:r>
            <a:r>
              <a:rPr lang="he-IL" dirty="0" smtClean="0"/>
              <a:t>מספר כלשהו</a:t>
            </a:r>
          </a:p>
          <a:p>
            <a:pPr algn="l"/>
            <a:r>
              <a:rPr lang="en-US" dirty="0" smtClean="0"/>
              <a:t>Boolean	</a:t>
            </a:r>
            <a:r>
              <a:rPr lang="he-IL" dirty="0" smtClean="0"/>
              <a:t>	יוסבר בהמשך – בוליאני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2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הדגמה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סוגי משתנים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9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תנאים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ביטוי בעל ערך אמת (</a:t>
            </a:r>
            <a:r>
              <a:rPr lang="en-US" dirty="0" smtClean="0"/>
              <a:t>true</a:t>
            </a:r>
            <a:r>
              <a:rPr lang="he-IL" dirty="0" smtClean="0"/>
              <a:t>) או שקר (</a:t>
            </a:r>
            <a:r>
              <a:rPr lang="en-US" dirty="0" smtClean="0"/>
              <a:t>false</a:t>
            </a:r>
            <a:r>
              <a:rPr lang="he-IL" dirty="0" smtClean="0"/>
              <a:t>)</a:t>
            </a:r>
          </a:p>
          <a:p>
            <a:pPr algn="r" rtl="1"/>
            <a:r>
              <a:rPr lang="he-IL" dirty="0" smtClean="0"/>
              <a:t>למשל:</a:t>
            </a:r>
          </a:p>
          <a:p>
            <a:pPr lvl="1" algn="r" rtl="1"/>
            <a:r>
              <a:rPr lang="he-IL" dirty="0" smtClean="0"/>
              <a:t>היום ירד גשם</a:t>
            </a:r>
          </a:p>
          <a:p>
            <a:pPr lvl="1" algn="r" rtl="1"/>
            <a:r>
              <a:rPr lang="he-IL" dirty="0" smtClean="0"/>
              <a:t>הרובוט שלי חי</a:t>
            </a:r>
          </a:p>
          <a:p>
            <a:pPr lvl="1" algn="r" rtl="1"/>
            <a:r>
              <a:rPr lang="he-IL" dirty="0" smtClean="0"/>
              <a:t>המשתנה </a:t>
            </a:r>
            <a:r>
              <a:rPr lang="en-US" dirty="0" smtClean="0"/>
              <a:t>a</a:t>
            </a:r>
            <a:r>
              <a:rPr lang="he-IL" dirty="0" smtClean="0"/>
              <a:t> מחזיק את המספר 7</a:t>
            </a:r>
          </a:p>
          <a:p>
            <a:pPr lvl="1" algn="r" rtl="1"/>
            <a:r>
              <a:rPr lang="he-IL" dirty="0" smtClean="0"/>
              <a:t>המשתנה </a:t>
            </a:r>
            <a:r>
              <a:rPr lang="en-US" dirty="0" smtClean="0"/>
              <a:t>x</a:t>
            </a:r>
            <a:r>
              <a:rPr lang="he-IL" dirty="0" smtClean="0"/>
              <a:t> מחזיק מספר שגדול מ </a:t>
            </a:r>
            <a:r>
              <a:rPr lang="en-US" dirty="0" smtClean="0"/>
              <a:t>y</a:t>
            </a:r>
            <a:r>
              <a:rPr lang="he-IL" dirty="0" smtClean="0"/>
              <a:t> </a:t>
            </a:r>
          </a:p>
          <a:p>
            <a:pPr lvl="1" algn="r" rtl="1"/>
            <a:r>
              <a:rPr lang="he-IL" dirty="0" smtClean="0"/>
              <a:t>לפניי יש קיר</a:t>
            </a:r>
          </a:p>
          <a:p>
            <a:pPr lvl="1" algn="r" rtl="1"/>
            <a:r>
              <a:rPr lang="he-IL" dirty="0" smtClean="0"/>
              <a:t>אני בתוך בניין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6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עושים עם תנאים?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מקבלים החלטות</a:t>
            </a:r>
          </a:p>
          <a:p>
            <a:pPr algn="r" rtl="1"/>
            <a:r>
              <a:rPr lang="he-IL" i="1" dirty="0" smtClean="0"/>
              <a:t>אם "נתקעתי בקיר"</a:t>
            </a:r>
          </a:p>
          <a:p>
            <a:pPr lvl="1" algn="r" rtl="1"/>
            <a:r>
              <a:rPr lang="he-IL" i="1" dirty="0" smtClean="0"/>
              <a:t>אז אני אסתובב אחורה</a:t>
            </a:r>
          </a:p>
          <a:p>
            <a:pPr lvl="1" algn="r" rtl="1"/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החלטה האם להמשיך בלולאה</a:t>
            </a:r>
          </a:p>
          <a:p>
            <a:pPr algn="r" rtl="1"/>
            <a:r>
              <a:rPr lang="he-IL" i="1" dirty="0" smtClean="0"/>
              <a:t>כל עוד "אני בתוך בניין"</a:t>
            </a:r>
          </a:p>
          <a:p>
            <a:pPr lvl="1" algn="r" rtl="1"/>
            <a:r>
              <a:rPr lang="he-IL" i="1" dirty="0" smtClean="0"/>
              <a:t>אחפש את הדלת הבאה</a:t>
            </a:r>
          </a:p>
          <a:p>
            <a:pPr lvl="1" algn="r" rtl="1"/>
            <a:r>
              <a:rPr lang="he-IL" i="1" dirty="0" smtClean="0"/>
              <a:t>אצא ממנה</a:t>
            </a:r>
          </a:p>
        </p:txBody>
      </p:sp>
    </p:spTree>
    <p:extLst>
      <p:ext uri="{BB962C8B-B14F-4D97-AF65-F5344CB8AC3E}">
        <p14:creationId xmlns:p14="http://schemas.microsoft.com/office/powerpoint/2010/main" val="20248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איך כותבים תנאים?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 smtClean="0"/>
              <a:t>משתנה בוליאני מחזיק בתוכו את ערך האמת/שקר של תנאי</a:t>
            </a:r>
          </a:p>
          <a:p>
            <a:pPr algn="r" rtl="1"/>
            <a:r>
              <a:rPr lang="he-IL" dirty="0" smtClean="0"/>
              <a:t>תנאים מורכבים</a:t>
            </a:r>
          </a:p>
          <a:p>
            <a:pPr lvl="1" algn="r" rtl="1"/>
            <a:r>
              <a:rPr lang="en-US" dirty="0" smtClean="0"/>
              <a:t>AND</a:t>
            </a:r>
          </a:p>
          <a:p>
            <a:pPr lvl="1" algn="r" rtl="1"/>
            <a:r>
              <a:rPr lang="en-US" dirty="0" smtClean="0"/>
              <a:t>OR</a:t>
            </a:r>
          </a:p>
          <a:p>
            <a:pPr lvl="1" algn="r" rtl="1"/>
            <a:r>
              <a:rPr lang="en-US" dirty="0" smtClean="0"/>
              <a:t>NOT</a:t>
            </a:r>
          </a:p>
          <a:p>
            <a:pPr lvl="1" algn="r" rtl="1"/>
            <a:endParaRPr lang="en-US" dirty="0"/>
          </a:p>
          <a:p>
            <a:pPr algn="r" rtl="1"/>
            <a:r>
              <a:rPr lang="he-IL" dirty="0" smtClean="0"/>
              <a:t>תנאים על מספרים</a:t>
            </a:r>
          </a:p>
          <a:p>
            <a:pPr lvl="1" algn="r" rtl="1"/>
            <a:r>
              <a:rPr lang="en-US" dirty="0" smtClean="0"/>
              <a:t>x == y</a:t>
            </a:r>
          </a:p>
          <a:p>
            <a:pPr lvl="1" algn="r" rtl="1"/>
            <a:r>
              <a:rPr lang="en-US" dirty="0" smtClean="0"/>
              <a:t>x  != y</a:t>
            </a:r>
          </a:p>
          <a:p>
            <a:pPr lvl="1" algn="r" rtl="1"/>
            <a:r>
              <a:rPr lang="en-US" dirty="0" smtClean="0"/>
              <a:t>x   &gt; y</a:t>
            </a:r>
          </a:p>
          <a:p>
            <a:pPr lvl="1" algn="r" rtl="1"/>
            <a:r>
              <a:rPr lang="en-US" dirty="0" smtClean="0"/>
              <a:t>x &gt;= y</a:t>
            </a:r>
          </a:p>
        </p:txBody>
      </p:sp>
    </p:spTree>
    <p:extLst>
      <p:ext uri="{BB962C8B-B14F-4D97-AF65-F5344CB8AC3E}">
        <p14:creationId xmlns:p14="http://schemas.microsoft.com/office/powerpoint/2010/main" val="236594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נסו לעקוב מה קורה כאן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טבלת מעקב</a:t>
            </a:r>
          </a:p>
          <a:p>
            <a:pPr lvl="1" algn="r" rtl="1"/>
            <a:r>
              <a:rPr lang="he-IL" dirty="0" smtClean="0"/>
              <a:t>טבלה בה יש עמודה לכל משתנה</a:t>
            </a:r>
          </a:p>
          <a:p>
            <a:pPr lvl="1" algn="r" rtl="1"/>
            <a:r>
              <a:rPr lang="he-IL" dirty="0" smtClean="0"/>
              <a:t>בכל פעם שמשתנה מקבל ערך חדש, נרד שורה ונכתוב את הערך החדש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1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264</Words>
  <Application>Microsoft Office PowerPoint</Application>
  <PresentationFormat>Widescreen</PresentationFormat>
  <Paragraphs>75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</vt:lpstr>
      <vt:lpstr>Wingdings 3</vt:lpstr>
      <vt:lpstr>יונים</vt:lpstr>
      <vt:lpstr>HtikvaCoders</vt:lpstr>
      <vt:lpstr>בואו נדבר קצת על מה עשיתם בבית</vt:lpstr>
      <vt:lpstr>משתנים</vt:lpstr>
      <vt:lpstr>סוגי משתנים</vt:lpstr>
      <vt:lpstr>הדגמה</vt:lpstr>
      <vt:lpstr>תנאים</vt:lpstr>
      <vt:lpstr>מה עושים עם תנאים?</vt:lpstr>
      <vt:lpstr>איך כותבים תנאים?</vt:lpstr>
      <vt:lpstr>נסו לעקוב מה קורה כאן</vt:lpstr>
      <vt:lpstr>חיכיתם להתחיל לעבוד?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HtikvaCoders</dc:title>
  <dc:creator>Achi-Or Weingarten</dc:creator>
  <cp:lastModifiedBy>Aryeh Promislow</cp:lastModifiedBy>
  <cp:revision>8</cp:revision>
  <dcterms:created xsi:type="dcterms:W3CDTF">2016-01-13T01:40:17Z</dcterms:created>
  <dcterms:modified xsi:type="dcterms:W3CDTF">2016-01-13T00:55:19Z</dcterms:modified>
</cp:coreProperties>
</file>