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5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נראה לי שזו הזדמנות טובה לדבר טיפה על </a:t>
            </a:r>
            <a:r>
              <a:rPr lang="he-IL" baseline="0" dirty="0" err="1" smtClean="0"/>
              <a:t>דיבאגינג</a:t>
            </a:r>
            <a:r>
              <a:rPr lang="he-IL" baseline="0" dirty="0" smtClean="0"/>
              <a:t>, ולהזכיר את זה שלפעמים יש באגים בסינטקס, אבל לפעמים יש גם באגים שבהם הכול מתקמפל אבל זה פשוט לא עושה מה שרצינו.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איתם על הטבלאות מעקב שהם עשו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לראות (אנחנו יודעים שכן, אבל בכל זאת נשאל) אם מישהו עלה על הטריק של פשוט להדפיס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קצת על איך היה לקמפל ולהריץ מחוץ </a:t>
            </a:r>
            <a:r>
              <a:rPr lang="he-IL" baseline="0" dirty="0" err="1" smtClean="0"/>
              <a:t>לרובוקוד</a:t>
            </a:r>
            <a:endParaRPr lang="he-IL" baseline="0" dirty="0" smtClean="0"/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קצת על פתרון בעיות ו"איתנות</a:t>
            </a:r>
            <a:r>
              <a:rPr lang="he-IL" baseline="0" smtClean="0"/>
              <a:t>" טכנולוגית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קצר</a:t>
            </a:r>
            <a:r>
              <a:rPr lang="he-IL" baseline="0" dirty="0" smtClean="0"/>
              <a:t> על </a:t>
            </a:r>
            <a:r>
              <a:rPr lang="he-IL" baseline="0" dirty="0" smtClean="0"/>
              <a:t>תרגיל הכיתה, </a:t>
            </a:r>
            <a:r>
              <a:rPr lang="he-IL" baseline="0" dirty="0" smtClean="0"/>
              <a:t>ועבודה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בגלל שעשינו תרגיל כיתה, ובגלל שהתרגיל הפעם מאוד דומה, נציג אותה בקצרה בסיכום פשוט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שמענו שאתם אוהבים לעבוד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הצלחתם לקמפל בסוף?</a:t>
            </a:r>
          </a:p>
          <a:p>
            <a:pPr lvl="1" algn="r" rtl="1"/>
            <a:r>
              <a:rPr lang="he-IL" dirty="0" smtClean="0"/>
              <a:t>מה היו הבעיות הראשונות שמצאתם?</a:t>
            </a:r>
          </a:p>
          <a:p>
            <a:pPr lvl="1" algn="r" rtl="1"/>
            <a:r>
              <a:rPr lang="he-IL" dirty="0" smtClean="0"/>
              <a:t>איזה בעיות היה הכי קשה למצוא?</a:t>
            </a:r>
          </a:p>
          <a:p>
            <a:pPr lvl="1" algn="r" rtl="1"/>
            <a:r>
              <a:rPr lang="he-IL" dirty="0" smtClean="0"/>
              <a:t>בהמשך, לפעמים גם אם יתקמפל, יהיו בעיות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מה השיטה שבעזרתה פתרתם את השלבים?</a:t>
            </a: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</a:t>
            </a:r>
            <a:r>
              <a:rPr lang="he-IL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by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179095"/>
            <a:ext cx="8946541" cy="5069305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19:0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יאללה, לעבוד!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19:57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/>
              <a:t>for loops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 smtClean="0"/>
              <a:t>Off by 1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 smtClean="0"/>
              <a:t>עבודה מונחה – "</a:t>
            </a:r>
            <a:r>
              <a:rPr lang="he-IL" dirty="0" err="1" smtClean="0"/>
              <a:t>טבלאת</a:t>
            </a:r>
            <a:r>
              <a:rPr lang="he-IL" dirty="0" smtClean="0"/>
              <a:t> מעקב" מודפסת</a:t>
            </a:r>
            <a:endParaRPr lang="he-IL" dirty="0" smtClean="0"/>
          </a:p>
          <a:p>
            <a:pPr lvl="1" algn="r" rtl="1"/>
            <a:endParaRPr lang="he-I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180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for loop</vt:lpstr>
      <vt:lpstr>Off by 1</vt:lpstr>
      <vt:lpstr>יאללה, לעבוד!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22</cp:revision>
  <dcterms:created xsi:type="dcterms:W3CDTF">2016-01-13T01:40:17Z</dcterms:created>
  <dcterms:modified xsi:type="dcterms:W3CDTF">2016-02-02T07:01:47Z</dcterms:modified>
</cp:coreProperties>
</file>