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75" r:id="rId12"/>
    <p:sldId id="274" r:id="rId13"/>
    <p:sldId id="273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10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35FC-1EDB-4338-A12C-D7B00BB9767E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7E20-D501-4A33-A09C-718EE3E20F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8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Fehlersicherheit: Eigene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 err="1"/>
              <a:t>Builder</a:t>
            </a:r>
            <a:r>
              <a:rPr lang="de-DE" dirty="0"/>
              <a:t>-Pattern:</a:t>
            </a:r>
            <a:r>
              <a:rPr lang="de-DE" baseline="0" dirty="0"/>
              <a:t> </a:t>
            </a:r>
            <a:r>
              <a:rPr lang="de-DE" baseline="0" dirty="0" err="1"/>
              <a:t>APIRequest</a:t>
            </a:r>
            <a:r>
              <a:rPr lang="de-DE" baseline="0" dirty="0"/>
              <a:t> </a:t>
            </a:r>
            <a:r>
              <a:rPr lang="de-DE" baseline="0" dirty="0" err="1"/>
              <a:t>Object</a:t>
            </a:r>
            <a:r>
              <a:rPr lang="de-DE" baseline="0" dirty="0"/>
              <a:t> und </a:t>
            </a:r>
            <a:r>
              <a:rPr lang="de-DE" baseline="0" dirty="0" err="1"/>
              <a:t>APIRequestBuilder</a:t>
            </a:r>
            <a:r>
              <a:rPr lang="de-DE" baseline="0" dirty="0"/>
              <a:t> Klasse</a:t>
            </a:r>
          </a:p>
          <a:p>
            <a:r>
              <a:rPr lang="de-DE" baseline="0" dirty="0"/>
              <a:t>Ausfallsicherheit: Verschiedene Endpunkte </a:t>
            </a:r>
          </a:p>
          <a:p>
            <a:r>
              <a:rPr lang="de-DE" baseline="0" dirty="0"/>
              <a:t>TODO: Beispiel Anfrage-Strings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Tags werden zudem geparst und ebenfalls zusammengelegt</a:t>
            </a:r>
          </a:p>
          <a:p>
            <a:r>
              <a:rPr lang="de-DE" baseline="0" dirty="0"/>
              <a:t>Eventuell Erwähnung der Relations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7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API-Test</a:t>
            </a:r>
            <a:r>
              <a:rPr lang="de-DE" baseline="0" dirty="0"/>
              <a:t> – 10secs warten da sonst Bann von einer der beiden </a:t>
            </a:r>
            <a:r>
              <a:rPr lang="de-DE" baseline="0" dirty="0" err="1"/>
              <a:t>API‘s</a:t>
            </a:r>
            <a:endParaRPr lang="de-DE" baseline="0" dirty="0"/>
          </a:p>
          <a:p>
            <a:r>
              <a:rPr lang="de-DE" baseline="0" dirty="0"/>
              <a:t>Parser - Test </a:t>
            </a:r>
          </a:p>
          <a:p>
            <a:r>
              <a:rPr lang="de-DE" u="none" baseline="0" dirty="0"/>
              <a:t>GUI - 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D7E20-D501-4A33-A09C-718EE3E20FE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0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8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34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3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49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1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12CF34-7E51-4FD5-87FA-AFF60C6E14E8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177BC8-C8E2-47E1-94AC-578D457619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de-DE" dirty="0"/>
            </a:br>
            <a:br>
              <a:rPr lang="de-DE" dirty="0"/>
            </a:br>
            <a:r>
              <a:rPr lang="de-DE" b="1" dirty="0"/>
              <a:t>Projekt:</a:t>
            </a:r>
            <a:br>
              <a:rPr lang="de-DE" b="1" u="sng" dirty="0"/>
            </a:br>
            <a:r>
              <a:rPr lang="de-DE" b="1" u="sng" dirty="0" err="1"/>
              <a:t>GeoGraph</a:t>
            </a:r>
            <a:r>
              <a:rPr lang="de-DE" b="1" u="sng" dirty="0"/>
              <a:t> 2017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i="1" dirty="0"/>
              <a:t>Erste Idee:</a:t>
            </a:r>
          </a:p>
          <a:p>
            <a:pPr lvl="1"/>
            <a:r>
              <a:rPr lang="de-DE" b="1" i="1" dirty="0"/>
              <a:t>Eingabe der Koordinaten über eine </a:t>
            </a:r>
            <a:r>
              <a:rPr lang="de-DE" b="1" i="1" dirty="0" err="1"/>
              <a:t>BoundingBox</a:t>
            </a:r>
            <a:endParaRPr lang="de-DE" b="1" i="1" dirty="0"/>
          </a:p>
          <a:p>
            <a:pPr lvl="1"/>
            <a:r>
              <a:rPr lang="de-DE" b="1" i="1" dirty="0"/>
              <a:t>Daten per </a:t>
            </a:r>
            <a:r>
              <a:rPr lang="de-DE" b="1" i="1" dirty="0" err="1"/>
              <a:t>ContentHolder</a:t>
            </a:r>
            <a:r>
              <a:rPr lang="de-DE" b="1" i="1" dirty="0"/>
              <a:t> senden und empfangen</a:t>
            </a:r>
          </a:p>
          <a:p>
            <a:pPr lvl="1"/>
            <a:r>
              <a:rPr lang="de-DE" b="1" i="1" dirty="0"/>
              <a:t>Zeichnen der Knoten und Wege auf Karten</a:t>
            </a:r>
          </a:p>
          <a:p>
            <a:r>
              <a:rPr lang="de-DE" b="1" i="1" dirty="0"/>
              <a:t>Erweitertes Konzept:</a:t>
            </a:r>
          </a:p>
          <a:p>
            <a:pPr lvl="1"/>
            <a:r>
              <a:rPr lang="de-DE" b="1" i="1" dirty="0"/>
              <a:t>Karteninformationen in Datei speichern und auslesen</a:t>
            </a:r>
          </a:p>
          <a:p>
            <a:pPr lvl="1"/>
            <a:r>
              <a:rPr lang="de-DE" b="1" i="1" dirty="0"/>
              <a:t>Karten per Maus bewegen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Design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JavaFX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9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Funktionalität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Innere Funktionalität</a:t>
            </a:r>
            <a:br>
              <a:rPr lang="de-DE" b="1" u="sng" dirty="0"/>
            </a:br>
            <a:r>
              <a:rPr lang="de-DE" b="1" u="sng" dirty="0"/>
              <a:t>GUI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/>
              <a:t>Erste Idee :</a:t>
            </a:r>
          </a:p>
          <a:p>
            <a:pPr lvl="1"/>
            <a:r>
              <a:rPr lang="de-DE" b="1" i="1" dirty="0"/>
              <a:t>API, Parser und GUI Tests über JUNIT 4.x realisieren</a:t>
            </a:r>
          </a:p>
          <a:p>
            <a:r>
              <a:rPr lang="de-DE" b="1" i="1" dirty="0"/>
              <a:t>Erweitertes Konzept :</a:t>
            </a:r>
          </a:p>
          <a:p>
            <a:pPr lvl="1"/>
            <a:r>
              <a:rPr lang="de-DE" b="1" i="1" dirty="0"/>
              <a:t>Erweiterte GUI Tests mittels </a:t>
            </a:r>
            <a:r>
              <a:rPr lang="de-DE" b="1" i="1" dirty="0" err="1"/>
              <a:t>TestFx</a:t>
            </a:r>
            <a:r>
              <a:rPr lang="de-DE" b="1" i="1" dirty="0"/>
              <a:t> 4.0.4(</a:t>
            </a:r>
            <a:r>
              <a:rPr lang="de-DE" b="1" i="1" dirty="0" err="1"/>
              <a:t>alpha</a:t>
            </a:r>
            <a:r>
              <a:rPr lang="de-DE" b="1" i="1" dirty="0"/>
              <a:t>) umsetzen </a:t>
            </a:r>
          </a:p>
          <a:p>
            <a:pPr lvl="1"/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i="0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Wird generiert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1299" y="12032"/>
            <a:ext cx="2245479" cy="643680"/>
          </a:xfrm>
        </p:spPr>
        <p:txBody>
          <a:bodyPr>
            <a:normAutofit fontScale="90000"/>
          </a:bodyPr>
          <a:lstStyle/>
          <a:p>
            <a:r>
              <a:rPr lang="de-DE" b="1" u="sng" dirty="0"/>
              <a:t>Das Team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98" y="638497"/>
            <a:ext cx="1325213" cy="1708961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  <a:softEdge rad="0"/>
          </a:effectLst>
        </p:spPr>
      </p:pic>
      <p:sp>
        <p:nvSpPr>
          <p:cNvPr id="6" name="Textfeld 5"/>
          <p:cNvSpPr txBox="1"/>
          <p:nvPr/>
        </p:nvSpPr>
        <p:spPr>
          <a:xfrm>
            <a:off x="4248905" y="2389694"/>
            <a:ext cx="132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Philipp </a:t>
            </a:r>
            <a:r>
              <a:rPr lang="de-DE" dirty="0" err="1"/>
              <a:t>Clausing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781082" y="2390414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Dennis Starke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98821" y="4549676"/>
            <a:ext cx="9593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Alexander </a:t>
            </a:r>
            <a:r>
              <a:rPr lang="de-DE" i="1" dirty="0" err="1"/>
              <a:t>Sochhart</a:t>
            </a:r>
            <a:r>
              <a:rPr lang="de-DE" i="1" dirty="0"/>
              <a:t> </a:t>
            </a:r>
            <a:r>
              <a:rPr lang="de-DE" dirty="0"/>
              <a:t>							</a:t>
            </a:r>
            <a:r>
              <a:rPr lang="de-DE" b="1" dirty="0"/>
              <a:t>Projektleitung</a:t>
            </a:r>
            <a:endParaRPr lang="de-DE" i="1" dirty="0"/>
          </a:p>
          <a:p>
            <a:r>
              <a:rPr lang="de-DE" i="1" dirty="0"/>
              <a:t>Dennis Starke</a:t>
            </a:r>
            <a:r>
              <a:rPr lang="de-DE" dirty="0"/>
              <a:t>	 								</a:t>
            </a:r>
            <a:r>
              <a:rPr lang="de-DE" b="1" dirty="0"/>
              <a:t>Stellv. Projektleitung / Qualitätssicherung</a:t>
            </a:r>
          </a:p>
          <a:p>
            <a:r>
              <a:rPr lang="de-DE" i="1" dirty="0"/>
              <a:t>Christopher Kluck </a:t>
            </a:r>
            <a:r>
              <a:rPr lang="de-DE" dirty="0"/>
              <a:t>								</a:t>
            </a:r>
            <a:r>
              <a:rPr lang="de-DE" b="1" dirty="0"/>
              <a:t>Qualitätssicherung</a:t>
            </a:r>
          </a:p>
          <a:p>
            <a:r>
              <a:rPr lang="de-DE" i="1" dirty="0"/>
              <a:t>Philipp </a:t>
            </a:r>
            <a:r>
              <a:rPr lang="de-DE" i="1" dirty="0" err="1"/>
              <a:t>Clausing</a:t>
            </a:r>
            <a:r>
              <a:rPr lang="de-DE" i="1" dirty="0"/>
              <a:t> </a:t>
            </a:r>
            <a:r>
              <a:rPr lang="de-DE" dirty="0"/>
              <a:t>								</a:t>
            </a:r>
            <a:r>
              <a:rPr lang="de-DE" b="1" dirty="0"/>
              <a:t>API - Programmierer</a:t>
            </a:r>
          </a:p>
          <a:p>
            <a:r>
              <a:rPr lang="de-DE" i="1" dirty="0"/>
              <a:t>Stefan Schuck </a:t>
            </a:r>
            <a:r>
              <a:rPr lang="de-DE" b="1" i="1" dirty="0"/>
              <a:t> </a:t>
            </a:r>
            <a:r>
              <a:rPr lang="de-DE" b="1" dirty="0"/>
              <a:t>								Parser - Programmierer</a:t>
            </a:r>
          </a:p>
          <a:p>
            <a:r>
              <a:rPr lang="de-DE" i="1" dirty="0"/>
              <a:t>Dennis </a:t>
            </a:r>
            <a:r>
              <a:rPr lang="de-DE" i="1" dirty="0" err="1"/>
              <a:t>Lüdeke</a:t>
            </a:r>
            <a:r>
              <a:rPr lang="de-DE" i="1" dirty="0"/>
              <a:t> </a:t>
            </a:r>
            <a:r>
              <a:rPr lang="de-DE" dirty="0"/>
              <a:t>								</a:t>
            </a:r>
            <a:r>
              <a:rPr lang="de-DE" b="1" dirty="0"/>
              <a:t>GUI - Programmierer</a:t>
            </a:r>
          </a:p>
          <a:p>
            <a:r>
              <a:rPr lang="de-DE" i="1" dirty="0"/>
              <a:t>Jonas Lampe</a:t>
            </a:r>
            <a:r>
              <a:rPr lang="de-DE" dirty="0"/>
              <a:t>									</a:t>
            </a:r>
            <a:r>
              <a:rPr lang="de-DE" b="1" dirty="0"/>
              <a:t>GUI - Programmierer</a:t>
            </a:r>
          </a:p>
          <a:p>
            <a:r>
              <a:rPr lang="de-DE" i="1" dirty="0"/>
              <a:t>Eduard </a:t>
            </a:r>
            <a:r>
              <a:rPr lang="de-DE" i="1" dirty="0" err="1"/>
              <a:t>Ljaschenko</a:t>
            </a:r>
            <a:r>
              <a:rPr lang="de-DE" i="1" dirty="0"/>
              <a:t>	</a:t>
            </a:r>
            <a:r>
              <a:rPr lang="de-DE" dirty="0"/>
              <a:t>							</a:t>
            </a:r>
            <a:r>
              <a:rPr lang="de-DE" b="1" dirty="0"/>
              <a:t>GUI - Programmierer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85" y="638496"/>
            <a:ext cx="1212076" cy="17089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6" name="Textfeld 15"/>
          <p:cNvSpPr txBox="1"/>
          <p:nvPr/>
        </p:nvSpPr>
        <p:spPr>
          <a:xfrm>
            <a:off x="1419440" y="2391688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Alexander </a:t>
            </a:r>
            <a:r>
              <a:rPr lang="de-DE" dirty="0" err="1"/>
              <a:t>Sochhart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02" y="644962"/>
            <a:ext cx="1127681" cy="169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40" y="655456"/>
            <a:ext cx="1210994" cy="168080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49" y="655457"/>
            <a:ext cx="1245655" cy="16895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1362" y="877411"/>
            <a:ext cx="1677210" cy="12579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10" y="644962"/>
            <a:ext cx="1489889" cy="16922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4" name="Textfeld 23"/>
          <p:cNvSpPr txBox="1"/>
          <p:nvPr/>
        </p:nvSpPr>
        <p:spPr>
          <a:xfrm>
            <a:off x="5648012" y="2358204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Jonas Lampe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947882" y="2316330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Christopher Kluck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277341" y="2320921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Stefan Schuck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509615" y="2358205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Dennis </a:t>
            </a:r>
            <a:r>
              <a:rPr lang="de-DE" dirty="0" err="1"/>
              <a:t>Lüdeke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0791013" y="2344969"/>
            <a:ext cx="13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Eduard </a:t>
            </a:r>
            <a:r>
              <a:rPr lang="de-DE" dirty="0" err="1"/>
              <a:t>Ljaschenko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92" y="655127"/>
            <a:ext cx="1221960" cy="168113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843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Teameinteilung</a:t>
            </a:r>
          </a:p>
          <a:p>
            <a:pPr lvl="1"/>
            <a:r>
              <a:rPr lang="de-DE" dirty="0"/>
              <a:t>Projektleitung</a:t>
            </a:r>
          </a:p>
          <a:p>
            <a:pPr lvl="1"/>
            <a:r>
              <a:rPr lang="de-DE" dirty="0"/>
              <a:t>API Team</a:t>
            </a:r>
          </a:p>
          <a:p>
            <a:pPr lvl="1"/>
            <a:r>
              <a:rPr lang="de-DE" dirty="0"/>
              <a:t>Parser Team</a:t>
            </a:r>
          </a:p>
          <a:p>
            <a:pPr lvl="1"/>
            <a:r>
              <a:rPr lang="de-DE" dirty="0"/>
              <a:t>GUI Team</a:t>
            </a:r>
          </a:p>
          <a:p>
            <a:pPr lvl="1"/>
            <a:r>
              <a:rPr lang="de-DE" dirty="0" err="1"/>
              <a:t>Qualitätssicherungs</a:t>
            </a:r>
            <a:r>
              <a:rPr lang="de-DE" dirty="0"/>
              <a:t> Team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Mile Stones 1/2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4758" y="2438399"/>
            <a:ext cx="9617242" cy="441960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26.05.2017: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API &amp; Parser Grundimplementierung abgeschlossen</a:t>
            </a:r>
          </a:p>
          <a:p>
            <a:r>
              <a:rPr lang="de-DE" b="1" dirty="0"/>
              <a:t>02.06.2017: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UNIT-Tests für die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Weitere Ausarbeitung der API 					    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Erstentwurf der Dokumentation</a:t>
            </a:r>
          </a:p>
          <a:p>
            <a:r>
              <a:rPr lang="de-DE" b="1" dirty="0"/>
              <a:t>09.06.2017: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 funktionsfähige Version der Software</a:t>
            </a:r>
          </a:p>
          <a:p>
            <a:r>
              <a:rPr lang="de-DE" b="1" dirty="0"/>
              <a:t>16.06.2017: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Erste Umsetzung von </a:t>
            </a:r>
            <a:r>
              <a:rPr lang="de-DE" i="1" dirty="0" err="1"/>
              <a:t>Use</a:t>
            </a:r>
            <a:r>
              <a:rPr lang="de-DE" i="1" dirty="0"/>
              <a:t>-Case Konzepten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 </a:t>
            </a:r>
            <a:br>
              <a:rPr lang="de-DE" b="1" u="sng" dirty="0"/>
            </a:br>
            <a:r>
              <a:rPr lang="de-DE" b="1" u="sng" dirty="0"/>
              <a:t>Mile Stones 2/2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0694" y="2666999"/>
            <a:ext cx="9641305" cy="4191001"/>
          </a:xfrm>
        </p:spPr>
        <p:txBody>
          <a:bodyPr/>
          <a:lstStyle/>
          <a:p>
            <a:r>
              <a:rPr lang="de-DE" b="1" dirty="0"/>
              <a:t>03.07.2017: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Unit-Tests für den Parser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Speichern und Laden von Kartendaten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Weitere Ausarbeitung der GUI</a:t>
            </a:r>
          </a:p>
          <a:p>
            <a:r>
              <a:rPr lang="de-DE" b="1" dirty="0"/>
              <a:t>10.07.2017: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Finale Ausarbeitung der 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Abschließende UNIT – Test der GUI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i="1" dirty="0"/>
              <a:t>Abschluss Präsentationausarbeitung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Projektplanung</a:t>
            </a:r>
            <a:br>
              <a:rPr lang="de-DE" b="1" u="sng" dirty="0"/>
            </a:br>
            <a:r>
              <a:rPr lang="de-DE" b="1" u="sng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Ausarbeitung des Pflichtenhefts hat Probleme bereitet</a:t>
            </a:r>
          </a:p>
          <a:p>
            <a:r>
              <a:rPr lang="de-DE" dirty="0"/>
              <a:t>Die Aufteilung in Teams hat sehr gut geklappt, dadurch hatte jeder seinen eigenen Bereich und es gab klare Ansprechpartner für die unterschiedlichen Programmpunkte </a:t>
            </a:r>
          </a:p>
          <a:p>
            <a:r>
              <a:rPr lang="de-DE" dirty="0"/>
              <a:t>Durch ein frühes Konzept konnte mit einer einheitlichen Struktur an dem Programm gearbeitet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Planung </a:t>
            </a:r>
            <a:br>
              <a:rPr lang="de-DE" b="1" u="sng" dirty="0"/>
            </a:br>
            <a:r>
              <a:rPr lang="de-DE" b="1" u="sng" dirty="0"/>
              <a:t>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i="1" dirty="0"/>
              <a:t>Erste Idee :</a:t>
            </a:r>
          </a:p>
          <a:p>
            <a:pPr lvl="1"/>
            <a:r>
              <a:rPr lang="de-DE" i="1" dirty="0"/>
              <a:t>Aufbauen einer HTTP-Verbindung und senden von Anfragen über diese</a:t>
            </a:r>
          </a:p>
          <a:p>
            <a:pPr lvl="1"/>
            <a:r>
              <a:rPr lang="de-DE" i="1" dirty="0"/>
              <a:t>Einsetzen der Koordinaten in den Anfrage-String</a:t>
            </a:r>
          </a:p>
          <a:p>
            <a:r>
              <a:rPr lang="de-DE" b="1" i="1" dirty="0"/>
              <a:t>Erweitertes Konzept :</a:t>
            </a:r>
          </a:p>
          <a:p>
            <a:pPr lvl="1"/>
            <a:r>
              <a:rPr lang="de-DE" i="1" dirty="0"/>
              <a:t>Fehlersicherheit und Default-Werte</a:t>
            </a:r>
          </a:p>
          <a:p>
            <a:pPr lvl="1"/>
            <a:r>
              <a:rPr lang="de-DE" i="1" dirty="0"/>
              <a:t>Umsetzung des </a:t>
            </a:r>
            <a:r>
              <a:rPr lang="de-DE" i="1" u="sng" dirty="0" err="1"/>
              <a:t>Builder</a:t>
            </a:r>
            <a:r>
              <a:rPr lang="de-DE" i="1" u="sng" dirty="0"/>
              <a:t>-Patterns</a:t>
            </a:r>
            <a:r>
              <a:rPr lang="de-DE" i="1" dirty="0"/>
              <a:t> innerhalb der API um die Anfrage aufzubauen</a:t>
            </a:r>
          </a:p>
          <a:p>
            <a:pPr lvl="1"/>
            <a:r>
              <a:rPr lang="de-DE" i="1" dirty="0"/>
              <a:t>Ausfallsicherheit durch dynamisches wechseln zwischen API-Endpunkten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u="sng" dirty="0"/>
              <a:t>Planung </a:t>
            </a:r>
            <a:br>
              <a:rPr lang="de-DE" b="1" i="0" u="sng" dirty="0"/>
            </a:br>
            <a:r>
              <a:rPr lang="de-DE" b="1" i="0" u="sng" dirty="0"/>
              <a:t>Parser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i="1" dirty="0"/>
              <a:t>Manuelle Analyse der OSM Struktur</a:t>
            </a:r>
          </a:p>
          <a:p>
            <a:pPr lvl="1"/>
            <a:r>
              <a:rPr lang="de-DE" i="1" dirty="0"/>
              <a:t>Idee: Alle Nodes &amp; </a:t>
            </a:r>
            <a:r>
              <a:rPr lang="de-DE" i="1" dirty="0" err="1"/>
              <a:t>Ways</a:t>
            </a:r>
            <a:r>
              <a:rPr lang="de-DE" i="1" dirty="0"/>
              <a:t> parsen</a:t>
            </a:r>
          </a:p>
          <a:p>
            <a:r>
              <a:rPr lang="de-DE" b="1" i="1" dirty="0"/>
              <a:t>Erste tiefere Ausarbeitung :</a:t>
            </a:r>
          </a:p>
          <a:p>
            <a:pPr lvl="1"/>
            <a:r>
              <a:rPr lang="de-DE" i="1" dirty="0"/>
              <a:t>Idee: Zuerst die </a:t>
            </a:r>
            <a:r>
              <a:rPr lang="de-DE" i="1" dirty="0" err="1"/>
              <a:t>Ways</a:t>
            </a:r>
            <a:r>
              <a:rPr lang="de-DE" i="1" dirty="0"/>
              <a:t> parsen und dann die dazugehörigen Nodes</a:t>
            </a:r>
          </a:p>
          <a:p>
            <a:r>
              <a:rPr lang="de-DE" b="1" i="1" dirty="0"/>
              <a:t>Zweites verbessertes Konzept :</a:t>
            </a:r>
          </a:p>
          <a:p>
            <a:pPr lvl="1"/>
            <a:r>
              <a:rPr lang="de-DE" i="1" dirty="0"/>
              <a:t>Selektiertes parsen der </a:t>
            </a:r>
            <a:r>
              <a:rPr lang="de-DE" i="1" u="sng" dirty="0"/>
              <a:t>straßenbeschreibenden</a:t>
            </a:r>
            <a:r>
              <a:rPr lang="de-DE" i="1" dirty="0"/>
              <a:t> </a:t>
            </a:r>
            <a:r>
              <a:rPr lang="de-DE" i="1" dirty="0" err="1"/>
              <a:t>Ways</a:t>
            </a:r>
            <a:endParaRPr lang="de-DE" i="1" dirty="0"/>
          </a:p>
          <a:p>
            <a:r>
              <a:rPr lang="de-DE" b="1" i="1" dirty="0"/>
              <a:t>Finale Ausarbeitung</a:t>
            </a:r>
          </a:p>
          <a:p>
            <a:pPr lvl="1"/>
            <a:r>
              <a:rPr lang="de-DE" i="1" dirty="0"/>
              <a:t>Nahegelegene Nodes werden zu einem </a:t>
            </a:r>
            <a:r>
              <a:rPr lang="de-DE" i="1" dirty="0" err="1"/>
              <a:t>Node</a:t>
            </a:r>
            <a:r>
              <a:rPr lang="de-DE" i="1" dirty="0"/>
              <a:t> konsolidiert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72" y="-8466"/>
            <a:ext cx="2617728" cy="13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7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342</Words>
  <Application>Microsoft Office PowerPoint</Application>
  <PresentationFormat>Breitbild</PresentationFormat>
  <Paragraphs>98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Parallax</vt:lpstr>
      <vt:lpstr>  Projekt: GeoGraph 2017 </vt:lpstr>
      <vt:lpstr>Inhaltsverzeichnis</vt:lpstr>
      <vt:lpstr>Das Team</vt:lpstr>
      <vt:lpstr>Projektplanung Teams</vt:lpstr>
      <vt:lpstr>Projektplanung Mile Stones 1/2</vt:lpstr>
      <vt:lpstr>Projektplanung  Mile Stones 2/2</vt:lpstr>
      <vt:lpstr>Projektplanung Fazit</vt:lpstr>
      <vt:lpstr>Planung  API</vt:lpstr>
      <vt:lpstr>Planung  Parser</vt:lpstr>
      <vt:lpstr>Planung  GUI</vt:lpstr>
      <vt:lpstr>Design GUI</vt:lpstr>
      <vt:lpstr>Funktionalität GUI</vt:lpstr>
      <vt:lpstr>Innere Funktionalität GUI</vt:lpstr>
      <vt:lpstr>Planung  Qualitätssicherung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Projekt: GeoGraph 2017 </dc:title>
  <dc:creator>Kregore1337</dc:creator>
  <cp:lastModifiedBy>Philipp Clausing</cp:lastModifiedBy>
  <cp:revision>28</cp:revision>
  <dcterms:created xsi:type="dcterms:W3CDTF">2017-07-11T17:03:36Z</dcterms:created>
  <dcterms:modified xsi:type="dcterms:W3CDTF">2017-07-13T17:27:47Z</dcterms:modified>
</cp:coreProperties>
</file>