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5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1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04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11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3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17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36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0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2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43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8D66-D673-4685-BDD8-E588BE5D185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AE071-3BFE-4985-898C-A548B571A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962726" y="1143001"/>
            <a:ext cx="3895274" cy="33299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2000" b="1" dirty="0">
                <a:latin typeface="+mj-ea"/>
                <a:ea typeface="+mj-ea"/>
              </a:rPr>
              <a:t>チーム</a:t>
            </a:r>
            <a:r>
              <a:rPr kumimoji="1" lang="ja-JP" altLang="en-US" sz="2000" b="1" dirty="0" smtClean="0">
                <a:latin typeface="+mj-ea"/>
                <a:ea typeface="+mj-ea"/>
              </a:rPr>
              <a:t>チーム</a:t>
            </a:r>
            <a:r>
              <a:rPr lang="ja-JP" altLang="en-US" sz="2000" b="1" dirty="0" smtClean="0">
                <a:latin typeface="+mj-ea"/>
                <a:ea typeface="+mj-ea"/>
              </a:rPr>
              <a:t>ピザ</a:t>
            </a:r>
            <a:r>
              <a:rPr lang="ja-JP" altLang="en-US" sz="2000" b="1" dirty="0">
                <a:latin typeface="+mj-ea"/>
                <a:ea typeface="+mj-ea"/>
              </a:rPr>
              <a:t>より</a:t>
            </a:r>
            <a:r>
              <a:rPr lang="ja-JP" altLang="en-US" sz="2000" b="1" dirty="0" smtClean="0">
                <a:latin typeface="+mj-ea"/>
                <a:ea typeface="+mj-ea"/>
              </a:rPr>
              <a:t>のドーナツ</a:t>
            </a:r>
            <a:endParaRPr kumimoji="1" lang="ja-JP" altLang="en-US" sz="2000" b="1" dirty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14350" y="1"/>
            <a:ext cx="5829300" cy="101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dirty="0">
              <a:latin typeface="Book Antiqua" panose="02040602050305030304" pitchFamily="18" charset="0"/>
            </a:endParaRPr>
          </a:p>
        </p:txBody>
      </p:sp>
      <p:sp>
        <p:nvSpPr>
          <p:cNvPr id="8" name="台形 7"/>
          <p:cNvSpPr/>
          <p:nvPr/>
        </p:nvSpPr>
        <p:spPr>
          <a:xfrm>
            <a:off x="1384299" y="388052"/>
            <a:ext cx="1282700" cy="203200"/>
          </a:xfrm>
          <a:prstGeom prst="trapezoid">
            <a:avLst>
              <a:gd name="adj" fmla="val 1474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21378065">
            <a:off x="1708148" y="178150"/>
            <a:ext cx="6350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028700" y="-18702"/>
            <a:ext cx="5829300" cy="850902"/>
          </a:xfrm>
        </p:spPr>
        <p:txBody>
          <a:bodyPr/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Pizza Battle</a:t>
            </a:r>
            <a:endParaRPr kumimoji="1" lang="ja-JP" alt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楕円 9"/>
          <p:cNvSpPr/>
          <p:nvPr/>
        </p:nvSpPr>
        <p:spPr>
          <a:xfrm>
            <a:off x="2124075" y="749302"/>
            <a:ext cx="2609850" cy="165796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2814526" y="217309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1714748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+mn-ea"/>
              </a:rPr>
              <a:t>具材を集めて</a:t>
            </a:r>
            <a:r>
              <a:rPr kumimoji="1" lang="en-US" altLang="ja-JP" sz="2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Pizza</a:t>
            </a:r>
            <a:r>
              <a:rPr kumimoji="1" lang="ja-JP" altLang="en-US" sz="2800" b="1" dirty="0" smtClean="0">
                <a:latin typeface="+mn-ea"/>
              </a:rPr>
              <a:t>を完成させよう！！！</a:t>
            </a:r>
            <a:endParaRPr kumimoji="1" lang="ja-JP" altLang="en-US" sz="2800" b="1" dirty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6313914"/>
            <a:ext cx="49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+mj-ea"/>
                <a:ea typeface="+mj-ea"/>
              </a:rPr>
              <a:t>具材は時間とともにマップに落ちてくる！</a:t>
            </a:r>
            <a:endParaRPr lang="en-US" altLang="ja-JP" sz="2000" b="1" dirty="0" smtClean="0">
              <a:latin typeface="+mj-ea"/>
              <a:ea typeface="+mj-ea"/>
            </a:endParaRPr>
          </a:p>
          <a:p>
            <a:r>
              <a:rPr kumimoji="1" lang="ja-JP" altLang="en-US" sz="2000" b="1" dirty="0" smtClean="0">
                <a:latin typeface="+mj-ea"/>
                <a:ea typeface="+mj-ea"/>
              </a:rPr>
              <a:t>拾って</a:t>
            </a:r>
            <a:r>
              <a:rPr kumimoji="1" lang="en-US" altLang="ja-JP" sz="2000" b="1" dirty="0" smtClean="0">
                <a:solidFill>
                  <a:srgbClr val="FF0000"/>
                </a:solidFill>
                <a:latin typeface="+mj-ea"/>
                <a:ea typeface="+mj-ea"/>
              </a:rPr>
              <a:t>Pizza</a:t>
            </a:r>
            <a:r>
              <a:rPr kumimoji="1" lang="ja-JP" altLang="en-US" sz="2000" b="1" dirty="0" smtClean="0">
                <a:latin typeface="+mj-ea"/>
                <a:ea typeface="+mj-ea"/>
              </a:rPr>
              <a:t>にトッピングしよう！</a:t>
            </a:r>
            <a:endParaRPr kumimoji="1" lang="en-US" altLang="ja-JP" sz="2000" b="1" dirty="0" smtClean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55340" y="8597007"/>
            <a:ext cx="420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+mj-ea"/>
                <a:ea typeface="+mj-ea"/>
              </a:rPr>
              <a:t>乗せる具材によって</a:t>
            </a:r>
            <a:r>
              <a:rPr lang="ja-JP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コンボ発生</a:t>
            </a:r>
            <a:r>
              <a:rPr lang="ja-JP" altLang="en-US" sz="2000" b="1" dirty="0" smtClean="0">
                <a:latin typeface="+mj-ea"/>
                <a:ea typeface="+mj-ea"/>
              </a:rPr>
              <a:t>！</a:t>
            </a:r>
            <a:endParaRPr lang="en-US" altLang="ja-JP" sz="2000" b="1" dirty="0" smtClean="0">
              <a:latin typeface="+mj-ea"/>
              <a:ea typeface="+mj-ea"/>
            </a:endParaRPr>
          </a:p>
          <a:p>
            <a:r>
              <a:rPr kumimoji="1" lang="ja-JP" altLang="en-US" sz="2000" b="1" dirty="0" smtClean="0">
                <a:latin typeface="+mj-ea"/>
                <a:ea typeface="+mj-ea"/>
              </a:rPr>
              <a:t>組み合わせて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ハイスコア</a:t>
            </a:r>
            <a:r>
              <a:rPr kumimoji="1" lang="ja-JP" altLang="en-US" sz="2000" b="1" dirty="0" smtClean="0">
                <a:latin typeface="+mj-ea"/>
                <a:ea typeface="+mj-ea"/>
              </a:rPr>
              <a:t>を狙おう！</a:t>
            </a:r>
            <a:endParaRPr kumimoji="1" lang="ja-JP" altLang="en-US" sz="2000" b="1" dirty="0">
              <a:latin typeface="+mj-ea"/>
              <a:ea typeface="+mj-ea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00" y="2488119"/>
            <a:ext cx="3945600" cy="33054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26" y="6967045"/>
            <a:ext cx="1468552" cy="1180356"/>
          </a:xfrm>
          <a:prstGeom prst="rect">
            <a:avLst/>
          </a:prstGeom>
        </p:spPr>
      </p:pic>
      <p:sp>
        <p:nvSpPr>
          <p:cNvPr id="22" name="右矢印 21"/>
          <p:cNvSpPr/>
          <p:nvPr/>
        </p:nvSpPr>
        <p:spPr>
          <a:xfrm rot="10800000">
            <a:off x="3721100" y="7260554"/>
            <a:ext cx="2970556" cy="75103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12" y="6897731"/>
            <a:ext cx="800227" cy="65313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36" y="6936098"/>
            <a:ext cx="800227" cy="65810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66" y="7207818"/>
            <a:ext cx="799719" cy="627110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182016" y="8434007"/>
            <a:ext cx="2476499" cy="7641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8" y="8489494"/>
            <a:ext cx="800227" cy="65313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5" y="8502504"/>
            <a:ext cx="799719" cy="62711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05" y="8510759"/>
            <a:ext cx="800227" cy="658109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82016" y="9198114"/>
            <a:ext cx="2476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C000"/>
                </a:solidFill>
                <a:latin typeface="+mn-ea"/>
              </a:rPr>
              <a:t>COMBO!!</a:t>
            </a:r>
            <a:endParaRPr kumimoji="1" lang="ja-JP" altLang="en-US" sz="4000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2743" y="7882295"/>
            <a:ext cx="126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+1000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上矢印 28"/>
          <p:cNvSpPr/>
          <p:nvPr/>
        </p:nvSpPr>
        <p:spPr>
          <a:xfrm>
            <a:off x="1753563" y="7967529"/>
            <a:ext cx="371820" cy="360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1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50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Book Antiqua</vt:lpstr>
      <vt:lpstr>Calibri</vt:lpstr>
      <vt:lpstr>Calibri Light</vt:lpstr>
      <vt:lpstr>Office テーマ</vt:lpstr>
      <vt:lpstr>Pizza Battle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student</dc:creator>
  <cp:lastModifiedBy>student</cp:lastModifiedBy>
  <cp:revision>15</cp:revision>
  <dcterms:created xsi:type="dcterms:W3CDTF">2022-10-04T00:31:31Z</dcterms:created>
  <dcterms:modified xsi:type="dcterms:W3CDTF">2022-10-04T08:56:20Z</dcterms:modified>
</cp:coreProperties>
</file>