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0908-AB3A-4CC0-887F-7929C5E80F4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A38D-6FD5-4F42-B748-9B20503CC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02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0908-AB3A-4CC0-887F-7929C5E80F4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A38D-6FD5-4F42-B748-9B20503CC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20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0908-AB3A-4CC0-887F-7929C5E80F4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A38D-6FD5-4F42-B748-9B20503CC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12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0908-AB3A-4CC0-887F-7929C5E80F4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A38D-6FD5-4F42-B748-9B20503CC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8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0908-AB3A-4CC0-887F-7929C5E80F4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A38D-6FD5-4F42-B748-9B20503CC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3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0908-AB3A-4CC0-887F-7929C5E80F4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A38D-6FD5-4F42-B748-9B20503CC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42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0908-AB3A-4CC0-887F-7929C5E80F4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A38D-6FD5-4F42-B748-9B20503CC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56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0908-AB3A-4CC0-887F-7929C5E80F4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A38D-6FD5-4F42-B748-9B20503CC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07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0908-AB3A-4CC0-887F-7929C5E80F4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A38D-6FD5-4F42-B748-9B20503CC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76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0908-AB3A-4CC0-887F-7929C5E80F4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A38D-6FD5-4F42-B748-9B20503CC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31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0908-AB3A-4CC0-887F-7929C5E80F4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A38D-6FD5-4F42-B748-9B20503CC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5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0908-AB3A-4CC0-887F-7929C5E80F4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A38D-6FD5-4F42-B748-9B20503CC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28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チームピザよりのドーナツ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A</a:t>
            </a:r>
            <a:r>
              <a:rPr lang="ja-JP" altLang="en-US" dirty="0" smtClean="0"/>
              <a:t>パターン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落ちて</a:t>
            </a:r>
            <a:r>
              <a:rPr lang="ja-JP" altLang="en-US" dirty="0"/>
              <a:t>いるアイテム</a:t>
            </a:r>
            <a:r>
              <a:rPr lang="ja-JP" altLang="en-US" dirty="0" smtClean="0"/>
              <a:t>をあつめてゴールに向かう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組み合わせやタイムでスコアアップ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速さと効率を</a:t>
            </a:r>
            <a:r>
              <a:rPr lang="ja-JP" altLang="en-US" dirty="0" smtClean="0"/>
              <a:t>求める感じ（？）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B</a:t>
            </a:r>
            <a:r>
              <a:rPr lang="ja-JP" altLang="en-US" dirty="0" smtClean="0"/>
              <a:t>パターン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立体操作のできるエアホッケー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2</a:t>
            </a:r>
            <a:r>
              <a:rPr lang="ja-JP" altLang="en-US" dirty="0" smtClean="0"/>
              <a:t>人対戦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/>
              <a:t>自由の</a:t>
            </a:r>
            <a:r>
              <a:rPr lang="ja-JP" altLang="en-US" smtClean="0"/>
              <a:t>ある</a:t>
            </a:r>
            <a:r>
              <a:rPr lang="ja-JP" altLang="en-US"/>
              <a:t>操作</a:t>
            </a:r>
            <a:r>
              <a:rPr lang="ja-JP" altLang="en-US" smtClean="0"/>
              <a:t>が</a:t>
            </a:r>
            <a:r>
              <a:rPr lang="ja-JP" altLang="en-US"/>
              <a:t>売り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1895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ピザ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5576"/>
            <a:ext cx="10515600" cy="523195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材料を集めてピザを作ろう！</a:t>
            </a:r>
            <a:endParaRPr kumimoji="1" lang="en-US" altLang="ja-JP" dirty="0" smtClean="0"/>
          </a:p>
          <a:p>
            <a:r>
              <a:rPr lang="ja-JP" altLang="en-US" dirty="0"/>
              <a:t>材料の組み合わせ</a:t>
            </a:r>
            <a:r>
              <a:rPr lang="ja-JP" altLang="en-US" dirty="0" smtClean="0"/>
              <a:t>でできるピザが異なってくる！</a:t>
            </a:r>
            <a:endParaRPr lang="en-US" altLang="ja-JP" dirty="0" smtClean="0"/>
          </a:p>
          <a:p>
            <a:r>
              <a:rPr kumimoji="1" lang="ja-JP" altLang="en-US" dirty="0"/>
              <a:t>特定の組み合わせ</a:t>
            </a:r>
            <a:r>
              <a:rPr kumimoji="1" lang="ja-JP" altLang="en-US" dirty="0" smtClean="0"/>
              <a:t>でボーナスを獲得しよう！</a:t>
            </a:r>
            <a:endParaRPr kumimoji="1" lang="en-US" altLang="ja-JP" dirty="0" smtClean="0"/>
          </a:p>
          <a:p>
            <a:r>
              <a:rPr lang="ja-JP" altLang="en-US" dirty="0"/>
              <a:t>材料を集めきる</a:t>
            </a:r>
            <a:r>
              <a:rPr lang="ja-JP" altLang="en-US" dirty="0" smtClean="0"/>
              <a:t>と敵たちが騒ぎ出して、ぶつかってくるぞ！</a:t>
            </a:r>
            <a:endParaRPr lang="en-US" altLang="ja-JP" dirty="0" smtClean="0"/>
          </a:p>
          <a:p>
            <a:r>
              <a:rPr kumimoji="1" lang="ja-JP" altLang="en-US" dirty="0"/>
              <a:t>ぶつかると集めたアイテムが</a:t>
            </a:r>
            <a:r>
              <a:rPr kumimoji="1" lang="ja-JP" altLang="en-US" dirty="0" smtClean="0"/>
              <a:t>落ちるぞ！</a:t>
            </a:r>
            <a:endParaRPr kumimoji="1" lang="en-US" altLang="ja-JP" dirty="0" smtClean="0"/>
          </a:p>
          <a:p>
            <a:r>
              <a:rPr lang="ja-JP" altLang="en-US" dirty="0"/>
              <a:t>スコアは</a:t>
            </a:r>
            <a:r>
              <a:rPr lang="ja-JP" altLang="en-US" dirty="0" smtClean="0"/>
              <a:t>ライフ、アイテム、材料で（ソロはタイムも）</a:t>
            </a:r>
            <a:endParaRPr lang="en-US" altLang="ja-JP" dirty="0" smtClean="0"/>
          </a:p>
          <a:p>
            <a:r>
              <a:rPr kumimoji="1" lang="ja-JP" altLang="en-US" dirty="0"/>
              <a:t>対戦</a:t>
            </a:r>
            <a:r>
              <a:rPr kumimoji="1" lang="ja-JP" altLang="en-US" dirty="0" smtClean="0"/>
              <a:t>では、落ちた材料を横取りすることができるぞ！</a:t>
            </a:r>
            <a:endParaRPr kumimoji="1" lang="en-US" altLang="ja-JP" dirty="0" smtClean="0"/>
          </a:p>
          <a:p>
            <a:r>
              <a:rPr lang="ja-JP" altLang="en-US" dirty="0" smtClean="0"/>
              <a:t>材料の組み合わせ次第では量をも超える！</a:t>
            </a:r>
            <a:endParaRPr lang="en-US" altLang="ja-JP" dirty="0" smtClean="0"/>
          </a:p>
          <a:p>
            <a:r>
              <a:rPr kumimoji="1" lang="ja-JP" altLang="en-US" dirty="0" smtClean="0"/>
              <a:t>スピードアップ、時間付き攻撃とかのアイテムを駆使しよう！</a:t>
            </a:r>
            <a:endParaRPr kumimoji="1" lang="en-US" altLang="ja-JP" dirty="0" smtClean="0"/>
          </a:p>
          <a:p>
            <a:r>
              <a:rPr lang="ja-JP" altLang="en-US" dirty="0"/>
              <a:t>ソロで</a:t>
            </a:r>
            <a:r>
              <a:rPr lang="ja-JP" altLang="en-US" dirty="0" smtClean="0"/>
              <a:t>はゴールに行こう、対戦ではハイスコアを目指そう！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068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マップは広すぎずの長方形</a:t>
            </a:r>
            <a:endParaRPr kumimoji="1" lang="en-US" altLang="ja-JP" dirty="0" smtClean="0"/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にブロックを</a:t>
            </a:r>
            <a:r>
              <a:rPr lang="en-US" altLang="ja-JP" dirty="0" smtClean="0"/>
              <a:t>5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6</a:t>
            </a:r>
            <a:r>
              <a:rPr lang="ja-JP" altLang="en-US" dirty="0" smtClean="0"/>
              <a:t>個、チェイスしやすい環境</a:t>
            </a:r>
            <a:endParaRPr lang="en-US" altLang="ja-JP" dirty="0" smtClean="0"/>
          </a:p>
          <a:p>
            <a:r>
              <a:rPr kumimoji="1" lang="ja-JP" altLang="en-US" dirty="0" smtClean="0"/>
              <a:t>敵は３，４、増やしてもいいかも</a:t>
            </a:r>
            <a:endParaRPr kumimoji="1" lang="en-US" altLang="ja-JP" dirty="0" smtClean="0"/>
          </a:p>
          <a:p>
            <a:r>
              <a:rPr lang="ja-JP" altLang="en-US" dirty="0"/>
              <a:t>材料</a:t>
            </a:r>
            <a:r>
              <a:rPr lang="ja-JP" altLang="en-US" dirty="0" smtClean="0"/>
              <a:t>は初期、中盤、ラストで配置する</a:t>
            </a:r>
            <a:endParaRPr lang="en-US" altLang="ja-JP" dirty="0" smtClean="0"/>
          </a:p>
          <a:p>
            <a:r>
              <a:rPr lang="ja-JP" altLang="en-US" dirty="0"/>
              <a:t>アイテム</a:t>
            </a:r>
            <a:r>
              <a:rPr lang="ja-JP" altLang="en-US" dirty="0" smtClean="0"/>
              <a:t>は</a:t>
            </a:r>
            <a:r>
              <a:rPr lang="en-US" altLang="ja-JP" dirty="0" smtClean="0"/>
              <a:t>15</a:t>
            </a:r>
            <a:r>
              <a:rPr lang="ja-JP" altLang="en-US" dirty="0" smtClean="0"/>
              <a:t>秒に一回目安、各１</a:t>
            </a:r>
            <a:endParaRPr lang="en-US" altLang="ja-JP" dirty="0" smtClean="0"/>
          </a:p>
          <a:p>
            <a:r>
              <a:rPr kumimoji="1" lang="ja-JP" altLang="en-US" dirty="0" smtClean="0"/>
              <a:t>パターンに沿ったアイテム配置</a:t>
            </a:r>
            <a:endParaRPr kumimoji="1" lang="en-US" altLang="ja-JP" dirty="0" smtClean="0"/>
          </a:p>
          <a:p>
            <a:r>
              <a:rPr lang="ja-JP" altLang="en-US" dirty="0"/>
              <a:t>マップ</a:t>
            </a:r>
            <a:r>
              <a:rPr lang="ja-JP" altLang="en-US" dirty="0" smtClean="0"/>
              <a:t>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パターン</a:t>
            </a:r>
            <a:endParaRPr lang="en-US" altLang="ja-JP" dirty="0" smtClean="0"/>
          </a:p>
          <a:p>
            <a:r>
              <a:rPr kumimoji="1" lang="ja-JP" altLang="en-US" dirty="0"/>
              <a:t>アイテム配置</a:t>
            </a:r>
            <a:r>
              <a:rPr kumimoji="1" lang="ja-JP" altLang="en-US" dirty="0" smtClean="0"/>
              <a:t>は５，６くらい</a:t>
            </a:r>
            <a:endParaRPr kumimoji="1" lang="en-US" altLang="ja-JP" dirty="0" smtClean="0"/>
          </a:p>
          <a:p>
            <a:r>
              <a:rPr lang="ja-JP" altLang="en-US" dirty="0" smtClean="0"/>
              <a:t>落ちる</a:t>
            </a:r>
            <a:r>
              <a:rPr lang="ja-JP" altLang="en-US" dirty="0"/>
              <a:t>材料</a:t>
            </a:r>
            <a:r>
              <a:rPr lang="ja-JP" altLang="en-US" dirty="0" smtClean="0"/>
              <a:t>はカウントダウンで種類は見せても良き</a:t>
            </a:r>
            <a:endParaRPr lang="en-US" altLang="ja-JP" dirty="0" smtClean="0"/>
          </a:p>
          <a:p>
            <a:r>
              <a:rPr kumimoji="1" lang="ja-JP" altLang="en-US" dirty="0"/>
              <a:t>ネクストボックス</a:t>
            </a:r>
            <a:r>
              <a:rPr kumimoji="1" lang="ja-JP" altLang="en-US" dirty="0" smtClean="0"/>
              <a:t>に秒数つける感じ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58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229</Words>
  <Application>Microsoft Office PowerPoint</Application>
  <PresentationFormat>ワイド画面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チームピザよりのドーナツ</vt:lpstr>
      <vt:lpstr>ピザ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10</cp:revision>
  <dcterms:created xsi:type="dcterms:W3CDTF">2022-10-03T05:20:47Z</dcterms:created>
  <dcterms:modified xsi:type="dcterms:W3CDTF">2022-10-03T07:08:02Z</dcterms:modified>
</cp:coreProperties>
</file>