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61" r:id="rId5"/>
    <p:sldId id="262" r:id="rId6"/>
    <p:sldId id="259" r:id="rId7"/>
    <p:sldId id="260" r:id="rId8"/>
    <p:sldId id="263" r:id="rId9"/>
    <p:sldId id="265" r:id="rId10"/>
    <p:sldId id="285" r:id="rId11"/>
    <p:sldId id="286" r:id="rId12"/>
    <p:sldId id="28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9" r:id="rId22"/>
    <p:sldId id="274" r:id="rId23"/>
    <p:sldId id="275" r:id="rId24"/>
    <p:sldId id="277" r:id="rId25"/>
    <p:sldId id="278" r:id="rId26"/>
    <p:sldId id="280" r:id="rId27"/>
    <p:sldId id="281" r:id="rId28"/>
    <p:sldId id="282" r:id="rId29"/>
    <p:sldId id="283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5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20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6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3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51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21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2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92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7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1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36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9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1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7456-58E5-4306-BF96-A1E735093B11}" type="datetimeFigureOut">
              <a:rPr kumimoji="1" lang="ja-JP" altLang="en-US" smtClean="0"/>
              <a:t>2022/10/4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5A1E8-5095-4A79-94F1-3A3C52462D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08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13.xml"/><Relationship Id="rId7" Type="http://schemas.openxmlformats.org/officeDocument/2006/relationships/slide" Target="slide3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2020389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38103" y="3944982"/>
            <a:ext cx="770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チーム：チームピザよりのドーナツ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4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40178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kumimoji="1"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ぶつか</a:t>
            </a:r>
            <a:r>
              <a:rPr lang="ja-JP" altLang="en-US" sz="6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2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84389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465" y="1753417"/>
            <a:ext cx="9348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走る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6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待機</a:t>
            </a:r>
            <a:endParaRPr lang="en-US" altLang="ja-JP" sz="6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15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84389" y="1425760"/>
            <a:ext cx="114966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イタリアンレストランの床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イタリアンレストランっぽい壁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55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51831" y="1608997"/>
            <a:ext cx="76866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6146" name="Picture 2" descr="なすのマルゲリータピザ おすすめレシピ｜マルエ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4" t="50979" r="30636" b="16213"/>
          <a:stretch/>
        </p:blipFill>
        <p:spPr bwMode="auto">
          <a:xfrm>
            <a:off x="8191499" y="3281764"/>
            <a:ext cx="10191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発酵なし！スピードピザ生地で大葉とホタテの北海道ピザ♪ - ふぁそらキッチン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7" t="71572" r="30026" b="16345"/>
          <a:stretch/>
        </p:blipFill>
        <p:spPr bwMode="auto">
          <a:xfrm>
            <a:off x="8177212" y="2409461"/>
            <a:ext cx="8763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740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631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832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246812" y="429714"/>
            <a:ext cx="7698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7200" dirty="0" smtClean="0">
                <a:latin typeface="チェックポイントフォント" panose="02000600000000000000" pitchFamily="2" charset="-128"/>
                <a:ea typeface="チェックポイントフォント" panose="02000600000000000000" pitchFamily="2" charset="-128"/>
              </a:rPr>
              <a:t>仕様書</a:t>
            </a:r>
            <a:endParaRPr lang="en-US" altLang="ja-JP" sz="7200" dirty="0" smtClean="0">
              <a:latin typeface="チェックポイントフォント" panose="02000600000000000000" pitchFamily="2" charset="-128"/>
              <a:ea typeface="チェックポイントフォント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65626" y="2015023"/>
            <a:ext cx="2819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目次</a:t>
            </a:r>
            <a:endParaRPr kumimoji="1" lang="ja-JP" altLang="en-US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>
            <a:hlinkClick r:id="rId2" action="ppaction://hlinksldjump"/>
          </p:cNvPr>
          <p:cNvSpPr txBox="1"/>
          <p:nvPr/>
        </p:nvSpPr>
        <p:spPr>
          <a:xfrm>
            <a:off x="4457701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>
            <a:hlinkClick r:id="rId3" action="ppaction://hlinksldjump"/>
          </p:cNvPr>
          <p:cNvSpPr txBox="1"/>
          <p:nvPr/>
        </p:nvSpPr>
        <p:spPr>
          <a:xfrm>
            <a:off x="4457701" y="368435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>
            <a:hlinkClick r:id="rId4" action="ppaction://hlinksldjump"/>
          </p:cNvPr>
          <p:cNvSpPr txBox="1"/>
          <p:nvPr/>
        </p:nvSpPr>
        <p:spPr>
          <a:xfrm>
            <a:off x="4457701" y="463289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テキスト ボックス 6">
            <a:hlinkClick r:id="rId5" action="ppaction://hlinksldjump"/>
          </p:cNvPr>
          <p:cNvSpPr txBox="1"/>
          <p:nvPr/>
        </p:nvSpPr>
        <p:spPr>
          <a:xfrm>
            <a:off x="4457701" y="5581440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1740" y="3523128"/>
            <a:ext cx="373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クリックして該当ページへ飛ぶ</a:t>
            </a:r>
            <a:endParaRPr kumimoji="1" lang="ja-JP" altLang="en-US" sz="2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>
            <a:hlinkClick r:id="rId6" action="ppaction://hlinksldjump"/>
          </p:cNvPr>
          <p:cNvSpPr txBox="1"/>
          <p:nvPr/>
        </p:nvSpPr>
        <p:spPr>
          <a:xfrm>
            <a:off x="4457701" y="273580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モーション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>
            <a:hlinkClick r:id="rId7" action="ppaction://hlinksldjump"/>
          </p:cNvPr>
          <p:cNvSpPr txBox="1"/>
          <p:nvPr/>
        </p:nvSpPr>
        <p:spPr>
          <a:xfrm>
            <a:off x="8067676" y="1835919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>
            <a:hlinkClick r:id="rId8" action="ppaction://hlinksldjump"/>
          </p:cNvPr>
          <p:cNvSpPr txBox="1"/>
          <p:nvPr/>
        </p:nvSpPr>
        <p:spPr>
          <a:xfrm>
            <a:off x="8135304" y="2965125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</a:t>
            </a:r>
            <a:endParaRPr kumimoji="1" lang="en-US" altLang="ja-JP" sz="5400" u="sng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sz="5400" u="sng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レイアウト</a:t>
            </a:r>
            <a:endParaRPr kumimoji="1" lang="ja-JP" altLang="en-US" sz="5400" u="sng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24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正方形/長方形 126"/>
          <p:cNvSpPr/>
          <p:nvPr/>
        </p:nvSpPr>
        <p:spPr>
          <a:xfrm>
            <a:off x="1847850" y="1895475"/>
            <a:ext cx="8516900" cy="3151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35983" y="312819"/>
            <a:ext cx="4017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（オフライン）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8253729" y="174319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8" name="楕円 127"/>
          <p:cNvSpPr/>
          <p:nvPr/>
        </p:nvSpPr>
        <p:spPr>
          <a:xfrm>
            <a:off x="10149204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3233737" y="1261326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オフラインだけステージの全体像をみえるようにする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6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テクスチャ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2875" y="395272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UI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23987" y="1704975"/>
            <a:ext cx="9344025" cy="468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0" name="図 10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987" y="5311302"/>
            <a:ext cx="9394750" cy="1286367"/>
          </a:xfrm>
          <a:prstGeom prst="rect">
            <a:avLst/>
          </a:prstGeom>
        </p:spPr>
      </p:pic>
      <p:grpSp>
        <p:nvGrpSpPr>
          <p:cNvPr id="113" name="グループ化 112"/>
          <p:cNvGrpSpPr/>
          <p:nvPr/>
        </p:nvGrpSpPr>
        <p:grpSpPr>
          <a:xfrm>
            <a:off x="6471965" y="4578195"/>
            <a:ext cx="655116" cy="733107"/>
            <a:chOff x="4145484" y="4578194"/>
            <a:chExt cx="655116" cy="733107"/>
          </a:xfrm>
        </p:grpSpPr>
        <p:sp>
          <p:nvSpPr>
            <p:cNvPr id="112" name="二等辺三角形 111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/>
            <p:cNvSpPr/>
            <p:nvPr/>
          </p:nvSpPr>
          <p:spPr>
            <a:xfrm>
              <a:off x="4145484" y="4578194"/>
              <a:ext cx="655116" cy="63797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" name="グループ化 114"/>
          <p:cNvGrpSpPr/>
          <p:nvPr/>
        </p:nvGrpSpPr>
        <p:grpSpPr>
          <a:xfrm rot="5794180">
            <a:off x="1552445" y="2880109"/>
            <a:ext cx="407466" cy="621845"/>
            <a:chOff x="4269309" y="4689456"/>
            <a:chExt cx="407466" cy="621845"/>
          </a:xfrm>
        </p:grpSpPr>
        <p:sp>
          <p:nvSpPr>
            <p:cNvPr id="116" name="二等辺三角形 115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/>
          <p:cNvGrpSpPr/>
          <p:nvPr/>
        </p:nvGrpSpPr>
        <p:grpSpPr>
          <a:xfrm rot="16790482">
            <a:off x="10248472" y="3230480"/>
            <a:ext cx="407466" cy="621845"/>
            <a:chOff x="4269309" y="4689456"/>
            <a:chExt cx="407466" cy="621845"/>
          </a:xfrm>
        </p:grpSpPr>
        <p:sp>
          <p:nvSpPr>
            <p:cNvPr id="119" name="二等辺三角形 118"/>
            <p:cNvSpPr/>
            <p:nvPr/>
          </p:nvSpPr>
          <p:spPr>
            <a:xfrm rot="10800000">
              <a:off x="4294176" y="4791986"/>
              <a:ext cx="373151" cy="519315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/>
            <p:cNvSpPr/>
            <p:nvPr/>
          </p:nvSpPr>
          <p:spPr>
            <a:xfrm>
              <a:off x="4269309" y="4689456"/>
              <a:ext cx="407466" cy="41545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1" name="楕円 120"/>
          <p:cNvSpPr/>
          <p:nvPr/>
        </p:nvSpPr>
        <p:spPr>
          <a:xfrm>
            <a:off x="1552575" y="4876800"/>
            <a:ext cx="431092" cy="33937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277100" y="123825"/>
            <a:ext cx="379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accent2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オレンジ：具材</a:t>
            </a:r>
            <a:endParaRPr kumimoji="1" lang="en-US" altLang="ja-JP" sz="2800" dirty="0" smtClean="0">
              <a:solidFill>
                <a:schemeClr val="accent2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緑：アイテム</a:t>
            </a:r>
            <a:endParaRPr kumimoji="1" lang="ja-JP" altLang="en-US" sz="2800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25" name="直線矢印コネクタ 124"/>
          <p:cNvCxnSpPr/>
          <p:nvPr/>
        </p:nvCxnSpPr>
        <p:spPr>
          <a:xfrm flipH="1">
            <a:off x="2981325" y="3990975"/>
            <a:ext cx="504825" cy="1320327"/>
          </a:xfrm>
          <a:prstGeom prst="straightConnector1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/>
          <p:cNvSpPr txBox="1"/>
          <p:nvPr/>
        </p:nvSpPr>
        <p:spPr>
          <a:xfrm>
            <a:off x="3427961" y="3610615"/>
            <a:ext cx="209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イタリア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国旗の</a:t>
            </a:r>
            <a:r>
              <a:rPr kumimoji="1" lang="ja-JP" altLang="en-US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配色</a:t>
            </a:r>
            <a:endParaRPr kumimoji="1" lang="ja-JP" altLang="en-US" dirty="0">
              <a:solidFill>
                <a:schemeClr val="accent6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7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エフェクト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4389" y="1314450"/>
            <a:ext cx="1183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具材やアイテムを取得エフェクト（ソシャゲのタップエフェクトみたいな）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移動したときの土埃（イメージ：オーバークック）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スピードアップ中の移動時に風を切るエフェクト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お邪魔攻撃可能中のプレイヤーにまとわせる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　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オーラ的なエフェクト（界王拳）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敵とぶつかった時のエフェクト（ソラの攻撃あてたエフェクト）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85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6762" y="1690062"/>
            <a:ext cx="106584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kumimoji="1"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移動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敵にあたったら具材を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勝利ポーズ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負けポーズ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88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敵（こども）</a:t>
            </a:r>
            <a:endParaRPr lang="en-US" altLang="ja-JP" sz="44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503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自動移動</a:t>
            </a:r>
          </a:p>
        </p:txBody>
      </p:sp>
    </p:spTree>
    <p:extLst>
      <p:ext uri="{BB962C8B-B14F-4D97-AF65-F5344CB8AC3E}">
        <p14:creationId xmlns:p14="http://schemas.microsoft.com/office/powerpoint/2010/main" val="12448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具材をゲットしたらその具材をピザに乗せる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落とした具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ピザ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から消す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7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20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分かりやすいように具材にエフェクトをつける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分かりやすいようにアイテムにエフェクトをつける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アイテム</a:t>
            </a: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の効果をプレイヤーに渡す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08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プログラム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595812" y="328208"/>
            <a:ext cx="10658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ステージ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7237" y="1452158"/>
            <a:ext cx="66436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具材やアイテムの落ちるパターンに沿って落とす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2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6" y="328208"/>
            <a:ext cx="316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4389" y="1425760"/>
            <a:ext cx="114966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プレイヤー（色変えで二人分）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プレイヤーが持つピザ（トッピングが乗ってなくてチーズだけ乗ってる）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具材が入るバスケット</a:t>
            </a:r>
            <a:endParaRPr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59594" y="491550"/>
            <a:ext cx="4148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大まかなまとめ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9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右矢印 18"/>
          <p:cNvSpPr/>
          <p:nvPr/>
        </p:nvSpPr>
        <p:spPr>
          <a:xfrm>
            <a:off x="8262251" y="3928064"/>
            <a:ext cx="2225052" cy="391241"/>
          </a:xfrm>
          <a:prstGeom prst="rightArrow">
            <a:avLst>
              <a:gd name="adj1" fmla="val 63356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シーン遷移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1806" y="1292727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06834" y="2485752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ゲーム本編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06834" y="3738965"/>
            <a:ext cx="2978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29752" y="4871802"/>
            <a:ext cx="43324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ランキング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sz="44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（ソロモードのみ）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6096000" y="1946367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6096000" y="3174274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6096000" y="4397185"/>
            <a:ext cx="0" cy="7020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U ターン矢印 17"/>
          <p:cNvSpPr/>
          <p:nvPr/>
        </p:nvSpPr>
        <p:spPr>
          <a:xfrm rot="5400000" flipH="1">
            <a:off x="7350033" y="2305588"/>
            <a:ext cx="404948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U ターン矢印 22"/>
          <p:cNvSpPr/>
          <p:nvPr/>
        </p:nvSpPr>
        <p:spPr>
          <a:xfrm rot="16200000" flipH="1">
            <a:off x="908877" y="2412791"/>
            <a:ext cx="3958225" cy="2225051"/>
          </a:xfrm>
          <a:prstGeom prst="uturnArrow">
            <a:avLst>
              <a:gd name="adj1" fmla="val 13650"/>
              <a:gd name="adj2" fmla="val 13259"/>
              <a:gd name="adj3" fmla="val 20411"/>
              <a:gd name="adj4" fmla="val 39836"/>
              <a:gd name="adj5" fmla="val 10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/>
          <p:cNvSpPr/>
          <p:nvPr/>
        </p:nvSpPr>
        <p:spPr>
          <a:xfrm>
            <a:off x="9713929" y="1667742"/>
            <a:ext cx="1428750" cy="1831957"/>
          </a:xfrm>
          <a:prstGeom prst="rect">
            <a:avLst/>
          </a:prstGeom>
          <a:solidFill>
            <a:schemeClr val="tx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27185" y="328208"/>
            <a:ext cx="5068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タイトル＆メニュー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42265" y="1368915"/>
            <a:ext cx="3563540" cy="2016577"/>
            <a:chOff x="1602377" y="1393372"/>
            <a:chExt cx="8987246" cy="5085805"/>
          </a:xfrm>
        </p:grpSpPr>
        <p:sp>
          <p:nvSpPr>
            <p:cNvPr id="3" name="正方形/長方形 2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1934224" y="1635365"/>
              <a:ext cx="4690359" cy="1164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6228246" y="3417965"/>
              <a:ext cx="4087102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6295359" y="4521654"/>
              <a:ext cx="3952876" cy="853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b="1" dirty="0" smtClean="0">
                  <a:ln w="22225">
                    <a:solidFill>
                      <a:schemeClr val="accent2">
                        <a:alpha val="38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2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1600" b="1" dirty="0">
                <a:ln w="22225">
                  <a:solidFill>
                    <a:schemeClr val="accent2">
                      <a:alpha val="38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2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6339180" y="4032277"/>
            <a:ext cx="5685469" cy="2601758"/>
            <a:chOff x="1602377" y="1393372"/>
            <a:chExt cx="9147085" cy="5085805"/>
          </a:xfrm>
        </p:grpSpPr>
        <p:sp>
          <p:nvSpPr>
            <p:cNvPr id="30" name="正方形/長方形 29"/>
            <p:cNvSpPr/>
            <p:nvPr/>
          </p:nvSpPr>
          <p:spPr>
            <a:xfrm>
              <a:off x="1602377" y="1393372"/>
              <a:ext cx="8987246" cy="5085805"/>
            </a:xfrm>
            <a:prstGeom prst="rect">
              <a:avLst/>
            </a:prstGeom>
            <a:noFill/>
            <a:ln w="76200" cmpd="thickThin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50"/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1934224" y="1635365"/>
              <a:ext cx="4690359" cy="3027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タイトルロゴ</a:t>
              </a:r>
              <a:endParaRPr kumimoji="1" lang="ja-JP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6095444" y="3475493"/>
              <a:ext cx="4654018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>
                        <a:alpha val="35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  <a:alpha val="36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オンラインで遊ぶ</a:t>
              </a:r>
              <a:endParaRPr kumimoji="1" lang="ja-JP" altLang="en-US" sz="2400" b="1" dirty="0">
                <a:ln w="22225">
                  <a:solidFill>
                    <a:schemeClr val="accent2">
                      <a:alpha val="35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alpha val="36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267451" y="4517909"/>
              <a:ext cx="4322171" cy="90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ニコモジ＋" panose="02000600000000000000" pitchFamily="2" charset="-128"/>
                  <a:ea typeface="ニコモジ＋" panose="02000600000000000000" pitchFamily="2" charset="-128"/>
                </a:rPr>
                <a:t>オフラインで遊ぶ</a:t>
              </a:r>
              <a:endParaRPr kumimoji="1" lang="ja-JP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endParaRPr>
            </a:p>
          </p:txBody>
        </p:sp>
      </p:grpSp>
      <p:cxnSp>
        <p:nvCxnSpPr>
          <p:cNvPr id="12" name="直線矢印コネクタ 11"/>
          <p:cNvCxnSpPr>
            <a:stCxn id="21" idx="3"/>
          </p:cNvCxnSpPr>
          <p:nvPr/>
        </p:nvCxnSpPr>
        <p:spPr>
          <a:xfrm>
            <a:off x="3797052" y="2340965"/>
            <a:ext cx="2542128" cy="36239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>
            <a:stCxn id="22" idx="3"/>
          </p:cNvCxnSpPr>
          <p:nvPr/>
        </p:nvCxnSpPr>
        <p:spPr>
          <a:xfrm>
            <a:off x="3770441" y="2778590"/>
            <a:ext cx="2568739" cy="1498135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566731" y="5155872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ひとりで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547805" y="5629113"/>
            <a:ext cx="295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ふたりで</a:t>
            </a:r>
            <a:endParaRPr kumimoji="1" lang="ja-JP" alt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11434" y="1926533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オンライン選ぶと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327185" y="2778590"/>
            <a:ext cx="177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オフライン選ぶと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6339180" y="1261142"/>
            <a:ext cx="5586119" cy="2601758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3" name="楕円 52"/>
          <p:cNvSpPr/>
          <p:nvPr/>
        </p:nvSpPr>
        <p:spPr>
          <a:xfrm>
            <a:off x="7188794" y="2002429"/>
            <a:ext cx="1943100" cy="11633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プレイヤー１のモデルを表示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197472" y="1739208"/>
            <a:ext cx="461665" cy="16897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マッチング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中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199434" y="1257652"/>
            <a:ext cx="213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マッチングしたら本編に入る</a:t>
            </a:r>
            <a:endParaRPr kumimoji="1" lang="ja-JP" altLang="en-US" dirty="0"/>
          </a:p>
        </p:txBody>
      </p:sp>
      <p:sp>
        <p:nvSpPr>
          <p:cNvPr id="58" name="右矢印 57"/>
          <p:cNvSpPr/>
          <p:nvPr/>
        </p:nvSpPr>
        <p:spPr>
          <a:xfrm>
            <a:off x="6106976" y="1411867"/>
            <a:ext cx="970099" cy="303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0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リザルト①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75394" y="1456351"/>
            <a:ext cx="1897106" cy="2276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-132171" y="1178110"/>
            <a:ext cx="1569660" cy="21545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組み立てる前のピザ箱の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イメージ（余裕があれば３</a:t>
            </a:r>
            <a:r>
              <a:rPr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モデルにしたい）</a:t>
            </a:r>
            <a:endParaRPr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cxnSp>
        <p:nvCxnSpPr>
          <p:cNvPr id="44" name="直線矢印コネクタ 43"/>
          <p:cNvCxnSpPr/>
          <p:nvPr/>
        </p:nvCxnSpPr>
        <p:spPr>
          <a:xfrm flipV="1">
            <a:off x="1261910" y="5834743"/>
            <a:ext cx="2180731" cy="756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110844" y="5834743"/>
            <a:ext cx="1346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モデルで表示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55669" y="4929121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442641" y="2386303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76155" y="4940642"/>
            <a:ext cx="1725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（ゲーム中にのっけた具材の情報をそのまま持ってくる）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3127" y="2397824"/>
            <a:ext cx="1974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のっけた具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の</a:t>
            </a:r>
            <a:r>
              <a:rPr lang="ja-JP" altLang="en-US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種類</a:t>
            </a:r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を表示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（２</a:t>
            </a:r>
            <a:r>
              <a:rPr kumimoji="1" lang="en-US" altLang="ja-JP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画像）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全体のスコア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82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3390185" y="1811659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リザルト②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10" name="片側の 2 つの角を丸めた四角形 9"/>
          <p:cNvSpPr/>
          <p:nvPr/>
        </p:nvSpPr>
        <p:spPr>
          <a:xfrm rot="16200000">
            <a:off x="2022584" y="5321012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6" name="片側の 2 つの角を丸めた四角形 35"/>
          <p:cNvSpPr/>
          <p:nvPr/>
        </p:nvSpPr>
        <p:spPr>
          <a:xfrm rot="5400000">
            <a:off x="4668173" y="5321011"/>
            <a:ext cx="2146138" cy="58094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37" name="片側の 2 つの角を丸めた四角形 36"/>
          <p:cNvSpPr/>
          <p:nvPr/>
        </p:nvSpPr>
        <p:spPr>
          <a:xfrm rot="10800000">
            <a:off x="3386125" y="3957797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1444903" y="1427987"/>
            <a:ext cx="2110766" cy="6185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52241" y="1311765"/>
            <a:ext cx="1292662" cy="2933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コンボが決まった具材は</a:t>
            </a:r>
            <a:endParaRPr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赤丸を付けて全体のスコアに加算し、コンボが</a:t>
            </a:r>
            <a:r>
              <a:rPr lang="ja-JP" altLang="en-US" dirty="0" err="1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ある限り続ける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3386126" y="4538414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片側の 2 つの角を丸めた四角形 50"/>
          <p:cNvSpPr/>
          <p:nvPr/>
        </p:nvSpPr>
        <p:spPr>
          <a:xfrm>
            <a:off x="3867749" y="1416466"/>
            <a:ext cx="1101394" cy="383416"/>
          </a:xfrm>
          <a:prstGeom prst="round2Same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" name="楕円 5"/>
          <p:cNvSpPr/>
          <p:nvPr/>
        </p:nvSpPr>
        <p:spPr>
          <a:xfrm>
            <a:off x="3442641" y="4665881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76131" y="5403174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454586" y="4111438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１０００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7310671" y="1823180"/>
            <a:ext cx="2064643" cy="2199818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片側の 2 つの角を丸めた四角形 58"/>
          <p:cNvSpPr/>
          <p:nvPr/>
        </p:nvSpPr>
        <p:spPr>
          <a:xfrm rot="16200000">
            <a:off x="5943070" y="5332533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0" name="片側の 2 つの角を丸めた四角形 59"/>
          <p:cNvSpPr/>
          <p:nvPr/>
        </p:nvSpPr>
        <p:spPr>
          <a:xfrm rot="5400000">
            <a:off x="8588659" y="5332532"/>
            <a:ext cx="2146138" cy="58094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1" name="片側の 2 つの角を丸めた四角形 60"/>
          <p:cNvSpPr/>
          <p:nvPr/>
        </p:nvSpPr>
        <p:spPr>
          <a:xfrm rot="10800000">
            <a:off x="7306611" y="3969318"/>
            <a:ext cx="2064643" cy="580946"/>
          </a:xfrm>
          <a:prstGeom prst="round2SameRect">
            <a:avLst/>
          </a:prstGeom>
          <a:solidFill>
            <a:srgbClr val="F9F9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2" name="正方形/長方形 61"/>
          <p:cNvSpPr/>
          <p:nvPr/>
        </p:nvSpPr>
        <p:spPr>
          <a:xfrm>
            <a:off x="7306612" y="4549935"/>
            <a:ext cx="2064643" cy="2140865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片側の 2 つの角を丸めた四角形 62"/>
          <p:cNvSpPr/>
          <p:nvPr/>
        </p:nvSpPr>
        <p:spPr>
          <a:xfrm>
            <a:off x="7788235" y="1427987"/>
            <a:ext cx="1101394" cy="383416"/>
          </a:xfrm>
          <a:prstGeom prst="round2Same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64" name="楕円 63"/>
          <p:cNvSpPr/>
          <p:nvPr/>
        </p:nvSpPr>
        <p:spPr>
          <a:xfrm>
            <a:off x="7363127" y="4677402"/>
            <a:ext cx="1951614" cy="190622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499407" y="5445850"/>
            <a:ext cx="172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完成したピザ</a:t>
            </a:r>
            <a:endParaRPr kumimoji="1" lang="en-US" altLang="ja-JP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75072" y="4122959"/>
            <a:ext cx="197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１５００</a:t>
            </a:r>
            <a:endParaRPr kumimoji="1" lang="ja-JP" altLang="en-US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3" name="楕円 2"/>
          <p:cNvSpPr/>
          <p:nvPr/>
        </p:nvSpPr>
        <p:spPr>
          <a:xfrm>
            <a:off x="3622766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/>
          <p:cNvSpPr/>
          <p:nvPr/>
        </p:nvSpPr>
        <p:spPr>
          <a:xfrm>
            <a:off x="4016833" y="195942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/>
          <p:cNvSpPr/>
          <p:nvPr/>
        </p:nvSpPr>
        <p:spPr>
          <a:xfrm>
            <a:off x="4410900" y="1954333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/>
          <p:cNvSpPr/>
          <p:nvPr/>
        </p:nvSpPr>
        <p:spPr>
          <a:xfrm>
            <a:off x="4798732" y="193707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22766" y="231184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/>
          <p:cNvSpPr/>
          <p:nvPr/>
        </p:nvSpPr>
        <p:spPr>
          <a:xfrm>
            <a:off x="4013125" y="2321608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577559" y="1911412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4753524" y="1900637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3967917" y="2279450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7577412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/>
          <p:cNvSpPr/>
          <p:nvPr/>
        </p:nvSpPr>
        <p:spPr>
          <a:xfrm>
            <a:off x="7971479" y="2127860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8365546" y="2122764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/>
          <p:cNvSpPr/>
          <p:nvPr/>
        </p:nvSpPr>
        <p:spPr>
          <a:xfrm>
            <a:off x="8753378" y="210550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/>
          <p:cNvSpPr/>
          <p:nvPr/>
        </p:nvSpPr>
        <p:spPr>
          <a:xfrm>
            <a:off x="7577412" y="2480275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7967771" y="2490039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/>
          <p:cNvSpPr/>
          <p:nvPr/>
        </p:nvSpPr>
        <p:spPr>
          <a:xfrm>
            <a:off x="7919099" y="2079843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8708170" y="2069068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/>
          <p:cNvSpPr/>
          <p:nvPr/>
        </p:nvSpPr>
        <p:spPr>
          <a:xfrm>
            <a:off x="8324720" y="2482399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8365546" y="2512506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/>
          <p:cNvSpPr/>
          <p:nvPr/>
        </p:nvSpPr>
        <p:spPr>
          <a:xfrm>
            <a:off x="8739432" y="252455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/>
          <p:cNvSpPr/>
          <p:nvPr/>
        </p:nvSpPr>
        <p:spPr>
          <a:xfrm>
            <a:off x="7577411" y="2870017"/>
            <a:ext cx="244983" cy="25254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/>
          <p:cNvSpPr/>
          <p:nvPr/>
        </p:nvSpPr>
        <p:spPr>
          <a:xfrm>
            <a:off x="7936034" y="2447881"/>
            <a:ext cx="335397" cy="336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276849" y="3932274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マルゲリータ　＋</a:t>
            </a:r>
            <a:r>
              <a:rPr kumimoji="1" lang="en-US" altLang="ja-JP" sz="1200" dirty="0" smtClean="0"/>
              <a:t>1000</a:t>
            </a:r>
            <a:endParaRPr kumimoji="1" lang="ja-JP" altLang="en-US" sz="1200" dirty="0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054587" y="3928841"/>
            <a:ext cx="2310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トマトマトマト　＋</a:t>
            </a:r>
            <a:r>
              <a:rPr kumimoji="1" lang="en-US" altLang="ja-JP" sz="1200" dirty="0" smtClean="0"/>
              <a:t>500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2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リザルト③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36209" y="1584960"/>
            <a:ext cx="461665" cy="48332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さっきあったピザは下にスライドする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4226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シーンレイアウト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32495" y="328208"/>
            <a:ext cx="245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リザルト④</a:t>
            </a:r>
            <a:endParaRPr lang="en-US" altLang="ja-JP" sz="44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noFill/>
          <a:ln w="76200" cmpd="thickThin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23983" y="1584960"/>
            <a:ext cx="249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勝ち！</a:t>
            </a:r>
            <a:endParaRPr kumimoji="1" lang="ja-JP" altLang="en-US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0645" y="3020729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/>
              <a:t>プレイヤー１が勝利ポーズ</a:t>
            </a:r>
          </a:p>
          <a:p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169920" y="2785289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393011" y="2911872"/>
            <a:ext cx="738664" cy="284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dirty="0" smtClean="0"/>
              <a:t>プレイヤー２が負けポーズ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66" name="正方形/長方形 65"/>
          <p:cNvSpPr/>
          <p:nvPr/>
        </p:nvSpPr>
        <p:spPr>
          <a:xfrm>
            <a:off x="7032286" y="2676432"/>
            <a:ext cx="1811383" cy="3632928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52269" y="1311765"/>
            <a:ext cx="9206231" cy="5384310"/>
          </a:xfrm>
          <a:prstGeom prst="rect">
            <a:avLst/>
          </a:prstGeom>
          <a:solidFill>
            <a:schemeClr val="tx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667125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105457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リトライ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710988" y="3705225"/>
            <a:ext cx="2058014" cy="712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149320" y="3714924"/>
            <a:ext cx="318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おわる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38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プレイヤーが持つピザ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5105398" y="1827228"/>
            <a:ext cx="4781551" cy="463548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楕円 4"/>
          <p:cNvSpPr/>
          <p:nvPr/>
        </p:nvSpPr>
        <p:spPr>
          <a:xfrm>
            <a:off x="5376860" y="2025657"/>
            <a:ext cx="4238625" cy="42386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9480" y="1502437"/>
            <a:ext cx="4916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イメージ：ドミノピザのチーズ１キロ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耳の盛り上がりをやってほしい</a:t>
            </a:r>
            <a:endParaRPr kumimoji="1"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（ちょっとはポリゴン数掛かってもいいから）</a:t>
            </a:r>
            <a:endParaRPr kumimoji="1" lang="ja-JP" altLang="en-US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3305" y="1178110"/>
            <a:ext cx="74600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具材の種類（赤文字を優先）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サラミ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カットトマト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ミニ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トマト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を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半分</a:t>
            </a: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にしたや</a:t>
            </a:r>
            <a:r>
              <a:rPr lang="ja-JP" altLang="en-US" sz="2800" dirty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つ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マッシュルーム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パプリカ（ピーマンの色替え）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チキン</a:t>
            </a:r>
            <a:endParaRPr kumimoji="1"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ソーセージ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ベーコン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玉</a:t>
            </a:r>
            <a:r>
              <a:rPr lang="ja-JP" altLang="en-US" sz="2800" dirty="0" err="1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ねぎ</a:t>
            </a:r>
            <a:endParaRPr lang="en-US" altLang="ja-JP" sz="2800" dirty="0" smtClean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バジル</a:t>
            </a:r>
            <a:endParaRPr lang="en-US" altLang="ja-JP" sz="2800" dirty="0">
              <a:solidFill>
                <a:srgbClr val="FF0000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372097" y="1341453"/>
            <a:ext cx="768667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モッツァレラチーズ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チェダーチーズ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えび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ほたて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イカ</a:t>
            </a:r>
            <a:endParaRPr lang="en-US" altLang="ja-JP" sz="2800" dirty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たまご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鷹の爪（</a:t>
            </a: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スライスピーマンの色替え小</a:t>
            </a:r>
            <a:r>
              <a:rPr lang="ja-JP" altLang="en-US" sz="2800" dirty="0" smtClean="0">
                <a:solidFill>
                  <a:prstClr val="black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lang="en-US" altLang="ja-JP" sz="2800" dirty="0" smtClean="0">
              <a:solidFill>
                <a:prstClr val="black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さけるチーズ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パイナップル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ナス</a:t>
            </a:r>
            <a:endParaRPr lang="en-US" altLang="ja-JP" sz="28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しいたけ</a:t>
            </a:r>
            <a:endParaRPr lang="en-US" altLang="ja-JP" sz="28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617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2849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69309" y="542443"/>
            <a:ext cx="6332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プレイヤー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（</a:t>
            </a:r>
            <a:r>
              <a:rPr lang="en-US" altLang="ja-JP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1P</a:t>
            </a:r>
            <a:r>
              <a:rPr lang="ja-JP" altLang="en-US" sz="3200" dirty="0" smtClean="0">
                <a:solidFill>
                  <a:srgbClr val="FF0000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は赤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、</a:t>
            </a:r>
            <a:r>
              <a:rPr lang="en-US" altLang="ja-JP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2P</a:t>
            </a:r>
            <a:r>
              <a:rPr lang="ja-JP" altLang="en-US" sz="3200" dirty="0" smtClean="0">
                <a:solidFill>
                  <a:schemeClr val="accent6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が緑</a:t>
            </a:r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4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敵（子供）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9530" y="1666696"/>
            <a:ext cx="5982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顔（子供用帽子付き）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体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右手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左手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7" name="楕円 6"/>
          <p:cNvSpPr/>
          <p:nvPr/>
        </p:nvSpPr>
        <p:spPr>
          <a:xfrm>
            <a:off x="7142785" y="1592133"/>
            <a:ext cx="2019300" cy="196215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１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8" name="楕円 7"/>
          <p:cNvSpPr/>
          <p:nvPr/>
        </p:nvSpPr>
        <p:spPr>
          <a:xfrm>
            <a:off x="6952285" y="3554283"/>
            <a:ext cx="2400300" cy="2238375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２</a:t>
            </a:r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9" name="楕円 8"/>
          <p:cNvSpPr/>
          <p:nvPr/>
        </p:nvSpPr>
        <p:spPr>
          <a:xfrm rot="17985079">
            <a:off x="6033605" y="5048433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0" name="楕円 9"/>
          <p:cNvSpPr/>
          <p:nvPr/>
        </p:nvSpPr>
        <p:spPr>
          <a:xfrm rot="14691740">
            <a:off x="9317341" y="5051432"/>
            <a:ext cx="981075" cy="425530"/>
          </a:xfrm>
          <a:prstGeom prst="ellipse">
            <a:avLst/>
          </a:prstGeom>
          <a:solidFill>
            <a:srgbClr val="F593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514510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４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20285" y="4907255"/>
            <a:ext cx="428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endParaRPr kumimoji="1" lang="ja-JP" altLang="en-US" sz="4000" dirty="0">
              <a:solidFill>
                <a:schemeClr val="bg1"/>
              </a:solidFill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18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具</a:t>
            </a:r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材</a:t>
            </a:r>
            <a:r>
              <a:rPr lang="ja-JP" altLang="en-US" sz="32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を入れるバスケット</a:t>
            </a:r>
            <a:endParaRPr kumimoji="1" lang="en-US" altLang="ja-JP" sz="32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pic>
        <p:nvPicPr>
          <p:cNvPr id="7" name="Picture 2" descr="RE205IV PP丸型バスケット 21型 トーダイ 887127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024" y="1341453"/>
            <a:ext cx="5235575" cy="523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84389" y="226423"/>
            <a:ext cx="3984920" cy="849902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93305" y="328208"/>
            <a:ext cx="386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３</a:t>
            </a:r>
            <a:r>
              <a:rPr kumimoji="1" lang="en-US" altLang="ja-JP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D</a:t>
            </a:r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モデル（詳細）</a:t>
            </a:r>
            <a:endParaRPr kumimoji="1" lang="ja-JP" altLang="en-US" sz="36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69309" y="542443"/>
            <a:ext cx="5525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障害物のブロック</a:t>
            </a:r>
            <a:endParaRPr lang="en-US" altLang="ja-JP" sz="3200" dirty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4665" y="1753417"/>
            <a:ext cx="4017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幅１：１の机</a:t>
            </a:r>
            <a:endParaRPr kumimoji="1"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真ん中</a:t>
            </a:r>
            <a:r>
              <a:rPr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にでかい棒</a:t>
            </a:r>
            <a:endParaRPr lang="en-US" altLang="ja-JP" sz="3600" dirty="0" smtClean="0">
              <a:latin typeface="ニコモジ＋" panose="02000600000000000000" pitchFamily="2" charset="-128"/>
              <a:ea typeface="ニコモジ＋" panose="02000600000000000000" pitchFamily="2" charset="-128"/>
            </a:endParaRPr>
          </a:p>
          <a:p>
            <a:r>
              <a:rPr kumimoji="1" lang="ja-JP" altLang="en-US" sz="3600" dirty="0" smtClean="0">
                <a:latin typeface="ニコモジ＋" panose="02000600000000000000" pitchFamily="2" charset="-128"/>
                <a:ea typeface="ニコモジ＋" panose="02000600000000000000" pitchFamily="2" charset="-128"/>
              </a:rPr>
              <a:t>足が</a:t>
            </a:r>
            <a:r>
              <a:rPr kumimoji="1" lang="ja-JP" altLang="en-US" sz="3600" dirty="0">
                <a:latin typeface="ニコモジ＋" panose="02000600000000000000" pitchFamily="2" charset="-128"/>
                <a:ea typeface="ニコモジ＋" panose="02000600000000000000" pitchFamily="2" charset="-128"/>
              </a:rPr>
              <a:t>クロス</a:t>
            </a:r>
          </a:p>
        </p:txBody>
      </p:sp>
      <p:pic>
        <p:nvPicPr>
          <p:cNvPr id="2050" name="Picture 2" descr="イタリアのテラスでレストランのテーブル の写真素材・画像素材. Image 17743595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4" y="1514475"/>
            <a:ext cx="6915375" cy="457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806</Words>
  <Application>Microsoft Office PowerPoint</Application>
  <PresentationFormat>ワイド画面</PresentationFormat>
  <Paragraphs>261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1" baseType="lpstr">
      <vt:lpstr>チェックポイントフォント</vt:lpstr>
      <vt:lpstr>ニコモジ＋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43</cp:revision>
  <dcterms:created xsi:type="dcterms:W3CDTF">2022-10-04T06:11:39Z</dcterms:created>
  <dcterms:modified xsi:type="dcterms:W3CDTF">2022-10-04T14:56:20Z</dcterms:modified>
</cp:coreProperties>
</file>