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61" r:id="rId5"/>
    <p:sldId id="262" r:id="rId6"/>
    <p:sldId id="259" r:id="rId7"/>
    <p:sldId id="260" r:id="rId8"/>
    <p:sldId id="263" r:id="rId9"/>
    <p:sldId id="265" r:id="rId10"/>
    <p:sldId id="285" r:id="rId11"/>
    <p:sldId id="286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74" r:id="rId23"/>
    <p:sldId id="275" r:id="rId24"/>
    <p:sldId id="277" r:id="rId25"/>
    <p:sldId id="278" r:id="rId26"/>
    <p:sldId id="280" r:id="rId27"/>
    <p:sldId id="281" r:id="rId28"/>
    <p:sldId id="282" r:id="rId29"/>
    <p:sldId id="283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914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6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51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2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2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7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3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08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13.xml"/><Relationship Id="rId7" Type="http://schemas.openxmlformats.org/officeDocument/2006/relationships/slide" Target="slide3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2020389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8103" y="3944982"/>
            <a:ext cx="770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チーム：チームピザよりのドーナツ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4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40178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kumimoji="1"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6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9348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待機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ぶつか</a:t>
            </a:r>
            <a:r>
              <a:rPr lang="ja-JP" altLang="en-US" sz="6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2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9348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待機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1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4389" y="1425760"/>
            <a:ext cx="11496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イタリアンレストランの床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イタリアンレストランっぽい壁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8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5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具材の種類（赤文字を優先）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カットトマト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ミニ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半分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にしたや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つ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チキン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ソーセージ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ベーコン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51831" y="1608997"/>
            <a:ext cx="76866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チェダーチーズ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えび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ほたて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パイナップル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ナス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しいたけ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6146" name="Picture 2" descr="なすのマルゲリータピザ おすすめレシピ｜マルエ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4" t="50979" r="30636" b="16213"/>
          <a:stretch/>
        </p:blipFill>
        <p:spPr bwMode="auto">
          <a:xfrm>
            <a:off x="8191499" y="3281764"/>
            <a:ext cx="10191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発酵なし！スピードピザ生地で大葉とホタテの北海道ピザ♪ - ふぁそらキッチン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7" t="71572" r="30026" b="16345"/>
          <a:stretch/>
        </p:blipFill>
        <p:spPr bwMode="auto">
          <a:xfrm>
            <a:off x="8177212" y="2409461"/>
            <a:ext cx="8763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5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4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3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83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429714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65626" y="2015023"/>
            <a:ext cx="2819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目次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4457701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>
            <a:hlinkClick r:id="rId3" action="ppaction://hlinksldjump"/>
          </p:cNvPr>
          <p:cNvSpPr txBox="1"/>
          <p:nvPr/>
        </p:nvSpPr>
        <p:spPr>
          <a:xfrm>
            <a:off x="4457701" y="368435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>
            <a:hlinkClick r:id="rId4" action="ppaction://hlinksldjump"/>
          </p:cNvPr>
          <p:cNvSpPr txBox="1"/>
          <p:nvPr/>
        </p:nvSpPr>
        <p:spPr>
          <a:xfrm>
            <a:off x="4457701" y="463289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>
            <a:hlinkClick r:id="rId5" action="ppaction://hlinksldjump"/>
          </p:cNvPr>
          <p:cNvSpPr txBox="1"/>
          <p:nvPr/>
        </p:nvSpPr>
        <p:spPr>
          <a:xfrm>
            <a:off x="4457701" y="558144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1740" y="3523128"/>
            <a:ext cx="373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クリックして該当ページへ飛ぶ</a:t>
            </a:r>
            <a:endParaRPr kumimoji="1" lang="ja-JP" altLang="en-US" sz="2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>
            <a:hlinkClick r:id="rId6" action="ppaction://hlinksldjump"/>
          </p:cNvPr>
          <p:cNvSpPr txBox="1"/>
          <p:nvPr/>
        </p:nvSpPr>
        <p:spPr>
          <a:xfrm>
            <a:off x="4457701" y="273580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>
            <a:hlinkClick r:id="rId7" action="ppaction://hlinksldjump"/>
          </p:cNvPr>
          <p:cNvSpPr txBox="1"/>
          <p:nvPr/>
        </p:nvSpPr>
        <p:spPr>
          <a:xfrm>
            <a:off x="8067676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>
            <a:hlinkClick r:id="rId8" action="ppaction://hlinksldjump"/>
          </p:cNvPr>
          <p:cNvSpPr txBox="1"/>
          <p:nvPr/>
        </p:nvSpPr>
        <p:spPr>
          <a:xfrm>
            <a:off x="8135304" y="2965125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</a:t>
            </a:r>
            <a:endParaRPr kumimoji="1" lang="en-US" altLang="ja-JP" sz="5400" u="sng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レイアウト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4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/>
          <p:cNvSpPr/>
          <p:nvPr/>
        </p:nvSpPr>
        <p:spPr>
          <a:xfrm>
            <a:off x="1847850" y="1895475"/>
            <a:ext cx="8516900" cy="315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35983" y="312819"/>
            <a:ext cx="4017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（オフライン）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3987" y="1704975"/>
            <a:ext cx="9344025" cy="4686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5311302"/>
            <a:ext cx="9394750" cy="1286367"/>
          </a:xfrm>
          <a:prstGeom prst="rect">
            <a:avLst/>
          </a:prstGeom>
        </p:spPr>
      </p:pic>
      <p:sp>
        <p:nvSpPr>
          <p:cNvPr id="121" name="楕円 120"/>
          <p:cNvSpPr/>
          <p:nvPr/>
        </p:nvSpPr>
        <p:spPr>
          <a:xfrm>
            <a:off x="1552575" y="4876800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253729" y="174319"/>
            <a:ext cx="379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オレンジ：具材</a:t>
            </a:r>
            <a:endParaRPr kumimoji="1" lang="en-US" altLang="ja-JP" sz="2800" dirty="0" smtClean="0">
              <a:solidFill>
                <a:schemeClr val="accent2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緑：アイテム</a:t>
            </a:r>
            <a:endParaRPr kumimoji="1" lang="ja-JP" altLang="en-US" sz="2800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25" name="直線矢印コネクタ 124"/>
          <p:cNvCxnSpPr/>
          <p:nvPr/>
        </p:nvCxnSpPr>
        <p:spPr>
          <a:xfrm flipH="1">
            <a:off x="2981325" y="3990975"/>
            <a:ext cx="504825" cy="1320327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427961" y="3610615"/>
            <a:ext cx="209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国旗の</a:t>
            </a:r>
            <a:r>
              <a:rPr kumimoji="1" lang="ja-JP" altLang="en-US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配色</a:t>
            </a:r>
            <a:endParaRPr kumimoji="1" lang="ja-JP" altLang="en-US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8" name="楕円 127"/>
          <p:cNvSpPr/>
          <p:nvPr/>
        </p:nvSpPr>
        <p:spPr>
          <a:xfrm>
            <a:off x="10149204" y="4876800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233737" y="1261326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オフラインだけステージの全体像をみえるようにする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6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2875" y="395272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3987" y="1704975"/>
            <a:ext cx="9344025" cy="4686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5311302"/>
            <a:ext cx="9394750" cy="1286367"/>
          </a:xfrm>
          <a:prstGeom prst="rect">
            <a:avLst/>
          </a:prstGeom>
        </p:spPr>
      </p:pic>
      <p:grpSp>
        <p:nvGrpSpPr>
          <p:cNvPr id="113" name="グループ化 112"/>
          <p:cNvGrpSpPr/>
          <p:nvPr/>
        </p:nvGrpSpPr>
        <p:grpSpPr>
          <a:xfrm>
            <a:off x="6471965" y="4578195"/>
            <a:ext cx="655116" cy="733107"/>
            <a:chOff x="4145484" y="4578194"/>
            <a:chExt cx="655116" cy="733107"/>
          </a:xfrm>
        </p:grpSpPr>
        <p:sp>
          <p:nvSpPr>
            <p:cNvPr id="112" name="二等辺三角形 111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/>
            <p:cNvSpPr/>
            <p:nvPr/>
          </p:nvSpPr>
          <p:spPr>
            <a:xfrm>
              <a:off x="4145484" y="4578194"/>
              <a:ext cx="655116" cy="63797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 rot="5794180">
            <a:off x="1552445" y="2880109"/>
            <a:ext cx="407466" cy="621845"/>
            <a:chOff x="4269309" y="4689456"/>
            <a:chExt cx="407466" cy="621845"/>
          </a:xfrm>
        </p:grpSpPr>
        <p:sp>
          <p:nvSpPr>
            <p:cNvPr id="116" name="二等辺三角形 115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" name="グループ化 117"/>
          <p:cNvGrpSpPr/>
          <p:nvPr/>
        </p:nvGrpSpPr>
        <p:grpSpPr>
          <a:xfrm rot="16790482">
            <a:off x="10248472" y="3230480"/>
            <a:ext cx="407466" cy="621845"/>
            <a:chOff x="4269309" y="4689456"/>
            <a:chExt cx="407466" cy="621845"/>
          </a:xfrm>
        </p:grpSpPr>
        <p:sp>
          <p:nvSpPr>
            <p:cNvPr id="119" name="二等辺三角形 118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楕円 120"/>
          <p:cNvSpPr/>
          <p:nvPr/>
        </p:nvSpPr>
        <p:spPr>
          <a:xfrm>
            <a:off x="1552575" y="4876800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277100" y="123825"/>
            <a:ext cx="379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オレンジ：具材</a:t>
            </a:r>
            <a:endParaRPr kumimoji="1" lang="en-US" altLang="ja-JP" sz="2800" dirty="0" smtClean="0">
              <a:solidFill>
                <a:schemeClr val="accent2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緑：アイテム</a:t>
            </a:r>
            <a:endParaRPr kumimoji="1" lang="ja-JP" altLang="en-US" sz="2800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25" name="直線矢印コネクタ 124"/>
          <p:cNvCxnSpPr/>
          <p:nvPr/>
        </p:nvCxnSpPr>
        <p:spPr>
          <a:xfrm flipH="1">
            <a:off x="2981325" y="3990975"/>
            <a:ext cx="504825" cy="1320327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427961" y="3610615"/>
            <a:ext cx="209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国旗の</a:t>
            </a:r>
            <a:r>
              <a:rPr kumimoji="1" lang="ja-JP" altLang="en-US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配色</a:t>
            </a:r>
            <a:endParaRPr kumimoji="1" lang="ja-JP" altLang="en-US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7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4389" y="1314450"/>
            <a:ext cx="11839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具材やアイテムを取得エフェクト（ソシャゲのタップエフェクトみたいな）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移動したときの土埃（イメージ：オーバークック）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スピードアップ中の移動時に風を切るエフェクト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お邪魔攻撃可能中のプレイヤーにまとわせる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オーラ的なエフェクト（界王拳）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敵とぶつかった時のエフェクト（ソラの攻撃あてたエフェクト）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8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6762" y="1690062"/>
            <a:ext cx="106584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8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6824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敵にあたったら具材を落とす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勝利ポーズ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負けポーズ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88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6996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lang="en-US" altLang="ja-JP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自動移動</a:t>
            </a:r>
          </a:p>
        </p:txBody>
      </p:sp>
    </p:spTree>
    <p:extLst>
      <p:ext uri="{BB962C8B-B14F-4D97-AF65-F5344CB8AC3E}">
        <p14:creationId xmlns:p14="http://schemas.microsoft.com/office/powerpoint/2010/main" val="12448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3" y="328208"/>
            <a:ext cx="663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具材をゲットしたらその具材をピザに乗せる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落とした具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から消す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7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3" y="328208"/>
            <a:ext cx="5830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分かりやすいように具材にエフェクトをつける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3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3" y="328208"/>
            <a:ext cx="7240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分かりやすいようにアイテムにエフェクトをつける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の効果をプレイヤーに渡す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8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3" y="328208"/>
            <a:ext cx="6986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具材やアイテムの落ちるパターンに沿って落とす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2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6" y="328208"/>
            <a:ext cx="316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389" y="1425760"/>
            <a:ext cx="11496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プレイヤー（色変えで二人分）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矢印 18"/>
          <p:cNvSpPr/>
          <p:nvPr/>
        </p:nvSpPr>
        <p:spPr>
          <a:xfrm>
            <a:off x="8262251" y="3928064"/>
            <a:ext cx="2225052" cy="391241"/>
          </a:xfrm>
          <a:prstGeom prst="rightArrow">
            <a:avLst>
              <a:gd name="adj1" fmla="val 6335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1806" y="1292727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06834" y="2485752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ゲーム本編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06834" y="3738965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29752" y="4871802"/>
            <a:ext cx="43324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ランキング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（ソロモードのみ）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096000" y="1946367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096000" y="3174274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096000" y="4397185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 ターン矢印 17"/>
          <p:cNvSpPr/>
          <p:nvPr/>
        </p:nvSpPr>
        <p:spPr>
          <a:xfrm rot="5400000" flipH="1">
            <a:off x="7350033" y="2305588"/>
            <a:ext cx="404948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U ターン矢印 22"/>
          <p:cNvSpPr/>
          <p:nvPr/>
        </p:nvSpPr>
        <p:spPr>
          <a:xfrm rot="16200000" flipH="1">
            <a:off x="908877" y="2412791"/>
            <a:ext cx="395822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9713929" y="1667742"/>
            <a:ext cx="1428750" cy="1831957"/>
          </a:xfrm>
          <a:prstGeom prst="rect">
            <a:avLst/>
          </a:prstGeom>
          <a:solidFill>
            <a:schemeClr val="tx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42265" y="1368915"/>
            <a:ext cx="3563540" cy="2016577"/>
            <a:chOff x="1602377" y="1393372"/>
            <a:chExt cx="8987246" cy="5085805"/>
          </a:xfrm>
        </p:grpSpPr>
        <p:sp>
          <p:nvSpPr>
            <p:cNvPr id="3" name="正方形/長方形 2"/>
            <p:cNvSpPr/>
            <p:nvPr/>
          </p:nvSpPr>
          <p:spPr>
            <a:xfrm>
              <a:off x="1602377" y="1393372"/>
              <a:ext cx="8987246" cy="5085805"/>
            </a:xfrm>
            <a:prstGeom prst="rect">
              <a:avLst/>
            </a:prstGeom>
            <a:noFill/>
            <a:ln w="76200" cmpd="thickThin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934224" y="1635365"/>
              <a:ext cx="4690359" cy="11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タイトルロゴ</a:t>
              </a:r>
              <a:endParaRPr kumimoji="1" lang="ja-JP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228246" y="3417965"/>
              <a:ext cx="4087102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オンラインで遊ぶ</a:t>
              </a:r>
              <a:endParaRPr kumimoji="1" lang="ja-JP" altLang="en-US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295359" y="4521654"/>
              <a:ext cx="3952876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ln w="22225">
                    <a:solidFill>
                      <a:schemeClr val="accent2">
                        <a:alpha val="38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  <a:alpha val="2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オフラインで遊ぶ</a:t>
              </a:r>
              <a:endParaRPr kumimoji="1" lang="ja-JP" altLang="en-US" sz="1600" b="1" dirty="0">
                <a:ln w="22225">
                  <a:solidFill>
                    <a:schemeClr val="accent2">
                      <a:alpha val="38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alpha val="2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339180" y="4032277"/>
            <a:ext cx="5685469" cy="2601758"/>
            <a:chOff x="1602377" y="1393372"/>
            <a:chExt cx="9147085" cy="5085805"/>
          </a:xfrm>
        </p:grpSpPr>
        <p:sp>
          <p:nvSpPr>
            <p:cNvPr id="30" name="正方形/長方形 29"/>
            <p:cNvSpPr/>
            <p:nvPr/>
          </p:nvSpPr>
          <p:spPr>
            <a:xfrm>
              <a:off x="1602377" y="1393372"/>
              <a:ext cx="8987246" cy="5085805"/>
            </a:xfrm>
            <a:prstGeom prst="rect">
              <a:avLst/>
            </a:prstGeom>
            <a:noFill/>
            <a:ln w="76200" cmpd="thickThin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934224" y="1635365"/>
              <a:ext cx="4690359" cy="3027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タイトルロゴ</a:t>
              </a:r>
              <a:endParaRPr kumimoji="1" lang="ja-JP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095444" y="3475493"/>
              <a:ext cx="4654018" cy="90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>
                        <a:alpha val="35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  <a:alpha val="36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オンラインで遊ぶ</a:t>
              </a:r>
              <a:endParaRPr kumimoji="1" lang="ja-JP" altLang="en-US" sz="2400" b="1" dirty="0">
                <a:ln w="22225">
                  <a:solidFill>
                    <a:schemeClr val="accent2">
                      <a:alpha val="3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alpha val="36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267451" y="4517909"/>
              <a:ext cx="4322171" cy="90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オフラインで遊ぶ</a:t>
              </a:r>
              <a:endParaRPr kumimoji="1" lang="ja-JP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cxnSp>
        <p:nvCxnSpPr>
          <p:cNvPr id="12" name="直線矢印コネクタ 11"/>
          <p:cNvCxnSpPr>
            <a:stCxn id="21" idx="3"/>
          </p:cNvCxnSpPr>
          <p:nvPr/>
        </p:nvCxnSpPr>
        <p:spPr>
          <a:xfrm>
            <a:off x="3797052" y="2340965"/>
            <a:ext cx="2542128" cy="36239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2" idx="3"/>
          </p:cNvCxnSpPr>
          <p:nvPr/>
        </p:nvCxnSpPr>
        <p:spPr>
          <a:xfrm>
            <a:off x="3770441" y="2778590"/>
            <a:ext cx="2568739" cy="1498135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566731" y="5155872"/>
            <a:ext cx="295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ひとりで</a:t>
            </a:r>
            <a:endParaRPr kumimoji="1" lang="ja-JP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47805" y="5629113"/>
            <a:ext cx="295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ふたりで</a:t>
            </a:r>
            <a:endParaRPr kumimoji="1" lang="ja-JP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211434" y="1926533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オンライン選ぶと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27185" y="2778590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オフライン選ぶと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339180" y="1261142"/>
            <a:ext cx="5586119" cy="2601758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3" name="楕円 52"/>
          <p:cNvSpPr/>
          <p:nvPr/>
        </p:nvSpPr>
        <p:spPr>
          <a:xfrm>
            <a:off x="7188794" y="2002429"/>
            <a:ext cx="1943100" cy="1163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プレイヤー１のモデルを表示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197472" y="1739208"/>
            <a:ext cx="461665" cy="16897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マッチング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中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199434" y="1257652"/>
            <a:ext cx="213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マッチングしたら本編に入る</a:t>
            </a:r>
            <a:endParaRPr kumimoji="1" lang="ja-JP" altLang="en-US" dirty="0"/>
          </a:p>
        </p:txBody>
      </p:sp>
      <p:sp>
        <p:nvSpPr>
          <p:cNvPr id="58" name="右矢印 57"/>
          <p:cNvSpPr/>
          <p:nvPr/>
        </p:nvSpPr>
        <p:spPr>
          <a:xfrm>
            <a:off x="6106976" y="1411867"/>
            <a:ext cx="970099" cy="30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0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75394" y="1456351"/>
            <a:ext cx="1897106" cy="227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-132171" y="1178110"/>
            <a:ext cx="1569660" cy="2154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組み立てる前のピザ箱の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イメージ（余裕があれば３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モデルにしたい）</a:t>
            </a:r>
            <a:endParaRPr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flipV="1">
            <a:off x="1261910" y="5834743"/>
            <a:ext cx="2180731" cy="756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10844" y="5834743"/>
            <a:ext cx="134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モデルで表示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55669" y="4929121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42641" y="2386303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76155" y="4940642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363127" y="2397824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82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リザルト②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44903" y="1427987"/>
            <a:ext cx="2110766" cy="618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52241" y="1311765"/>
            <a:ext cx="1292662" cy="2933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コンボが決まった具材は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赤丸を付けて全体のスコアに加算し、コンボが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ある限り続ける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6131" y="5403174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１０００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99407" y="5445850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１５００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楕円 2"/>
          <p:cNvSpPr/>
          <p:nvPr/>
        </p:nvSpPr>
        <p:spPr>
          <a:xfrm>
            <a:off x="3622766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4016833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4410900" y="1954333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4798732" y="193707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3622766" y="231184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013125" y="2321608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577559" y="1911412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4753524" y="1900637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3967917" y="2279450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7577412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7971479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8365546" y="212276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8753378" y="210550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7577412" y="2480275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7967771" y="249003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7919099" y="2079843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8708170" y="2069068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8324720" y="2482399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8365546" y="251250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/>
          <p:cNvSpPr/>
          <p:nvPr/>
        </p:nvSpPr>
        <p:spPr>
          <a:xfrm>
            <a:off x="8739432" y="252455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/>
          <p:cNvSpPr/>
          <p:nvPr/>
        </p:nvSpPr>
        <p:spPr>
          <a:xfrm>
            <a:off x="7577411" y="287001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7936034" y="2447881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6849" y="3932274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マルゲリータ　＋</a:t>
            </a:r>
            <a:r>
              <a:rPr kumimoji="1" lang="en-US" altLang="ja-JP" sz="1200" dirty="0" smtClean="0"/>
              <a:t>1000</a:t>
            </a:r>
            <a:endParaRPr kumimoji="1"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54587" y="3928841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トマトマトマト　＋</a:t>
            </a:r>
            <a:r>
              <a:rPr kumimoji="1" lang="en-US" altLang="ja-JP" sz="1200" dirty="0" smtClean="0"/>
              <a:t>500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2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リザルト③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6209" y="1584960"/>
            <a:ext cx="461665" cy="4833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さっきあったピザは下にスライドする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リザルト④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667125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05457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リトライ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10988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49320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おわる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3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具材の種類（赤文字を優先）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カットトマト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ミニ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半分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にしたや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つ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スライスピーマン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マッシュルーム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パプリカ（ピーマンの色替え）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チキン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ソーセージ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ベーコン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玉</a:t>
            </a:r>
            <a:r>
              <a:rPr lang="ja-JP" altLang="en-US" sz="2800" dirty="0" err="1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ねぎ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72097" y="1341453"/>
            <a:ext cx="76866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モッツァレラチーズ</a:t>
            </a:r>
            <a:endParaRPr lang="en-US" altLang="ja-JP" sz="2800" dirty="0" smtClean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チェダーチーズ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えび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ほたて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イカ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たまご</a:t>
            </a:r>
            <a:endParaRPr lang="en-US" altLang="ja-JP" sz="2800" dirty="0" smtClean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鷹の爪（</a:t>
            </a: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スライスピーマンの色替え小</a:t>
            </a: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lang="en-US" altLang="ja-JP" sz="2800" dirty="0" smtClean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さけるチーズ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パイナップル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ナス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しいたけ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1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8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778</Words>
  <Application>Microsoft Office PowerPoint</Application>
  <PresentationFormat>ワイド画面</PresentationFormat>
  <Paragraphs>261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1" baseType="lpstr">
      <vt:lpstr>チェックポイントフォント</vt:lpstr>
      <vt:lpstr>ニコモジ＋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44</cp:revision>
  <dcterms:created xsi:type="dcterms:W3CDTF">2022-10-04T06:11:39Z</dcterms:created>
  <dcterms:modified xsi:type="dcterms:W3CDTF">2022-10-05T00:17:19Z</dcterms:modified>
</cp:coreProperties>
</file>