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08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63BE-17D6-4292-B30B-818E43C34B7B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4E7-CB97-41D0-8EF4-6CB6380B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09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63BE-17D6-4292-B30B-818E43C34B7B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4E7-CB97-41D0-8EF4-6CB6380B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29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63BE-17D6-4292-B30B-818E43C34B7B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4E7-CB97-41D0-8EF4-6CB6380B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98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63BE-17D6-4292-B30B-818E43C34B7B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4E7-CB97-41D0-8EF4-6CB6380B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00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63BE-17D6-4292-B30B-818E43C34B7B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4E7-CB97-41D0-8EF4-6CB6380B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71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63BE-17D6-4292-B30B-818E43C34B7B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4E7-CB97-41D0-8EF4-6CB6380B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8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63BE-17D6-4292-B30B-818E43C34B7B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4E7-CB97-41D0-8EF4-6CB6380B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36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63BE-17D6-4292-B30B-818E43C34B7B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4E7-CB97-41D0-8EF4-6CB6380B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63BE-17D6-4292-B30B-818E43C34B7B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4E7-CB97-41D0-8EF4-6CB6380B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7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63BE-17D6-4292-B30B-818E43C34B7B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4E7-CB97-41D0-8EF4-6CB6380B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33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63BE-17D6-4292-B30B-818E43C34B7B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4E7-CB97-41D0-8EF4-6CB6380B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63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163BE-17D6-4292-B30B-818E43C34B7B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F34E7-CB97-41D0-8EF4-6CB6380B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36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080337" y="4534287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800" dirty="0" smtClean="0"/>
              <a:t>企画書</a:t>
            </a:r>
            <a:endParaRPr kumimoji="1" lang="ja-JP" altLang="en-US" sz="4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60784" y="5288340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青木　睦浩</a:t>
            </a:r>
            <a:endParaRPr kumimoji="1" lang="en-US" altLang="ja-JP" sz="1600" dirty="0" smtClean="0"/>
          </a:p>
          <a:p>
            <a:r>
              <a:rPr lang="ja-JP" altLang="en-US" sz="1600" dirty="0" smtClean="0"/>
              <a:t>大浦　弥公都</a:t>
            </a:r>
            <a:endParaRPr kumimoji="1" lang="en-US" altLang="ja-JP" sz="1600" dirty="0" smtClean="0"/>
          </a:p>
          <a:p>
            <a:r>
              <a:rPr lang="ja-JP" altLang="en-US" sz="1600" dirty="0" smtClean="0"/>
              <a:t>小笠原　彪我</a:t>
            </a:r>
            <a:endParaRPr lang="en-US" altLang="ja-JP" sz="1600" dirty="0" smtClean="0"/>
          </a:p>
          <a:p>
            <a:r>
              <a:rPr kumimoji="1" lang="ja-JP" altLang="en-US" sz="1600" dirty="0" smtClean="0"/>
              <a:t>羽鳥　太一</a:t>
            </a:r>
            <a:endParaRPr kumimoji="1" lang="en-US" altLang="ja-JP" sz="1600" dirty="0" smtClean="0"/>
          </a:p>
          <a:p>
            <a:r>
              <a:rPr lang="ja-JP" altLang="en-US" sz="1600" dirty="0" smtClean="0"/>
              <a:t>林　海斗</a:t>
            </a:r>
            <a:endParaRPr lang="en-US" altLang="ja-JP" sz="1600" dirty="0" smtClean="0"/>
          </a:p>
          <a:p>
            <a:r>
              <a:rPr kumimoji="1" lang="ja-JP" altLang="en-US" sz="1600" dirty="0" smtClean="0"/>
              <a:t>三橋　錬</a:t>
            </a:r>
            <a:endParaRPr kumimoji="1" lang="ja-JP" altLang="en-US" sz="1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29568" y="4949786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1600" dirty="0"/>
              <a:t>チームチームピザよりの</a:t>
            </a:r>
            <a:r>
              <a:rPr lang="ja-JP" altLang="en-US" sz="1600" dirty="0" smtClean="0"/>
              <a:t>ドーナツ</a:t>
            </a:r>
            <a:endParaRPr kumimoji="1" lang="ja-JP" altLang="en-US" sz="1600" dirty="0"/>
          </a:p>
        </p:txBody>
      </p:sp>
      <p:sp>
        <p:nvSpPr>
          <p:cNvPr id="8" name="楕円 7"/>
          <p:cNvSpPr/>
          <p:nvPr/>
        </p:nvSpPr>
        <p:spPr>
          <a:xfrm>
            <a:off x="4220676" y="394693"/>
            <a:ext cx="3750647" cy="37506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4528597" y="718597"/>
            <a:ext cx="3134805" cy="3134805"/>
          </a:xfrm>
          <a:prstGeom prst="ellipse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179722" y="1632883"/>
            <a:ext cx="18325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6000" b="1" dirty="0" smtClean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latin typeface="Caveat" pitchFamily="2" charset="0"/>
              </a:rPr>
              <a:t>Pizza</a:t>
            </a:r>
          </a:p>
          <a:p>
            <a:pPr algn="ctr"/>
            <a:r>
              <a:rPr kumimoji="1" lang="en-US" altLang="ja-JP" sz="6000" b="1" dirty="0" smtClean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latin typeface="Caveat" pitchFamily="2" charset="0"/>
              </a:rPr>
              <a:t>Battle</a:t>
            </a:r>
            <a:endParaRPr kumimoji="1" lang="ja-JP" altLang="en-US" sz="6000" b="1" dirty="0">
              <a:ln w="38100">
                <a:solidFill>
                  <a:schemeClr val="bg1"/>
                </a:solidFill>
              </a:ln>
              <a:solidFill>
                <a:srgbClr val="FF0000"/>
              </a:solidFill>
              <a:latin typeface="Cave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00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442" y="1579584"/>
            <a:ext cx="5238750" cy="5238750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>
          <a:xfrm>
            <a:off x="5219789" y="1699112"/>
            <a:ext cx="6543586" cy="5000446"/>
          </a:xfrm>
          <a:prstGeom prst="roundRect">
            <a:avLst>
              <a:gd name="adj" fmla="val 11242"/>
            </a:avLst>
          </a:prstGeom>
          <a:solidFill>
            <a:schemeClr val="bg1">
              <a:lumMod val="95000"/>
              <a:alpha val="9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 smtClean="0"/>
              <a:t>たいとる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87634" y="319491"/>
            <a:ext cx="9616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7200" i="1" dirty="0" smtClean="0">
                <a:latin typeface="Caveat" pitchFamily="2" charset="0"/>
                <a:ea typeface="TA男爵" panose="02000600000000000000" pitchFamily="50" charset="-128"/>
              </a:rPr>
              <a:t>Great</a:t>
            </a:r>
            <a:r>
              <a:rPr lang="en-US" altLang="ja-JP" sz="4800" dirty="0" smtClean="0">
                <a:latin typeface="Caveat" pitchFamily="2" charset="0"/>
                <a:ea typeface="TA男爵" panose="02000600000000000000" pitchFamily="50" charset="-128"/>
              </a:rPr>
              <a:t> </a:t>
            </a:r>
            <a:r>
              <a:rPr lang="ja-JP" altLang="en-US" sz="4000" b="1" dirty="0" smtClean="0">
                <a:latin typeface="TA男爵" panose="02000600000000000000" pitchFamily="50" charset="-128"/>
                <a:ea typeface="TA男爵" panose="02000600000000000000" pitchFamily="50" charset="-128"/>
              </a:rPr>
              <a:t>な</a:t>
            </a:r>
            <a:r>
              <a:rPr lang="en-US" altLang="ja-JP" sz="7200" i="1" dirty="0" smtClean="0">
                <a:solidFill>
                  <a:srgbClr val="FF0000"/>
                </a:solidFill>
                <a:latin typeface="Caveat" pitchFamily="2" charset="0"/>
                <a:ea typeface="TA男爵" panose="02000600000000000000" pitchFamily="50" charset="-128"/>
              </a:rPr>
              <a:t>Pizza</a:t>
            </a:r>
            <a:r>
              <a:rPr lang="en-US" altLang="ja-JP" sz="2800" dirty="0" smtClean="0">
                <a:solidFill>
                  <a:srgbClr val="FF0000"/>
                </a:solidFill>
                <a:latin typeface="Caveat" pitchFamily="2" charset="0"/>
                <a:ea typeface="TA男爵" panose="02000600000000000000" pitchFamily="50" charset="-128"/>
              </a:rPr>
              <a:t> </a:t>
            </a:r>
            <a:r>
              <a:rPr lang="ja-JP" altLang="en-US" sz="4000" b="1" dirty="0" smtClean="0">
                <a:latin typeface="TA男爵" panose="02000600000000000000" pitchFamily="50" charset="-128"/>
                <a:ea typeface="TA男爵" panose="02000600000000000000" pitchFamily="50" charset="-128"/>
              </a:rPr>
              <a:t>を焼き上げよう！！！</a:t>
            </a:r>
            <a:endParaRPr kumimoji="1" lang="ja-JP" altLang="en-US" sz="4000" b="1" dirty="0">
              <a:latin typeface="TA男爵" panose="02000600000000000000" pitchFamily="50" charset="-128"/>
              <a:ea typeface="TA男爵" panose="020006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18" y="2226469"/>
            <a:ext cx="3945732" cy="394573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テキスト ボックス 5"/>
          <p:cNvSpPr txBox="1"/>
          <p:nvPr/>
        </p:nvSpPr>
        <p:spPr>
          <a:xfrm>
            <a:off x="5329275" y="2049963"/>
            <a:ext cx="578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プレイ人数 ：ピザ</a:t>
            </a:r>
            <a:r>
              <a:rPr kumimoji="1" lang="en-US" altLang="ja-JP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2</a:t>
            </a:r>
            <a:r>
              <a:rPr kumimoji="1"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枚分</a:t>
            </a:r>
            <a:r>
              <a:rPr kumimoji="1" lang="en-US" altLang="ja-JP" sz="28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(2</a:t>
            </a:r>
            <a:r>
              <a:rPr kumimoji="1" lang="ja-JP" altLang="en-US" sz="28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人</a:t>
            </a:r>
            <a:r>
              <a:rPr kumimoji="1" lang="en-US" altLang="ja-JP" sz="28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)</a:t>
            </a:r>
            <a:endParaRPr kumimoji="1" lang="ja-JP" altLang="en-US" sz="2800" b="1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29275" y="2696294"/>
            <a:ext cx="5136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プラットフォーム ：</a:t>
            </a:r>
            <a:r>
              <a:rPr kumimoji="1" lang="en-US" altLang="ja-JP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PZ</a:t>
            </a:r>
            <a:r>
              <a:rPr kumimoji="1" lang="en-US" altLang="ja-JP" sz="28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(PC)</a:t>
            </a:r>
            <a:endParaRPr kumimoji="1" lang="ja-JP" altLang="en-US" sz="2800" b="1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329275" y="3988956"/>
            <a:ext cx="634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ジャンル ：</a:t>
            </a:r>
            <a:r>
              <a:rPr lang="ja-JP" altLang="en-US" sz="3600" b="1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ハーフ</a:t>
            </a:r>
            <a:r>
              <a:rPr lang="en-US" altLang="ja-JP" sz="2800" b="1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&amp;</a:t>
            </a:r>
            <a:r>
              <a:rPr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ハーフ</a:t>
            </a:r>
            <a:r>
              <a:rPr kumimoji="1" lang="en-US" altLang="ja-JP" sz="28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(</a:t>
            </a:r>
            <a:r>
              <a:rPr kumimoji="1" lang="ja-JP" altLang="en-US" sz="28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アクション</a:t>
            </a:r>
            <a:r>
              <a:rPr kumimoji="1" lang="en-US" altLang="ja-JP" sz="28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)</a:t>
            </a:r>
            <a:endParaRPr kumimoji="1" lang="ja-JP" altLang="en-US" sz="2800" b="1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326830" y="4635287"/>
            <a:ext cx="51443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価格 ：</a:t>
            </a:r>
            <a:r>
              <a:rPr kumimoji="1" lang="en-US" altLang="ja-JP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M</a:t>
            </a:r>
            <a:r>
              <a:rPr kumimoji="1"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サイズ</a:t>
            </a:r>
            <a:r>
              <a:rPr kumimoji="1" lang="en-US" altLang="ja-JP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\2,160</a:t>
            </a:r>
          </a:p>
          <a:p>
            <a:r>
              <a:rPr lang="ja-JP" altLang="en-US" sz="3600" b="1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　</a:t>
            </a:r>
            <a:r>
              <a:rPr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　 　</a:t>
            </a:r>
            <a:r>
              <a:rPr lang="ja-JP" altLang="en-US" sz="10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 </a:t>
            </a:r>
            <a:r>
              <a:rPr lang="en-US" altLang="ja-JP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L</a:t>
            </a:r>
            <a:r>
              <a:rPr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サイズ</a:t>
            </a:r>
            <a:r>
              <a:rPr lang="en-US" altLang="ja-JP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\3,348</a:t>
            </a:r>
            <a:endParaRPr kumimoji="1" lang="ja-JP" altLang="en-US" sz="3600" b="1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29275" y="3342624"/>
            <a:ext cx="4464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操作 ：</a:t>
            </a:r>
            <a:r>
              <a:rPr lang="ja-JP" altLang="en-US" sz="3600" b="1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ピザ</a:t>
            </a:r>
            <a:r>
              <a:rPr kumimoji="1" lang="en-US" altLang="ja-JP" sz="28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(</a:t>
            </a:r>
            <a:r>
              <a:rPr kumimoji="1" lang="ja-JP" altLang="en-US" sz="28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ゲームパッド</a:t>
            </a:r>
            <a:r>
              <a:rPr kumimoji="1" lang="en-US" altLang="ja-JP" sz="28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)</a:t>
            </a:r>
            <a:endParaRPr kumimoji="1" lang="ja-JP" altLang="en-US" sz="2800" b="1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364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384" y="2025905"/>
            <a:ext cx="1544389" cy="92663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0" y="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 smtClean="0"/>
              <a:t>たいとる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0582" y="292387"/>
            <a:ext cx="103108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000" b="1" dirty="0" smtClean="0">
                <a:latin typeface="TA男爵" panose="02000600000000000000" pitchFamily="50" charset="-128"/>
                <a:ea typeface="TA男爵" panose="02000600000000000000" pitchFamily="50" charset="-128"/>
              </a:rPr>
              <a:t>具材を集めて</a:t>
            </a:r>
            <a:r>
              <a:rPr lang="en-US" altLang="ja-JP" sz="7200" i="1" dirty="0" smtClean="0">
                <a:solidFill>
                  <a:srgbClr val="FF0000"/>
                </a:solidFill>
                <a:latin typeface="Caveat" pitchFamily="2" charset="0"/>
                <a:ea typeface="TA男爵" panose="02000600000000000000" pitchFamily="50" charset="-128"/>
              </a:rPr>
              <a:t>Pizza</a:t>
            </a:r>
            <a:r>
              <a:rPr lang="ja-JP" altLang="en-US" sz="800" i="1" dirty="0" smtClean="0">
                <a:solidFill>
                  <a:srgbClr val="FF0000"/>
                </a:solidFill>
                <a:latin typeface="Caveat" pitchFamily="2" charset="0"/>
                <a:ea typeface="TA男爵" panose="02000600000000000000" pitchFamily="50" charset="-128"/>
              </a:rPr>
              <a:t>　</a:t>
            </a:r>
            <a:r>
              <a:rPr lang="ja-JP" altLang="en-US" sz="4000" b="1" dirty="0" smtClean="0">
                <a:latin typeface="TA男爵" panose="02000600000000000000" pitchFamily="50" charset="-128"/>
                <a:ea typeface="TA男爵" panose="02000600000000000000" pitchFamily="50" charset="-128"/>
              </a:rPr>
              <a:t>を完成させよう！！！</a:t>
            </a:r>
            <a:endParaRPr kumimoji="1" lang="ja-JP" altLang="en-US" sz="4000" b="1" dirty="0">
              <a:latin typeface="TA男爵" panose="02000600000000000000" pitchFamily="50" charset="-128"/>
              <a:ea typeface="TA男爵" panose="020006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67" y="2090082"/>
            <a:ext cx="1544389" cy="92663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61" y="1626765"/>
            <a:ext cx="1544389" cy="926634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4630509" y="1785103"/>
            <a:ext cx="72507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400"/>
              </a:lnSpc>
            </a:pPr>
            <a:r>
              <a:rPr kumimoji="1"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具材は時間とともにマップに落ちて</a:t>
            </a:r>
            <a:r>
              <a:rPr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く</a:t>
            </a:r>
            <a:r>
              <a:rPr kumimoji="1"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る！</a:t>
            </a:r>
            <a:endParaRPr kumimoji="1" lang="en-US" altLang="ja-JP" sz="3600" b="1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>
              <a:lnSpc>
                <a:spcPts val="5400"/>
              </a:lnSpc>
            </a:pPr>
            <a:r>
              <a:rPr lang="ja-JP" altLang="en-US" sz="3600" b="1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拾</a:t>
            </a:r>
            <a:r>
              <a:rPr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うと</a:t>
            </a:r>
            <a:r>
              <a:rPr lang="en-US" altLang="ja-JP" sz="6000" i="1" dirty="0" smtClean="0">
                <a:solidFill>
                  <a:srgbClr val="FF0000"/>
                </a:solidFill>
                <a:latin typeface="Caveat" pitchFamily="2" charset="0"/>
                <a:ea typeface="TA男爵" panose="02000600000000000000" pitchFamily="50" charset="-128"/>
              </a:rPr>
              <a:t>Pizza</a:t>
            </a:r>
            <a:r>
              <a:rPr lang="ja-JP" altLang="en-US" sz="800" i="1" dirty="0" smtClean="0">
                <a:solidFill>
                  <a:srgbClr val="FF0000"/>
                </a:solidFill>
                <a:latin typeface="Caveat" pitchFamily="2" charset="0"/>
                <a:ea typeface="TA男爵" panose="02000600000000000000" pitchFamily="50" charset="-128"/>
              </a:rPr>
              <a:t>　</a:t>
            </a:r>
            <a:r>
              <a:rPr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にトッピングされるぞ！</a:t>
            </a:r>
            <a:endParaRPr kumimoji="1" lang="ja-JP" altLang="en-US" sz="2800" b="1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06067" y="4125935"/>
            <a:ext cx="77300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400"/>
              </a:lnSpc>
            </a:pPr>
            <a:r>
              <a:rPr kumimoji="1"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乗せる具材によってはコンボが発生！</a:t>
            </a:r>
            <a:endParaRPr kumimoji="1" lang="en-US" altLang="ja-JP" sz="3600" b="1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>
              <a:lnSpc>
                <a:spcPts val="5400"/>
              </a:lnSpc>
            </a:pPr>
            <a:r>
              <a:rPr lang="ja-JP" altLang="en-US" sz="36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具材を組み合わせてハイスコアを狙おう！</a:t>
            </a:r>
            <a:endParaRPr kumimoji="1" lang="ja-JP" altLang="en-US" sz="2800" b="1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pic>
        <p:nvPicPr>
          <p:cNvPr id="3074" name="Picture 2" descr="無料イラスト マルゲリータピザ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260" y="4818441"/>
            <a:ext cx="2028579" cy="190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ペスカトーレとムール貝、エビ、イカ、ホタテ、魚介類のトマトソースイタリアンピザのイラストのイラスト素材 [68838190] - PIXTA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343" y="3828555"/>
            <a:ext cx="1702811" cy="17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チーズのピザのイラストのイラスト素材 [62651388] - PIXTA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66222" y1="94101" x2="66667" y2="99719"/>
                        <a14:backgroundMark x1="66667" y1="99719" x2="66667" y2="99719"/>
                        <a14:backgroundMark x1="67556" y1="96067" x2="99333" y2="943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982" y="4638505"/>
            <a:ext cx="3107467" cy="245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64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0" y="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 smtClean="0"/>
              <a:t>たいとる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894118" y="319491"/>
            <a:ext cx="4403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000" b="1" dirty="0" smtClean="0">
                <a:latin typeface="TA男爵" panose="02000600000000000000" pitchFamily="50" charset="-128"/>
                <a:ea typeface="TA男爵" panose="02000600000000000000" pitchFamily="50" charset="-128"/>
              </a:rPr>
              <a:t>ゲーム画面！！！</a:t>
            </a:r>
            <a:endParaRPr kumimoji="1" lang="ja-JP" altLang="en-US" sz="4000" b="1" dirty="0">
              <a:latin typeface="TA男爵" panose="02000600000000000000" pitchFamily="50" charset="-128"/>
              <a:ea typeface="TA男爵" panose="020006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134" y="1464469"/>
            <a:ext cx="4707732" cy="470773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7" name="直線コネクタ 6"/>
          <p:cNvCxnSpPr/>
          <p:nvPr/>
        </p:nvCxnSpPr>
        <p:spPr>
          <a:xfrm>
            <a:off x="3052443" y="2168664"/>
            <a:ext cx="1186182" cy="106066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8239125" y="1907054"/>
            <a:ext cx="90043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>
          <a:xfrm>
            <a:off x="161925" y="1645444"/>
            <a:ext cx="3181350" cy="1446550"/>
          </a:xfrm>
          <a:prstGeom prst="roundRect">
            <a:avLst>
              <a:gd name="adj" fmla="val 11242"/>
            </a:avLst>
          </a:prstGeom>
          <a:solidFill>
            <a:schemeClr val="bg1">
              <a:lumMod val="95000"/>
              <a:alpha val="9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1925" y="1645444"/>
            <a:ext cx="249299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endParaRPr kumimoji="1" lang="en-US" altLang="ja-JP" sz="2800" b="1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20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操作方法</a:t>
            </a:r>
            <a:endParaRPr lang="en-US" altLang="ja-JP" sz="2000" b="1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20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十字ボタン：移動</a:t>
            </a:r>
            <a:endParaRPr lang="en-US" altLang="ja-JP" sz="2000" b="1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20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スティック：これも移動</a:t>
            </a:r>
            <a:endParaRPr lang="en-US" altLang="ja-JP" sz="2000" b="1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9139556" y="1464470"/>
            <a:ext cx="2571661" cy="1446549"/>
          </a:xfrm>
          <a:prstGeom prst="roundRect">
            <a:avLst>
              <a:gd name="adj" fmla="val 11242"/>
            </a:avLst>
          </a:prstGeom>
          <a:solidFill>
            <a:schemeClr val="bg1">
              <a:lumMod val="95000"/>
              <a:alpha val="9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139556" y="1464469"/>
            <a:ext cx="233269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kumimoji="1" lang="en-US" altLang="ja-JP" sz="2800" b="1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2000" b="1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誰</a:t>
            </a:r>
            <a:r>
              <a:rPr lang="ja-JP" altLang="en-US" sz="20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かが具材を取ると</a:t>
            </a:r>
            <a:endParaRPr lang="en-US" altLang="ja-JP" sz="2000" b="1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sz="20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その具材は一定時間</a:t>
            </a:r>
            <a:endParaRPr kumimoji="1" lang="en-US" altLang="ja-JP" sz="2000" b="1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sz="20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取れなくなる！</a:t>
            </a:r>
            <a:endParaRPr kumimoji="1" lang="en-US" altLang="ja-JP" sz="2000" b="1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6915150" y="4762902"/>
            <a:ext cx="222440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角丸四角形 20"/>
          <p:cNvSpPr/>
          <p:nvPr/>
        </p:nvSpPr>
        <p:spPr>
          <a:xfrm>
            <a:off x="9139556" y="4320319"/>
            <a:ext cx="2571661" cy="830996"/>
          </a:xfrm>
          <a:prstGeom prst="roundRect">
            <a:avLst>
              <a:gd name="adj" fmla="val 11242"/>
            </a:avLst>
          </a:prstGeom>
          <a:solidFill>
            <a:schemeClr val="bg1">
              <a:lumMod val="95000"/>
              <a:alpha val="9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139556" y="4320317"/>
            <a:ext cx="2388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</a:t>
            </a:r>
            <a:endParaRPr kumimoji="1" lang="en-US" altLang="ja-JP" sz="2800" b="1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20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様々な効果が現れる</a:t>
            </a:r>
            <a:r>
              <a:rPr kumimoji="1" lang="ja-JP" altLang="en-US" sz="20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！</a:t>
            </a:r>
            <a:endParaRPr kumimoji="1" lang="en-US" altLang="ja-JP" sz="2000" b="1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76" y="5554157"/>
            <a:ext cx="541500" cy="54150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076" y="5554157"/>
            <a:ext cx="541500" cy="541500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467" y="5554157"/>
            <a:ext cx="541500" cy="541500"/>
          </a:xfrm>
          <a:prstGeom prst="rect">
            <a:avLst/>
          </a:prstGeom>
        </p:spPr>
      </p:pic>
      <p:cxnSp>
        <p:nvCxnSpPr>
          <p:cNvPr id="29" name="直線コネクタ 28"/>
          <p:cNvCxnSpPr/>
          <p:nvPr/>
        </p:nvCxnSpPr>
        <p:spPr>
          <a:xfrm>
            <a:off x="2181224" y="5820177"/>
            <a:ext cx="305752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161925" y="5151315"/>
            <a:ext cx="2019299" cy="1138771"/>
          </a:xfrm>
          <a:prstGeom prst="roundRect">
            <a:avLst>
              <a:gd name="adj" fmla="val 11242"/>
            </a:avLst>
          </a:prstGeom>
          <a:solidFill>
            <a:schemeClr val="bg1">
              <a:lumMod val="95000"/>
              <a:alpha val="9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61924" y="5151314"/>
            <a:ext cx="176522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</a:t>
            </a:r>
            <a:endParaRPr kumimoji="1" lang="en-US" altLang="ja-JP" sz="2800" b="1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sz="20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触れると具材を</a:t>
            </a:r>
            <a:endParaRPr kumimoji="1" lang="en-US" altLang="ja-JP" sz="2000" b="1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sz="2000" b="1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落としてしまう！</a:t>
            </a:r>
            <a:endParaRPr kumimoji="1" lang="en-US" altLang="ja-JP" sz="2000" b="1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640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139</Words>
  <Application>Microsoft Office PowerPoint</Application>
  <PresentationFormat>ワイド画面</PresentationFormat>
  <Paragraphs>39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TA男爵</vt:lpstr>
      <vt:lpstr>ニコモジ＋</vt:lpstr>
      <vt:lpstr>游ゴシック</vt:lpstr>
      <vt:lpstr>游ゴシック Light</vt:lpstr>
      <vt:lpstr>Arial</vt:lpstr>
      <vt:lpstr>Caveat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19</cp:revision>
  <dcterms:created xsi:type="dcterms:W3CDTF">2022-10-04T00:05:58Z</dcterms:created>
  <dcterms:modified xsi:type="dcterms:W3CDTF">2022-10-04T04:39:06Z</dcterms:modified>
</cp:coreProperties>
</file>