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0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7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3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3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3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080337" y="453428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企画書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60784" y="528834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青木　睦浩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大浦　弥公都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小笠原　彪我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羽鳥　太一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林　海斗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三橋　錬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19199" y="4949786"/>
            <a:ext cx="3672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 smtClean="0"/>
              <a:t>チーム名：チームピザ</a:t>
            </a:r>
            <a:r>
              <a:rPr lang="ja-JP" altLang="en-US" sz="1600" dirty="0"/>
              <a:t>よりの</a:t>
            </a:r>
            <a:r>
              <a:rPr lang="ja-JP" altLang="en-US" sz="1600" dirty="0" smtClean="0"/>
              <a:t>ドーナツ</a:t>
            </a:r>
            <a:endParaRPr kumimoji="1" lang="ja-JP" altLang="en-US" sz="1600" dirty="0"/>
          </a:p>
        </p:txBody>
      </p:sp>
      <p:sp>
        <p:nvSpPr>
          <p:cNvPr id="8" name="楕円 7"/>
          <p:cNvSpPr/>
          <p:nvPr/>
        </p:nvSpPr>
        <p:spPr>
          <a:xfrm>
            <a:off x="4220676" y="394693"/>
            <a:ext cx="3750647" cy="37506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4528597" y="718597"/>
            <a:ext cx="3134805" cy="3134805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79722" y="1632883"/>
            <a:ext cx="18325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 smtClean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latin typeface="Caveat" pitchFamily="2" charset="0"/>
              </a:rPr>
              <a:t>Pizza</a:t>
            </a:r>
          </a:p>
          <a:p>
            <a:pPr algn="ctr"/>
            <a:r>
              <a:rPr kumimoji="1" lang="en-US" altLang="ja-JP" sz="6000" b="1" dirty="0" smtClean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latin typeface="Caveat" pitchFamily="2" charset="0"/>
              </a:rPr>
              <a:t>Battle</a:t>
            </a:r>
            <a:endParaRPr kumimoji="1" lang="ja-JP" altLang="en-US" sz="6000" b="1" dirty="0">
              <a:ln w="38100">
                <a:solidFill>
                  <a:schemeClr val="bg1"/>
                </a:solidFill>
              </a:ln>
              <a:solidFill>
                <a:srgbClr val="FF0000"/>
              </a:solidFill>
              <a:latin typeface="Cave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42" y="1579584"/>
            <a:ext cx="5238750" cy="52387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219789" y="1699112"/>
            <a:ext cx="6543586" cy="5000446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634" y="319491"/>
            <a:ext cx="961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200" i="1" dirty="0" smtClean="0">
                <a:latin typeface="Caveat" pitchFamily="2" charset="0"/>
                <a:ea typeface="TA男爵" panose="02000600000000000000" pitchFamily="50" charset="-128"/>
              </a:rPr>
              <a:t>Great</a:t>
            </a:r>
            <a:r>
              <a:rPr lang="en-US" altLang="ja-JP" sz="4800" dirty="0" smtClean="0">
                <a:latin typeface="Caveat" pitchFamily="2" charset="0"/>
                <a:ea typeface="TA男爵" panose="02000600000000000000" pitchFamily="50" charset="-128"/>
              </a:rPr>
              <a:t> 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な</a:t>
            </a:r>
            <a:r>
              <a:rPr lang="en-US" altLang="ja-JP" sz="72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en-US" altLang="ja-JP" sz="2800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 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を焼き上げよう！！！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" y="2226469"/>
            <a:ext cx="3945732" cy="39457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5329275" y="2049963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プレイ人数 ：ピザ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枚分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(2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人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29275" y="2696294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プラットフォーム ：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PZ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(PC)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29275" y="3988956"/>
            <a:ext cx="634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ジャンル ：</a:t>
            </a: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ハーフ</a:t>
            </a:r>
            <a:r>
              <a:rPr lang="en-US" altLang="ja-JP" sz="28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&amp;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ハーフ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アクション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26830" y="4635287"/>
            <a:ext cx="514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価格 ：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M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サイズ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\2,160</a:t>
            </a:r>
          </a:p>
          <a:p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 　</a:t>
            </a:r>
            <a:r>
              <a:rPr lang="ja-JP" altLang="en-US" sz="1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 </a:t>
            </a:r>
            <a:r>
              <a:rPr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L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サイズ</a:t>
            </a:r>
            <a:r>
              <a:rPr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\3,348</a:t>
            </a:r>
            <a:endParaRPr kumimoji="1" lang="ja-JP" altLang="en-US" sz="36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29275" y="3342624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操作 ：</a:t>
            </a: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ゲームパッド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84" y="2025905"/>
            <a:ext cx="1544389" cy="92663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582" y="292387"/>
            <a:ext cx="1031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具材を集めて</a:t>
            </a:r>
            <a:r>
              <a:rPr lang="en-US" altLang="ja-JP" sz="72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ja-JP" altLang="en-US" sz="8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　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を完成させよう！！！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7" y="2090082"/>
            <a:ext cx="1544389" cy="9266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1" y="1626765"/>
            <a:ext cx="1544389" cy="92663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630509" y="1785103"/>
            <a:ext cx="7250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00"/>
              </a:lnSpc>
            </a:pP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具材は時間とともにマップに落ちて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く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る！</a:t>
            </a:r>
            <a:endParaRPr kumimoji="1" lang="en-US" altLang="ja-JP" sz="36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ts val="5400"/>
              </a:lnSpc>
            </a:pP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拾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うと</a:t>
            </a:r>
            <a:r>
              <a:rPr lang="en-US" altLang="ja-JP" sz="60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ja-JP" altLang="en-US" sz="8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　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にトッピングされるぞ！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6067" y="4125935"/>
            <a:ext cx="773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00"/>
              </a:lnSpc>
            </a:pP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乗せる具材によってはコンボが発生！</a:t>
            </a:r>
            <a:endParaRPr kumimoji="1" lang="en-US" altLang="ja-JP" sz="36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ts val="5400"/>
              </a:lnSpc>
            </a:pP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具材を組み合わせてハイスコアを狙おう！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3074" name="Picture 2" descr="無料イラスト マルゲリータピザ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0" y="4818441"/>
            <a:ext cx="2028579" cy="19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ペスカトーレとムール貝、エビ、イカ、ホタテ、魚介類のトマトソースイタリアンピザのイラストのイラスト素材 [68838190] - PIXTA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43" y="3828555"/>
            <a:ext cx="1702811" cy="17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チーズのピザのイラストのイラスト素材 [62651388] - PIXTA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66222" y1="94101" x2="66667" y2="99719"/>
                        <a14:backgroundMark x1="66667" y1="99719" x2="66667" y2="99719"/>
                        <a14:backgroundMark x1="67556" y1="96067" x2="99333" y2="943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82" y="4638505"/>
            <a:ext cx="3107467" cy="245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94118" y="319491"/>
            <a:ext cx="440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ゲーム画面！！！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4" y="1464469"/>
            <a:ext cx="4707732" cy="47077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直線コネクタ 6"/>
          <p:cNvCxnSpPr/>
          <p:nvPr/>
        </p:nvCxnSpPr>
        <p:spPr>
          <a:xfrm>
            <a:off x="3052443" y="2168664"/>
            <a:ext cx="1186182" cy="106066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239125" y="1907054"/>
            <a:ext cx="90043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61925" y="1645444"/>
            <a:ext cx="3181350" cy="1446550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25" y="1645444"/>
            <a:ext cx="24929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操作方法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十字ボタン：移動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スティック：これも移動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139556" y="1464470"/>
            <a:ext cx="2571661" cy="1446549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39556" y="1464469"/>
            <a:ext cx="23326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誰</a:t>
            </a:r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かが具材を取ると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その具材は一定時間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取れなくなる！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6915150" y="4762902"/>
            <a:ext cx="222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9139556" y="4320319"/>
            <a:ext cx="2571661" cy="830996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39556" y="4320317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様々な効果が現れる</a:t>
            </a:r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6" y="5554157"/>
            <a:ext cx="541500" cy="5415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6" y="5554157"/>
            <a:ext cx="541500" cy="5415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67" y="5554157"/>
            <a:ext cx="541500" cy="541500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>
          <a:xfrm>
            <a:off x="2181224" y="5820177"/>
            <a:ext cx="30575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61925" y="5151315"/>
            <a:ext cx="2019299" cy="1138771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1924" y="5151314"/>
            <a:ext cx="17652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触れると具材を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落としてしまう！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40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123174" y="1113997"/>
            <a:ext cx="3945652" cy="856734"/>
          </a:xfrm>
          <a:prstGeom prst="roundRect">
            <a:avLst/>
          </a:prstGeom>
          <a:solidFill>
            <a:schemeClr val="bg1"/>
          </a:solidFill>
          <a:ln w="53975" cap="flat" cmpd="thickThin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36573" y="1219197"/>
            <a:ext cx="771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ニコ角" panose="02000600000000000000" pitchFamily="2" charset="-128"/>
                <a:ea typeface="ニコ角" panose="02000600000000000000" pitchFamily="2" charset="-128"/>
              </a:rPr>
              <a:t>セールスポイント</a:t>
            </a:r>
            <a:endParaRPr kumimoji="1" lang="en-US" altLang="ja-JP" sz="3600" dirty="0" smtClean="0">
              <a:solidFill>
                <a:schemeClr val="accent2"/>
              </a:solidFill>
              <a:latin typeface="ニコ角" panose="02000600000000000000" pitchFamily="2" charset="-128"/>
              <a:ea typeface="ニコ角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17" y="2705725"/>
            <a:ext cx="10181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ルールが</a:t>
            </a:r>
            <a:r>
              <a:rPr lang="ja-JP" altLang="en-US" sz="4400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シンプル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で遊びやすいゲーム</a:t>
            </a: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最後まで</a:t>
            </a:r>
            <a:r>
              <a:rPr lang="ja-JP" altLang="en-US" sz="4400" dirty="0">
                <a:solidFill>
                  <a:srgbClr val="7030A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結果が分からない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</a:t>
            </a:r>
            <a:r>
              <a:rPr lang="ja-JP" altLang="en-US" sz="44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飽きず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遊べる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30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199</Words>
  <Application>Microsoft Office PowerPoint</Application>
  <PresentationFormat>ワイド画面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TA男爵</vt:lpstr>
      <vt:lpstr>ニコモジ＋</vt:lpstr>
      <vt:lpstr>ニコ角</vt:lpstr>
      <vt:lpstr>游ゴシック</vt:lpstr>
      <vt:lpstr>游ゴシック Light</vt:lpstr>
      <vt:lpstr>Arial</vt:lpstr>
      <vt:lpstr>Caveat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24</cp:revision>
  <dcterms:created xsi:type="dcterms:W3CDTF">2022-10-04T00:05:58Z</dcterms:created>
  <dcterms:modified xsi:type="dcterms:W3CDTF">2022-10-04T10:43:27Z</dcterms:modified>
</cp:coreProperties>
</file>