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6.webp" ContentType="image/webp"/>
  <Override PartName="/ppt/media/media1.mpg" ContentType="video/mpe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4" r:id="rId8"/>
    <p:sldId id="265" r:id="rId9"/>
    <p:sldId id="270" r:id="rId10"/>
    <p:sldId id="271" r:id="rId11"/>
    <p:sldId id="273" r:id="rId12"/>
    <p:sldId id="274" r:id="rId13"/>
    <p:sldId id="284" r:id="rId14"/>
    <p:sldId id="280" r:id="rId15"/>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44" userDrawn="1">
          <p15:clr>
            <a:srgbClr val="A4A3A4"/>
          </p15:clr>
        </p15:guide>
        <p15:guide id="3" orient="horz" pos="16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E6C"/>
    <a:srgbClr val="778495"/>
    <a:srgbClr val="9F624F"/>
    <a:srgbClr val="F2C091"/>
    <a:srgbClr val="E6C1B9"/>
    <a:srgbClr val="8F847D"/>
    <a:srgbClr val="5AAD9E"/>
    <a:srgbClr val="256C81"/>
    <a:srgbClr val="F1F8F1"/>
    <a:srgbClr val="F7F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showGuides="1">
      <p:cViewPr varScale="1">
        <p:scale>
          <a:sx n="119" d="100"/>
          <a:sy n="119" d="100"/>
        </p:scale>
        <p:origin x="744" y="102"/>
      </p:cViewPr>
      <p:guideLst>
        <p:guide pos="2844"/>
        <p:guide orient="horz" pos="16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938"/>
        <p:guide pos="213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7.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a:fld>
            <a:endParaRPr lang="zh-CN" altLang="en-US"/>
          </a:p>
        </p:txBody>
      </p:sp>
      <p:pic>
        <p:nvPicPr>
          <p:cNvPr id="11" name="图片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media" Target="../media/media1.mp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5" Type="http://schemas.openxmlformats.org/officeDocument/2006/relationships/slideLayout" Target="../slideLayouts/slideLayout2.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webp"/><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pic>
        <p:nvPicPr>
          <p:cNvPr id="43" name="Lenka - The Show">
            <a:hlinkClick r:id="" action="ppaction://media"/>
          </p:cNvPr>
          <p:cNvPicPr>
            <a:picLocks noChangeAspect="1"/>
          </p:cNvPicPr>
          <p:nvPr>
            <a:audioFile r:link="rId2"/>
            <p:extLst>
              <p:ext uri="{DAA4B4D4-6D71-4841-9C94-3DE7FCFB9230}">
                <p14:media xmlns:p14="http://schemas.microsoft.com/office/powerpoint/2010/main" r:embed="rId2"/>
              </p:ext>
            </p:extLst>
          </p:nvPr>
        </p:nvPicPr>
        <p:blipFill>
          <a:blip r:embed="rId3"/>
          <a:stretch>
            <a:fillRect/>
          </a:stretch>
        </p:blipFill>
        <p:spPr>
          <a:xfrm>
            <a:off x="9342368" y="-228600"/>
            <a:ext cx="457200" cy="457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99" y="30332"/>
            <a:ext cx="2395268" cy="4761471"/>
          </a:xfrm>
          <a:prstGeom prst="rect">
            <a:avLst/>
          </a:prstGeom>
        </p:spPr>
      </p:pic>
      <p:sp>
        <p:nvSpPr>
          <p:cNvPr id="13" name="矩形 12"/>
          <p:cNvSpPr/>
          <p:nvPr/>
        </p:nvSpPr>
        <p:spPr>
          <a:xfrm>
            <a:off x="3989671" y="3462268"/>
            <a:ext cx="2354858" cy="196876"/>
          </a:xfrm>
          <a:prstGeom prst="rect">
            <a:avLst/>
          </a:prstGeom>
          <a:solidFill>
            <a:srgbClr val="5D7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59430" y="2067560"/>
            <a:ext cx="4634865" cy="827405"/>
          </a:xfrm>
          <a:prstGeom prst="rect">
            <a:avLst/>
          </a:prstGeom>
          <a:noFill/>
        </p:spPr>
        <p:txBody>
          <a:bodyPr wrap="none" rtlCol="0">
            <a:noAutofit/>
          </a:bodyPr>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结合遗忘规律介绍学习方法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976245" y="2875915"/>
            <a:ext cx="766445" cy="275590"/>
          </a:xfrm>
          <a:prstGeom prst="rect">
            <a:avLst/>
          </a:prstGeom>
          <a:noFill/>
        </p:spPr>
        <p:txBody>
          <a:bodyPr wrap="none" rtlCol="0">
            <a:spAutoFit/>
          </a:bodyPr>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present: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3"/>
                                        </p:tgtEl>
                                      </p:cBhvr>
                                    </p:cmd>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100">
                <p:cTn id="18" repeatCount="indefinite" fill="hold" display="0">
                  <p:stCondLst>
                    <p:cond delay="indefinite"/>
                  </p:stCondLst>
                  <p:endCondLst>
                    <p:cond evt="onStopAudio" delay="0">
                      <p:tgtEl>
                        <p:sldTgt/>
                      </p:tgtEl>
                    </p:cond>
                  </p:endCondLst>
                </p:cTn>
                <p:tgtEl>
                  <p:spTgt spid="43"/>
                </p:tgtEl>
              </p:cMediaNode>
            </p:audio>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endParaRPr lang="en-GB" altLang="zh-CN" sz="1800" dirty="0">
              <a:solidFill>
                <a:srgbClr val="77849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04215" y="1995805"/>
            <a:ext cx="7736205" cy="521970"/>
          </a:xfrm>
          <a:prstGeom prst="rect">
            <a:avLst/>
          </a:prstGeom>
          <a:noFill/>
        </p:spPr>
        <p:txBody>
          <a:bodyPr wrap="none" rtlCol="0">
            <a:spAutoFit/>
          </a:bodyPr>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将知识记在大脑中</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并且想调用的时候就能想起来</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1460" y="1059180"/>
            <a:ext cx="9146540" cy="819785"/>
          </a:xfrm>
          <a:prstGeom prst="rect">
            <a:avLst/>
          </a:prstGeom>
          <a:noFill/>
        </p:spPr>
        <p:txBody>
          <a:bodyPr wrap="none" rtlCol="0">
            <a:noAutofit/>
          </a:bodyPr>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1、提问记忆法</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以要求自己回忆特定的信息为基础</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建立的一套完整的学习体系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它的核心就是提问</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和回答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只有信息被反复的调用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对其的印象才能加深</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1460" y="2427605"/>
            <a:ext cx="8373745" cy="583565"/>
          </a:xfrm>
          <a:prstGeom prst="rect">
            <a:avLst/>
          </a:prstGeom>
          <a:noFill/>
        </p:spPr>
        <p:txBody>
          <a:bodyPr wrap="none" rtlCol="0">
            <a:spAutoFit/>
          </a:bodyPr>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、重复吸收法</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顾名思义就是将昨天获取的信息进行重复获取</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让大脑认识到这个信息很重要</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自然而然就会形成长期记忆</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3215" y="3579495"/>
            <a:ext cx="8734425" cy="583565"/>
          </a:xfrm>
          <a:prstGeom prst="rect">
            <a:avLst/>
          </a:prstGeom>
          <a:noFill/>
        </p:spPr>
        <p:txBody>
          <a:bodyPr wrap="none" rtlCol="0">
            <a:spAutoFit/>
          </a:bodyPr>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、联想记忆法</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将获取的信息以一种我们已经形成长期记忆的东西代替</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例如单词birdman可以想</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成我们知道的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bird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man,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联想成像鸟一样在空中飞行的人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其实就是飞行员</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这样的话效率会更好</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edge">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987825" y="1779662"/>
            <a:ext cx="4752527" cy="1014730"/>
          </a:xfrm>
          <a:prstGeom prst="rect">
            <a:avLst/>
          </a:prstGeom>
        </p:spPr>
        <p:txBody>
          <a:bodyPr wrap="square">
            <a:spAutoFit/>
          </a:bodyPr>
          <a:lstStyle/>
          <a:p>
            <a:pPr fontAlgn="auto">
              <a:spcBef>
                <a:spcPts val="0"/>
              </a:spcBef>
              <a:spcAft>
                <a:spcPts val="0"/>
              </a:spcAft>
              <a:defRPr/>
            </a:pPr>
            <a:r>
              <a:rPr lang="zh-CN" altLang="en-US" sz="6000" spc="300" dirty="0">
                <a:solidFill>
                  <a:srgbClr val="5D7E6C"/>
                </a:solidFill>
                <a:latin typeface="迷你简谁的字" panose="020B0602010101010101" pitchFamily="33" charset="-122"/>
                <a:ea typeface="迷你简谁的字" panose="020B0602010101010101" pitchFamily="33" charset="-122"/>
                <a:sym typeface="微软雅黑" panose="020B0503020204020204" pitchFamily="34" charset="-122"/>
              </a:rPr>
              <a:t>谢谢聆听</a:t>
            </a:r>
            <a:endParaRPr lang="zh-CN" altLang="en-US" sz="6000" spc="300" dirty="0">
              <a:solidFill>
                <a:srgbClr val="5D7E6C"/>
              </a:solidFill>
              <a:latin typeface="迷你简谁的字" panose="020B0602010101010101" pitchFamily="33" charset="-122"/>
              <a:ea typeface="迷你简谁的字" panose="020B0602010101010101" pitchFamily="33" charset="-122"/>
              <a:sym typeface="微软雅黑" panose="020B0503020204020204" pitchFamily="34"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70002" y="1347614"/>
            <a:ext cx="1639711" cy="32595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896925" y="627534"/>
            <a:ext cx="1352707" cy="864272"/>
            <a:chOff x="3896925" y="1033243"/>
            <a:chExt cx="1352707" cy="864272"/>
          </a:xfrm>
        </p:grpSpPr>
        <p:sp>
          <p:nvSpPr>
            <p:cNvPr id="26" name="TextBox 7"/>
            <p:cNvSpPr txBox="1"/>
            <p:nvPr/>
          </p:nvSpPr>
          <p:spPr>
            <a:xfrm>
              <a:off x="3899482" y="1512952"/>
              <a:ext cx="1350150" cy="384563"/>
            </a:xfrm>
            <a:prstGeom prst="rect">
              <a:avLst/>
            </a:prstGeom>
            <a:noFill/>
          </p:spPr>
          <p:txBody>
            <a:bodyPr wrap="square" lIns="0" tIns="0" rIns="0" bIns="0" anchor="b" anchorCtr="0">
              <a:normAutofit fontScale="85000" lnSpcReduction="10000"/>
            </a:bodyPr>
            <a:lstStyle/>
            <a:p>
              <a:pPr algn="ctr"/>
              <a:r>
                <a:rPr lang="en-US" altLang="zh-CN" sz="3200" dirty="0">
                  <a:solidFill>
                    <a:srgbClr val="5D7E6C"/>
                  </a:solidFill>
                  <a:latin typeface="Impact" panose="020B0806030902050204" pitchFamily="34" charset="0"/>
                </a:rPr>
                <a:t>Contents</a:t>
              </a:r>
              <a:endParaRPr lang="en-US" altLang="zh-CN" sz="3200" dirty="0">
                <a:solidFill>
                  <a:srgbClr val="5D7E6C"/>
                </a:solidFill>
                <a:latin typeface="Impact" panose="020B0806030902050204" pitchFamily="34" charset="0"/>
              </a:endParaRPr>
            </a:p>
          </p:txBody>
        </p:sp>
        <p:sp>
          <p:nvSpPr>
            <p:cNvPr id="27" name="Rectangle 9"/>
            <p:cNvSpPr/>
            <p:nvPr/>
          </p:nvSpPr>
          <p:spPr>
            <a:xfrm>
              <a:off x="3896925" y="1033243"/>
              <a:ext cx="1350150" cy="692498"/>
            </a:xfrm>
            <a:prstGeom prst="rect">
              <a:avLst/>
            </a:prstGeom>
          </p:spPr>
          <p:txBody>
            <a:bodyPr wrap="square">
              <a:normAutofit fontScale="77500" lnSpcReduction="20000"/>
            </a:bodyPr>
            <a:lstStyle/>
            <a:p>
              <a:pPr algn="ctr"/>
              <a:r>
                <a:rPr lang="zh-CN" altLang="en-US" sz="5400" b="1" dirty="0">
                  <a:solidFill>
                    <a:srgbClr val="5D7E6C"/>
                  </a:solidFill>
                </a:rPr>
                <a:t>目录</a:t>
              </a:r>
              <a:endParaRPr lang="zh-CN" altLang="en-US" sz="5400" b="1" dirty="0">
                <a:solidFill>
                  <a:srgbClr val="5D7E6C"/>
                </a:solidFill>
              </a:endParaRPr>
            </a:p>
          </p:txBody>
        </p:sp>
      </p:grpSp>
      <p:grpSp>
        <p:nvGrpSpPr>
          <p:cNvPr id="5" name="Group 10"/>
          <p:cNvGrpSpPr/>
          <p:nvPr/>
        </p:nvGrpSpPr>
        <p:grpSpPr>
          <a:xfrm>
            <a:off x="1017351" y="2271726"/>
            <a:ext cx="3312422" cy="530914"/>
            <a:chOff x="6764723" y="1520469"/>
            <a:chExt cx="4416563" cy="707886"/>
          </a:xfrm>
        </p:grpSpPr>
        <p:sp>
          <p:nvSpPr>
            <p:cNvPr id="21" name="TextBox 11"/>
            <p:cNvSpPr txBox="1"/>
            <p:nvPr/>
          </p:nvSpPr>
          <p:spPr>
            <a:xfrm>
              <a:off x="6764723" y="1520469"/>
              <a:ext cx="655949" cy="707886"/>
            </a:xfrm>
            <a:prstGeom prst="rect">
              <a:avLst/>
            </a:prstGeom>
            <a:noFill/>
          </p:spPr>
          <p:txBody>
            <a:bodyPr wrap="none" anchor="ctr">
              <a:normAutofit fontScale="85000" lnSpcReduction="20000"/>
            </a:bodyPr>
            <a:lstStyle/>
            <a:p>
              <a:pPr algn="ctr"/>
              <a:r>
                <a:rPr lang="en-US" altLang="zh-CN" sz="4000">
                  <a:solidFill>
                    <a:srgbClr val="5D7E6C"/>
                  </a:solidFill>
                  <a:latin typeface="Impact" panose="020B0806030902050204" pitchFamily="34" charset="0"/>
                </a:rPr>
                <a:t>01</a:t>
              </a:r>
              <a:endParaRPr lang="en-US" altLang="zh-CN" sz="4000">
                <a:solidFill>
                  <a:srgbClr val="5D7E6C"/>
                </a:solidFill>
                <a:latin typeface="Impact" panose="020B0806030902050204" pitchFamily="34" charset="0"/>
              </a:endParaRPr>
            </a:p>
          </p:txBody>
        </p:sp>
        <p:sp>
          <p:nvSpPr>
            <p:cNvPr id="24" name="TextBox 14"/>
            <p:cNvSpPr txBox="1"/>
            <p:nvPr/>
          </p:nvSpPr>
          <p:spPr>
            <a:xfrm>
              <a:off x="7218712" y="1835660"/>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a:solidFill>
                  <a:srgbClr val="5D7E6C"/>
                </a:solidFill>
              </a:endParaRPr>
            </a:p>
          </p:txBody>
        </p:sp>
      </p:grpSp>
      <p:grpSp>
        <p:nvGrpSpPr>
          <p:cNvPr id="6" name="Group 15"/>
          <p:cNvGrpSpPr/>
          <p:nvPr/>
        </p:nvGrpSpPr>
        <p:grpSpPr>
          <a:xfrm>
            <a:off x="4855336" y="2271726"/>
            <a:ext cx="3335866" cy="530914"/>
            <a:chOff x="6733465" y="2527404"/>
            <a:chExt cx="4447821" cy="707886"/>
          </a:xfrm>
        </p:grpSpPr>
        <p:sp>
          <p:nvSpPr>
            <p:cNvPr id="17" name="TextBox 16"/>
            <p:cNvSpPr txBox="1"/>
            <p:nvPr/>
          </p:nvSpPr>
          <p:spPr>
            <a:xfrm>
              <a:off x="6733465" y="2527404"/>
              <a:ext cx="718466" cy="707886"/>
            </a:xfrm>
            <a:prstGeom prst="rect">
              <a:avLst/>
            </a:prstGeom>
            <a:noFill/>
          </p:spPr>
          <p:txBody>
            <a:bodyPr wrap="none" anchor="ctr">
              <a:normAutofit fontScale="85000" lnSpcReduction="20000"/>
            </a:bodyPr>
            <a:lstStyle/>
            <a:p>
              <a:pPr algn="ctr"/>
              <a:r>
                <a:rPr lang="en-US" altLang="zh-CN" sz="4000">
                  <a:solidFill>
                    <a:srgbClr val="5D7E6C"/>
                  </a:solidFill>
                  <a:latin typeface="Impact" panose="020B0806030902050204" pitchFamily="34" charset="0"/>
                </a:rPr>
                <a:t>02</a:t>
              </a:r>
              <a:endParaRPr lang="en-US" altLang="zh-CN" sz="4000">
                <a:solidFill>
                  <a:srgbClr val="5D7E6C"/>
                </a:solidFill>
                <a:latin typeface="Impact" panose="020B0806030902050204" pitchFamily="34" charset="0"/>
              </a:endParaRPr>
            </a:p>
          </p:txBody>
        </p:sp>
        <p:sp>
          <p:nvSpPr>
            <p:cNvPr id="19" name="TextBox 18"/>
            <p:cNvSpPr txBox="1"/>
            <p:nvPr/>
          </p:nvSpPr>
          <p:spPr>
            <a:xfrm>
              <a:off x="7218712" y="2760598"/>
              <a:ext cx="3962574" cy="242864"/>
            </a:xfrm>
            <a:prstGeom prst="rect">
              <a:avLst/>
            </a:prstGeom>
            <a:noFill/>
          </p:spPr>
          <p:txBody>
            <a:bodyPr wrap="none" lIns="360000" tIns="0" rIns="0" bIns="0" anchor="b" anchorCtr="0"/>
            <a:lstStyle/>
            <a:p>
              <a:r>
                <a:rPr lang="zh-CN" altLang="en-US" sz="1400" b="1" dirty="0">
                  <a:solidFill>
                    <a:srgbClr val="5D7E6C"/>
                  </a:solidFill>
                </a:rPr>
                <a:t>大脑是如何记忆的</a:t>
              </a:r>
              <a:r>
                <a:rPr lang="en-US" altLang="zh-CN" sz="1400" b="1" dirty="0">
                  <a:solidFill>
                    <a:srgbClr val="5D7E6C"/>
                  </a:solidFill>
                </a:rPr>
                <a:t>?</a:t>
              </a:r>
              <a:endParaRPr lang="en-US" altLang="zh-CN" sz="1400" b="1" dirty="0">
                <a:solidFill>
                  <a:srgbClr val="5D7E6C"/>
                </a:solidFill>
              </a:endParaRPr>
            </a:p>
          </p:txBody>
        </p:sp>
      </p:grpSp>
      <p:grpSp>
        <p:nvGrpSpPr>
          <p:cNvPr id="7" name="Group 20"/>
          <p:cNvGrpSpPr/>
          <p:nvPr/>
        </p:nvGrpSpPr>
        <p:grpSpPr>
          <a:xfrm>
            <a:off x="988497" y="3551061"/>
            <a:ext cx="3341276" cy="530914"/>
            <a:chOff x="6726251" y="3534339"/>
            <a:chExt cx="4455035" cy="707886"/>
          </a:xfrm>
        </p:grpSpPr>
        <p:sp>
          <p:nvSpPr>
            <p:cNvPr id="13" name="TextBox 21"/>
            <p:cNvSpPr txBox="1"/>
            <p:nvPr/>
          </p:nvSpPr>
          <p:spPr>
            <a:xfrm>
              <a:off x="6726251" y="3534339"/>
              <a:ext cx="732893" cy="707886"/>
            </a:xfrm>
            <a:prstGeom prst="rect">
              <a:avLst/>
            </a:prstGeom>
            <a:noFill/>
          </p:spPr>
          <p:txBody>
            <a:bodyPr wrap="none" anchor="ctr">
              <a:normAutofit fontScale="85000" lnSpcReduction="20000"/>
            </a:bodyPr>
            <a:lstStyle/>
            <a:p>
              <a:pPr algn="ctr"/>
              <a:r>
                <a:rPr lang="en-US" altLang="zh-CN" sz="4000">
                  <a:solidFill>
                    <a:srgbClr val="778495"/>
                  </a:solidFill>
                  <a:latin typeface="Impact" panose="020B0806030902050204" pitchFamily="34" charset="0"/>
                </a:rPr>
                <a:t>03</a:t>
              </a:r>
              <a:endParaRPr lang="en-US" altLang="zh-CN" sz="4000">
                <a:solidFill>
                  <a:srgbClr val="778495"/>
                </a:solidFill>
                <a:latin typeface="Impact" panose="020B0806030902050204" pitchFamily="34" charset="0"/>
              </a:endParaRPr>
            </a:p>
          </p:txBody>
        </p:sp>
        <p:sp>
          <p:nvSpPr>
            <p:cNvPr id="16" name="TextBox 24"/>
            <p:cNvSpPr txBox="1"/>
            <p:nvPr/>
          </p:nvSpPr>
          <p:spPr>
            <a:xfrm>
              <a:off x="7218712" y="3849530"/>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a:solidFill>
                  <a:srgbClr val="778495"/>
                </a:solidFill>
              </a:endParaRPr>
            </a:p>
          </p:txBody>
        </p:sp>
      </p:grpSp>
      <p:grpSp>
        <p:nvGrpSpPr>
          <p:cNvPr id="8" name="Group 25"/>
          <p:cNvGrpSpPr/>
          <p:nvPr/>
        </p:nvGrpSpPr>
        <p:grpSpPr>
          <a:xfrm>
            <a:off x="4855937" y="3551061"/>
            <a:ext cx="3408290" cy="530914"/>
            <a:chOff x="6734266" y="4541274"/>
            <a:chExt cx="4544387" cy="707886"/>
          </a:xfrm>
        </p:grpSpPr>
        <p:sp>
          <p:nvSpPr>
            <p:cNvPr id="9" name="TextBox 26"/>
            <p:cNvSpPr txBox="1"/>
            <p:nvPr/>
          </p:nvSpPr>
          <p:spPr>
            <a:xfrm>
              <a:off x="6734266" y="4541274"/>
              <a:ext cx="716863" cy="707886"/>
            </a:xfrm>
            <a:prstGeom prst="rect">
              <a:avLst/>
            </a:prstGeom>
            <a:noFill/>
          </p:spPr>
          <p:txBody>
            <a:bodyPr wrap="none" anchor="ctr">
              <a:normAutofit fontScale="85000" lnSpcReduction="20000"/>
            </a:bodyPr>
            <a:lstStyle/>
            <a:p>
              <a:pPr algn="ctr"/>
              <a:r>
                <a:rPr lang="en-US" altLang="zh-CN" sz="4000">
                  <a:solidFill>
                    <a:srgbClr val="778495"/>
                  </a:solidFill>
                  <a:latin typeface="Impact" panose="020B0806030902050204" pitchFamily="34" charset="0"/>
                </a:rPr>
                <a:t>04</a:t>
              </a:r>
              <a:endParaRPr lang="en-US" altLang="zh-CN" sz="4000">
                <a:solidFill>
                  <a:srgbClr val="778495"/>
                </a:solidFill>
                <a:latin typeface="Impact" panose="020B0806030902050204" pitchFamily="34" charset="0"/>
              </a:endParaRPr>
            </a:p>
          </p:txBody>
        </p:sp>
        <p:sp>
          <p:nvSpPr>
            <p:cNvPr id="12" name="TextBox 29"/>
            <p:cNvSpPr txBox="1"/>
            <p:nvPr/>
          </p:nvSpPr>
          <p:spPr>
            <a:xfrm>
              <a:off x="7316079" y="4584685"/>
              <a:ext cx="3962574" cy="320368"/>
            </a:xfrm>
            <a:prstGeom prst="rect">
              <a:avLst/>
            </a:prstGeom>
          </p:spPr>
          <p:txBody>
            <a:bodyPr vert="horz" wrap="square" lIns="360000" tIns="0" rIns="0" bIns="0" anchor="ctr" anchorCtr="0">
              <a:noAutofit/>
            </a:bodyPr>
            <a:lstStyle/>
            <a:p>
              <a:pPr algn="l">
                <a:lnSpc>
                  <a:spcPct val="120000"/>
                </a:lnSpc>
              </a:pPr>
              <a:r>
                <a:rPr lang="zh-CN" altLang="en-US" sz="1400">
                  <a:solidFill>
                    <a:srgbClr val="256C81"/>
                  </a:solidFill>
                </a:rPr>
                <a:t>一些学习方法的推荐</a:t>
              </a:r>
              <a:endParaRPr lang="zh-CN" altLang="en-US" sz="1400">
                <a:solidFill>
                  <a:srgbClr val="256C81"/>
                </a:solidFill>
              </a:endParaRPr>
            </a:p>
          </p:txBody>
        </p:sp>
      </p:grpSp>
      <p:sp>
        <p:nvSpPr>
          <p:cNvPr id="2" name="文本框 1"/>
          <p:cNvSpPr txBox="1"/>
          <p:nvPr/>
        </p:nvSpPr>
        <p:spPr>
          <a:xfrm>
            <a:off x="1619250" y="2325370"/>
            <a:ext cx="3048000" cy="275590"/>
          </a:xfrm>
          <a:prstGeom prst="rect">
            <a:avLst/>
          </a:prstGeom>
          <a:noFill/>
        </p:spPr>
        <p:txBody>
          <a:bodyPr wrap="square" rtlCol="0">
            <a:spAutoFit/>
          </a:bodyPr>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遗忘曲线是什么</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04975" y="3606165"/>
            <a:ext cx="3048000" cy="275590"/>
          </a:xfrm>
          <a:prstGeom prst="rect">
            <a:avLst/>
          </a:prstGeom>
          <a:noFill/>
        </p:spPr>
        <p:txBody>
          <a:bodyPr wrap="square" rtlCol="0">
            <a:spAutoFit/>
          </a:bodyPr>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为什么昨天记的东西今天就很容易忘记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08555" y="2427605"/>
            <a:ext cx="4226560" cy="676910"/>
          </a:xfrm>
          <a:prstGeom prst="rect">
            <a:avLst/>
          </a:prstGeom>
          <a:noFill/>
        </p:spPr>
        <p:txBody>
          <a:bodyPr wrap="square" lIns="0" tIns="0" rIns="0" bIns="0" rtlCol="0">
            <a:spAutoFit/>
          </a:bodyPr>
          <a:lstStyle/>
          <a:p>
            <a:r>
              <a:rPr lang="zh-CN" altLang="en-GB" sz="4400" dirty="0">
                <a:solidFill>
                  <a:srgbClr val="5D7E6C"/>
                </a:solidFill>
                <a:latin typeface="微软雅黑" panose="020B0503020204020204" pitchFamily="34" charset="-122"/>
                <a:ea typeface="微软雅黑" panose="020B0503020204020204" pitchFamily="34" charset="-122"/>
                <a:cs typeface="+mn-ea"/>
                <a:sym typeface="+mn-lt"/>
              </a:rPr>
              <a:t>遗忘曲线是什么</a:t>
            </a:r>
            <a:r>
              <a:rPr lang="en-US" altLang="zh-CN" sz="4400" dirty="0">
                <a:solidFill>
                  <a:srgbClr val="5D7E6C"/>
                </a:solidFill>
                <a:latin typeface="微软雅黑" panose="020B0503020204020204" pitchFamily="34" charset="-122"/>
                <a:ea typeface="微软雅黑" panose="020B0503020204020204" pitchFamily="34" charset="-122"/>
                <a:cs typeface="+mn-ea"/>
                <a:sym typeface="+mn-lt"/>
              </a:rPr>
              <a:t>?</a:t>
            </a:r>
            <a:endParaRPr lang="en-US" altLang="zh-CN" sz="4400" dirty="0">
              <a:solidFill>
                <a:srgbClr val="5D7E6C"/>
              </a:solidFill>
              <a:latin typeface="微软雅黑" panose="020B0503020204020204" pitchFamily="34" charset="-122"/>
              <a:ea typeface="微软雅黑" panose="020B0503020204020204" pitchFamily="34" charset="-122"/>
              <a:cs typeface="+mn-ea"/>
              <a:sym typeface="+mn-lt"/>
            </a:endParaRPr>
          </a:p>
        </p:txBody>
      </p:sp>
      <p:sp>
        <p:nvSpPr>
          <p:cNvPr id="64" name="TextBox 48"/>
          <p:cNvSpPr txBox="1"/>
          <p:nvPr/>
        </p:nvSpPr>
        <p:spPr>
          <a:xfrm>
            <a:off x="3779549" y="1124620"/>
            <a:ext cx="1484586" cy="1231106"/>
          </a:xfrm>
          <a:prstGeom prst="rect">
            <a:avLst/>
          </a:prstGeom>
          <a:noFill/>
        </p:spPr>
        <p:txBody>
          <a:bodyPr wrap="square" lIns="0" tIns="0" rIns="0" bIns="0" rtlCol="0">
            <a:spAutoFit/>
          </a:bodyPr>
          <a:lstStyle/>
          <a:p>
            <a:r>
              <a:rPr lang="en-US"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rPr>
              <a:t>01</a:t>
            </a:r>
            <a:endParaRPr lang="en-GB"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60232" y="1995686"/>
            <a:ext cx="1277473" cy="25394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59"/>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595" y="372745"/>
            <a:ext cx="5101590" cy="542925"/>
          </a:xfrm>
          <a:prstGeom prst="rect">
            <a:avLst/>
          </a:prstGeom>
          <a:noFill/>
        </p:spPr>
        <p:txBody>
          <a:bodyPr wrap="none" rtlCol="0">
            <a:no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描述了人类大脑对新事物遗忘的规律。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1475740" y="987425"/>
            <a:ext cx="3888740" cy="3015615"/>
          </a:xfrm>
          <a:prstGeom prst="rect">
            <a:avLst/>
          </a:prstGeom>
          <a:noFill/>
          <a:ln w="9525">
            <a:noFill/>
          </a:ln>
        </p:spPr>
      </p:pic>
      <p:sp>
        <p:nvSpPr>
          <p:cNvPr id="3" name="文本框 2"/>
          <p:cNvSpPr txBox="1"/>
          <p:nvPr/>
        </p:nvSpPr>
        <p:spPr>
          <a:xfrm>
            <a:off x="1065530" y="4154805"/>
            <a:ext cx="6518275" cy="627380"/>
          </a:xfrm>
          <a:prstGeom prst="rect">
            <a:avLst/>
          </a:prstGeom>
          <a:noFill/>
        </p:spPr>
        <p:txBody>
          <a:bodyPr wrap="none" rtlCol="0">
            <a:noAutofit/>
          </a:bodyPr>
          <a:p>
            <a:pPr algn="l"/>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可以从遗忘曲线中掌握遗忘规律并加以利用，从而提升自我记忆能力</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down)">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8"/>
          <p:cNvSpPr txBox="1"/>
          <p:nvPr>
            <p:custDataLst>
              <p:tags r:id="rId1"/>
            </p:custDataLst>
          </p:nvPr>
        </p:nvSpPr>
        <p:spPr>
          <a:xfrm>
            <a:off x="2298065" y="2427605"/>
            <a:ext cx="4547870" cy="1353820"/>
          </a:xfrm>
          <a:prstGeom prst="rect">
            <a:avLst/>
          </a:prstGeom>
          <a:noFill/>
        </p:spPr>
        <p:txBody>
          <a:bodyPr wrap="square" lIns="0" tIns="0" rIns="0" bIns="0" rtlCol="0">
            <a:spAutoFit/>
          </a:bodyPr>
          <a:lstStyle/>
          <a:p>
            <a:r>
              <a:rPr lang="zh-CN" altLang="en-GB" sz="4400" dirty="0">
                <a:solidFill>
                  <a:srgbClr val="5D7E6C"/>
                </a:solidFill>
                <a:latin typeface="微软雅黑" panose="020B0503020204020204" pitchFamily="34" charset="-122"/>
                <a:ea typeface="微软雅黑" panose="020B0503020204020204" pitchFamily="34" charset="-122"/>
                <a:cs typeface="+mn-ea"/>
                <a:sym typeface="+mn-lt"/>
              </a:rPr>
              <a:t>大脑是如何记忆的</a:t>
            </a:r>
            <a:r>
              <a:rPr lang="en-US" altLang="zh-CN" sz="4400" dirty="0">
                <a:solidFill>
                  <a:srgbClr val="5D7E6C"/>
                </a:solidFill>
                <a:latin typeface="微软雅黑" panose="020B0503020204020204" pitchFamily="34" charset="-122"/>
                <a:ea typeface="微软雅黑" panose="020B0503020204020204" pitchFamily="34" charset="-122"/>
                <a:cs typeface="+mn-ea"/>
                <a:sym typeface="+mn-lt"/>
              </a:rPr>
              <a:t>?</a:t>
            </a:r>
            <a:r>
              <a:rPr lang="zh-CN" altLang="en-US" sz="4400" dirty="0">
                <a:solidFill>
                  <a:srgbClr val="5D7E6C"/>
                </a:solidFill>
                <a:latin typeface="微软雅黑" panose="020B0503020204020204" pitchFamily="34" charset="-122"/>
                <a:ea typeface="微软雅黑" panose="020B0503020204020204" pitchFamily="34" charset="-122"/>
                <a:cs typeface="+mn-ea"/>
                <a:sym typeface="+mn-lt"/>
              </a:rPr>
              <a:t>如何形成长期记忆</a:t>
            </a:r>
            <a:r>
              <a:rPr lang="en-US" altLang="zh-CN" sz="4400" dirty="0">
                <a:solidFill>
                  <a:srgbClr val="5D7E6C"/>
                </a:solidFill>
                <a:latin typeface="微软雅黑" panose="020B0503020204020204" pitchFamily="34" charset="-122"/>
                <a:ea typeface="微软雅黑" panose="020B0503020204020204" pitchFamily="34" charset="-122"/>
                <a:cs typeface="+mn-ea"/>
                <a:sym typeface="+mn-lt"/>
              </a:rPr>
              <a:t>?</a:t>
            </a:r>
            <a:endParaRPr lang="en-US" altLang="zh-CN" sz="4400" dirty="0">
              <a:solidFill>
                <a:srgbClr val="5D7E6C"/>
              </a:solidFill>
              <a:latin typeface="微软雅黑" panose="020B0503020204020204" pitchFamily="34" charset="-122"/>
              <a:ea typeface="微软雅黑" panose="020B0503020204020204" pitchFamily="34" charset="-122"/>
              <a:cs typeface="+mn-ea"/>
              <a:sym typeface="+mn-lt"/>
            </a:endParaRPr>
          </a:p>
        </p:txBody>
      </p:sp>
      <p:sp>
        <p:nvSpPr>
          <p:cNvPr id="8" name="TextBox 48"/>
          <p:cNvSpPr txBox="1"/>
          <p:nvPr/>
        </p:nvSpPr>
        <p:spPr>
          <a:xfrm>
            <a:off x="3743712" y="1196375"/>
            <a:ext cx="1656184" cy="1231106"/>
          </a:xfrm>
          <a:prstGeom prst="rect">
            <a:avLst/>
          </a:prstGeom>
          <a:noFill/>
        </p:spPr>
        <p:txBody>
          <a:bodyPr wrap="square" lIns="0" tIns="0" rIns="0" bIns="0" rtlCol="0">
            <a:spAutoFit/>
          </a:bodyPr>
          <a:lstStyle/>
          <a:p>
            <a:r>
              <a:rPr lang="en-US"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rPr>
              <a:t>02</a:t>
            </a:r>
            <a:endParaRPr lang="en-GB"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995686"/>
            <a:ext cx="1277473" cy="25394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8"/>
                                        </p:tgtEl>
                                        <p:attrNameLst>
                                          <p:attrName>style.visibility</p:attrName>
                                        </p:attrNameLst>
                                      </p:cBhvr>
                                      <p:to>
                                        <p:strVal val="visible"/>
                                      </p:to>
                                    </p:set>
                                    <p:animEffect transition="in" filter="wipe(left)">
                                      <p:cBhvr>
                                        <p:cTn id="7" dur="200"/>
                                        <p:tgtEl>
                                          <p:spTgt spid="8"/>
                                        </p:tgtEl>
                                      </p:cBhvr>
                                    </p:animEffect>
                                  </p:childTnLst>
                                </p:cTn>
                              </p:par>
                            </p:childTnLst>
                          </p:cTn>
                        </p:par>
                        <p:par>
                          <p:cTn id="8" fill="hold">
                            <p:stCondLst>
                              <p:cond delay="259"/>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6"/>
                                        </p:tgtEl>
                                        <p:attrNameLst>
                                          <p:attrName>style.visibility</p:attrName>
                                        </p:attrNameLst>
                                      </p:cBhvr>
                                      <p:to>
                                        <p:strVal val="visible"/>
                                      </p:to>
                                    </p:set>
                                    <p:animEffect transition="in" filter="wipe(left)">
                                      <p:cBhvr>
                                        <p:cTn id="11"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2113766" y="799114"/>
            <a:ext cx="4440632" cy="2544995"/>
            <a:chOff x="2323316" y="1354104"/>
            <a:chExt cx="4440632" cy="2544995"/>
          </a:xfrm>
        </p:grpSpPr>
        <p:grpSp>
          <p:nvGrpSpPr>
            <p:cNvPr id="14" name="Group 79"/>
            <p:cNvGrpSpPr/>
            <p:nvPr/>
          </p:nvGrpSpPr>
          <p:grpSpPr>
            <a:xfrm>
              <a:off x="3487605" y="1596394"/>
              <a:ext cx="2168792" cy="1817181"/>
              <a:chOff x="3468688" y="1352550"/>
              <a:chExt cx="2212975" cy="1854200"/>
            </a:xfrm>
            <a:solidFill>
              <a:schemeClr val="tx2">
                <a:lumMod val="75000"/>
              </a:schemeClr>
            </a:solidFill>
          </p:grpSpPr>
          <p:sp>
            <p:nvSpPr>
              <p:cNvPr id="56" name="Freeform: Shape 80"/>
              <p:cNvSpPr/>
              <p:nvPr>
                <p:custDataLst>
                  <p:tags r:id="rId1"/>
                </p:custDataLst>
              </p:nvPr>
            </p:nvSpPr>
            <p:spPr bwMode="auto">
              <a:xfrm>
                <a:off x="4641850" y="1352550"/>
                <a:ext cx="808038" cy="952500"/>
              </a:xfrm>
              <a:custGeom>
                <a:avLst/>
                <a:gdLst/>
                <a:ahLst/>
                <a:cxnLst>
                  <a:cxn ang="0">
                    <a:pos x="0" y="130"/>
                  </a:cxn>
                  <a:cxn ang="0">
                    <a:pos x="187" y="82"/>
                  </a:cxn>
                  <a:cxn ang="0">
                    <a:pos x="187" y="249"/>
                  </a:cxn>
                  <a:cxn ang="0">
                    <a:pos x="111" y="279"/>
                  </a:cxn>
                  <a:cxn ang="0">
                    <a:pos x="87" y="240"/>
                  </a:cxn>
                  <a:cxn ang="0">
                    <a:pos x="84" y="257"/>
                  </a:cxn>
                  <a:cxn ang="0">
                    <a:pos x="80" y="329"/>
                  </a:cxn>
                  <a:cxn ang="0">
                    <a:pos x="97" y="342"/>
                  </a:cxn>
                  <a:cxn ang="0">
                    <a:pos x="111" y="311"/>
                  </a:cxn>
                  <a:cxn ang="0">
                    <a:pos x="209" y="271"/>
                  </a:cxn>
                  <a:cxn ang="0">
                    <a:pos x="254" y="145"/>
                  </a:cxn>
                  <a:cxn ang="0">
                    <a:pos x="407" y="242"/>
                  </a:cxn>
                  <a:cxn ang="0">
                    <a:pos x="517" y="392"/>
                  </a:cxn>
                  <a:cxn ang="0">
                    <a:pos x="387" y="563"/>
                  </a:cxn>
                  <a:cxn ang="0">
                    <a:pos x="312" y="563"/>
                  </a:cxn>
                  <a:cxn ang="0">
                    <a:pos x="322" y="481"/>
                  </a:cxn>
                  <a:cxn ang="0">
                    <a:pos x="352" y="447"/>
                  </a:cxn>
                  <a:cxn ang="0">
                    <a:pos x="329" y="441"/>
                  </a:cxn>
                  <a:cxn ang="0">
                    <a:pos x="258" y="454"/>
                  </a:cxn>
                  <a:cxn ang="0">
                    <a:pos x="258" y="474"/>
                  </a:cxn>
                  <a:cxn ang="0">
                    <a:pos x="285" y="480"/>
                  </a:cxn>
                  <a:cxn ang="0">
                    <a:pos x="186" y="613"/>
                  </a:cxn>
                  <a:cxn ang="0">
                    <a:pos x="0" y="375"/>
                  </a:cxn>
                  <a:cxn ang="0">
                    <a:pos x="0" y="130"/>
                  </a:cxn>
                </a:cxnLst>
                <a:rect l="0" t="0" r="r" b="b"/>
                <a:pathLst>
                  <a:path w="521" h="613">
                    <a:moveTo>
                      <a:pt x="0" y="130"/>
                    </a:moveTo>
                    <a:cubicBezTo>
                      <a:pt x="0" y="130"/>
                      <a:pt x="64" y="0"/>
                      <a:pt x="187" y="82"/>
                    </a:cubicBezTo>
                    <a:cubicBezTo>
                      <a:pt x="187" y="82"/>
                      <a:pt x="268" y="170"/>
                      <a:pt x="187" y="249"/>
                    </a:cubicBezTo>
                    <a:cubicBezTo>
                      <a:pt x="187" y="249"/>
                      <a:pt x="172" y="269"/>
                      <a:pt x="111" y="279"/>
                    </a:cubicBezTo>
                    <a:cubicBezTo>
                      <a:pt x="111" y="279"/>
                      <a:pt x="115" y="228"/>
                      <a:pt x="87" y="240"/>
                    </a:cubicBezTo>
                    <a:cubicBezTo>
                      <a:pt x="87" y="240"/>
                      <a:pt x="78" y="244"/>
                      <a:pt x="84" y="257"/>
                    </a:cubicBezTo>
                    <a:cubicBezTo>
                      <a:pt x="84" y="257"/>
                      <a:pt x="103" y="286"/>
                      <a:pt x="80" y="329"/>
                    </a:cubicBezTo>
                    <a:cubicBezTo>
                      <a:pt x="80" y="329"/>
                      <a:pt x="74" y="358"/>
                      <a:pt x="97" y="342"/>
                    </a:cubicBezTo>
                    <a:cubicBezTo>
                      <a:pt x="97" y="342"/>
                      <a:pt x="114" y="317"/>
                      <a:pt x="111" y="311"/>
                    </a:cubicBezTo>
                    <a:cubicBezTo>
                      <a:pt x="111" y="311"/>
                      <a:pt x="167" y="307"/>
                      <a:pt x="209" y="271"/>
                    </a:cubicBezTo>
                    <a:cubicBezTo>
                      <a:pt x="209" y="271"/>
                      <a:pt x="260" y="238"/>
                      <a:pt x="254" y="145"/>
                    </a:cubicBezTo>
                    <a:cubicBezTo>
                      <a:pt x="254" y="145"/>
                      <a:pt x="356" y="131"/>
                      <a:pt x="407" y="242"/>
                    </a:cubicBezTo>
                    <a:cubicBezTo>
                      <a:pt x="407" y="242"/>
                      <a:pt x="521" y="263"/>
                      <a:pt x="517" y="392"/>
                    </a:cubicBezTo>
                    <a:cubicBezTo>
                      <a:pt x="517" y="392"/>
                      <a:pt x="511" y="536"/>
                      <a:pt x="387" y="563"/>
                    </a:cubicBezTo>
                    <a:cubicBezTo>
                      <a:pt x="387" y="563"/>
                      <a:pt x="341" y="568"/>
                      <a:pt x="312" y="563"/>
                    </a:cubicBezTo>
                    <a:cubicBezTo>
                      <a:pt x="312" y="563"/>
                      <a:pt x="323" y="503"/>
                      <a:pt x="322" y="481"/>
                    </a:cubicBezTo>
                    <a:cubicBezTo>
                      <a:pt x="322" y="481"/>
                      <a:pt x="352" y="454"/>
                      <a:pt x="352" y="447"/>
                    </a:cubicBezTo>
                    <a:cubicBezTo>
                      <a:pt x="352" y="447"/>
                      <a:pt x="351" y="429"/>
                      <a:pt x="329" y="441"/>
                    </a:cubicBezTo>
                    <a:cubicBezTo>
                      <a:pt x="329" y="441"/>
                      <a:pt x="325" y="472"/>
                      <a:pt x="258" y="454"/>
                    </a:cubicBezTo>
                    <a:cubicBezTo>
                      <a:pt x="258" y="454"/>
                      <a:pt x="228" y="454"/>
                      <a:pt x="258" y="474"/>
                    </a:cubicBezTo>
                    <a:cubicBezTo>
                      <a:pt x="258" y="474"/>
                      <a:pt x="275" y="480"/>
                      <a:pt x="285" y="480"/>
                    </a:cubicBezTo>
                    <a:cubicBezTo>
                      <a:pt x="285" y="480"/>
                      <a:pt x="314" y="609"/>
                      <a:pt x="186" y="613"/>
                    </a:cubicBezTo>
                    <a:cubicBezTo>
                      <a:pt x="186" y="613"/>
                      <a:pt x="45" y="563"/>
                      <a:pt x="0" y="375"/>
                    </a:cubicBezTo>
                    <a:lnTo>
                      <a:pt x="0" y="130"/>
                    </a:lnTo>
                    <a:close/>
                  </a:path>
                </a:pathLst>
              </a:custGeom>
              <a:solidFill>
                <a:srgbClr val="5D7E6C"/>
              </a:solidFill>
              <a:ln w="12700">
                <a:noFill/>
                <a:round/>
              </a:ln>
            </p:spPr>
            <p:txBody>
              <a:bodyPr anchor="ctr"/>
              <a:p>
                <a:pPr algn="ctr"/>
              </a:p>
            </p:txBody>
          </p:sp>
          <p:sp>
            <p:nvSpPr>
              <p:cNvPr id="57" name="Freeform: Shape 81"/>
              <p:cNvSpPr/>
              <p:nvPr>
                <p:custDataLst>
                  <p:tags r:id="rId2"/>
                </p:custDataLst>
              </p:nvPr>
            </p:nvSpPr>
            <p:spPr bwMode="auto">
              <a:xfrm>
                <a:off x="4641850" y="2032000"/>
                <a:ext cx="1039813" cy="1174750"/>
              </a:xfrm>
              <a:custGeom>
                <a:avLst/>
                <a:gdLst/>
                <a:ahLst/>
                <a:cxnLst>
                  <a:cxn ang="0">
                    <a:pos x="369" y="344"/>
                  </a:cxn>
                  <a:cxn ang="0">
                    <a:pos x="542" y="352"/>
                  </a:cxn>
                  <a:cxn ang="0">
                    <a:pos x="571" y="151"/>
                  </a:cxn>
                  <a:cxn ang="0">
                    <a:pos x="548" y="0"/>
                  </a:cxn>
                  <a:cxn ang="0">
                    <a:pos x="294" y="159"/>
                  </a:cxn>
                  <a:cxn ang="0">
                    <a:pos x="242" y="199"/>
                  </a:cxn>
                  <a:cxn ang="0">
                    <a:pos x="304" y="205"/>
                  </a:cxn>
                  <a:cxn ang="0">
                    <a:pos x="294" y="244"/>
                  </a:cxn>
                  <a:cxn ang="0">
                    <a:pos x="0" y="52"/>
                  </a:cxn>
                  <a:cxn ang="0">
                    <a:pos x="0" y="612"/>
                  </a:cxn>
                  <a:cxn ang="0">
                    <a:pos x="167" y="754"/>
                  </a:cxn>
                  <a:cxn ang="0">
                    <a:pos x="354" y="612"/>
                  </a:cxn>
                  <a:cxn ang="0">
                    <a:pos x="300" y="449"/>
                  </a:cxn>
                  <a:cxn ang="0">
                    <a:pos x="333" y="427"/>
                  </a:cxn>
                  <a:cxn ang="0">
                    <a:pos x="374" y="661"/>
                  </a:cxn>
                  <a:cxn ang="0">
                    <a:pos x="517" y="514"/>
                  </a:cxn>
                  <a:cxn ang="0">
                    <a:pos x="583" y="369"/>
                  </a:cxn>
                  <a:cxn ang="0">
                    <a:pos x="438" y="403"/>
                  </a:cxn>
                  <a:cxn ang="0">
                    <a:pos x="362" y="369"/>
                  </a:cxn>
                  <a:cxn ang="0">
                    <a:pos x="169" y="391"/>
                  </a:cxn>
                  <a:cxn ang="0">
                    <a:pos x="126" y="403"/>
                  </a:cxn>
                  <a:cxn ang="0">
                    <a:pos x="167" y="367"/>
                  </a:cxn>
                  <a:cxn ang="0">
                    <a:pos x="165" y="321"/>
                  </a:cxn>
                  <a:cxn ang="0">
                    <a:pos x="186" y="330"/>
                  </a:cxn>
                  <a:cxn ang="0">
                    <a:pos x="188" y="366"/>
                  </a:cxn>
                  <a:cxn ang="0">
                    <a:pos x="352" y="330"/>
                  </a:cxn>
                </a:cxnLst>
                <a:rect l="0" t="0" r="r" b="b"/>
                <a:pathLst>
                  <a:path w="670" h="756">
                    <a:moveTo>
                      <a:pt x="369" y="344"/>
                    </a:moveTo>
                    <a:cubicBezTo>
                      <a:pt x="369" y="344"/>
                      <a:pt x="451" y="404"/>
                      <a:pt x="542" y="352"/>
                    </a:cubicBezTo>
                    <a:cubicBezTo>
                      <a:pt x="542" y="352"/>
                      <a:pt x="670" y="300"/>
                      <a:pt x="571" y="151"/>
                    </a:cubicBezTo>
                    <a:cubicBezTo>
                      <a:pt x="571" y="151"/>
                      <a:pt x="616" y="54"/>
                      <a:pt x="548" y="0"/>
                    </a:cubicBezTo>
                    <a:cubicBezTo>
                      <a:pt x="548" y="0"/>
                      <a:pt x="500" y="193"/>
                      <a:pt x="294" y="159"/>
                    </a:cubicBezTo>
                    <a:cubicBezTo>
                      <a:pt x="294" y="159"/>
                      <a:pt x="267" y="190"/>
                      <a:pt x="242" y="199"/>
                    </a:cubicBezTo>
                    <a:cubicBezTo>
                      <a:pt x="304" y="205"/>
                      <a:pt x="304" y="205"/>
                      <a:pt x="304" y="205"/>
                    </a:cubicBezTo>
                    <a:cubicBezTo>
                      <a:pt x="304" y="205"/>
                      <a:pt x="337" y="232"/>
                      <a:pt x="294" y="244"/>
                    </a:cubicBezTo>
                    <a:cubicBezTo>
                      <a:pt x="294" y="244"/>
                      <a:pt x="107" y="240"/>
                      <a:pt x="0" y="52"/>
                    </a:cubicBezTo>
                    <a:cubicBezTo>
                      <a:pt x="0" y="612"/>
                      <a:pt x="0" y="612"/>
                      <a:pt x="0" y="612"/>
                    </a:cubicBezTo>
                    <a:cubicBezTo>
                      <a:pt x="0" y="612"/>
                      <a:pt x="31" y="756"/>
                      <a:pt x="167" y="754"/>
                    </a:cubicBezTo>
                    <a:cubicBezTo>
                      <a:pt x="167" y="754"/>
                      <a:pt x="329" y="753"/>
                      <a:pt x="354" y="612"/>
                    </a:cubicBezTo>
                    <a:cubicBezTo>
                      <a:pt x="354" y="612"/>
                      <a:pt x="380" y="507"/>
                      <a:pt x="300" y="449"/>
                    </a:cubicBezTo>
                    <a:cubicBezTo>
                      <a:pt x="300" y="449"/>
                      <a:pt x="302" y="408"/>
                      <a:pt x="333" y="427"/>
                    </a:cubicBezTo>
                    <a:cubicBezTo>
                      <a:pt x="333" y="427"/>
                      <a:pt x="432" y="518"/>
                      <a:pt x="374" y="661"/>
                    </a:cubicBezTo>
                    <a:cubicBezTo>
                      <a:pt x="374" y="661"/>
                      <a:pt x="465" y="660"/>
                      <a:pt x="517" y="514"/>
                    </a:cubicBezTo>
                    <a:cubicBezTo>
                      <a:pt x="517" y="514"/>
                      <a:pt x="590" y="456"/>
                      <a:pt x="583" y="369"/>
                    </a:cubicBezTo>
                    <a:cubicBezTo>
                      <a:pt x="583" y="369"/>
                      <a:pt x="503" y="416"/>
                      <a:pt x="438" y="403"/>
                    </a:cubicBezTo>
                    <a:cubicBezTo>
                      <a:pt x="438" y="403"/>
                      <a:pt x="376" y="389"/>
                      <a:pt x="362" y="369"/>
                    </a:cubicBezTo>
                    <a:cubicBezTo>
                      <a:pt x="362" y="369"/>
                      <a:pt x="281" y="453"/>
                      <a:pt x="169" y="391"/>
                    </a:cubicBezTo>
                    <a:cubicBezTo>
                      <a:pt x="169" y="391"/>
                      <a:pt x="146" y="420"/>
                      <a:pt x="126" y="403"/>
                    </a:cubicBezTo>
                    <a:cubicBezTo>
                      <a:pt x="126" y="403"/>
                      <a:pt x="140" y="393"/>
                      <a:pt x="167" y="367"/>
                    </a:cubicBezTo>
                    <a:cubicBezTo>
                      <a:pt x="165" y="321"/>
                      <a:pt x="165" y="321"/>
                      <a:pt x="165" y="321"/>
                    </a:cubicBezTo>
                    <a:cubicBezTo>
                      <a:pt x="165" y="321"/>
                      <a:pt x="188" y="304"/>
                      <a:pt x="186" y="330"/>
                    </a:cubicBezTo>
                    <a:cubicBezTo>
                      <a:pt x="188" y="366"/>
                      <a:pt x="188" y="366"/>
                      <a:pt x="188" y="366"/>
                    </a:cubicBezTo>
                    <a:cubicBezTo>
                      <a:pt x="188" y="366"/>
                      <a:pt x="281" y="418"/>
                      <a:pt x="352" y="330"/>
                    </a:cubicBezTo>
                  </a:path>
                </a:pathLst>
              </a:custGeom>
              <a:solidFill>
                <a:srgbClr val="5D7E6C"/>
              </a:solidFill>
              <a:ln w="12700">
                <a:noFill/>
                <a:round/>
              </a:ln>
            </p:spPr>
            <p:txBody>
              <a:bodyPr anchor="ctr"/>
              <a:p>
                <a:pPr algn="ctr"/>
              </a:p>
            </p:txBody>
          </p:sp>
          <p:sp>
            <p:nvSpPr>
              <p:cNvPr id="58" name="Freeform: Shape 82"/>
              <p:cNvSpPr/>
              <p:nvPr>
                <p:custDataLst>
                  <p:tags r:id="rId3"/>
                </p:custDataLst>
              </p:nvPr>
            </p:nvSpPr>
            <p:spPr bwMode="auto">
              <a:xfrm>
                <a:off x="3698875" y="1352550"/>
                <a:ext cx="809625" cy="952500"/>
              </a:xfrm>
              <a:custGeom>
                <a:avLst/>
                <a:gdLst/>
                <a:ahLst/>
                <a:cxnLst>
                  <a:cxn ang="0">
                    <a:pos x="521" y="130"/>
                  </a:cxn>
                  <a:cxn ang="0">
                    <a:pos x="334" y="82"/>
                  </a:cxn>
                  <a:cxn ang="0">
                    <a:pos x="334" y="249"/>
                  </a:cxn>
                  <a:cxn ang="0">
                    <a:pos x="409" y="279"/>
                  </a:cxn>
                  <a:cxn ang="0">
                    <a:pos x="433" y="240"/>
                  </a:cxn>
                  <a:cxn ang="0">
                    <a:pos x="437" y="257"/>
                  </a:cxn>
                  <a:cxn ang="0">
                    <a:pos x="441" y="329"/>
                  </a:cxn>
                  <a:cxn ang="0">
                    <a:pos x="424" y="342"/>
                  </a:cxn>
                  <a:cxn ang="0">
                    <a:pos x="409" y="311"/>
                  </a:cxn>
                  <a:cxn ang="0">
                    <a:pos x="311" y="271"/>
                  </a:cxn>
                  <a:cxn ang="0">
                    <a:pos x="267" y="145"/>
                  </a:cxn>
                  <a:cxn ang="0">
                    <a:pos x="114" y="242"/>
                  </a:cxn>
                  <a:cxn ang="0">
                    <a:pos x="4" y="392"/>
                  </a:cxn>
                  <a:cxn ang="0">
                    <a:pos x="133" y="563"/>
                  </a:cxn>
                  <a:cxn ang="0">
                    <a:pos x="209" y="563"/>
                  </a:cxn>
                  <a:cxn ang="0">
                    <a:pos x="199" y="481"/>
                  </a:cxn>
                  <a:cxn ang="0">
                    <a:pos x="168" y="447"/>
                  </a:cxn>
                  <a:cxn ang="0">
                    <a:pos x="191" y="441"/>
                  </a:cxn>
                  <a:cxn ang="0">
                    <a:pos x="262" y="454"/>
                  </a:cxn>
                  <a:cxn ang="0">
                    <a:pos x="262" y="474"/>
                  </a:cxn>
                  <a:cxn ang="0">
                    <a:pos x="236" y="480"/>
                  </a:cxn>
                  <a:cxn ang="0">
                    <a:pos x="335" y="613"/>
                  </a:cxn>
                  <a:cxn ang="0">
                    <a:pos x="521" y="375"/>
                  </a:cxn>
                  <a:cxn ang="0">
                    <a:pos x="521" y="130"/>
                  </a:cxn>
                </a:cxnLst>
                <a:rect l="0" t="0" r="r" b="b"/>
                <a:pathLst>
                  <a:path w="521" h="613">
                    <a:moveTo>
                      <a:pt x="521" y="130"/>
                    </a:moveTo>
                    <a:cubicBezTo>
                      <a:pt x="521" y="130"/>
                      <a:pt x="457" y="0"/>
                      <a:pt x="334" y="82"/>
                    </a:cubicBezTo>
                    <a:cubicBezTo>
                      <a:pt x="334" y="82"/>
                      <a:pt x="252" y="170"/>
                      <a:pt x="334" y="249"/>
                    </a:cubicBezTo>
                    <a:cubicBezTo>
                      <a:pt x="334" y="249"/>
                      <a:pt x="349" y="269"/>
                      <a:pt x="409" y="279"/>
                    </a:cubicBezTo>
                    <a:cubicBezTo>
                      <a:pt x="409" y="279"/>
                      <a:pt x="406" y="228"/>
                      <a:pt x="433" y="240"/>
                    </a:cubicBezTo>
                    <a:cubicBezTo>
                      <a:pt x="433" y="240"/>
                      <a:pt x="443" y="244"/>
                      <a:pt x="437" y="257"/>
                    </a:cubicBezTo>
                    <a:cubicBezTo>
                      <a:pt x="437" y="257"/>
                      <a:pt x="418" y="286"/>
                      <a:pt x="441" y="329"/>
                    </a:cubicBezTo>
                    <a:cubicBezTo>
                      <a:pt x="441" y="329"/>
                      <a:pt x="447" y="358"/>
                      <a:pt x="424" y="342"/>
                    </a:cubicBezTo>
                    <a:cubicBezTo>
                      <a:pt x="424" y="342"/>
                      <a:pt x="407" y="317"/>
                      <a:pt x="409" y="311"/>
                    </a:cubicBezTo>
                    <a:cubicBezTo>
                      <a:pt x="409" y="311"/>
                      <a:pt x="354" y="307"/>
                      <a:pt x="311" y="271"/>
                    </a:cubicBezTo>
                    <a:cubicBezTo>
                      <a:pt x="311" y="271"/>
                      <a:pt x="261" y="238"/>
                      <a:pt x="267" y="145"/>
                    </a:cubicBezTo>
                    <a:cubicBezTo>
                      <a:pt x="267" y="145"/>
                      <a:pt x="164" y="131"/>
                      <a:pt x="114" y="242"/>
                    </a:cubicBezTo>
                    <a:cubicBezTo>
                      <a:pt x="114" y="242"/>
                      <a:pt x="0" y="263"/>
                      <a:pt x="4" y="392"/>
                    </a:cubicBezTo>
                    <a:cubicBezTo>
                      <a:pt x="4" y="392"/>
                      <a:pt x="10" y="536"/>
                      <a:pt x="133" y="563"/>
                    </a:cubicBezTo>
                    <a:cubicBezTo>
                      <a:pt x="133" y="563"/>
                      <a:pt x="180" y="568"/>
                      <a:pt x="209" y="563"/>
                    </a:cubicBezTo>
                    <a:cubicBezTo>
                      <a:pt x="209" y="563"/>
                      <a:pt x="197" y="503"/>
                      <a:pt x="199" y="481"/>
                    </a:cubicBezTo>
                    <a:cubicBezTo>
                      <a:pt x="199" y="481"/>
                      <a:pt x="168" y="454"/>
                      <a:pt x="168" y="447"/>
                    </a:cubicBezTo>
                    <a:cubicBezTo>
                      <a:pt x="168" y="447"/>
                      <a:pt x="170" y="429"/>
                      <a:pt x="191" y="441"/>
                    </a:cubicBezTo>
                    <a:cubicBezTo>
                      <a:pt x="191" y="441"/>
                      <a:pt x="196" y="472"/>
                      <a:pt x="262" y="454"/>
                    </a:cubicBezTo>
                    <a:cubicBezTo>
                      <a:pt x="262" y="454"/>
                      <a:pt x="293" y="454"/>
                      <a:pt x="262" y="474"/>
                    </a:cubicBezTo>
                    <a:cubicBezTo>
                      <a:pt x="262" y="474"/>
                      <a:pt x="246" y="480"/>
                      <a:pt x="236" y="480"/>
                    </a:cubicBezTo>
                    <a:cubicBezTo>
                      <a:pt x="236" y="480"/>
                      <a:pt x="207" y="609"/>
                      <a:pt x="335" y="613"/>
                    </a:cubicBezTo>
                    <a:cubicBezTo>
                      <a:pt x="335" y="613"/>
                      <a:pt x="476" y="563"/>
                      <a:pt x="521" y="375"/>
                    </a:cubicBezTo>
                    <a:lnTo>
                      <a:pt x="521" y="130"/>
                    </a:lnTo>
                    <a:close/>
                  </a:path>
                </a:pathLst>
              </a:custGeom>
              <a:solidFill>
                <a:srgbClr val="5D7E6C"/>
              </a:solidFill>
              <a:ln w="12700">
                <a:noFill/>
                <a:round/>
              </a:ln>
            </p:spPr>
            <p:txBody>
              <a:bodyPr anchor="ctr"/>
              <a:p>
                <a:pPr algn="ctr"/>
              </a:p>
            </p:txBody>
          </p:sp>
          <p:sp>
            <p:nvSpPr>
              <p:cNvPr id="59" name="Freeform: Shape 83"/>
              <p:cNvSpPr/>
              <p:nvPr>
                <p:custDataLst>
                  <p:tags r:id="rId4"/>
                </p:custDataLst>
              </p:nvPr>
            </p:nvSpPr>
            <p:spPr bwMode="auto">
              <a:xfrm>
                <a:off x="3468688" y="2032000"/>
                <a:ext cx="1039813" cy="1174750"/>
              </a:xfrm>
              <a:custGeom>
                <a:avLst/>
                <a:gdLst/>
                <a:ahLst/>
                <a:cxnLst>
                  <a:cxn ang="0">
                    <a:pos x="300" y="344"/>
                  </a:cxn>
                  <a:cxn ang="0">
                    <a:pos x="128" y="352"/>
                  </a:cxn>
                  <a:cxn ang="0">
                    <a:pos x="99" y="151"/>
                  </a:cxn>
                  <a:cxn ang="0">
                    <a:pos x="122" y="0"/>
                  </a:cxn>
                  <a:cxn ang="0">
                    <a:pos x="375" y="159"/>
                  </a:cxn>
                  <a:cxn ang="0">
                    <a:pos x="427" y="199"/>
                  </a:cxn>
                  <a:cxn ang="0">
                    <a:pos x="366" y="205"/>
                  </a:cxn>
                  <a:cxn ang="0">
                    <a:pos x="375" y="244"/>
                  </a:cxn>
                  <a:cxn ang="0">
                    <a:pos x="670" y="52"/>
                  </a:cxn>
                  <a:cxn ang="0">
                    <a:pos x="670" y="612"/>
                  </a:cxn>
                  <a:cxn ang="0">
                    <a:pos x="503" y="754"/>
                  </a:cxn>
                  <a:cxn ang="0">
                    <a:pos x="315" y="612"/>
                  </a:cxn>
                  <a:cxn ang="0">
                    <a:pos x="369" y="449"/>
                  </a:cxn>
                  <a:cxn ang="0">
                    <a:pos x="337" y="427"/>
                  </a:cxn>
                  <a:cxn ang="0">
                    <a:pos x="296" y="661"/>
                  </a:cxn>
                  <a:cxn ang="0">
                    <a:pos x="153" y="514"/>
                  </a:cxn>
                  <a:cxn ang="0">
                    <a:pos x="87" y="369"/>
                  </a:cxn>
                  <a:cxn ang="0">
                    <a:pos x="232" y="403"/>
                  </a:cxn>
                  <a:cxn ang="0">
                    <a:pos x="307" y="369"/>
                  </a:cxn>
                  <a:cxn ang="0">
                    <a:pos x="501" y="391"/>
                  </a:cxn>
                  <a:cxn ang="0">
                    <a:pos x="543" y="403"/>
                  </a:cxn>
                  <a:cxn ang="0">
                    <a:pos x="503" y="367"/>
                  </a:cxn>
                  <a:cxn ang="0">
                    <a:pos x="505" y="321"/>
                  </a:cxn>
                  <a:cxn ang="0">
                    <a:pos x="484" y="330"/>
                  </a:cxn>
                  <a:cxn ang="0">
                    <a:pos x="482" y="366"/>
                  </a:cxn>
                  <a:cxn ang="0">
                    <a:pos x="317" y="330"/>
                  </a:cxn>
                </a:cxnLst>
                <a:rect l="0" t="0" r="r" b="b"/>
                <a:pathLst>
                  <a:path w="670" h="756">
                    <a:moveTo>
                      <a:pt x="300" y="344"/>
                    </a:moveTo>
                    <a:cubicBezTo>
                      <a:pt x="300" y="344"/>
                      <a:pt x="219" y="404"/>
                      <a:pt x="128" y="352"/>
                    </a:cubicBezTo>
                    <a:cubicBezTo>
                      <a:pt x="128" y="352"/>
                      <a:pt x="0" y="300"/>
                      <a:pt x="99" y="151"/>
                    </a:cubicBezTo>
                    <a:cubicBezTo>
                      <a:pt x="99" y="151"/>
                      <a:pt x="54" y="54"/>
                      <a:pt x="122" y="0"/>
                    </a:cubicBezTo>
                    <a:cubicBezTo>
                      <a:pt x="122" y="0"/>
                      <a:pt x="170" y="193"/>
                      <a:pt x="375" y="159"/>
                    </a:cubicBezTo>
                    <a:cubicBezTo>
                      <a:pt x="375" y="159"/>
                      <a:pt x="402" y="190"/>
                      <a:pt x="427" y="199"/>
                    </a:cubicBezTo>
                    <a:cubicBezTo>
                      <a:pt x="366" y="205"/>
                      <a:pt x="366" y="205"/>
                      <a:pt x="366" y="205"/>
                    </a:cubicBezTo>
                    <a:cubicBezTo>
                      <a:pt x="366" y="205"/>
                      <a:pt x="333" y="232"/>
                      <a:pt x="375" y="244"/>
                    </a:cubicBezTo>
                    <a:cubicBezTo>
                      <a:pt x="375" y="244"/>
                      <a:pt x="563" y="240"/>
                      <a:pt x="670" y="52"/>
                    </a:cubicBezTo>
                    <a:cubicBezTo>
                      <a:pt x="670" y="612"/>
                      <a:pt x="670" y="612"/>
                      <a:pt x="670" y="612"/>
                    </a:cubicBezTo>
                    <a:cubicBezTo>
                      <a:pt x="670" y="612"/>
                      <a:pt x="638" y="756"/>
                      <a:pt x="503" y="754"/>
                    </a:cubicBezTo>
                    <a:cubicBezTo>
                      <a:pt x="503" y="754"/>
                      <a:pt x="340" y="753"/>
                      <a:pt x="315" y="612"/>
                    </a:cubicBezTo>
                    <a:cubicBezTo>
                      <a:pt x="315" y="612"/>
                      <a:pt x="290" y="507"/>
                      <a:pt x="369" y="449"/>
                    </a:cubicBezTo>
                    <a:cubicBezTo>
                      <a:pt x="369" y="449"/>
                      <a:pt x="367" y="408"/>
                      <a:pt x="337" y="427"/>
                    </a:cubicBezTo>
                    <a:cubicBezTo>
                      <a:pt x="337" y="427"/>
                      <a:pt x="238" y="518"/>
                      <a:pt x="296" y="661"/>
                    </a:cubicBezTo>
                    <a:cubicBezTo>
                      <a:pt x="296" y="661"/>
                      <a:pt x="205" y="660"/>
                      <a:pt x="153" y="514"/>
                    </a:cubicBezTo>
                    <a:cubicBezTo>
                      <a:pt x="153" y="514"/>
                      <a:pt x="79" y="456"/>
                      <a:pt x="87" y="369"/>
                    </a:cubicBezTo>
                    <a:cubicBezTo>
                      <a:pt x="87" y="369"/>
                      <a:pt x="166" y="416"/>
                      <a:pt x="232" y="403"/>
                    </a:cubicBezTo>
                    <a:cubicBezTo>
                      <a:pt x="232" y="403"/>
                      <a:pt x="294" y="389"/>
                      <a:pt x="307" y="369"/>
                    </a:cubicBezTo>
                    <a:cubicBezTo>
                      <a:pt x="307" y="369"/>
                      <a:pt x="389" y="453"/>
                      <a:pt x="501" y="391"/>
                    </a:cubicBezTo>
                    <a:cubicBezTo>
                      <a:pt x="501" y="391"/>
                      <a:pt x="524" y="420"/>
                      <a:pt x="543" y="403"/>
                    </a:cubicBezTo>
                    <a:cubicBezTo>
                      <a:pt x="543" y="403"/>
                      <a:pt x="530" y="393"/>
                      <a:pt x="503" y="367"/>
                    </a:cubicBezTo>
                    <a:cubicBezTo>
                      <a:pt x="505" y="321"/>
                      <a:pt x="505" y="321"/>
                      <a:pt x="505" y="321"/>
                    </a:cubicBezTo>
                    <a:cubicBezTo>
                      <a:pt x="505" y="321"/>
                      <a:pt x="482" y="304"/>
                      <a:pt x="484" y="330"/>
                    </a:cubicBezTo>
                    <a:cubicBezTo>
                      <a:pt x="482" y="366"/>
                      <a:pt x="482" y="366"/>
                      <a:pt x="482" y="366"/>
                    </a:cubicBezTo>
                    <a:cubicBezTo>
                      <a:pt x="482" y="366"/>
                      <a:pt x="389" y="418"/>
                      <a:pt x="317" y="330"/>
                    </a:cubicBezTo>
                  </a:path>
                </a:pathLst>
              </a:custGeom>
              <a:solidFill>
                <a:srgbClr val="5D7E6C"/>
              </a:solidFill>
              <a:ln w="12700">
                <a:noFill/>
                <a:round/>
              </a:ln>
            </p:spPr>
            <p:txBody>
              <a:bodyPr anchor="ctr"/>
              <a:p>
                <a:pPr algn="ctr"/>
              </a:p>
            </p:txBody>
          </p:sp>
        </p:grpSp>
        <p:grpSp>
          <p:nvGrpSpPr>
            <p:cNvPr id="17" name="Group 86"/>
            <p:cNvGrpSpPr/>
            <p:nvPr/>
          </p:nvGrpSpPr>
          <p:grpSpPr>
            <a:xfrm>
              <a:off x="2783139" y="3597651"/>
              <a:ext cx="286483" cy="301448"/>
              <a:chOff x="3922713" y="2366963"/>
              <a:chExt cx="425450" cy="447675"/>
            </a:xfrm>
            <a:solidFill>
              <a:schemeClr val="bg1"/>
            </a:solidFill>
          </p:grpSpPr>
          <p:sp>
            <p:nvSpPr>
              <p:cNvPr id="51" name="Freeform: Shape 87"/>
              <p:cNvSpPr/>
              <p:nvPr>
                <p:custDataLst>
                  <p:tags r:id="rId5"/>
                </p:custDataLst>
              </p:nvPr>
            </p:nvSpPr>
            <p:spPr bwMode="auto">
              <a:xfrm>
                <a:off x="3968751" y="2513013"/>
                <a:ext cx="44450" cy="82550"/>
              </a:xfrm>
              <a:custGeom>
                <a:avLst/>
                <a:gdLst/>
                <a:ahLst/>
                <a:cxnLst>
                  <a:cxn ang="0">
                    <a:pos x="10" y="0"/>
                  </a:cxn>
                  <a:cxn ang="0">
                    <a:pos x="8" y="1"/>
                  </a:cxn>
                  <a:cxn ang="0">
                    <a:pos x="1" y="9"/>
                  </a:cxn>
                  <a:cxn ang="0">
                    <a:pos x="1" y="9"/>
                  </a:cxn>
                  <a:cxn ang="0">
                    <a:pos x="1" y="12"/>
                  </a:cxn>
                  <a:cxn ang="0">
                    <a:pos x="8" y="21"/>
                  </a:cxn>
                  <a:cxn ang="0">
                    <a:pos x="12" y="21"/>
                  </a:cxn>
                  <a:cxn ang="0">
                    <a:pos x="12" y="19"/>
                  </a:cxn>
                  <a:cxn ang="0">
                    <a:pos x="12" y="19"/>
                  </a:cxn>
                  <a:cxn ang="0">
                    <a:pos x="12" y="2"/>
                  </a:cxn>
                  <a:cxn ang="0">
                    <a:pos x="10" y="0"/>
                  </a:cxn>
                  <a:cxn ang="0">
                    <a:pos x="8" y="13"/>
                  </a:cxn>
                  <a:cxn ang="0">
                    <a:pos x="6" y="11"/>
                  </a:cxn>
                  <a:cxn ang="0">
                    <a:pos x="8" y="8"/>
                  </a:cxn>
                  <a:cxn ang="0">
                    <a:pos x="8" y="13"/>
                  </a:cxn>
                </a:cxnLst>
                <a:rect l="0" t="0" r="r" b="b"/>
                <a:pathLst>
                  <a:path w="12" h="22">
                    <a:moveTo>
                      <a:pt x="10" y="0"/>
                    </a:moveTo>
                    <a:cubicBezTo>
                      <a:pt x="9" y="0"/>
                      <a:pt x="9" y="0"/>
                      <a:pt x="8" y="1"/>
                    </a:cubicBezTo>
                    <a:cubicBezTo>
                      <a:pt x="1" y="9"/>
                      <a:pt x="1" y="9"/>
                      <a:pt x="1" y="9"/>
                    </a:cubicBezTo>
                    <a:cubicBezTo>
                      <a:pt x="1" y="9"/>
                      <a:pt x="1" y="9"/>
                      <a:pt x="1" y="9"/>
                    </a:cubicBezTo>
                    <a:cubicBezTo>
                      <a:pt x="0" y="10"/>
                      <a:pt x="0" y="11"/>
                      <a:pt x="1" y="12"/>
                    </a:cubicBezTo>
                    <a:cubicBezTo>
                      <a:pt x="8" y="21"/>
                      <a:pt x="8" y="21"/>
                      <a:pt x="8" y="21"/>
                    </a:cubicBezTo>
                    <a:cubicBezTo>
                      <a:pt x="9" y="22"/>
                      <a:pt x="11" y="22"/>
                      <a:pt x="12" y="21"/>
                    </a:cubicBezTo>
                    <a:cubicBezTo>
                      <a:pt x="12" y="21"/>
                      <a:pt x="12" y="20"/>
                      <a:pt x="12" y="19"/>
                    </a:cubicBezTo>
                    <a:cubicBezTo>
                      <a:pt x="12" y="19"/>
                      <a:pt x="12" y="19"/>
                      <a:pt x="12" y="19"/>
                    </a:cubicBezTo>
                    <a:cubicBezTo>
                      <a:pt x="12" y="2"/>
                      <a:pt x="12" y="2"/>
                      <a:pt x="12" y="2"/>
                    </a:cubicBezTo>
                    <a:cubicBezTo>
                      <a:pt x="12" y="1"/>
                      <a:pt x="11" y="0"/>
                      <a:pt x="10" y="0"/>
                    </a:cubicBezTo>
                    <a:close/>
                    <a:moveTo>
                      <a:pt x="8" y="13"/>
                    </a:moveTo>
                    <a:cubicBezTo>
                      <a:pt x="6" y="11"/>
                      <a:pt x="6" y="11"/>
                      <a:pt x="6" y="11"/>
                    </a:cubicBezTo>
                    <a:cubicBezTo>
                      <a:pt x="8" y="8"/>
                      <a:pt x="8" y="8"/>
                      <a:pt x="8" y="8"/>
                    </a:cubicBezTo>
                    <a:lnTo>
                      <a:pt x="8" y="13"/>
                    </a:lnTo>
                    <a:close/>
                  </a:path>
                </a:pathLst>
              </a:custGeom>
              <a:grpFill/>
              <a:ln w="9525">
                <a:noFill/>
                <a:round/>
              </a:ln>
            </p:spPr>
            <p:txBody>
              <a:bodyPr anchor="ctr"/>
              <a:p>
                <a:pPr algn="ctr"/>
              </a:p>
            </p:txBody>
          </p:sp>
          <p:sp>
            <p:nvSpPr>
              <p:cNvPr id="52" name="Freeform: Shape 88"/>
              <p:cNvSpPr/>
              <p:nvPr>
                <p:custDataLst>
                  <p:tags r:id="rId6"/>
                </p:custDataLst>
              </p:nvPr>
            </p:nvSpPr>
            <p:spPr bwMode="auto">
              <a:xfrm>
                <a:off x="4095751" y="2513013"/>
                <a:ext cx="46038" cy="82550"/>
              </a:xfrm>
              <a:custGeom>
                <a:avLst/>
                <a:gdLst/>
                <a:ahLst/>
                <a:cxnLst>
                  <a:cxn ang="0">
                    <a:pos x="12" y="9"/>
                  </a:cxn>
                  <a:cxn ang="0">
                    <a:pos x="12" y="9"/>
                  </a:cxn>
                  <a:cxn ang="0">
                    <a:pos x="5" y="1"/>
                  </a:cxn>
                  <a:cxn ang="0">
                    <a:pos x="3" y="0"/>
                  </a:cxn>
                  <a:cxn ang="0">
                    <a:pos x="1" y="2"/>
                  </a:cxn>
                  <a:cxn ang="0">
                    <a:pos x="1" y="2"/>
                  </a:cxn>
                  <a:cxn ang="0">
                    <a:pos x="0" y="19"/>
                  </a:cxn>
                  <a:cxn ang="0">
                    <a:pos x="1" y="22"/>
                  </a:cxn>
                  <a:cxn ang="0">
                    <a:pos x="4" y="21"/>
                  </a:cxn>
                  <a:cxn ang="0">
                    <a:pos x="11" y="12"/>
                  </a:cxn>
                  <a:cxn ang="0">
                    <a:pos x="12" y="9"/>
                  </a:cxn>
                  <a:cxn ang="0">
                    <a:pos x="5" y="13"/>
                  </a:cxn>
                  <a:cxn ang="0">
                    <a:pos x="5" y="9"/>
                  </a:cxn>
                  <a:cxn ang="0">
                    <a:pos x="7" y="11"/>
                  </a:cxn>
                  <a:cxn ang="0">
                    <a:pos x="5" y="13"/>
                  </a:cxn>
                </a:cxnLst>
                <a:rect l="0" t="0" r="r" b="b"/>
                <a:pathLst>
                  <a:path w="12" h="22">
                    <a:moveTo>
                      <a:pt x="12" y="9"/>
                    </a:moveTo>
                    <a:cubicBezTo>
                      <a:pt x="12" y="9"/>
                      <a:pt x="12" y="9"/>
                      <a:pt x="12" y="9"/>
                    </a:cubicBezTo>
                    <a:cubicBezTo>
                      <a:pt x="5" y="1"/>
                      <a:pt x="5" y="1"/>
                      <a:pt x="5" y="1"/>
                    </a:cubicBezTo>
                    <a:cubicBezTo>
                      <a:pt x="4" y="1"/>
                      <a:pt x="4" y="0"/>
                      <a:pt x="3" y="0"/>
                    </a:cubicBezTo>
                    <a:cubicBezTo>
                      <a:pt x="2" y="0"/>
                      <a:pt x="1" y="1"/>
                      <a:pt x="1" y="2"/>
                    </a:cubicBezTo>
                    <a:cubicBezTo>
                      <a:pt x="1" y="2"/>
                      <a:pt x="1" y="2"/>
                      <a:pt x="1" y="2"/>
                    </a:cubicBezTo>
                    <a:cubicBezTo>
                      <a:pt x="0" y="19"/>
                      <a:pt x="0" y="19"/>
                      <a:pt x="0" y="19"/>
                    </a:cubicBezTo>
                    <a:cubicBezTo>
                      <a:pt x="0" y="20"/>
                      <a:pt x="0" y="21"/>
                      <a:pt x="1" y="22"/>
                    </a:cubicBezTo>
                    <a:cubicBezTo>
                      <a:pt x="2" y="22"/>
                      <a:pt x="3" y="22"/>
                      <a:pt x="4" y="21"/>
                    </a:cubicBezTo>
                    <a:cubicBezTo>
                      <a:pt x="11" y="12"/>
                      <a:pt x="11" y="12"/>
                      <a:pt x="11" y="12"/>
                    </a:cubicBezTo>
                    <a:cubicBezTo>
                      <a:pt x="12" y="11"/>
                      <a:pt x="12" y="10"/>
                      <a:pt x="12" y="9"/>
                    </a:cubicBezTo>
                    <a:close/>
                    <a:moveTo>
                      <a:pt x="5" y="13"/>
                    </a:moveTo>
                    <a:cubicBezTo>
                      <a:pt x="5" y="9"/>
                      <a:pt x="5" y="9"/>
                      <a:pt x="5" y="9"/>
                    </a:cubicBezTo>
                    <a:cubicBezTo>
                      <a:pt x="7" y="11"/>
                      <a:pt x="7" y="11"/>
                      <a:pt x="7" y="11"/>
                    </a:cubicBezTo>
                    <a:lnTo>
                      <a:pt x="5" y="13"/>
                    </a:lnTo>
                    <a:close/>
                  </a:path>
                </a:pathLst>
              </a:custGeom>
              <a:grpFill/>
              <a:ln w="9525">
                <a:noFill/>
                <a:round/>
              </a:ln>
            </p:spPr>
            <p:txBody>
              <a:bodyPr anchor="ctr"/>
              <a:p>
                <a:pPr algn="ctr"/>
              </a:p>
            </p:txBody>
          </p:sp>
          <p:sp>
            <p:nvSpPr>
              <p:cNvPr id="53" name="Freeform: Shape 89"/>
              <p:cNvSpPr/>
              <p:nvPr>
                <p:custDataLst>
                  <p:tags r:id="rId7"/>
                </p:custDataLst>
              </p:nvPr>
            </p:nvSpPr>
            <p:spPr bwMode="auto">
              <a:xfrm>
                <a:off x="3922713" y="2366963"/>
                <a:ext cx="425450" cy="447675"/>
              </a:xfrm>
              <a:custGeom>
                <a:avLst/>
                <a:gdLst/>
                <a:ahLst/>
                <a:cxnLst>
                  <a:cxn ang="0">
                    <a:pos x="60" y="63"/>
                  </a:cxn>
                  <a:cxn ang="0">
                    <a:pos x="70" y="47"/>
                  </a:cxn>
                  <a:cxn ang="0">
                    <a:pos x="44" y="25"/>
                  </a:cxn>
                  <a:cxn ang="0">
                    <a:pos x="45" y="4"/>
                  </a:cxn>
                  <a:cxn ang="0">
                    <a:pos x="33" y="31"/>
                  </a:cxn>
                  <a:cxn ang="0">
                    <a:pos x="23" y="25"/>
                  </a:cxn>
                  <a:cxn ang="0">
                    <a:pos x="19" y="114"/>
                  </a:cxn>
                  <a:cxn ang="0">
                    <a:pos x="51" y="114"/>
                  </a:cxn>
                  <a:cxn ang="0">
                    <a:pos x="94" y="114"/>
                  </a:cxn>
                  <a:cxn ang="0">
                    <a:pos x="26" y="14"/>
                  </a:cxn>
                  <a:cxn ang="0">
                    <a:pos x="35" y="22"/>
                  </a:cxn>
                  <a:cxn ang="0">
                    <a:pos x="24" y="112"/>
                  </a:cxn>
                  <a:cxn ang="0">
                    <a:pos x="33" y="50"/>
                  </a:cxn>
                  <a:cxn ang="0">
                    <a:pos x="33" y="50"/>
                  </a:cxn>
                  <a:cxn ang="0">
                    <a:pos x="33" y="50"/>
                  </a:cxn>
                  <a:cxn ang="0">
                    <a:pos x="33" y="50"/>
                  </a:cxn>
                  <a:cxn ang="0">
                    <a:pos x="34" y="51"/>
                  </a:cxn>
                  <a:cxn ang="0">
                    <a:pos x="34" y="51"/>
                  </a:cxn>
                  <a:cxn ang="0">
                    <a:pos x="34" y="51"/>
                  </a:cxn>
                  <a:cxn ang="0">
                    <a:pos x="34" y="51"/>
                  </a:cxn>
                  <a:cxn ang="0">
                    <a:pos x="34" y="51"/>
                  </a:cxn>
                  <a:cxn ang="0">
                    <a:pos x="35" y="51"/>
                  </a:cxn>
                  <a:cxn ang="0">
                    <a:pos x="35" y="51"/>
                  </a:cxn>
                  <a:cxn ang="0">
                    <a:pos x="35" y="51"/>
                  </a:cxn>
                  <a:cxn ang="0">
                    <a:pos x="35" y="51"/>
                  </a:cxn>
                  <a:cxn ang="0">
                    <a:pos x="36" y="51"/>
                  </a:cxn>
                  <a:cxn ang="0">
                    <a:pos x="36" y="51"/>
                  </a:cxn>
                  <a:cxn ang="0">
                    <a:pos x="36" y="51"/>
                  </a:cxn>
                  <a:cxn ang="0">
                    <a:pos x="37" y="51"/>
                  </a:cxn>
                  <a:cxn ang="0">
                    <a:pos x="37" y="50"/>
                  </a:cxn>
                  <a:cxn ang="0">
                    <a:pos x="37" y="50"/>
                  </a:cxn>
                  <a:cxn ang="0">
                    <a:pos x="65" y="49"/>
                  </a:cxn>
                  <a:cxn ang="0">
                    <a:pos x="76" y="69"/>
                  </a:cxn>
                  <a:cxn ang="0">
                    <a:pos x="69" y="77"/>
                  </a:cxn>
                  <a:cxn ang="0">
                    <a:pos x="73" y="86"/>
                  </a:cxn>
                  <a:cxn ang="0">
                    <a:pos x="68" y="91"/>
                  </a:cxn>
                  <a:cxn ang="0">
                    <a:pos x="67" y="67"/>
                  </a:cxn>
                  <a:cxn ang="0">
                    <a:pos x="63" y="70"/>
                  </a:cxn>
                  <a:cxn ang="0">
                    <a:pos x="58" y="76"/>
                  </a:cxn>
                  <a:cxn ang="0">
                    <a:pos x="63" y="92"/>
                  </a:cxn>
                  <a:cxn ang="0">
                    <a:pos x="65" y="103"/>
                  </a:cxn>
                  <a:cxn ang="0">
                    <a:pos x="71" y="109"/>
                  </a:cxn>
                  <a:cxn ang="0">
                    <a:pos x="79" y="99"/>
                  </a:cxn>
                  <a:cxn ang="0">
                    <a:pos x="105" y="82"/>
                  </a:cxn>
                  <a:cxn ang="0">
                    <a:pos x="103" y="69"/>
                  </a:cxn>
                  <a:cxn ang="0">
                    <a:pos x="93" y="61"/>
                  </a:cxn>
                  <a:cxn ang="0">
                    <a:pos x="88" y="69"/>
                  </a:cxn>
                  <a:cxn ang="0">
                    <a:pos x="95" y="77"/>
                  </a:cxn>
                  <a:cxn ang="0">
                    <a:pos x="90" y="81"/>
                  </a:cxn>
                  <a:cxn ang="0">
                    <a:pos x="96" y="87"/>
                  </a:cxn>
                  <a:cxn ang="0">
                    <a:pos x="89" y="105"/>
                  </a:cxn>
                  <a:cxn ang="0">
                    <a:pos x="101" y="103"/>
                  </a:cxn>
                  <a:cxn ang="0">
                    <a:pos x="101" y="103"/>
                  </a:cxn>
                  <a:cxn ang="0">
                    <a:pos x="100" y="97"/>
                  </a:cxn>
                  <a:cxn ang="0">
                    <a:pos x="108" y="94"/>
                  </a:cxn>
                </a:cxnLst>
                <a:rect l="0" t="0" r="r" b="b"/>
                <a:pathLst>
                  <a:path w="113" h="119">
                    <a:moveTo>
                      <a:pt x="111" y="73"/>
                    </a:moveTo>
                    <a:cubicBezTo>
                      <a:pt x="109" y="69"/>
                      <a:pt x="107" y="66"/>
                      <a:pt x="104" y="63"/>
                    </a:cubicBezTo>
                    <a:cubicBezTo>
                      <a:pt x="101" y="60"/>
                      <a:pt x="98" y="57"/>
                      <a:pt x="94" y="56"/>
                    </a:cubicBezTo>
                    <a:cubicBezTo>
                      <a:pt x="90" y="54"/>
                      <a:pt x="86" y="54"/>
                      <a:pt x="82" y="54"/>
                    </a:cubicBezTo>
                    <a:cubicBezTo>
                      <a:pt x="78" y="54"/>
                      <a:pt x="74" y="54"/>
                      <a:pt x="70" y="56"/>
                    </a:cubicBezTo>
                    <a:cubicBezTo>
                      <a:pt x="66" y="57"/>
                      <a:pt x="63" y="60"/>
                      <a:pt x="60" y="63"/>
                    </a:cubicBezTo>
                    <a:cubicBezTo>
                      <a:pt x="57" y="66"/>
                      <a:pt x="55" y="69"/>
                      <a:pt x="53" y="73"/>
                    </a:cubicBezTo>
                    <a:cubicBezTo>
                      <a:pt x="52" y="75"/>
                      <a:pt x="51" y="78"/>
                      <a:pt x="51" y="81"/>
                    </a:cubicBezTo>
                    <a:cubicBezTo>
                      <a:pt x="51" y="71"/>
                      <a:pt x="51" y="71"/>
                      <a:pt x="51" y="71"/>
                    </a:cubicBezTo>
                    <a:cubicBezTo>
                      <a:pt x="70" y="50"/>
                      <a:pt x="70" y="50"/>
                      <a:pt x="70" y="50"/>
                    </a:cubicBezTo>
                    <a:cubicBezTo>
                      <a:pt x="70" y="50"/>
                      <a:pt x="70" y="50"/>
                      <a:pt x="70" y="50"/>
                    </a:cubicBezTo>
                    <a:cubicBezTo>
                      <a:pt x="71" y="49"/>
                      <a:pt x="71" y="48"/>
                      <a:pt x="70" y="47"/>
                    </a:cubicBezTo>
                    <a:cubicBezTo>
                      <a:pt x="70" y="47"/>
                      <a:pt x="70" y="47"/>
                      <a:pt x="70" y="47"/>
                    </a:cubicBezTo>
                    <a:cubicBezTo>
                      <a:pt x="48" y="24"/>
                      <a:pt x="48" y="24"/>
                      <a:pt x="48" y="24"/>
                    </a:cubicBezTo>
                    <a:cubicBezTo>
                      <a:pt x="46" y="26"/>
                      <a:pt x="46" y="26"/>
                      <a:pt x="46" y="26"/>
                    </a:cubicBezTo>
                    <a:cubicBezTo>
                      <a:pt x="48" y="24"/>
                      <a:pt x="48" y="24"/>
                      <a:pt x="48" y="24"/>
                    </a:cubicBezTo>
                    <a:cubicBezTo>
                      <a:pt x="47" y="24"/>
                      <a:pt x="45" y="24"/>
                      <a:pt x="44" y="24"/>
                    </a:cubicBezTo>
                    <a:cubicBezTo>
                      <a:pt x="44" y="25"/>
                      <a:pt x="44" y="25"/>
                      <a:pt x="44" y="25"/>
                    </a:cubicBezTo>
                    <a:cubicBezTo>
                      <a:pt x="38" y="39"/>
                      <a:pt x="38" y="39"/>
                      <a:pt x="38" y="39"/>
                    </a:cubicBezTo>
                    <a:cubicBezTo>
                      <a:pt x="38" y="31"/>
                      <a:pt x="38" y="31"/>
                      <a:pt x="38" y="31"/>
                    </a:cubicBezTo>
                    <a:cubicBezTo>
                      <a:pt x="38" y="30"/>
                      <a:pt x="38" y="28"/>
                      <a:pt x="38" y="27"/>
                    </a:cubicBezTo>
                    <a:cubicBezTo>
                      <a:pt x="41" y="26"/>
                      <a:pt x="43" y="25"/>
                      <a:pt x="45" y="23"/>
                    </a:cubicBezTo>
                    <a:cubicBezTo>
                      <a:pt x="48" y="21"/>
                      <a:pt x="49" y="17"/>
                      <a:pt x="49" y="14"/>
                    </a:cubicBezTo>
                    <a:cubicBezTo>
                      <a:pt x="49" y="10"/>
                      <a:pt x="48" y="7"/>
                      <a:pt x="45" y="4"/>
                    </a:cubicBezTo>
                    <a:cubicBezTo>
                      <a:pt x="43" y="2"/>
                      <a:pt x="39" y="0"/>
                      <a:pt x="35" y="0"/>
                    </a:cubicBezTo>
                    <a:cubicBezTo>
                      <a:pt x="31" y="0"/>
                      <a:pt x="28" y="2"/>
                      <a:pt x="26" y="4"/>
                    </a:cubicBezTo>
                    <a:cubicBezTo>
                      <a:pt x="23" y="7"/>
                      <a:pt x="21" y="10"/>
                      <a:pt x="21" y="14"/>
                    </a:cubicBezTo>
                    <a:cubicBezTo>
                      <a:pt x="21" y="17"/>
                      <a:pt x="23" y="21"/>
                      <a:pt x="26" y="23"/>
                    </a:cubicBezTo>
                    <a:cubicBezTo>
                      <a:pt x="27" y="25"/>
                      <a:pt x="30" y="26"/>
                      <a:pt x="32" y="27"/>
                    </a:cubicBezTo>
                    <a:cubicBezTo>
                      <a:pt x="32" y="28"/>
                      <a:pt x="32" y="30"/>
                      <a:pt x="33" y="31"/>
                    </a:cubicBezTo>
                    <a:cubicBezTo>
                      <a:pt x="33" y="39"/>
                      <a:pt x="33" y="39"/>
                      <a:pt x="33" y="39"/>
                    </a:cubicBezTo>
                    <a:cubicBezTo>
                      <a:pt x="27" y="25"/>
                      <a:pt x="27" y="25"/>
                      <a:pt x="27" y="25"/>
                    </a:cubicBezTo>
                    <a:cubicBezTo>
                      <a:pt x="24" y="26"/>
                      <a:pt x="24" y="26"/>
                      <a:pt x="24" y="26"/>
                    </a:cubicBezTo>
                    <a:cubicBezTo>
                      <a:pt x="27" y="25"/>
                      <a:pt x="27" y="25"/>
                      <a:pt x="27" y="25"/>
                    </a:cubicBezTo>
                    <a:cubicBezTo>
                      <a:pt x="26" y="24"/>
                      <a:pt x="25" y="23"/>
                      <a:pt x="23" y="24"/>
                    </a:cubicBezTo>
                    <a:cubicBezTo>
                      <a:pt x="23" y="24"/>
                      <a:pt x="23" y="24"/>
                      <a:pt x="23" y="25"/>
                    </a:cubicBezTo>
                    <a:cubicBezTo>
                      <a:pt x="1" y="47"/>
                      <a:pt x="1" y="47"/>
                      <a:pt x="1" y="47"/>
                    </a:cubicBezTo>
                    <a:cubicBezTo>
                      <a:pt x="1" y="47"/>
                      <a:pt x="1" y="47"/>
                      <a:pt x="1" y="47"/>
                    </a:cubicBezTo>
                    <a:cubicBezTo>
                      <a:pt x="0" y="48"/>
                      <a:pt x="0" y="49"/>
                      <a:pt x="1" y="50"/>
                    </a:cubicBezTo>
                    <a:cubicBezTo>
                      <a:pt x="1" y="50"/>
                      <a:pt x="1" y="50"/>
                      <a:pt x="1" y="50"/>
                    </a:cubicBezTo>
                    <a:cubicBezTo>
                      <a:pt x="20" y="71"/>
                      <a:pt x="20" y="71"/>
                      <a:pt x="20" y="71"/>
                    </a:cubicBezTo>
                    <a:cubicBezTo>
                      <a:pt x="19" y="114"/>
                      <a:pt x="19" y="114"/>
                      <a:pt x="19" y="114"/>
                    </a:cubicBezTo>
                    <a:cubicBezTo>
                      <a:pt x="19" y="114"/>
                      <a:pt x="19" y="114"/>
                      <a:pt x="19" y="114"/>
                    </a:cubicBezTo>
                    <a:cubicBezTo>
                      <a:pt x="19" y="115"/>
                      <a:pt x="20" y="116"/>
                      <a:pt x="22" y="116"/>
                    </a:cubicBezTo>
                    <a:cubicBezTo>
                      <a:pt x="39" y="119"/>
                      <a:pt x="32" y="119"/>
                      <a:pt x="49" y="116"/>
                    </a:cubicBezTo>
                    <a:cubicBezTo>
                      <a:pt x="49" y="114"/>
                      <a:pt x="49" y="114"/>
                      <a:pt x="49" y="114"/>
                    </a:cubicBezTo>
                    <a:cubicBezTo>
                      <a:pt x="49" y="116"/>
                      <a:pt x="49" y="116"/>
                      <a:pt x="49" y="116"/>
                    </a:cubicBezTo>
                    <a:cubicBezTo>
                      <a:pt x="50" y="116"/>
                      <a:pt x="51" y="115"/>
                      <a:pt x="51" y="114"/>
                    </a:cubicBezTo>
                    <a:cubicBezTo>
                      <a:pt x="51" y="89"/>
                      <a:pt x="51" y="89"/>
                      <a:pt x="51" y="89"/>
                    </a:cubicBezTo>
                    <a:cubicBezTo>
                      <a:pt x="51" y="92"/>
                      <a:pt x="52" y="95"/>
                      <a:pt x="53" y="97"/>
                    </a:cubicBezTo>
                    <a:cubicBezTo>
                      <a:pt x="55" y="101"/>
                      <a:pt x="57" y="104"/>
                      <a:pt x="60" y="107"/>
                    </a:cubicBezTo>
                    <a:cubicBezTo>
                      <a:pt x="63" y="110"/>
                      <a:pt x="66" y="112"/>
                      <a:pt x="70" y="114"/>
                    </a:cubicBezTo>
                    <a:cubicBezTo>
                      <a:pt x="74" y="116"/>
                      <a:pt x="78" y="116"/>
                      <a:pt x="82" y="116"/>
                    </a:cubicBezTo>
                    <a:cubicBezTo>
                      <a:pt x="86" y="116"/>
                      <a:pt x="90" y="116"/>
                      <a:pt x="94" y="114"/>
                    </a:cubicBezTo>
                    <a:cubicBezTo>
                      <a:pt x="98" y="112"/>
                      <a:pt x="101" y="110"/>
                      <a:pt x="104" y="107"/>
                    </a:cubicBezTo>
                    <a:cubicBezTo>
                      <a:pt x="107" y="104"/>
                      <a:pt x="109" y="101"/>
                      <a:pt x="111" y="97"/>
                    </a:cubicBezTo>
                    <a:cubicBezTo>
                      <a:pt x="113" y="93"/>
                      <a:pt x="113" y="89"/>
                      <a:pt x="113" y="85"/>
                    </a:cubicBezTo>
                    <a:cubicBezTo>
                      <a:pt x="113" y="81"/>
                      <a:pt x="113" y="77"/>
                      <a:pt x="111" y="73"/>
                    </a:cubicBezTo>
                    <a:close/>
                    <a:moveTo>
                      <a:pt x="29" y="20"/>
                    </a:moveTo>
                    <a:cubicBezTo>
                      <a:pt x="27" y="18"/>
                      <a:pt x="26" y="16"/>
                      <a:pt x="26" y="14"/>
                    </a:cubicBezTo>
                    <a:cubicBezTo>
                      <a:pt x="26" y="11"/>
                      <a:pt x="27" y="9"/>
                      <a:pt x="29" y="8"/>
                    </a:cubicBezTo>
                    <a:cubicBezTo>
                      <a:pt x="30" y="6"/>
                      <a:pt x="33" y="5"/>
                      <a:pt x="35" y="5"/>
                    </a:cubicBezTo>
                    <a:cubicBezTo>
                      <a:pt x="38" y="5"/>
                      <a:pt x="40" y="6"/>
                      <a:pt x="42" y="8"/>
                    </a:cubicBezTo>
                    <a:cubicBezTo>
                      <a:pt x="43" y="9"/>
                      <a:pt x="45" y="11"/>
                      <a:pt x="45" y="14"/>
                    </a:cubicBezTo>
                    <a:cubicBezTo>
                      <a:pt x="45" y="16"/>
                      <a:pt x="43" y="18"/>
                      <a:pt x="42" y="20"/>
                    </a:cubicBezTo>
                    <a:cubicBezTo>
                      <a:pt x="40" y="21"/>
                      <a:pt x="38" y="22"/>
                      <a:pt x="35" y="22"/>
                    </a:cubicBezTo>
                    <a:cubicBezTo>
                      <a:pt x="33" y="22"/>
                      <a:pt x="30" y="21"/>
                      <a:pt x="29" y="20"/>
                    </a:cubicBezTo>
                    <a:close/>
                    <a:moveTo>
                      <a:pt x="47" y="69"/>
                    </a:moveTo>
                    <a:cubicBezTo>
                      <a:pt x="46" y="69"/>
                      <a:pt x="46" y="70"/>
                      <a:pt x="46" y="70"/>
                    </a:cubicBezTo>
                    <a:cubicBezTo>
                      <a:pt x="46" y="70"/>
                      <a:pt x="46" y="70"/>
                      <a:pt x="46" y="70"/>
                    </a:cubicBezTo>
                    <a:cubicBezTo>
                      <a:pt x="46" y="112"/>
                      <a:pt x="46" y="112"/>
                      <a:pt x="46" y="112"/>
                    </a:cubicBezTo>
                    <a:cubicBezTo>
                      <a:pt x="32" y="115"/>
                      <a:pt x="38" y="115"/>
                      <a:pt x="24" y="112"/>
                    </a:cubicBezTo>
                    <a:cubicBezTo>
                      <a:pt x="24" y="71"/>
                      <a:pt x="24" y="71"/>
                      <a:pt x="24" y="71"/>
                    </a:cubicBezTo>
                    <a:cubicBezTo>
                      <a:pt x="24" y="70"/>
                      <a:pt x="24" y="69"/>
                      <a:pt x="24" y="69"/>
                    </a:cubicBezTo>
                    <a:cubicBezTo>
                      <a:pt x="24" y="69"/>
                      <a:pt x="24" y="69"/>
                      <a:pt x="24" y="69"/>
                    </a:cubicBezTo>
                    <a:cubicBezTo>
                      <a:pt x="5" y="49"/>
                      <a:pt x="5" y="49"/>
                      <a:pt x="5" y="49"/>
                    </a:cubicBezTo>
                    <a:cubicBezTo>
                      <a:pt x="24" y="30"/>
                      <a:pt x="24" y="30"/>
                      <a:pt x="24" y="3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4" y="50"/>
                      <a:pt x="34" y="50"/>
                    </a:cubicBezTo>
                    <a:cubicBezTo>
                      <a:pt x="34" y="50"/>
                      <a:pt x="34" y="50"/>
                      <a:pt x="34" y="50"/>
                    </a:cubicBezTo>
                    <a:cubicBezTo>
                      <a:pt x="34" y="50"/>
                      <a:pt x="34" y="50"/>
                      <a:pt x="34" y="50"/>
                    </a:cubicBezTo>
                    <a:cubicBezTo>
                      <a:pt x="34" y="50"/>
                      <a:pt x="34" y="50"/>
                      <a:pt x="34" y="50"/>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6" y="51"/>
                      <a:pt x="36" y="51"/>
                      <a:pt x="36"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37" y="50"/>
                      <a:pt x="37" y="50"/>
                      <a:pt x="37" y="50"/>
                    </a:cubicBezTo>
                    <a:cubicBezTo>
                      <a:pt x="47" y="30"/>
                      <a:pt x="47" y="30"/>
                      <a:pt x="47" y="30"/>
                    </a:cubicBezTo>
                    <a:cubicBezTo>
                      <a:pt x="65" y="49"/>
                      <a:pt x="65" y="49"/>
                      <a:pt x="65" y="49"/>
                    </a:cubicBezTo>
                    <a:lnTo>
                      <a:pt x="47" y="69"/>
                    </a:lnTo>
                    <a:close/>
                    <a:moveTo>
                      <a:pt x="76" y="64"/>
                    </a:moveTo>
                    <a:cubicBezTo>
                      <a:pt x="77" y="63"/>
                      <a:pt x="78" y="62"/>
                      <a:pt x="79" y="61"/>
                    </a:cubicBezTo>
                    <a:cubicBezTo>
                      <a:pt x="79" y="62"/>
                      <a:pt x="79" y="63"/>
                      <a:pt x="79" y="65"/>
                    </a:cubicBezTo>
                    <a:cubicBezTo>
                      <a:pt x="79" y="66"/>
                      <a:pt x="79" y="68"/>
                      <a:pt x="79" y="69"/>
                    </a:cubicBezTo>
                    <a:cubicBezTo>
                      <a:pt x="78" y="69"/>
                      <a:pt x="77" y="69"/>
                      <a:pt x="76" y="69"/>
                    </a:cubicBezTo>
                    <a:cubicBezTo>
                      <a:pt x="75" y="69"/>
                      <a:pt x="74" y="68"/>
                      <a:pt x="73" y="68"/>
                    </a:cubicBezTo>
                    <a:cubicBezTo>
                      <a:pt x="74" y="67"/>
                      <a:pt x="75" y="65"/>
                      <a:pt x="76" y="64"/>
                    </a:cubicBezTo>
                    <a:close/>
                    <a:moveTo>
                      <a:pt x="79" y="81"/>
                    </a:moveTo>
                    <a:cubicBezTo>
                      <a:pt x="77" y="81"/>
                      <a:pt x="75" y="81"/>
                      <a:pt x="73" y="81"/>
                    </a:cubicBezTo>
                    <a:cubicBezTo>
                      <a:pt x="72" y="81"/>
                      <a:pt x="70" y="81"/>
                      <a:pt x="68" y="81"/>
                    </a:cubicBezTo>
                    <a:cubicBezTo>
                      <a:pt x="68" y="80"/>
                      <a:pt x="68" y="79"/>
                      <a:pt x="69" y="77"/>
                    </a:cubicBezTo>
                    <a:cubicBezTo>
                      <a:pt x="69" y="76"/>
                      <a:pt x="70" y="74"/>
                      <a:pt x="70" y="73"/>
                    </a:cubicBezTo>
                    <a:cubicBezTo>
                      <a:pt x="72" y="73"/>
                      <a:pt x="73" y="74"/>
                      <a:pt x="75" y="74"/>
                    </a:cubicBezTo>
                    <a:cubicBezTo>
                      <a:pt x="76" y="74"/>
                      <a:pt x="78" y="75"/>
                      <a:pt x="79" y="75"/>
                    </a:cubicBezTo>
                    <a:cubicBezTo>
                      <a:pt x="79" y="78"/>
                      <a:pt x="79" y="78"/>
                      <a:pt x="79" y="78"/>
                    </a:cubicBezTo>
                    <a:lnTo>
                      <a:pt x="79" y="81"/>
                    </a:lnTo>
                    <a:close/>
                    <a:moveTo>
                      <a:pt x="73" y="86"/>
                    </a:moveTo>
                    <a:cubicBezTo>
                      <a:pt x="75" y="86"/>
                      <a:pt x="77" y="86"/>
                      <a:pt x="79" y="86"/>
                    </a:cubicBezTo>
                    <a:cubicBezTo>
                      <a:pt x="79" y="90"/>
                      <a:pt x="79" y="90"/>
                      <a:pt x="79" y="90"/>
                    </a:cubicBezTo>
                    <a:cubicBezTo>
                      <a:pt x="79" y="94"/>
                      <a:pt x="79" y="94"/>
                      <a:pt x="79" y="94"/>
                    </a:cubicBezTo>
                    <a:cubicBezTo>
                      <a:pt x="78" y="94"/>
                      <a:pt x="76" y="94"/>
                      <a:pt x="74" y="94"/>
                    </a:cubicBezTo>
                    <a:cubicBezTo>
                      <a:pt x="73" y="95"/>
                      <a:pt x="71" y="95"/>
                      <a:pt x="69" y="96"/>
                    </a:cubicBezTo>
                    <a:cubicBezTo>
                      <a:pt x="69" y="94"/>
                      <a:pt x="68" y="93"/>
                      <a:pt x="68" y="91"/>
                    </a:cubicBezTo>
                    <a:cubicBezTo>
                      <a:pt x="68" y="90"/>
                      <a:pt x="68" y="88"/>
                      <a:pt x="68" y="87"/>
                    </a:cubicBezTo>
                    <a:cubicBezTo>
                      <a:pt x="70" y="86"/>
                      <a:pt x="71" y="86"/>
                      <a:pt x="73" y="86"/>
                    </a:cubicBezTo>
                    <a:close/>
                    <a:moveTo>
                      <a:pt x="69" y="62"/>
                    </a:moveTo>
                    <a:cubicBezTo>
                      <a:pt x="70" y="62"/>
                      <a:pt x="71" y="61"/>
                      <a:pt x="71" y="61"/>
                    </a:cubicBezTo>
                    <a:cubicBezTo>
                      <a:pt x="71" y="61"/>
                      <a:pt x="71" y="62"/>
                      <a:pt x="71" y="62"/>
                    </a:cubicBezTo>
                    <a:cubicBezTo>
                      <a:pt x="69" y="63"/>
                      <a:pt x="68" y="65"/>
                      <a:pt x="67" y="67"/>
                    </a:cubicBezTo>
                    <a:cubicBezTo>
                      <a:pt x="67" y="66"/>
                      <a:pt x="66" y="66"/>
                      <a:pt x="66" y="66"/>
                    </a:cubicBezTo>
                    <a:cubicBezTo>
                      <a:pt x="65" y="66"/>
                      <a:pt x="65" y="66"/>
                      <a:pt x="65" y="65"/>
                    </a:cubicBezTo>
                    <a:cubicBezTo>
                      <a:pt x="66" y="64"/>
                      <a:pt x="68" y="63"/>
                      <a:pt x="69" y="62"/>
                    </a:cubicBezTo>
                    <a:close/>
                    <a:moveTo>
                      <a:pt x="58" y="76"/>
                    </a:moveTo>
                    <a:cubicBezTo>
                      <a:pt x="58" y="73"/>
                      <a:pt x="60" y="71"/>
                      <a:pt x="61" y="69"/>
                    </a:cubicBezTo>
                    <a:cubicBezTo>
                      <a:pt x="62" y="70"/>
                      <a:pt x="62" y="70"/>
                      <a:pt x="63" y="70"/>
                    </a:cubicBezTo>
                    <a:cubicBezTo>
                      <a:pt x="64" y="71"/>
                      <a:pt x="64" y="71"/>
                      <a:pt x="65" y="71"/>
                    </a:cubicBezTo>
                    <a:cubicBezTo>
                      <a:pt x="65" y="73"/>
                      <a:pt x="64" y="75"/>
                      <a:pt x="64" y="76"/>
                    </a:cubicBezTo>
                    <a:cubicBezTo>
                      <a:pt x="63" y="78"/>
                      <a:pt x="63" y="80"/>
                      <a:pt x="63" y="82"/>
                    </a:cubicBezTo>
                    <a:cubicBezTo>
                      <a:pt x="61" y="82"/>
                      <a:pt x="60" y="82"/>
                      <a:pt x="59" y="82"/>
                    </a:cubicBezTo>
                    <a:cubicBezTo>
                      <a:pt x="58" y="82"/>
                      <a:pt x="57" y="82"/>
                      <a:pt x="56" y="82"/>
                    </a:cubicBezTo>
                    <a:cubicBezTo>
                      <a:pt x="56" y="80"/>
                      <a:pt x="57" y="78"/>
                      <a:pt x="58" y="76"/>
                    </a:cubicBezTo>
                    <a:close/>
                    <a:moveTo>
                      <a:pt x="60" y="99"/>
                    </a:moveTo>
                    <a:cubicBezTo>
                      <a:pt x="59" y="98"/>
                      <a:pt x="58" y="96"/>
                      <a:pt x="57" y="94"/>
                    </a:cubicBezTo>
                    <a:cubicBezTo>
                      <a:pt x="57" y="92"/>
                      <a:pt x="56" y="89"/>
                      <a:pt x="56" y="87"/>
                    </a:cubicBezTo>
                    <a:cubicBezTo>
                      <a:pt x="57" y="87"/>
                      <a:pt x="58" y="87"/>
                      <a:pt x="59" y="87"/>
                    </a:cubicBezTo>
                    <a:cubicBezTo>
                      <a:pt x="60" y="87"/>
                      <a:pt x="61" y="87"/>
                      <a:pt x="62" y="87"/>
                    </a:cubicBezTo>
                    <a:cubicBezTo>
                      <a:pt x="62" y="89"/>
                      <a:pt x="63" y="90"/>
                      <a:pt x="63" y="92"/>
                    </a:cubicBezTo>
                    <a:cubicBezTo>
                      <a:pt x="63" y="94"/>
                      <a:pt x="64" y="96"/>
                      <a:pt x="64" y="97"/>
                    </a:cubicBezTo>
                    <a:cubicBezTo>
                      <a:pt x="64" y="98"/>
                      <a:pt x="63" y="98"/>
                      <a:pt x="62" y="98"/>
                    </a:cubicBezTo>
                    <a:cubicBezTo>
                      <a:pt x="62" y="99"/>
                      <a:pt x="61" y="99"/>
                      <a:pt x="60" y="99"/>
                    </a:cubicBezTo>
                    <a:close/>
                    <a:moveTo>
                      <a:pt x="69" y="108"/>
                    </a:moveTo>
                    <a:cubicBezTo>
                      <a:pt x="67" y="107"/>
                      <a:pt x="65" y="105"/>
                      <a:pt x="64" y="103"/>
                    </a:cubicBezTo>
                    <a:cubicBezTo>
                      <a:pt x="64" y="103"/>
                      <a:pt x="64" y="103"/>
                      <a:pt x="65" y="103"/>
                    </a:cubicBezTo>
                    <a:cubicBezTo>
                      <a:pt x="65" y="103"/>
                      <a:pt x="66" y="102"/>
                      <a:pt x="66" y="102"/>
                    </a:cubicBezTo>
                    <a:cubicBezTo>
                      <a:pt x="67" y="104"/>
                      <a:pt x="68" y="106"/>
                      <a:pt x="70" y="107"/>
                    </a:cubicBezTo>
                    <a:cubicBezTo>
                      <a:pt x="70" y="107"/>
                      <a:pt x="70" y="107"/>
                      <a:pt x="70" y="107"/>
                    </a:cubicBezTo>
                    <a:cubicBezTo>
                      <a:pt x="70" y="107"/>
                      <a:pt x="70" y="107"/>
                      <a:pt x="70" y="107"/>
                    </a:cubicBezTo>
                    <a:cubicBezTo>
                      <a:pt x="70" y="107"/>
                      <a:pt x="70" y="107"/>
                      <a:pt x="70" y="107"/>
                    </a:cubicBezTo>
                    <a:cubicBezTo>
                      <a:pt x="70" y="108"/>
                      <a:pt x="71" y="108"/>
                      <a:pt x="71" y="109"/>
                    </a:cubicBezTo>
                    <a:cubicBezTo>
                      <a:pt x="70" y="108"/>
                      <a:pt x="70" y="108"/>
                      <a:pt x="69" y="108"/>
                    </a:cubicBezTo>
                    <a:close/>
                    <a:moveTo>
                      <a:pt x="75" y="105"/>
                    </a:moveTo>
                    <a:cubicBezTo>
                      <a:pt x="74" y="104"/>
                      <a:pt x="72" y="102"/>
                      <a:pt x="71" y="100"/>
                    </a:cubicBezTo>
                    <a:cubicBezTo>
                      <a:pt x="73" y="100"/>
                      <a:pt x="74" y="100"/>
                      <a:pt x="75" y="99"/>
                    </a:cubicBezTo>
                    <a:cubicBezTo>
                      <a:pt x="77" y="99"/>
                      <a:pt x="78" y="99"/>
                      <a:pt x="79" y="99"/>
                    </a:cubicBezTo>
                    <a:cubicBezTo>
                      <a:pt x="79" y="99"/>
                      <a:pt x="79" y="99"/>
                      <a:pt x="79" y="99"/>
                    </a:cubicBezTo>
                    <a:cubicBezTo>
                      <a:pt x="79" y="103"/>
                      <a:pt x="79" y="106"/>
                      <a:pt x="79" y="109"/>
                    </a:cubicBezTo>
                    <a:cubicBezTo>
                      <a:pt x="78" y="108"/>
                      <a:pt x="76" y="107"/>
                      <a:pt x="75" y="105"/>
                    </a:cubicBezTo>
                    <a:close/>
                    <a:moveTo>
                      <a:pt x="103" y="69"/>
                    </a:moveTo>
                    <a:cubicBezTo>
                      <a:pt x="105" y="71"/>
                      <a:pt x="106" y="73"/>
                      <a:pt x="107" y="76"/>
                    </a:cubicBezTo>
                    <a:cubicBezTo>
                      <a:pt x="107" y="78"/>
                      <a:pt x="108" y="80"/>
                      <a:pt x="108" y="82"/>
                    </a:cubicBezTo>
                    <a:cubicBezTo>
                      <a:pt x="107" y="82"/>
                      <a:pt x="106" y="82"/>
                      <a:pt x="105" y="82"/>
                    </a:cubicBezTo>
                    <a:cubicBezTo>
                      <a:pt x="105" y="82"/>
                      <a:pt x="105" y="82"/>
                      <a:pt x="105" y="82"/>
                    </a:cubicBezTo>
                    <a:cubicBezTo>
                      <a:pt x="104" y="82"/>
                      <a:pt x="103" y="82"/>
                      <a:pt x="101" y="82"/>
                    </a:cubicBezTo>
                    <a:cubicBezTo>
                      <a:pt x="101" y="80"/>
                      <a:pt x="101" y="78"/>
                      <a:pt x="101" y="76"/>
                    </a:cubicBezTo>
                    <a:cubicBezTo>
                      <a:pt x="100" y="75"/>
                      <a:pt x="100" y="73"/>
                      <a:pt x="99" y="71"/>
                    </a:cubicBezTo>
                    <a:cubicBezTo>
                      <a:pt x="100" y="71"/>
                      <a:pt x="100" y="71"/>
                      <a:pt x="101" y="71"/>
                    </a:cubicBezTo>
                    <a:cubicBezTo>
                      <a:pt x="102" y="70"/>
                      <a:pt x="102" y="70"/>
                      <a:pt x="103" y="69"/>
                    </a:cubicBezTo>
                    <a:close/>
                    <a:moveTo>
                      <a:pt x="95" y="62"/>
                    </a:moveTo>
                    <a:cubicBezTo>
                      <a:pt x="97" y="63"/>
                      <a:pt x="98" y="64"/>
                      <a:pt x="100" y="65"/>
                    </a:cubicBezTo>
                    <a:cubicBezTo>
                      <a:pt x="99" y="66"/>
                      <a:pt x="99" y="66"/>
                      <a:pt x="98" y="66"/>
                    </a:cubicBezTo>
                    <a:cubicBezTo>
                      <a:pt x="98" y="66"/>
                      <a:pt x="97" y="66"/>
                      <a:pt x="97" y="67"/>
                    </a:cubicBezTo>
                    <a:cubicBezTo>
                      <a:pt x="96" y="65"/>
                      <a:pt x="95" y="63"/>
                      <a:pt x="94" y="62"/>
                    </a:cubicBezTo>
                    <a:cubicBezTo>
                      <a:pt x="93" y="62"/>
                      <a:pt x="93" y="61"/>
                      <a:pt x="93" y="61"/>
                    </a:cubicBezTo>
                    <a:cubicBezTo>
                      <a:pt x="93" y="61"/>
                      <a:pt x="94" y="62"/>
                      <a:pt x="95" y="62"/>
                    </a:cubicBezTo>
                    <a:close/>
                    <a:moveTo>
                      <a:pt x="84" y="65"/>
                    </a:moveTo>
                    <a:cubicBezTo>
                      <a:pt x="84" y="63"/>
                      <a:pt x="85" y="62"/>
                      <a:pt x="85" y="61"/>
                    </a:cubicBezTo>
                    <a:cubicBezTo>
                      <a:pt x="86" y="61"/>
                      <a:pt x="87" y="63"/>
                      <a:pt x="88" y="64"/>
                    </a:cubicBezTo>
                    <a:cubicBezTo>
                      <a:pt x="89" y="65"/>
                      <a:pt x="91" y="67"/>
                      <a:pt x="92" y="68"/>
                    </a:cubicBezTo>
                    <a:cubicBezTo>
                      <a:pt x="90" y="69"/>
                      <a:pt x="89" y="69"/>
                      <a:pt x="88" y="69"/>
                    </a:cubicBezTo>
                    <a:cubicBezTo>
                      <a:pt x="87" y="69"/>
                      <a:pt x="86" y="69"/>
                      <a:pt x="84" y="69"/>
                    </a:cubicBezTo>
                    <a:cubicBezTo>
                      <a:pt x="84" y="68"/>
                      <a:pt x="84" y="66"/>
                      <a:pt x="84" y="65"/>
                    </a:cubicBezTo>
                    <a:close/>
                    <a:moveTo>
                      <a:pt x="84" y="78"/>
                    </a:moveTo>
                    <a:cubicBezTo>
                      <a:pt x="84" y="75"/>
                      <a:pt x="84" y="75"/>
                      <a:pt x="84" y="75"/>
                    </a:cubicBezTo>
                    <a:cubicBezTo>
                      <a:pt x="88" y="75"/>
                      <a:pt x="91" y="74"/>
                      <a:pt x="94" y="73"/>
                    </a:cubicBezTo>
                    <a:cubicBezTo>
                      <a:pt x="95" y="74"/>
                      <a:pt x="95" y="76"/>
                      <a:pt x="95" y="77"/>
                    </a:cubicBezTo>
                    <a:cubicBezTo>
                      <a:pt x="96" y="77"/>
                      <a:pt x="96" y="77"/>
                      <a:pt x="96" y="77"/>
                    </a:cubicBezTo>
                    <a:cubicBezTo>
                      <a:pt x="95" y="77"/>
                      <a:pt x="95" y="77"/>
                      <a:pt x="95" y="77"/>
                    </a:cubicBezTo>
                    <a:cubicBezTo>
                      <a:pt x="95" y="77"/>
                      <a:pt x="95" y="77"/>
                      <a:pt x="95" y="77"/>
                    </a:cubicBezTo>
                    <a:cubicBezTo>
                      <a:pt x="95" y="77"/>
                      <a:pt x="95" y="77"/>
                      <a:pt x="95" y="77"/>
                    </a:cubicBezTo>
                    <a:cubicBezTo>
                      <a:pt x="96" y="79"/>
                      <a:pt x="96" y="80"/>
                      <a:pt x="96" y="81"/>
                    </a:cubicBezTo>
                    <a:cubicBezTo>
                      <a:pt x="94" y="81"/>
                      <a:pt x="92" y="81"/>
                      <a:pt x="90" y="81"/>
                    </a:cubicBezTo>
                    <a:cubicBezTo>
                      <a:pt x="88" y="81"/>
                      <a:pt x="86" y="81"/>
                      <a:pt x="84" y="81"/>
                    </a:cubicBezTo>
                    <a:lnTo>
                      <a:pt x="84" y="78"/>
                    </a:lnTo>
                    <a:close/>
                    <a:moveTo>
                      <a:pt x="84" y="90"/>
                    </a:moveTo>
                    <a:cubicBezTo>
                      <a:pt x="84" y="86"/>
                      <a:pt x="84" y="86"/>
                      <a:pt x="84" y="86"/>
                    </a:cubicBezTo>
                    <a:cubicBezTo>
                      <a:pt x="86" y="86"/>
                      <a:pt x="88" y="86"/>
                      <a:pt x="90" y="86"/>
                    </a:cubicBezTo>
                    <a:cubicBezTo>
                      <a:pt x="92" y="86"/>
                      <a:pt x="94" y="86"/>
                      <a:pt x="96" y="87"/>
                    </a:cubicBezTo>
                    <a:cubicBezTo>
                      <a:pt x="96" y="88"/>
                      <a:pt x="96" y="90"/>
                      <a:pt x="96" y="91"/>
                    </a:cubicBezTo>
                    <a:cubicBezTo>
                      <a:pt x="96" y="93"/>
                      <a:pt x="95" y="94"/>
                      <a:pt x="95" y="95"/>
                    </a:cubicBezTo>
                    <a:cubicBezTo>
                      <a:pt x="93" y="95"/>
                      <a:pt x="91" y="94"/>
                      <a:pt x="90" y="94"/>
                    </a:cubicBezTo>
                    <a:cubicBezTo>
                      <a:pt x="88" y="94"/>
                      <a:pt x="86" y="94"/>
                      <a:pt x="84" y="94"/>
                    </a:cubicBezTo>
                    <a:lnTo>
                      <a:pt x="84" y="90"/>
                    </a:lnTo>
                    <a:close/>
                    <a:moveTo>
                      <a:pt x="89" y="105"/>
                    </a:moveTo>
                    <a:cubicBezTo>
                      <a:pt x="88" y="107"/>
                      <a:pt x="86" y="108"/>
                      <a:pt x="85" y="109"/>
                    </a:cubicBezTo>
                    <a:cubicBezTo>
                      <a:pt x="85" y="106"/>
                      <a:pt x="85" y="102"/>
                      <a:pt x="85" y="99"/>
                    </a:cubicBezTo>
                    <a:cubicBezTo>
                      <a:pt x="86" y="99"/>
                      <a:pt x="87" y="99"/>
                      <a:pt x="89" y="99"/>
                    </a:cubicBezTo>
                    <a:cubicBezTo>
                      <a:pt x="90" y="100"/>
                      <a:pt x="91" y="100"/>
                      <a:pt x="93" y="100"/>
                    </a:cubicBezTo>
                    <a:cubicBezTo>
                      <a:pt x="92" y="102"/>
                      <a:pt x="91" y="104"/>
                      <a:pt x="89" y="105"/>
                    </a:cubicBezTo>
                    <a:close/>
                    <a:moveTo>
                      <a:pt x="101" y="103"/>
                    </a:moveTo>
                    <a:cubicBezTo>
                      <a:pt x="99" y="105"/>
                      <a:pt x="97" y="107"/>
                      <a:pt x="95" y="108"/>
                    </a:cubicBezTo>
                    <a:cubicBezTo>
                      <a:pt x="94" y="108"/>
                      <a:pt x="94" y="108"/>
                      <a:pt x="93" y="109"/>
                    </a:cubicBezTo>
                    <a:cubicBezTo>
                      <a:pt x="93" y="108"/>
                      <a:pt x="94" y="108"/>
                      <a:pt x="94" y="107"/>
                    </a:cubicBezTo>
                    <a:cubicBezTo>
                      <a:pt x="96" y="106"/>
                      <a:pt x="97" y="104"/>
                      <a:pt x="98" y="102"/>
                    </a:cubicBezTo>
                    <a:cubicBezTo>
                      <a:pt x="98" y="102"/>
                      <a:pt x="99" y="103"/>
                      <a:pt x="99" y="103"/>
                    </a:cubicBezTo>
                    <a:cubicBezTo>
                      <a:pt x="100" y="103"/>
                      <a:pt x="100" y="103"/>
                      <a:pt x="101" y="103"/>
                    </a:cubicBezTo>
                    <a:close/>
                    <a:moveTo>
                      <a:pt x="108" y="94"/>
                    </a:moveTo>
                    <a:cubicBezTo>
                      <a:pt x="107" y="94"/>
                      <a:pt x="107" y="94"/>
                      <a:pt x="107" y="94"/>
                    </a:cubicBezTo>
                    <a:cubicBezTo>
                      <a:pt x="107" y="94"/>
                      <a:pt x="107" y="94"/>
                      <a:pt x="107" y="94"/>
                    </a:cubicBezTo>
                    <a:cubicBezTo>
                      <a:pt x="106" y="96"/>
                      <a:pt x="105" y="98"/>
                      <a:pt x="104" y="99"/>
                    </a:cubicBezTo>
                    <a:cubicBezTo>
                      <a:pt x="103" y="99"/>
                      <a:pt x="103" y="99"/>
                      <a:pt x="102" y="98"/>
                    </a:cubicBezTo>
                    <a:cubicBezTo>
                      <a:pt x="101" y="98"/>
                      <a:pt x="100" y="98"/>
                      <a:pt x="100" y="97"/>
                    </a:cubicBezTo>
                    <a:cubicBezTo>
                      <a:pt x="100" y="96"/>
                      <a:pt x="101" y="94"/>
                      <a:pt x="101" y="92"/>
                    </a:cubicBezTo>
                    <a:cubicBezTo>
                      <a:pt x="101" y="90"/>
                      <a:pt x="102" y="89"/>
                      <a:pt x="102" y="87"/>
                    </a:cubicBezTo>
                    <a:cubicBezTo>
                      <a:pt x="103" y="87"/>
                      <a:pt x="104" y="87"/>
                      <a:pt x="105" y="87"/>
                    </a:cubicBezTo>
                    <a:cubicBezTo>
                      <a:pt x="106" y="87"/>
                      <a:pt x="107" y="87"/>
                      <a:pt x="108" y="87"/>
                    </a:cubicBezTo>
                    <a:cubicBezTo>
                      <a:pt x="108" y="89"/>
                      <a:pt x="107" y="92"/>
                      <a:pt x="107" y="94"/>
                    </a:cubicBezTo>
                    <a:lnTo>
                      <a:pt x="108" y="94"/>
                    </a:lnTo>
                    <a:close/>
                  </a:path>
                </a:pathLst>
              </a:custGeom>
              <a:grpFill/>
              <a:ln w="9525">
                <a:noFill/>
                <a:round/>
              </a:ln>
            </p:spPr>
            <p:txBody>
              <a:bodyPr anchor="ctr"/>
              <a:p>
                <a:pPr algn="ctr"/>
              </a:p>
            </p:txBody>
          </p:sp>
        </p:grpSp>
        <p:sp>
          <p:nvSpPr>
            <p:cNvPr id="49" name="Freeform: Shape 91"/>
            <p:cNvSpPr/>
            <p:nvPr>
              <p:custDataLst>
                <p:tags r:id="rId8"/>
              </p:custDataLst>
            </p:nvPr>
          </p:nvSpPr>
          <p:spPr bwMode="auto">
            <a:xfrm>
              <a:off x="2323316" y="2634375"/>
              <a:ext cx="284343" cy="111172"/>
            </a:xfrm>
            <a:custGeom>
              <a:avLst/>
              <a:gdLst/>
              <a:ahLst/>
              <a:cxnLst>
                <a:cxn ang="0">
                  <a:pos x="58" y="0"/>
                </a:cxn>
                <a:cxn ang="0">
                  <a:pos x="6" y="6"/>
                </a:cxn>
                <a:cxn ang="0">
                  <a:pos x="50" y="44"/>
                </a:cxn>
                <a:cxn ang="0">
                  <a:pos x="105" y="38"/>
                </a:cxn>
                <a:cxn ang="0">
                  <a:pos x="10" y="34"/>
                </a:cxn>
                <a:cxn ang="0">
                  <a:pos x="50" y="5"/>
                </a:cxn>
                <a:cxn ang="0">
                  <a:pos x="68" y="20"/>
                </a:cxn>
                <a:cxn ang="0">
                  <a:pos x="68" y="20"/>
                </a:cxn>
                <a:cxn ang="0">
                  <a:pos x="68" y="20"/>
                </a:cxn>
                <a:cxn ang="0">
                  <a:pos x="68" y="21"/>
                </a:cxn>
                <a:cxn ang="0">
                  <a:pos x="68" y="21"/>
                </a:cxn>
                <a:cxn ang="0">
                  <a:pos x="68" y="21"/>
                </a:cxn>
                <a:cxn ang="0">
                  <a:pos x="68" y="22"/>
                </a:cxn>
                <a:cxn ang="0">
                  <a:pos x="68" y="22"/>
                </a:cxn>
                <a:cxn ang="0">
                  <a:pos x="68" y="22"/>
                </a:cxn>
                <a:cxn ang="0">
                  <a:pos x="68" y="23"/>
                </a:cxn>
                <a:cxn ang="0">
                  <a:pos x="68" y="23"/>
                </a:cxn>
                <a:cxn ang="0">
                  <a:pos x="68" y="23"/>
                </a:cxn>
                <a:cxn ang="0">
                  <a:pos x="68" y="24"/>
                </a:cxn>
                <a:cxn ang="0">
                  <a:pos x="68" y="24"/>
                </a:cxn>
                <a:cxn ang="0">
                  <a:pos x="60" y="12"/>
                </a:cxn>
                <a:cxn ang="0">
                  <a:pos x="45" y="8"/>
                </a:cxn>
                <a:cxn ang="0">
                  <a:pos x="12" y="12"/>
                </a:cxn>
                <a:cxn ang="0">
                  <a:pos x="22" y="36"/>
                </a:cxn>
                <a:cxn ang="0">
                  <a:pos x="22" y="39"/>
                </a:cxn>
                <a:cxn ang="0">
                  <a:pos x="57" y="28"/>
                </a:cxn>
                <a:cxn ang="0">
                  <a:pos x="53" y="18"/>
                </a:cxn>
                <a:cxn ang="0">
                  <a:pos x="41" y="31"/>
                </a:cxn>
                <a:cxn ang="0">
                  <a:pos x="16" y="16"/>
                </a:cxn>
                <a:cxn ang="0">
                  <a:pos x="41" y="13"/>
                </a:cxn>
                <a:cxn ang="0">
                  <a:pos x="102" y="34"/>
                </a:cxn>
                <a:cxn ang="0">
                  <a:pos x="45" y="17"/>
                </a:cxn>
                <a:cxn ang="0">
                  <a:pos x="48" y="25"/>
                </a:cxn>
                <a:cxn ang="0">
                  <a:pos x="100" y="32"/>
                </a:cxn>
                <a:cxn ang="0">
                  <a:pos x="68" y="8"/>
                </a:cxn>
                <a:cxn ang="0">
                  <a:pos x="102" y="10"/>
                </a:cxn>
                <a:cxn ang="0">
                  <a:pos x="73" y="21"/>
                </a:cxn>
                <a:cxn ang="0">
                  <a:pos x="73" y="21"/>
                </a:cxn>
                <a:cxn ang="0">
                  <a:pos x="73" y="21"/>
                </a:cxn>
                <a:cxn ang="0">
                  <a:pos x="73" y="20"/>
                </a:cxn>
                <a:cxn ang="0">
                  <a:pos x="73" y="20"/>
                </a:cxn>
                <a:cxn ang="0">
                  <a:pos x="73" y="20"/>
                </a:cxn>
                <a:cxn ang="0">
                  <a:pos x="73" y="19"/>
                </a:cxn>
                <a:cxn ang="0">
                  <a:pos x="99" y="22"/>
                </a:cxn>
                <a:cxn ang="0">
                  <a:pos x="90" y="31"/>
                </a:cxn>
                <a:cxn ang="0">
                  <a:pos x="73" y="24"/>
                </a:cxn>
                <a:cxn ang="0">
                  <a:pos x="73" y="24"/>
                </a:cxn>
                <a:cxn ang="0">
                  <a:pos x="73" y="23"/>
                </a:cxn>
                <a:cxn ang="0">
                  <a:pos x="73" y="23"/>
                </a:cxn>
                <a:cxn ang="0">
                  <a:pos x="73" y="23"/>
                </a:cxn>
                <a:cxn ang="0">
                  <a:pos x="73" y="23"/>
                </a:cxn>
                <a:cxn ang="0">
                  <a:pos x="73" y="22"/>
                </a:cxn>
                <a:cxn ang="0">
                  <a:pos x="73" y="22"/>
                </a:cxn>
              </a:cxnLst>
              <a:rect l="0" t="0" r="r" b="b"/>
              <a:pathLst>
                <a:path w="112" h="44">
                  <a:moveTo>
                    <a:pt x="105" y="6"/>
                  </a:moveTo>
                  <a:cubicBezTo>
                    <a:pt x="101" y="2"/>
                    <a:pt x="96" y="0"/>
                    <a:pt x="90" y="0"/>
                  </a:cubicBezTo>
                  <a:cubicBezTo>
                    <a:pt x="61" y="0"/>
                    <a:pt x="61" y="0"/>
                    <a:pt x="61" y="0"/>
                  </a:cubicBezTo>
                  <a:cubicBezTo>
                    <a:pt x="60" y="0"/>
                    <a:pt x="59" y="0"/>
                    <a:pt x="58" y="0"/>
                  </a:cubicBezTo>
                  <a:cubicBezTo>
                    <a:pt x="57" y="0"/>
                    <a:pt x="57" y="0"/>
                    <a:pt x="56" y="0"/>
                  </a:cubicBezTo>
                  <a:cubicBezTo>
                    <a:pt x="54" y="0"/>
                    <a:pt x="52" y="0"/>
                    <a:pt x="50" y="0"/>
                  </a:cubicBezTo>
                  <a:cubicBezTo>
                    <a:pt x="22" y="0"/>
                    <a:pt x="22" y="0"/>
                    <a:pt x="22" y="0"/>
                  </a:cubicBezTo>
                  <a:cubicBezTo>
                    <a:pt x="16" y="0"/>
                    <a:pt x="10" y="2"/>
                    <a:pt x="6" y="6"/>
                  </a:cubicBezTo>
                  <a:cubicBezTo>
                    <a:pt x="2" y="10"/>
                    <a:pt x="0" y="16"/>
                    <a:pt x="0" y="22"/>
                  </a:cubicBezTo>
                  <a:cubicBezTo>
                    <a:pt x="0" y="28"/>
                    <a:pt x="2" y="34"/>
                    <a:pt x="6" y="38"/>
                  </a:cubicBezTo>
                  <a:cubicBezTo>
                    <a:pt x="10" y="42"/>
                    <a:pt x="16" y="44"/>
                    <a:pt x="22" y="44"/>
                  </a:cubicBezTo>
                  <a:cubicBezTo>
                    <a:pt x="50" y="44"/>
                    <a:pt x="50" y="44"/>
                    <a:pt x="50" y="44"/>
                  </a:cubicBezTo>
                  <a:cubicBezTo>
                    <a:pt x="52" y="44"/>
                    <a:pt x="54" y="44"/>
                    <a:pt x="56" y="44"/>
                  </a:cubicBezTo>
                  <a:cubicBezTo>
                    <a:pt x="57" y="44"/>
                    <a:pt x="59" y="44"/>
                    <a:pt x="61" y="44"/>
                  </a:cubicBezTo>
                  <a:cubicBezTo>
                    <a:pt x="90" y="44"/>
                    <a:pt x="90" y="44"/>
                    <a:pt x="90" y="44"/>
                  </a:cubicBezTo>
                  <a:cubicBezTo>
                    <a:pt x="96" y="44"/>
                    <a:pt x="101" y="42"/>
                    <a:pt x="105" y="38"/>
                  </a:cubicBezTo>
                  <a:cubicBezTo>
                    <a:pt x="110" y="34"/>
                    <a:pt x="112" y="28"/>
                    <a:pt x="112" y="22"/>
                  </a:cubicBezTo>
                  <a:cubicBezTo>
                    <a:pt x="112" y="16"/>
                    <a:pt x="110" y="10"/>
                    <a:pt x="105" y="6"/>
                  </a:cubicBezTo>
                  <a:close/>
                  <a:moveTo>
                    <a:pt x="22" y="39"/>
                  </a:moveTo>
                  <a:cubicBezTo>
                    <a:pt x="17" y="39"/>
                    <a:pt x="13" y="37"/>
                    <a:pt x="10" y="34"/>
                  </a:cubicBezTo>
                  <a:cubicBezTo>
                    <a:pt x="7" y="31"/>
                    <a:pt x="5" y="27"/>
                    <a:pt x="5" y="22"/>
                  </a:cubicBezTo>
                  <a:cubicBezTo>
                    <a:pt x="5" y="17"/>
                    <a:pt x="7" y="13"/>
                    <a:pt x="10" y="10"/>
                  </a:cubicBezTo>
                  <a:cubicBezTo>
                    <a:pt x="13" y="7"/>
                    <a:pt x="17" y="5"/>
                    <a:pt x="22" y="5"/>
                  </a:cubicBezTo>
                  <a:cubicBezTo>
                    <a:pt x="50" y="5"/>
                    <a:pt x="50" y="5"/>
                    <a:pt x="50" y="5"/>
                  </a:cubicBezTo>
                  <a:cubicBezTo>
                    <a:pt x="55" y="5"/>
                    <a:pt x="60" y="7"/>
                    <a:pt x="63" y="10"/>
                  </a:cubicBezTo>
                  <a:cubicBezTo>
                    <a:pt x="63" y="10"/>
                    <a:pt x="64" y="11"/>
                    <a:pt x="65" y="12"/>
                  </a:cubicBezTo>
                  <a:cubicBezTo>
                    <a:pt x="65" y="12"/>
                    <a:pt x="65" y="12"/>
                    <a:pt x="65" y="12"/>
                  </a:cubicBezTo>
                  <a:cubicBezTo>
                    <a:pt x="66" y="14"/>
                    <a:pt x="67" y="17"/>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0"/>
                    <a:pt x="68" y="20"/>
                    <a:pt x="68" y="20"/>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3"/>
                    <a:pt x="68" y="23"/>
                    <a:pt x="68" y="23"/>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8" y="24"/>
                    <a:pt x="68" y="24"/>
                    <a:pt x="68" y="24"/>
                  </a:cubicBezTo>
                  <a:cubicBezTo>
                    <a:pt x="67" y="26"/>
                    <a:pt x="66" y="29"/>
                    <a:pt x="65" y="31"/>
                  </a:cubicBezTo>
                  <a:cubicBezTo>
                    <a:pt x="61" y="31"/>
                    <a:pt x="61" y="31"/>
                    <a:pt x="61" y="31"/>
                  </a:cubicBezTo>
                  <a:cubicBezTo>
                    <a:pt x="63" y="28"/>
                    <a:pt x="64" y="25"/>
                    <a:pt x="64" y="22"/>
                  </a:cubicBezTo>
                  <a:cubicBezTo>
                    <a:pt x="64" y="18"/>
                    <a:pt x="63" y="15"/>
                    <a:pt x="60" y="12"/>
                  </a:cubicBezTo>
                  <a:cubicBezTo>
                    <a:pt x="59" y="11"/>
                    <a:pt x="57" y="10"/>
                    <a:pt x="56" y="9"/>
                  </a:cubicBezTo>
                  <a:cubicBezTo>
                    <a:pt x="55" y="9"/>
                    <a:pt x="55" y="9"/>
                    <a:pt x="55" y="9"/>
                  </a:cubicBezTo>
                  <a:cubicBezTo>
                    <a:pt x="54" y="8"/>
                    <a:pt x="52" y="8"/>
                    <a:pt x="50" y="8"/>
                  </a:cubicBezTo>
                  <a:cubicBezTo>
                    <a:pt x="45" y="8"/>
                    <a:pt x="45" y="8"/>
                    <a:pt x="45" y="8"/>
                  </a:cubicBezTo>
                  <a:cubicBezTo>
                    <a:pt x="45" y="8"/>
                    <a:pt x="45" y="8"/>
                    <a:pt x="45" y="8"/>
                  </a:cubicBezTo>
                  <a:cubicBezTo>
                    <a:pt x="22" y="8"/>
                    <a:pt x="22" y="8"/>
                    <a:pt x="22" y="8"/>
                  </a:cubicBezTo>
                  <a:cubicBezTo>
                    <a:pt x="18" y="8"/>
                    <a:pt x="15" y="10"/>
                    <a:pt x="12" y="12"/>
                  </a:cubicBezTo>
                  <a:cubicBezTo>
                    <a:pt x="12" y="12"/>
                    <a:pt x="12" y="12"/>
                    <a:pt x="12" y="12"/>
                  </a:cubicBezTo>
                  <a:cubicBezTo>
                    <a:pt x="12" y="12"/>
                    <a:pt x="12" y="12"/>
                    <a:pt x="12" y="12"/>
                  </a:cubicBezTo>
                  <a:cubicBezTo>
                    <a:pt x="10" y="15"/>
                    <a:pt x="8" y="18"/>
                    <a:pt x="8" y="22"/>
                  </a:cubicBezTo>
                  <a:cubicBezTo>
                    <a:pt x="8" y="26"/>
                    <a:pt x="10" y="29"/>
                    <a:pt x="12" y="32"/>
                  </a:cubicBezTo>
                  <a:cubicBezTo>
                    <a:pt x="15" y="34"/>
                    <a:pt x="18" y="36"/>
                    <a:pt x="22" y="36"/>
                  </a:cubicBezTo>
                  <a:cubicBezTo>
                    <a:pt x="44" y="36"/>
                    <a:pt x="44" y="36"/>
                    <a:pt x="44" y="36"/>
                  </a:cubicBezTo>
                  <a:cubicBezTo>
                    <a:pt x="44" y="36"/>
                    <a:pt x="45" y="37"/>
                    <a:pt x="45" y="38"/>
                  </a:cubicBezTo>
                  <a:cubicBezTo>
                    <a:pt x="46" y="38"/>
                    <a:pt x="46" y="39"/>
                    <a:pt x="47" y="39"/>
                  </a:cubicBezTo>
                  <a:lnTo>
                    <a:pt x="22" y="39"/>
                  </a:lnTo>
                  <a:close/>
                  <a:moveTo>
                    <a:pt x="59" y="22"/>
                  </a:moveTo>
                  <a:cubicBezTo>
                    <a:pt x="59" y="24"/>
                    <a:pt x="58" y="26"/>
                    <a:pt x="57" y="28"/>
                  </a:cubicBezTo>
                  <a:cubicBezTo>
                    <a:pt x="57" y="28"/>
                    <a:pt x="57" y="28"/>
                    <a:pt x="57" y="28"/>
                  </a:cubicBezTo>
                  <a:cubicBezTo>
                    <a:pt x="57" y="28"/>
                    <a:pt x="57" y="28"/>
                    <a:pt x="57" y="28"/>
                  </a:cubicBezTo>
                  <a:cubicBezTo>
                    <a:pt x="56" y="28"/>
                    <a:pt x="56" y="29"/>
                    <a:pt x="56" y="29"/>
                  </a:cubicBezTo>
                  <a:cubicBezTo>
                    <a:pt x="56" y="29"/>
                    <a:pt x="55" y="29"/>
                    <a:pt x="55" y="28"/>
                  </a:cubicBezTo>
                  <a:cubicBezTo>
                    <a:pt x="54" y="27"/>
                    <a:pt x="53" y="26"/>
                    <a:pt x="53" y="24"/>
                  </a:cubicBezTo>
                  <a:cubicBezTo>
                    <a:pt x="52" y="22"/>
                    <a:pt x="52" y="20"/>
                    <a:pt x="53" y="18"/>
                  </a:cubicBezTo>
                  <a:cubicBezTo>
                    <a:pt x="53" y="17"/>
                    <a:pt x="54" y="15"/>
                    <a:pt x="55" y="14"/>
                  </a:cubicBezTo>
                  <a:cubicBezTo>
                    <a:pt x="55" y="15"/>
                    <a:pt x="56" y="15"/>
                    <a:pt x="57" y="16"/>
                  </a:cubicBezTo>
                  <a:cubicBezTo>
                    <a:pt x="58" y="17"/>
                    <a:pt x="59" y="19"/>
                    <a:pt x="59" y="22"/>
                  </a:cubicBezTo>
                  <a:close/>
                  <a:moveTo>
                    <a:pt x="41" y="31"/>
                  </a:moveTo>
                  <a:cubicBezTo>
                    <a:pt x="22" y="31"/>
                    <a:pt x="22" y="31"/>
                    <a:pt x="22" y="31"/>
                  </a:cubicBezTo>
                  <a:cubicBezTo>
                    <a:pt x="19" y="31"/>
                    <a:pt x="17" y="30"/>
                    <a:pt x="16" y="28"/>
                  </a:cubicBezTo>
                  <a:cubicBezTo>
                    <a:pt x="14" y="26"/>
                    <a:pt x="13" y="24"/>
                    <a:pt x="13" y="22"/>
                  </a:cubicBezTo>
                  <a:cubicBezTo>
                    <a:pt x="13" y="19"/>
                    <a:pt x="14" y="17"/>
                    <a:pt x="16" y="16"/>
                  </a:cubicBezTo>
                  <a:cubicBezTo>
                    <a:pt x="16" y="16"/>
                    <a:pt x="16" y="16"/>
                    <a:pt x="16" y="16"/>
                  </a:cubicBezTo>
                  <a:cubicBezTo>
                    <a:pt x="16" y="16"/>
                    <a:pt x="16" y="16"/>
                    <a:pt x="16" y="16"/>
                  </a:cubicBezTo>
                  <a:cubicBezTo>
                    <a:pt x="17" y="14"/>
                    <a:pt x="19" y="13"/>
                    <a:pt x="22" y="13"/>
                  </a:cubicBezTo>
                  <a:cubicBezTo>
                    <a:pt x="41" y="13"/>
                    <a:pt x="41" y="13"/>
                    <a:pt x="41" y="13"/>
                  </a:cubicBezTo>
                  <a:cubicBezTo>
                    <a:pt x="40" y="14"/>
                    <a:pt x="40" y="14"/>
                    <a:pt x="40" y="15"/>
                  </a:cubicBezTo>
                  <a:cubicBezTo>
                    <a:pt x="39" y="17"/>
                    <a:pt x="39" y="20"/>
                    <a:pt x="39" y="22"/>
                  </a:cubicBezTo>
                  <a:cubicBezTo>
                    <a:pt x="39" y="25"/>
                    <a:pt x="39" y="28"/>
                    <a:pt x="41" y="31"/>
                  </a:cubicBezTo>
                  <a:close/>
                  <a:moveTo>
                    <a:pt x="102" y="34"/>
                  </a:moveTo>
                  <a:cubicBezTo>
                    <a:pt x="99" y="37"/>
                    <a:pt x="94" y="39"/>
                    <a:pt x="90" y="39"/>
                  </a:cubicBezTo>
                  <a:cubicBezTo>
                    <a:pt x="65" y="39"/>
                    <a:pt x="65" y="39"/>
                    <a:pt x="65" y="39"/>
                  </a:cubicBezTo>
                  <a:cubicBezTo>
                    <a:pt x="53" y="39"/>
                    <a:pt x="45" y="36"/>
                    <a:pt x="44" y="22"/>
                  </a:cubicBezTo>
                  <a:cubicBezTo>
                    <a:pt x="44" y="20"/>
                    <a:pt x="44" y="18"/>
                    <a:pt x="45" y="17"/>
                  </a:cubicBezTo>
                  <a:cubicBezTo>
                    <a:pt x="45" y="15"/>
                    <a:pt x="46" y="14"/>
                    <a:pt x="46" y="13"/>
                  </a:cubicBezTo>
                  <a:cubicBezTo>
                    <a:pt x="49" y="13"/>
                    <a:pt x="49" y="13"/>
                    <a:pt x="49" y="13"/>
                  </a:cubicBezTo>
                  <a:cubicBezTo>
                    <a:pt x="49" y="15"/>
                    <a:pt x="48" y="16"/>
                    <a:pt x="48" y="17"/>
                  </a:cubicBezTo>
                  <a:cubicBezTo>
                    <a:pt x="47" y="20"/>
                    <a:pt x="47" y="22"/>
                    <a:pt x="48" y="25"/>
                  </a:cubicBezTo>
                  <a:cubicBezTo>
                    <a:pt x="50" y="34"/>
                    <a:pt x="58" y="36"/>
                    <a:pt x="68" y="36"/>
                  </a:cubicBezTo>
                  <a:cubicBezTo>
                    <a:pt x="90" y="36"/>
                    <a:pt x="90" y="36"/>
                    <a:pt x="90" y="36"/>
                  </a:cubicBezTo>
                  <a:cubicBezTo>
                    <a:pt x="93" y="36"/>
                    <a:pt x="97" y="34"/>
                    <a:pt x="99" y="32"/>
                  </a:cubicBezTo>
                  <a:cubicBezTo>
                    <a:pt x="99" y="32"/>
                    <a:pt x="100" y="32"/>
                    <a:pt x="100" y="32"/>
                  </a:cubicBezTo>
                  <a:cubicBezTo>
                    <a:pt x="102" y="29"/>
                    <a:pt x="104" y="26"/>
                    <a:pt x="104" y="22"/>
                  </a:cubicBezTo>
                  <a:cubicBezTo>
                    <a:pt x="104" y="18"/>
                    <a:pt x="102" y="15"/>
                    <a:pt x="100" y="12"/>
                  </a:cubicBezTo>
                  <a:cubicBezTo>
                    <a:pt x="97" y="10"/>
                    <a:pt x="94" y="8"/>
                    <a:pt x="90" y="8"/>
                  </a:cubicBezTo>
                  <a:cubicBezTo>
                    <a:pt x="68" y="8"/>
                    <a:pt x="68" y="8"/>
                    <a:pt x="68" y="8"/>
                  </a:cubicBezTo>
                  <a:cubicBezTo>
                    <a:pt x="67" y="7"/>
                    <a:pt x="67" y="7"/>
                    <a:pt x="66" y="6"/>
                  </a:cubicBezTo>
                  <a:cubicBezTo>
                    <a:pt x="66" y="6"/>
                    <a:pt x="65" y="5"/>
                    <a:pt x="65" y="5"/>
                  </a:cubicBezTo>
                  <a:cubicBezTo>
                    <a:pt x="90" y="5"/>
                    <a:pt x="90" y="5"/>
                    <a:pt x="90" y="5"/>
                  </a:cubicBezTo>
                  <a:cubicBezTo>
                    <a:pt x="94" y="5"/>
                    <a:pt x="99" y="7"/>
                    <a:pt x="102" y="10"/>
                  </a:cubicBezTo>
                  <a:cubicBezTo>
                    <a:pt x="105" y="13"/>
                    <a:pt x="107" y="17"/>
                    <a:pt x="107" y="22"/>
                  </a:cubicBezTo>
                  <a:cubicBezTo>
                    <a:pt x="107" y="27"/>
                    <a:pt x="105" y="31"/>
                    <a:pt x="102" y="34"/>
                  </a:cubicBezTo>
                  <a:close/>
                  <a:moveTo>
                    <a:pt x="73" y="21"/>
                  </a:move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1"/>
                    <a:pt x="73" y="21"/>
                    <a:pt x="73" y="21"/>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19"/>
                    <a:pt x="73" y="19"/>
                    <a:pt x="73" y="19"/>
                  </a:cubicBezTo>
                  <a:cubicBezTo>
                    <a:pt x="73" y="19"/>
                    <a:pt x="73" y="19"/>
                    <a:pt x="73" y="19"/>
                  </a:cubicBezTo>
                  <a:cubicBezTo>
                    <a:pt x="73" y="19"/>
                    <a:pt x="73" y="19"/>
                    <a:pt x="73" y="19"/>
                  </a:cubicBezTo>
                  <a:cubicBezTo>
                    <a:pt x="72" y="17"/>
                    <a:pt x="72" y="15"/>
                    <a:pt x="71" y="13"/>
                  </a:cubicBezTo>
                  <a:cubicBezTo>
                    <a:pt x="90" y="13"/>
                    <a:pt x="90" y="13"/>
                    <a:pt x="90" y="13"/>
                  </a:cubicBezTo>
                  <a:cubicBezTo>
                    <a:pt x="92" y="13"/>
                    <a:pt x="94" y="14"/>
                    <a:pt x="96" y="16"/>
                  </a:cubicBezTo>
                  <a:cubicBezTo>
                    <a:pt x="98" y="17"/>
                    <a:pt x="99" y="19"/>
                    <a:pt x="99" y="22"/>
                  </a:cubicBezTo>
                  <a:cubicBezTo>
                    <a:pt x="99" y="24"/>
                    <a:pt x="98" y="26"/>
                    <a:pt x="96" y="28"/>
                  </a:cubicBezTo>
                  <a:cubicBezTo>
                    <a:pt x="96" y="28"/>
                    <a:pt x="96" y="28"/>
                    <a:pt x="96" y="28"/>
                  </a:cubicBezTo>
                  <a:cubicBezTo>
                    <a:pt x="96" y="28"/>
                    <a:pt x="96" y="28"/>
                    <a:pt x="96" y="28"/>
                  </a:cubicBezTo>
                  <a:cubicBezTo>
                    <a:pt x="94" y="30"/>
                    <a:pt x="92" y="31"/>
                    <a:pt x="90" y="31"/>
                  </a:cubicBezTo>
                  <a:cubicBezTo>
                    <a:pt x="71" y="31"/>
                    <a:pt x="71" y="31"/>
                    <a:pt x="71" y="31"/>
                  </a:cubicBezTo>
                  <a:cubicBezTo>
                    <a:pt x="72" y="29"/>
                    <a:pt x="72" y="27"/>
                    <a:pt x="73" y="25"/>
                  </a:cubicBezTo>
                  <a:cubicBezTo>
                    <a:pt x="73" y="25"/>
                    <a:pt x="73" y="25"/>
                    <a:pt x="73" y="25"/>
                  </a:cubicBezTo>
                  <a:cubicBezTo>
                    <a:pt x="73" y="24"/>
                    <a:pt x="73" y="24"/>
                    <a:pt x="73" y="24"/>
                  </a:cubicBezTo>
                  <a:cubicBezTo>
                    <a:pt x="73" y="24"/>
                    <a:pt x="73" y="24"/>
                    <a:pt x="73" y="24"/>
                  </a:cubicBezTo>
                  <a:cubicBezTo>
                    <a:pt x="73" y="24"/>
                    <a:pt x="73" y="24"/>
                    <a:pt x="73" y="24"/>
                  </a:cubicBezTo>
                  <a:cubicBezTo>
                    <a:pt x="73" y="24"/>
                    <a:pt x="73" y="24"/>
                    <a:pt x="73" y="24"/>
                  </a:cubicBezTo>
                  <a:cubicBezTo>
                    <a:pt x="73" y="24"/>
                    <a:pt x="73" y="24"/>
                    <a:pt x="73" y="24"/>
                  </a:cubicBezTo>
                  <a:cubicBezTo>
                    <a:pt x="73" y="24"/>
                    <a:pt x="73" y="24"/>
                    <a:pt x="73" y="24"/>
                  </a:cubicBezTo>
                  <a:cubicBezTo>
                    <a:pt x="73" y="24"/>
                    <a:pt x="73" y="24"/>
                    <a:pt x="73" y="24"/>
                  </a:cubicBezTo>
                  <a:cubicBezTo>
                    <a:pt x="73" y="24"/>
                    <a:pt x="73" y="24"/>
                    <a:pt x="73" y="24"/>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3"/>
                    <a:pt x="73" y="23"/>
                    <a:pt x="73" y="23"/>
                  </a:cubicBezTo>
                  <a:cubicBezTo>
                    <a:pt x="73" y="22"/>
                    <a:pt x="73" y="22"/>
                    <a:pt x="73" y="22"/>
                  </a:cubicBezTo>
                  <a:cubicBezTo>
                    <a:pt x="73" y="22"/>
                    <a:pt x="73" y="22"/>
                    <a:pt x="73" y="22"/>
                  </a:cubicBezTo>
                  <a:cubicBezTo>
                    <a:pt x="73" y="22"/>
                    <a:pt x="73" y="22"/>
                    <a:pt x="73" y="22"/>
                  </a:cubicBezTo>
                  <a:cubicBezTo>
                    <a:pt x="73" y="22"/>
                    <a:pt x="73" y="22"/>
                    <a:pt x="73" y="22"/>
                  </a:cubicBezTo>
                  <a:cubicBezTo>
                    <a:pt x="73" y="22"/>
                    <a:pt x="73" y="22"/>
                    <a:pt x="73" y="22"/>
                  </a:cubicBezTo>
                  <a:cubicBezTo>
                    <a:pt x="73" y="22"/>
                    <a:pt x="73" y="22"/>
                    <a:pt x="73" y="22"/>
                  </a:cubicBezTo>
                  <a:cubicBezTo>
                    <a:pt x="73" y="22"/>
                    <a:pt x="73" y="22"/>
                    <a:pt x="73" y="22"/>
                  </a:cubicBezTo>
                  <a:cubicBezTo>
                    <a:pt x="73" y="22"/>
                    <a:pt x="73" y="22"/>
                    <a:pt x="73" y="22"/>
                  </a:cubicBezTo>
                  <a:cubicBezTo>
                    <a:pt x="73" y="22"/>
                    <a:pt x="73" y="22"/>
                    <a:pt x="73" y="22"/>
                  </a:cubicBezTo>
                  <a:lnTo>
                    <a:pt x="73" y="21"/>
                  </a:lnTo>
                  <a:close/>
                </a:path>
              </a:pathLst>
            </a:custGeom>
            <a:solidFill>
              <a:schemeClr val="bg1"/>
            </a:solidFill>
            <a:ln w="9525">
              <a:noFill/>
              <a:round/>
            </a:ln>
          </p:spPr>
          <p:txBody>
            <a:bodyPr anchor="ctr"/>
            <a:p>
              <a:pPr algn="ctr"/>
            </a:p>
          </p:txBody>
        </p:sp>
        <p:grpSp>
          <p:nvGrpSpPr>
            <p:cNvPr id="19" name="Group 93"/>
            <p:cNvGrpSpPr/>
            <p:nvPr/>
          </p:nvGrpSpPr>
          <p:grpSpPr>
            <a:xfrm>
              <a:off x="6685915" y="2494887"/>
              <a:ext cx="78033" cy="20311"/>
              <a:chOff x="6777038" y="2441576"/>
              <a:chExt cx="115888" cy="30163"/>
            </a:xfrm>
            <a:solidFill>
              <a:schemeClr val="bg1"/>
            </a:solidFill>
          </p:grpSpPr>
          <p:sp>
            <p:nvSpPr>
              <p:cNvPr id="45" name="Oval 94"/>
              <p:cNvSpPr/>
              <p:nvPr>
                <p:custDataLst>
                  <p:tags r:id="rId9"/>
                </p:custDataLst>
              </p:nvPr>
            </p:nvSpPr>
            <p:spPr bwMode="auto">
              <a:xfrm>
                <a:off x="6777038" y="2441576"/>
                <a:ext cx="26988" cy="30163"/>
              </a:xfrm>
              <a:prstGeom prst="ellipse">
                <a:avLst/>
              </a:prstGeom>
              <a:grpFill/>
              <a:ln w="9525">
                <a:noFill/>
                <a:round/>
              </a:ln>
            </p:spPr>
            <p:txBody>
              <a:bodyPr anchor="ctr"/>
              <a:p>
                <a:pPr algn="ctr"/>
              </a:p>
            </p:txBody>
          </p:sp>
          <p:sp>
            <p:nvSpPr>
              <p:cNvPr id="46" name="Oval 95"/>
              <p:cNvSpPr/>
              <p:nvPr>
                <p:custDataLst>
                  <p:tags r:id="rId10"/>
                </p:custDataLst>
              </p:nvPr>
            </p:nvSpPr>
            <p:spPr bwMode="auto">
              <a:xfrm>
                <a:off x="6821488" y="2441576"/>
                <a:ext cx="26988" cy="30163"/>
              </a:xfrm>
              <a:prstGeom prst="ellipse">
                <a:avLst/>
              </a:prstGeom>
              <a:grpFill/>
              <a:ln w="9525">
                <a:noFill/>
                <a:round/>
              </a:ln>
            </p:spPr>
            <p:txBody>
              <a:bodyPr anchor="ctr"/>
              <a:p>
                <a:pPr algn="ctr"/>
              </a:p>
            </p:txBody>
          </p:sp>
          <p:sp>
            <p:nvSpPr>
              <p:cNvPr id="48" name="Oval 97"/>
              <p:cNvSpPr/>
              <p:nvPr>
                <p:custDataLst>
                  <p:tags r:id="rId11"/>
                </p:custDataLst>
              </p:nvPr>
            </p:nvSpPr>
            <p:spPr bwMode="auto">
              <a:xfrm>
                <a:off x="6867526" y="2441576"/>
                <a:ext cx="25400" cy="30163"/>
              </a:xfrm>
              <a:prstGeom prst="ellipse">
                <a:avLst/>
              </a:prstGeom>
              <a:grpFill/>
              <a:ln w="9525">
                <a:noFill/>
                <a:round/>
              </a:ln>
            </p:spPr>
            <p:txBody>
              <a:bodyPr anchor="ctr"/>
              <a:p>
                <a:pPr algn="ctr"/>
              </a:p>
            </p:txBody>
          </p:sp>
        </p:grpSp>
        <p:grpSp>
          <p:nvGrpSpPr>
            <p:cNvPr id="40" name="Group 98"/>
            <p:cNvGrpSpPr/>
            <p:nvPr/>
          </p:nvGrpSpPr>
          <p:grpSpPr>
            <a:xfrm rot="0">
              <a:off x="2887000" y="1354104"/>
              <a:ext cx="194551" cy="197758"/>
              <a:chOff x="2317751" y="2366963"/>
              <a:chExt cx="288925" cy="293688"/>
            </a:xfrm>
            <a:solidFill>
              <a:schemeClr val="bg1"/>
            </a:solidFill>
          </p:grpSpPr>
          <p:sp>
            <p:nvSpPr>
              <p:cNvPr id="42" name="Freeform: Shape 100"/>
              <p:cNvSpPr/>
              <p:nvPr>
                <p:custDataLst>
                  <p:tags r:id="rId12"/>
                </p:custDataLst>
              </p:nvPr>
            </p:nvSpPr>
            <p:spPr bwMode="auto">
              <a:xfrm>
                <a:off x="2317751" y="2366963"/>
                <a:ext cx="288925" cy="293688"/>
              </a:xfrm>
              <a:custGeom>
                <a:avLst/>
                <a:gdLst/>
                <a:ahLst/>
                <a:cxnLst>
                  <a:cxn ang="0">
                    <a:pos x="66" y="11"/>
                  </a:cxn>
                  <a:cxn ang="0">
                    <a:pos x="38" y="0"/>
                  </a:cxn>
                  <a:cxn ang="0">
                    <a:pos x="11" y="11"/>
                  </a:cxn>
                  <a:cxn ang="0">
                    <a:pos x="0" y="39"/>
                  </a:cxn>
                  <a:cxn ang="0">
                    <a:pos x="11" y="66"/>
                  </a:cxn>
                  <a:cxn ang="0">
                    <a:pos x="38" y="78"/>
                  </a:cxn>
                  <a:cxn ang="0">
                    <a:pos x="66" y="66"/>
                  </a:cxn>
                  <a:cxn ang="0">
                    <a:pos x="77" y="39"/>
                  </a:cxn>
                  <a:cxn ang="0">
                    <a:pos x="66" y="11"/>
                  </a:cxn>
                  <a:cxn ang="0">
                    <a:pos x="62" y="63"/>
                  </a:cxn>
                  <a:cxn ang="0">
                    <a:pos x="38" y="73"/>
                  </a:cxn>
                  <a:cxn ang="0">
                    <a:pos x="15" y="63"/>
                  </a:cxn>
                  <a:cxn ang="0">
                    <a:pos x="5" y="39"/>
                  </a:cxn>
                  <a:cxn ang="0">
                    <a:pos x="15" y="15"/>
                  </a:cxn>
                  <a:cxn ang="0">
                    <a:pos x="38" y="5"/>
                  </a:cxn>
                  <a:cxn ang="0">
                    <a:pos x="62" y="15"/>
                  </a:cxn>
                  <a:cxn ang="0">
                    <a:pos x="72" y="39"/>
                  </a:cxn>
                  <a:cxn ang="0">
                    <a:pos x="62" y="63"/>
                  </a:cxn>
                </a:cxnLst>
                <a:rect l="0" t="0" r="r" b="b"/>
                <a:pathLst>
                  <a:path w="77" h="78">
                    <a:moveTo>
                      <a:pt x="66" y="11"/>
                    </a:moveTo>
                    <a:cubicBezTo>
                      <a:pt x="59" y="4"/>
                      <a:pt x="49" y="0"/>
                      <a:pt x="38" y="0"/>
                    </a:cubicBezTo>
                    <a:cubicBezTo>
                      <a:pt x="28" y="0"/>
                      <a:pt x="18" y="4"/>
                      <a:pt x="11" y="11"/>
                    </a:cubicBezTo>
                    <a:cubicBezTo>
                      <a:pt x="4" y="18"/>
                      <a:pt x="0" y="28"/>
                      <a:pt x="0" y="39"/>
                    </a:cubicBezTo>
                    <a:cubicBezTo>
                      <a:pt x="0" y="50"/>
                      <a:pt x="4" y="59"/>
                      <a:pt x="11" y="66"/>
                    </a:cubicBezTo>
                    <a:cubicBezTo>
                      <a:pt x="18" y="73"/>
                      <a:pt x="28" y="78"/>
                      <a:pt x="38" y="78"/>
                    </a:cubicBezTo>
                    <a:cubicBezTo>
                      <a:pt x="49" y="78"/>
                      <a:pt x="59" y="73"/>
                      <a:pt x="66" y="66"/>
                    </a:cubicBezTo>
                    <a:cubicBezTo>
                      <a:pt x="73" y="59"/>
                      <a:pt x="77" y="50"/>
                      <a:pt x="77" y="39"/>
                    </a:cubicBezTo>
                    <a:cubicBezTo>
                      <a:pt x="77" y="28"/>
                      <a:pt x="73" y="18"/>
                      <a:pt x="66" y="11"/>
                    </a:cubicBezTo>
                    <a:close/>
                    <a:moveTo>
                      <a:pt x="62" y="63"/>
                    </a:moveTo>
                    <a:cubicBezTo>
                      <a:pt x="56" y="69"/>
                      <a:pt x="48" y="73"/>
                      <a:pt x="38" y="73"/>
                    </a:cubicBezTo>
                    <a:cubicBezTo>
                      <a:pt x="29" y="73"/>
                      <a:pt x="21" y="69"/>
                      <a:pt x="15" y="63"/>
                    </a:cubicBezTo>
                    <a:cubicBezTo>
                      <a:pt x="8" y="57"/>
                      <a:pt x="5" y="48"/>
                      <a:pt x="5" y="39"/>
                    </a:cubicBezTo>
                    <a:cubicBezTo>
                      <a:pt x="5" y="29"/>
                      <a:pt x="8" y="21"/>
                      <a:pt x="15" y="15"/>
                    </a:cubicBezTo>
                    <a:cubicBezTo>
                      <a:pt x="21" y="9"/>
                      <a:pt x="29" y="5"/>
                      <a:pt x="38" y="5"/>
                    </a:cubicBezTo>
                    <a:cubicBezTo>
                      <a:pt x="48" y="5"/>
                      <a:pt x="56" y="9"/>
                      <a:pt x="62" y="15"/>
                    </a:cubicBezTo>
                    <a:cubicBezTo>
                      <a:pt x="69" y="21"/>
                      <a:pt x="72" y="29"/>
                      <a:pt x="72" y="39"/>
                    </a:cubicBezTo>
                    <a:cubicBezTo>
                      <a:pt x="72" y="48"/>
                      <a:pt x="69" y="57"/>
                      <a:pt x="62" y="63"/>
                    </a:cubicBezTo>
                    <a:close/>
                  </a:path>
                </a:pathLst>
              </a:custGeom>
              <a:grpFill/>
              <a:ln w="9525">
                <a:noFill/>
                <a:round/>
              </a:ln>
            </p:spPr>
            <p:txBody>
              <a:bodyPr anchor="ctr"/>
              <a:p>
                <a:pPr algn="ctr"/>
              </a:p>
            </p:txBody>
          </p:sp>
          <p:sp>
            <p:nvSpPr>
              <p:cNvPr id="43" name="Freeform: Shape 101"/>
              <p:cNvSpPr/>
              <p:nvPr>
                <p:custDataLst>
                  <p:tags r:id="rId13"/>
                </p:custDataLst>
              </p:nvPr>
            </p:nvSpPr>
            <p:spPr bwMode="auto">
              <a:xfrm>
                <a:off x="2400301" y="2446338"/>
                <a:ext cx="87313" cy="85725"/>
              </a:xfrm>
              <a:custGeom>
                <a:avLst/>
                <a:gdLst/>
                <a:ahLst/>
                <a:cxnLst>
                  <a:cxn ang="0">
                    <a:pos x="20" y="0"/>
                  </a:cxn>
                  <a:cxn ang="0">
                    <a:pos x="19" y="0"/>
                  </a:cxn>
                  <a:cxn ang="0">
                    <a:pos x="7" y="5"/>
                  </a:cxn>
                  <a:cxn ang="0">
                    <a:pos x="0" y="18"/>
                  </a:cxn>
                  <a:cxn ang="0">
                    <a:pos x="0" y="18"/>
                  </a:cxn>
                  <a:cxn ang="0">
                    <a:pos x="3" y="19"/>
                  </a:cxn>
                  <a:cxn ang="0">
                    <a:pos x="0" y="18"/>
                  </a:cxn>
                  <a:cxn ang="0">
                    <a:pos x="0" y="20"/>
                  </a:cxn>
                  <a:cxn ang="0">
                    <a:pos x="3" y="23"/>
                  </a:cxn>
                  <a:cxn ang="0">
                    <a:pos x="5" y="20"/>
                  </a:cxn>
                  <a:cxn ang="0">
                    <a:pos x="5" y="19"/>
                  </a:cxn>
                  <a:cxn ang="0">
                    <a:pos x="5" y="19"/>
                  </a:cxn>
                  <a:cxn ang="0">
                    <a:pos x="5" y="19"/>
                  </a:cxn>
                  <a:cxn ang="0">
                    <a:pos x="10" y="9"/>
                  </a:cxn>
                  <a:cxn ang="0">
                    <a:pos x="19" y="5"/>
                  </a:cxn>
                  <a:cxn ang="0">
                    <a:pos x="20" y="5"/>
                  </a:cxn>
                  <a:cxn ang="0">
                    <a:pos x="23" y="3"/>
                  </a:cxn>
                  <a:cxn ang="0">
                    <a:pos x="20" y="0"/>
                  </a:cxn>
                </a:cxnLst>
                <a:rect l="0" t="0" r="r" b="b"/>
                <a:pathLst>
                  <a:path w="23" h="23">
                    <a:moveTo>
                      <a:pt x="20" y="0"/>
                    </a:moveTo>
                    <a:cubicBezTo>
                      <a:pt x="20" y="0"/>
                      <a:pt x="20" y="0"/>
                      <a:pt x="19" y="0"/>
                    </a:cubicBezTo>
                    <a:cubicBezTo>
                      <a:pt x="15" y="0"/>
                      <a:pt x="11" y="2"/>
                      <a:pt x="7" y="5"/>
                    </a:cubicBezTo>
                    <a:cubicBezTo>
                      <a:pt x="3" y="8"/>
                      <a:pt x="1" y="12"/>
                      <a:pt x="0" y="18"/>
                    </a:cubicBezTo>
                    <a:cubicBezTo>
                      <a:pt x="0" y="18"/>
                      <a:pt x="0" y="18"/>
                      <a:pt x="0" y="18"/>
                    </a:cubicBezTo>
                    <a:cubicBezTo>
                      <a:pt x="3" y="19"/>
                      <a:pt x="3" y="19"/>
                      <a:pt x="3" y="19"/>
                    </a:cubicBezTo>
                    <a:cubicBezTo>
                      <a:pt x="0" y="18"/>
                      <a:pt x="0" y="18"/>
                      <a:pt x="0" y="18"/>
                    </a:cubicBezTo>
                    <a:cubicBezTo>
                      <a:pt x="0" y="19"/>
                      <a:pt x="0" y="19"/>
                      <a:pt x="0" y="20"/>
                    </a:cubicBezTo>
                    <a:cubicBezTo>
                      <a:pt x="0" y="22"/>
                      <a:pt x="1" y="23"/>
                      <a:pt x="3" y="23"/>
                    </a:cubicBezTo>
                    <a:cubicBezTo>
                      <a:pt x="4" y="23"/>
                      <a:pt x="5" y="22"/>
                      <a:pt x="5" y="20"/>
                    </a:cubicBezTo>
                    <a:cubicBezTo>
                      <a:pt x="5" y="20"/>
                      <a:pt x="5" y="19"/>
                      <a:pt x="5" y="19"/>
                    </a:cubicBezTo>
                    <a:cubicBezTo>
                      <a:pt x="5" y="19"/>
                      <a:pt x="5" y="19"/>
                      <a:pt x="5" y="19"/>
                    </a:cubicBezTo>
                    <a:cubicBezTo>
                      <a:pt x="5" y="19"/>
                      <a:pt x="5" y="19"/>
                      <a:pt x="5" y="19"/>
                    </a:cubicBezTo>
                    <a:cubicBezTo>
                      <a:pt x="6" y="14"/>
                      <a:pt x="8" y="11"/>
                      <a:pt x="10" y="9"/>
                    </a:cubicBezTo>
                    <a:cubicBezTo>
                      <a:pt x="13" y="6"/>
                      <a:pt x="16" y="5"/>
                      <a:pt x="19" y="5"/>
                    </a:cubicBezTo>
                    <a:cubicBezTo>
                      <a:pt x="19" y="5"/>
                      <a:pt x="19" y="5"/>
                      <a:pt x="20" y="5"/>
                    </a:cubicBezTo>
                    <a:cubicBezTo>
                      <a:pt x="21" y="6"/>
                      <a:pt x="22" y="5"/>
                      <a:pt x="23" y="3"/>
                    </a:cubicBezTo>
                    <a:cubicBezTo>
                      <a:pt x="23" y="2"/>
                      <a:pt x="22" y="1"/>
                      <a:pt x="20" y="0"/>
                    </a:cubicBezTo>
                    <a:close/>
                  </a:path>
                </a:pathLst>
              </a:custGeom>
              <a:grpFill/>
              <a:ln w="9525">
                <a:noFill/>
                <a:round/>
              </a:ln>
            </p:spPr>
            <p:txBody>
              <a:bodyPr anchor="ctr"/>
              <a:p>
                <a:pPr algn="ctr"/>
              </a:p>
            </p:txBody>
          </p:sp>
          <p:sp>
            <p:nvSpPr>
              <p:cNvPr id="44" name="Freeform: Shape 102"/>
              <p:cNvSpPr/>
              <p:nvPr>
                <p:custDataLst>
                  <p:tags r:id="rId14"/>
                </p:custDataLst>
              </p:nvPr>
            </p:nvSpPr>
            <p:spPr bwMode="auto">
              <a:xfrm>
                <a:off x="2351088" y="2400301"/>
                <a:ext cx="222250" cy="222250"/>
              </a:xfrm>
              <a:custGeom>
                <a:avLst/>
                <a:gdLst/>
                <a:ahLst/>
                <a:cxnLst>
                  <a:cxn ang="0">
                    <a:pos x="50" y="9"/>
                  </a:cxn>
                  <a:cxn ang="0">
                    <a:pos x="29" y="0"/>
                  </a:cxn>
                  <a:cxn ang="0">
                    <a:pos x="9" y="9"/>
                  </a:cxn>
                  <a:cxn ang="0">
                    <a:pos x="0" y="30"/>
                  </a:cxn>
                  <a:cxn ang="0">
                    <a:pos x="9" y="51"/>
                  </a:cxn>
                  <a:cxn ang="0">
                    <a:pos x="29" y="59"/>
                  </a:cxn>
                  <a:cxn ang="0">
                    <a:pos x="50" y="51"/>
                  </a:cxn>
                  <a:cxn ang="0">
                    <a:pos x="59" y="30"/>
                  </a:cxn>
                  <a:cxn ang="0">
                    <a:pos x="50" y="9"/>
                  </a:cxn>
                  <a:cxn ang="0">
                    <a:pos x="47" y="47"/>
                  </a:cxn>
                  <a:cxn ang="0">
                    <a:pos x="29" y="54"/>
                  </a:cxn>
                  <a:cxn ang="0">
                    <a:pos x="12" y="47"/>
                  </a:cxn>
                  <a:cxn ang="0">
                    <a:pos x="5" y="30"/>
                  </a:cxn>
                  <a:cxn ang="0">
                    <a:pos x="12" y="12"/>
                  </a:cxn>
                  <a:cxn ang="0">
                    <a:pos x="29" y="5"/>
                  </a:cxn>
                  <a:cxn ang="0">
                    <a:pos x="47" y="12"/>
                  </a:cxn>
                  <a:cxn ang="0">
                    <a:pos x="54" y="30"/>
                  </a:cxn>
                  <a:cxn ang="0">
                    <a:pos x="47" y="47"/>
                  </a:cxn>
                </a:cxnLst>
                <a:rect l="0" t="0" r="r" b="b"/>
                <a:pathLst>
                  <a:path w="59" h="59">
                    <a:moveTo>
                      <a:pt x="50" y="9"/>
                    </a:moveTo>
                    <a:cubicBezTo>
                      <a:pt x="45" y="4"/>
                      <a:pt x="38" y="0"/>
                      <a:pt x="29" y="0"/>
                    </a:cubicBezTo>
                    <a:cubicBezTo>
                      <a:pt x="21" y="0"/>
                      <a:pt x="14" y="4"/>
                      <a:pt x="9" y="9"/>
                    </a:cubicBezTo>
                    <a:cubicBezTo>
                      <a:pt x="3" y="14"/>
                      <a:pt x="0" y="22"/>
                      <a:pt x="0" y="30"/>
                    </a:cubicBezTo>
                    <a:cubicBezTo>
                      <a:pt x="0" y="38"/>
                      <a:pt x="3" y="45"/>
                      <a:pt x="9" y="51"/>
                    </a:cubicBezTo>
                    <a:cubicBezTo>
                      <a:pt x="14" y="56"/>
                      <a:pt x="21" y="59"/>
                      <a:pt x="29" y="59"/>
                    </a:cubicBezTo>
                    <a:cubicBezTo>
                      <a:pt x="38" y="59"/>
                      <a:pt x="45" y="56"/>
                      <a:pt x="50" y="51"/>
                    </a:cubicBezTo>
                    <a:cubicBezTo>
                      <a:pt x="56" y="45"/>
                      <a:pt x="59" y="38"/>
                      <a:pt x="59" y="30"/>
                    </a:cubicBezTo>
                    <a:cubicBezTo>
                      <a:pt x="59" y="22"/>
                      <a:pt x="56" y="14"/>
                      <a:pt x="50" y="9"/>
                    </a:cubicBezTo>
                    <a:close/>
                    <a:moveTo>
                      <a:pt x="47" y="47"/>
                    </a:moveTo>
                    <a:cubicBezTo>
                      <a:pt x="42" y="51"/>
                      <a:pt x="36" y="54"/>
                      <a:pt x="29" y="54"/>
                    </a:cubicBezTo>
                    <a:cubicBezTo>
                      <a:pt x="23" y="54"/>
                      <a:pt x="17" y="51"/>
                      <a:pt x="12" y="47"/>
                    </a:cubicBezTo>
                    <a:cubicBezTo>
                      <a:pt x="8" y="43"/>
                      <a:pt x="5" y="37"/>
                      <a:pt x="5" y="30"/>
                    </a:cubicBezTo>
                    <a:cubicBezTo>
                      <a:pt x="5" y="23"/>
                      <a:pt x="8" y="17"/>
                      <a:pt x="12" y="12"/>
                    </a:cubicBezTo>
                    <a:cubicBezTo>
                      <a:pt x="17" y="8"/>
                      <a:pt x="23" y="5"/>
                      <a:pt x="29" y="5"/>
                    </a:cubicBezTo>
                    <a:cubicBezTo>
                      <a:pt x="36" y="5"/>
                      <a:pt x="42" y="8"/>
                      <a:pt x="47" y="12"/>
                    </a:cubicBezTo>
                    <a:cubicBezTo>
                      <a:pt x="51" y="17"/>
                      <a:pt x="54" y="23"/>
                      <a:pt x="54" y="30"/>
                    </a:cubicBezTo>
                    <a:cubicBezTo>
                      <a:pt x="54" y="37"/>
                      <a:pt x="51" y="43"/>
                      <a:pt x="47" y="47"/>
                    </a:cubicBezTo>
                    <a:close/>
                  </a:path>
                </a:pathLst>
              </a:custGeom>
              <a:grpFill/>
              <a:ln w="9525">
                <a:noFill/>
                <a:round/>
              </a:ln>
            </p:spPr>
            <p:txBody>
              <a:bodyPr anchor="ctr"/>
              <a:p>
                <a:pPr algn="ctr"/>
              </a:p>
            </p:txBody>
          </p:sp>
        </p:grpSp>
      </p:grpSp>
      <p:sp>
        <p:nvSpPr>
          <p:cNvPr id="2" name="文本框 1"/>
          <p:cNvSpPr txBox="1"/>
          <p:nvPr/>
        </p:nvSpPr>
        <p:spPr>
          <a:xfrm>
            <a:off x="107315" y="3723640"/>
            <a:ext cx="8815070" cy="583565"/>
          </a:xfrm>
          <a:prstGeom prst="rect">
            <a:avLst/>
          </a:prstGeom>
          <a:noFill/>
        </p:spPr>
        <p:txBody>
          <a:bodyPr wrap="none" rtlCol="0">
            <a:spAutoFit/>
          </a:bodyPr>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为了形成长期的记忆</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复习和情景代入是很重要的</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8"/>
          <p:cNvSpPr txBox="1"/>
          <p:nvPr/>
        </p:nvSpPr>
        <p:spPr>
          <a:xfrm>
            <a:off x="3707517" y="1347505"/>
            <a:ext cx="1728192" cy="1231106"/>
          </a:xfrm>
          <a:prstGeom prst="rect">
            <a:avLst/>
          </a:prstGeom>
          <a:noFill/>
        </p:spPr>
        <p:txBody>
          <a:bodyPr wrap="square" lIns="0" tIns="0" rIns="0" bIns="0" rtlCol="0">
            <a:spAutoFit/>
          </a:bodyPr>
          <a:lstStyle/>
          <a:p>
            <a:r>
              <a:rPr lang="en-US"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rPr>
              <a:t>03</a:t>
            </a:r>
            <a:endParaRPr lang="en-GB"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04248" y="2067694"/>
            <a:ext cx="1277473" cy="2539444"/>
          </a:xfrm>
          <a:prstGeom prst="rect">
            <a:avLst/>
          </a:prstGeom>
        </p:spPr>
      </p:pic>
      <p:sp>
        <p:nvSpPr>
          <p:cNvPr id="2" name="文本框 1"/>
          <p:cNvSpPr txBox="1"/>
          <p:nvPr/>
        </p:nvSpPr>
        <p:spPr>
          <a:xfrm>
            <a:off x="1229360" y="2643505"/>
            <a:ext cx="7091680" cy="583565"/>
          </a:xfrm>
          <a:prstGeom prst="rect">
            <a:avLst/>
          </a:prstGeom>
          <a:noFill/>
        </p:spPr>
        <p:txBody>
          <a:bodyPr wrap="none" rtlCol="0">
            <a:spAutoFit/>
          </a:bodyPr>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大脑为什么记不住我们见到的所有东西</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8"/>
                                        </p:tgtEl>
                                        <p:attrNameLst>
                                          <p:attrName>style.visibility</p:attrName>
                                        </p:attrNameLst>
                                      </p:cBhvr>
                                      <p:to>
                                        <p:strVal val="visible"/>
                                      </p:to>
                                    </p:set>
                                    <p:animEffect transition="in" filter="wipe(left)">
                                      <p:cBhvr>
                                        <p:cTn id="7"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endParaRPr lang="en-GB" altLang="zh-CN" sz="1800" dirty="0">
              <a:solidFill>
                <a:srgbClr val="778495"/>
              </a:solidFill>
              <a:latin typeface="微软雅黑" panose="020B0503020204020204" pitchFamily="34" charset="-122"/>
              <a:ea typeface="微软雅黑" panose="020B0503020204020204" pitchFamily="34" charset="-122"/>
            </a:endParaRPr>
          </a:p>
        </p:txBody>
      </p:sp>
      <p:pic>
        <p:nvPicPr>
          <p:cNvPr id="100" name="图片 99"/>
          <p:cNvPicPr/>
          <p:nvPr>
            <p:custDataLst>
              <p:tags r:id="rId1"/>
            </p:custDataLst>
          </p:nvPr>
        </p:nvPicPr>
        <p:blipFill>
          <a:blip r:embed="rId2"/>
          <a:stretch>
            <a:fillRect/>
          </a:stretch>
        </p:blipFill>
        <p:spPr>
          <a:xfrm>
            <a:off x="1866900" y="476250"/>
            <a:ext cx="4383405" cy="2896235"/>
          </a:xfrm>
          <a:prstGeom prst="rect">
            <a:avLst/>
          </a:prstGeom>
          <a:noFill/>
          <a:ln w="9525">
            <a:noFill/>
          </a:ln>
        </p:spPr>
      </p:pic>
      <p:sp>
        <p:nvSpPr>
          <p:cNvPr id="2" name="文本框 1"/>
          <p:cNvSpPr txBox="1"/>
          <p:nvPr/>
        </p:nvSpPr>
        <p:spPr>
          <a:xfrm>
            <a:off x="971550" y="3507740"/>
            <a:ext cx="5886450" cy="1393825"/>
          </a:xfrm>
          <a:prstGeom prst="rect">
            <a:avLst/>
          </a:prstGeom>
          <a:noFill/>
        </p:spPr>
        <p:txBody>
          <a:bodyPr wrap="none" rtlCol="0">
            <a:noAutofit/>
          </a:bodyPr>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海马体主要负责记忆和学习，日常生活中的短期记忆都储存在海马体中。</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如果一个记忆片段，</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比如一个电话号码或者一个人在短时间内被重复提及的话海马体就会将其转存入大脑皮层，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成为永久记忆。海马还有一个功能是切断会杀死自己的压力反应。</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所以当海马中的某个短期记忆引起了剧烈的压力反应，海马会切断这种神经连接，</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短期记忆也就不会被存入大脑皮层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8"/>
          <p:cNvSpPr txBox="1"/>
          <p:nvPr/>
        </p:nvSpPr>
        <p:spPr>
          <a:xfrm>
            <a:off x="3779520" y="1268730"/>
            <a:ext cx="1366520" cy="1230630"/>
          </a:xfrm>
          <a:prstGeom prst="rect">
            <a:avLst/>
          </a:prstGeom>
          <a:noFill/>
        </p:spPr>
        <p:txBody>
          <a:bodyPr wrap="square" lIns="0" tIns="0" rIns="0" bIns="0" rtlCol="0">
            <a:spAutoFit/>
          </a:bodyPr>
          <a:lstStyle/>
          <a:p>
            <a:r>
              <a:rPr lang="en-US"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rPr>
              <a:t>04</a:t>
            </a:r>
            <a:endParaRPr lang="en-GB" altLang="zh-CN" sz="8000" dirty="0">
              <a:solidFill>
                <a:srgbClr val="5D7E6C"/>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32240" y="2188552"/>
            <a:ext cx="1277473" cy="2539444"/>
          </a:xfrm>
          <a:prstGeom prst="rect">
            <a:avLst/>
          </a:prstGeom>
        </p:spPr>
      </p:pic>
      <p:sp>
        <p:nvSpPr>
          <p:cNvPr id="2" name="文本框 1"/>
          <p:cNvSpPr txBox="1"/>
          <p:nvPr/>
        </p:nvSpPr>
        <p:spPr>
          <a:xfrm>
            <a:off x="1635760" y="2499360"/>
            <a:ext cx="5872480" cy="583565"/>
          </a:xfrm>
          <a:prstGeom prst="rect">
            <a:avLst/>
          </a:prstGeom>
          <a:noFill/>
        </p:spPr>
        <p:txBody>
          <a:bodyPr wrap="none" rtlCol="0">
            <a:spAutoFit/>
          </a:bodyPr>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如何将短期记忆转变为长期记忆</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8"/>
                                        </p:tgtEl>
                                        <p:attrNameLst>
                                          <p:attrName>style.visibility</p:attrName>
                                        </p:attrNameLst>
                                      </p:cBhvr>
                                      <p:to>
                                        <p:strVal val="visible"/>
                                      </p:to>
                                    </p:set>
                                    <p:animEffect transition="in" filter="wipe(left)">
                                      <p:cBhvr>
                                        <p:cTn id="7"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UNIT_PLACING_PICTURE_USER_VIEWPORT" val="{&quot;height&quot;:1066,&quot;width&quot;:716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54c12c23-3412-4fdd-82f3-2ff7caefc75d"/>
  <p:tag name="COMMONDATA" val="eyJoZGlkIjoiZWZhOGQ2MDRlYjlhMTE2MzUxZjI0NzQxOGQ1NDliM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5D7E6C"/>
      </a:accent1>
      <a:accent2>
        <a:srgbClr val="92A8A8"/>
      </a:accent2>
      <a:accent3>
        <a:srgbClr val="5D7E6C"/>
      </a:accent3>
      <a:accent4>
        <a:srgbClr val="92A8A8"/>
      </a:accent4>
      <a:accent5>
        <a:srgbClr val="5D7E6C"/>
      </a:accent5>
      <a:accent6>
        <a:srgbClr val="92A8A8"/>
      </a:accent6>
      <a:hlink>
        <a:srgbClr val="5D7E6C"/>
      </a:hlink>
      <a:folHlink>
        <a:srgbClr val="5D7E6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WPS 演示</Application>
  <PresentationFormat>全屏显示(16:9)</PresentationFormat>
  <Paragraphs>67</Paragraphs>
  <Slides>12</Slides>
  <Notes>11</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宋体</vt:lpstr>
      <vt:lpstr>Wingdings</vt:lpstr>
      <vt:lpstr>微软雅黑</vt:lpstr>
      <vt:lpstr>Impact</vt:lpstr>
      <vt:lpstr>Narkisim</vt:lpstr>
      <vt:lpstr>AmdtSymbols</vt:lpstr>
      <vt:lpstr>华康雅宋体W9(P)</vt:lpstr>
      <vt:lpstr>U.S. 101</vt:lpstr>
      <vt:lpstr>AMGDT</vt:lpstr>
      <vt:lpstr>Roboto</vt:lpstr>
      <vt:lpstr>Open Sans Light</vt:lpstr>
      <vt:lpstr>Times New Roman</vt:lpstr>
      <vt:lpstr>迷你简谁的字</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夜袭:D武器</cp:lastModifiedBy>
  <cp:revision>228</cp:revision>
  <dcterms:created xsi:type="dcterms:W3CDTF">2015-12-11T17:46:00Z</dcterms:created>
  <dcterms:modified xsi:type="dcterms:W3CDTF">2023-06-04T07:31:07Z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A4B931D8C91E4B64AB035FD70527A9C4_13</vt:lpwstr>
  </property>
  <property fmtid="{D5CDD505-2E9C-101B-9397-08002B2CF9AE}" pid="3" name="KSOProductBuildVer">
    <vt:lpwstr>2052-11.1.0.14309</vt:lpwstr>
  </property>
</Properties>
</file>