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59" r:id="rId8"/>
    <p:sldId id="270" r:id="rId9"/>
    <p:sldId id="278" r:id="rId10"/>
    <p:sldId id="279" r:id="rId11"/>
    <p:sldId id="271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67" r:id="rId21"/>
    <p:sldId id="268" r:id="rId22"/>
    <p:sldId id="269" r:id="rId23"/>
    <p:sldId id="262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6E6E6"/>
    <a:srgbClr val="F26B3A"/>
    <a:srgbClr val="5270A5"/>
    <a:srgbClr val="C9131D"/>
    <a:srgbClr val="F48527"/>
    <a:srgbClr val="F1801E"/>
    <a:srgbClr val="E48E00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65E7-13DE-45A6-A645-01F89867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06BCD-8CCA-4890-8492-B2690288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03877-D7A3-492B-88B4-A35EF13C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C0890-8B21-48BA-8D2B-CF6157B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0ABE-5D01-4D36-B18A-F9805F42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C549-C3F5-4F72-B066-61D9C9DC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F4625-D98A-457A-BF89-3918D5634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53B70-952E-4631-8889-9F6F385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F11E-F7E4-4D4F-9BEB-2C8EF73C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8A13A-810A-419B-B15D-1FFA1236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4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B57A40-19B0-455E-9F79-0DCD2AFC2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1545A-D66F-47DB-82C9-0002C080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53879-4E46-41E6-94FF-3058207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B364C-3E9C-4F78-A527-F597D4A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C2B0-F279-453F-B67C-B93ED4B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8EB52-439B-4158-9FC6-33FC5E4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D7F6-DC70-45BD-9EA6-C404607C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BCA02-1CEE-43F4-8D98-F05944DD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AA4CB-9A73-48A1-AD6D-B108CF18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2E22F-78D0-4DFD-A7B5-43E5D20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CD63-588E-4401-BCAF-47D46C0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F20B2-4788-4749-8E74-11AAE8E8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5D405-462E-4A03-9D4B-DA09E683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06F22-B83C-42B6-B6C5-8EFD574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36555-A9BF-44B9-94A5-5DB0A585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B1C6-6E2A-43D3-89BE-6B965337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A1AED-F142-4A33-BFE8-41603143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01E3A-F43A-42CB-A05A-A0916DD2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D5FC2-C790-4365-B2F0-ED80C7E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95E4E-1963-493B-A174-245E07A2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0BB9C-5938-44DE-86B1-01C246E9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2172-EBF6-47C1-983D-01A9AF72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B391B-3B9F-40A3-9BCE-993E1A8A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C2D55-86C5-4089-BACA-772CCB8D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BD239-38B6-415D-B1B2-940619D6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1C761-3245-474A-9ED4-0E17D6A2B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42F99-A439-4612-870C-CA8B1523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3601B-6364-431A-A960-9AD849D8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C6DE9-2ADB-4ACE-AFF2-DED43007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FDBD-9924-4E08-AA76-FA82CC09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18F18-6E36-47B8-8B22-E7E1FCA1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3E814-3AB9-423A-ABB9-6510D538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24F70-9936-4A89-B097-0A4538E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5B372-7C0D-4987-A155-B8BB6969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69678-7608-4CD7-9904-85908E4B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68A13-7675-4D71-BC65-49DFB8B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ADD0B-6DE9-41F2-9FEF-C40D7E6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68F3A-0F47-4D31-A878-F35BE9BD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B6855-1326-4C2F-9E65-F25AF7E0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AFB3-7A2C-4577-9906-EFE963E6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3D1C1-F08C-4066-B566-E9C0BD0E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F7AEF-79C8-4E65-92A5-E3566D5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7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E983-1564-4CA1-B9EA-9735FE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2B14D-CCC1-4F3B-8E37-71D280F50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A0156-845A-4FD9-86E5-D38ED82D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D4F4C-B11A-421F-A043-8CB3068E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A9B5D-880F-46F7-9D4F-B51B15E5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11868-96F4-4551-A790-AA8FA3D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3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654599-A66C-4680-8D80-E49AD25D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B3B7D-1F30-41DA-99F7-B8B47823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D48E7-D6CC-44B7-B3B7-858E8ED70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7CE4D-9D17-4D7F-83C7-5D126ECE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59800-EE5E-4F49-9C41-AC0DB222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0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0" y="-1921079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957873" y="0"/>
            <a:ext cx="8276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2913354" y="5005241"/>
            <a:ext cx="6365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115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骑自行车">
            <a:extLst>
              <a:ext uri="{FF2B5EF4-FFF2-40B4-BE49-F238E27FC236}">
                <a16:creationId xmlns:a16="http://schemas.microsoft.com/office/drawing/2014/main" id="{2BAAC42C-1AC0-46FC-B143-46AC6C8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828" y="7852716"/>
            <a:ext cx="914400" cy="914400"/>
          </a:xfrm>
          <a:prstGeom prst="rect">
            <a:avLst/>
          </a:prstGeom>
        </p:spPr>
      </p:pic>
      <p:pic>
        <p:nvPicPr>
          <p:cNvPr id="10" name="图形 9" descr="网球">
            <a:extLst>
              <a:ext uri="{FF2B5EF4-FFF2-40B4-BE49-F238E27FC236}">
                <a16:creationId xmlns:a16="http://schemas.microsoft.com/office/drawing/2014/main" id="{480BA25E-2FF4-40FB-BC05-8AF42A3CB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91693" y="5199142"/>
            <a:ext cx="914400" cy="914400"/>
          </a:xfrm>
          <a:prstGeom prst="rect">
            <a:avLst/>
          </a:prstGeom>
        </p:spPr>
      </p:pic>
      <p:pic>
        <p:nvPicPr>
          <p:cNvPr id="11" name="图形 10" descr="足球">
            <a:extLst>
              <a:ext uri="{FF2B5EF4-FFF2-40B4-BE49-F238E27FC236}">
                <a16:creationId xmlns:a16="http://schemas.microsoft.com/office/drawing/2014/main" id="{C342DD88-FE15-4A3D-B9F1-B4A0734D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8328" y="506660"/>
            <a:ext cx="914400" cy="914400"/>
          </a:xfrm>
          <a:prstGeom prst="rect">
            <a:avLst/>
          </a:prstGeom>
        </p:spPr>
      </p:pic>
      <p:pic>
        <p:nvPicPr>
          <p:cNvPr id="12" name="图形 11" descr="游泳">
            <a:extLst>
              <a:ext uri="{FF2B5EF4-FFF2-40B4-BE49-F238E27FC236}">
                <a16:creationId xmlns:a16="http://schemas.microsoft.com/office/drawing/2014/main" id="{612AEF5D-F94F-4AFF-B088-B9E725E2B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682" y="7206711"/>
            <a:ext cx="914400" cy="914400"/>
          </a:xfrm>
          <a:prstGeom prst="rect">
            <a:avLst/>
          </a:prstGeom>
        </p:spPr>
      </p:pic>
      <p:pic>
        <p:nvPicPr>
          <p:cNvPr id="13" name="图形 12" descr="体操运动员吊环">
            <a:extLst>
              <a:ext uri="{FF2B5EF4-FFF2-40B4-BE49-F238E27FC236}">
                <a16:creationId xmlns:a16="http://schemas.microsoft.com/office/drawing/2014/main" id="{2291E892-7D3F-4B3C-8AB6-24D3C11CD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2541" y="7091194"/>
            <a:ext cx="914400" cy="914400"/>
          </a:xfrm>
          <a:prstGeom prst="rect">
            <a:avLst/>
          </a:prstGeom>
        </p:spPr>
      </p:pic>
      <p:pic>
        <p:nvPicPr>
          <p:cNvPr id="14" name="图形 13" descr="乒乓球拍和球">
            <a:extLst>
              <a:ext uri="{FF2B5EF4-FFF2-40B4-BE49-F238E27FC236}">
                <a16:creationId xmlns:a16="http://schemas.microsoft.com/office/drawing/2014/main" id="{40725AD3-61E7-4C87-94A9-0517C6DC30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08280" y="1550171"/>
            <a:ext cx="914400" cy="914400"/>
          </a:xfrm>
          <a:prstGeom prst="rect">
            <a:avLst/>
          </a:prstGeom>
        </p:spPr>
      </p:pic>
      <p:pic>
        <p:nvPicPr>
          <p:cNvPr id="15" name="图形 14" descr="排球">
            <a:extLst>
              <a:ext uri="{FF2B5EF4-FFF2-40B4-BE49-F238E27FC236}">
                <a16:creationId xmlns:a16="http://schemas.microsoft.com/office/drawing/2014/main" id="{E59C5D9C-3C2B-4512-B8CB-AB5F89F25A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6320" y="-1603861"/>
            <a:ext cx="914400" cy="914400"/>
          </a:xfrm>
          <a:prstGeom prst="rect">
            <a:avLst/>
          </a:prstGeom>
        </p:spPr>
      </p:pic>
      <p:pic>
        <p:nvPicPr>
          <p:cNvPr id="16" name="图形 15" descr="网球拍和球">
            <a:extLst>
              <a:ext uri="{FF2B5EF4-FFF2-40B4-BE49-F238E27FC236}">
                <a16:creationId xmlns:a16="http://schemas.microsoft.com/office/drawing/2014/main" id="{B4E62EA2-E2FF-440A-BE6F-CD6A254375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1275" y="-1815272"/>
            <a:ext cx="914400" cy="914400"/>
          </a:xfrm>
          <a:prstGeom prst="rect">
            <a:avLst/>
          </a:prstGeom>
        </p:spPr>
      </p:pic>
      <p:pic>
        <p:nvPicPr>
          <p:cNvPr id="17" name="图形 16" descr="足球">
            <a:extLst>
              <a:ext uri="{FF2B5EF4-FFF2-40B4-BE49-F238E27FC236}">
                <a16:creationId xmlns:a16="http://schemas.microsoft.com/office/drawing/2014/main" id="{D55EE65C-0785-468E-8D18-01A77AE6B7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7714" y="7244083"/>
            <a:ext cx="914400" cy="914400"/>
          </a:xfrm>
          <a:prstGeom prst="rect">
            <a:avLst/>
          </a:prstGeom>
        </p:spPr>
      </p:pic>
      <p:pic>
        <p:nvPicPr>
          <p:cNvPr id="18" name="图形 17" descr="篮球">
            <a:extLst>
              <a:ext uri="{FF2B5EF4-FFF2-40B4-BE49-F238E27FC236}">
                <a16:creationId xmlns:a16="http://schemas.microsoft.com/office/drawing/2014/main" id="{B33CF8A2-76AA-49D2-A03C-8439B271A2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414673" y="115841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0F9CC3A-D00B-4EA9-AFD5-67EDA4FB9A71}"/>
              </a:ext>
            </a:extLst>
          </p:cNvPr>
          <p:cNvSpPr txBox="1"/>
          <p:nvPr/>
        </p:nvSpPr>
        <p:spPr>
          <a:xfrm>
            <a:off x="11780693" y="3185319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SITE ORDERING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93A424-84CC-4ECC-BBD3-705E484EBC5B}"/>
              </a:ext>
            </a:extLst>
          </p:cNvPr>
          <p:cNvSpPr txBox="1"/>
          <p:nvPr/>
        </p:nvSpPr>
        <p:spPr>
          <a:xfrm>
            <a:off x="11751818" y="3408161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sz="14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5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2932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17937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MEET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89904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D9D9D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9A58CE-9C05-41B7-869F-3B0595B373DC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静态分析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793463-58CD-417E-A272-B37D46D60B61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CD8F-3E40-4571-A1E2-18D23DA5A752}"/>
              </a:ext>
            </a:extLst>
          </p:cNvPr>
          <p:cNvSpPr txBox="1"/>
          <p:nvPr/>
        </p:nvSpPr>
        <p:spPr>
          <a:xfrm>
            <a:off x="3092531" y="296467"/>
            <a:ext cx="35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SUPPORTTED BY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648E54-BE20-4C60-9A20-D334373FE1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7924" y="1952566"/>
            <a:ext cx="7333265" cy="2183405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6CB560-F00F-4FAB-9D96-3FC282899C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7924" y="4497050"/>
            <a:ext cx="8453251" cy="983911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0CD3EB-2B50-4001-8E41-DA60C50226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17924" y="5830595"/>
            <a:ext cx="7733979" cy="707885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16" name="Picture 20" descr="Image result for SonarLint logo">
            <a:extLst>
              <a:ext uri="{FF2B5EF4-FFF2-40B4-BE49-F238E27FC236}">
                <a16:creationId xmlns:a16="http://schemas.microsoft.com/office/drawing/2014/main" id="{114B27FE-EA28-45BB-9574-70C87833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24" y="665799"/>
            <a:ext cx="2777234" cy="8078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1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Image result for postman logo">
            <a:extLst>
              <a:ext uri="{FF2B5EF4-FFF2-40B4-BE49-F238E27FC236}">
                <a16:creationId xmlns:a16="http://schemas.microsoft.com/office/drawing/2014/main" id="{041024E5-5CC7-4CD8-86C3-4AF3A805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09" y="1630087"/>
            <a:ext cx="8554959" cy="34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586379-82E0-4AC2-9F0F-051EBCDF75DD}"/>
              </a:ext>
            </a:extLst>
          </p:cNvPr>
          <p:cNvSpPr txBox="1"/>
          <p:nvPr/>
        </p:nvSpPr>
        <p:spPr>
          <a:xfrm>
            <a:off x="3377268" y="1255108"/>
            <a:ext cx="472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使用自动化测试工具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997456-3FE6-4545-AB48-806573F838A3}"/>
              </a:ext>
            </a:extLst>
          </p:cNvPr>
          <p:cNvSpPr txBox="1"/>
          <p:nvPr/>
        </p:nvSpPr>
        <p:spPr>
          <a:xfrm>
            <a:off x="3377268" y="4799916"/>
            <a:ext cx="58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26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实现所有用例自动化测试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48868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D3EA6B-5541-4239-A70C-57C2CEDD3E74}"/>
              </a:ext>
            </a:extLst>
          </p:cNvPr>
          <p:cNvSpPr txBox="1"/>
          <p:nvPr/>
        </p:nvSpPr>
        <p:spPr>
          <a:xfrm>
            <a:off x="5109182" y="211381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用例总数：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A4CE0-2193-4E06-A0BD-3E402A802D1C}"/>
              </a:ext>
            </a:extLst>
          </p:cNvPr>
          <p:cNvSpPr txBox="1"/>
          <p:nvPr/>
        </p:nvSpPr>
        <p:spPr>
          <a:xfrm>
            <a:off x="5941891" y="290529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03D936-1DDA-4D82-87FF-29766D4F2CC1}"/>
              </a:ext>
            </a:extLst>
          </p:cNvPr>
          <p:cNvSpPr txBox="1"/>
          <p:nvPr/>
        </p:nvSpPr>
        <p:spPr>
          <a:xfrm>
            <a:off x="5941891" y="3711413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BC50A9-74DA-4A34-86A7-92DD10DE4AFA}"/>
              </a:ext>
            </a:extLst>
          </p:cNvPr>
          <p:cNvSpPr txBox="1"/>
          <p:nvPr/>
        </p:nvSpPr>
        <p:spPr>
          <a:xfrm>
            <a:off x="5109182" y="4908684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发现缺陷：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337901" y="486851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接口测试概况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72B931-DD94-4256-90EB-A8125B8E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7265517"/>
            <a:ext cx="8844489" cy="49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6" y="466567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5F7793-E33C-48AA-90EC-ED96A1E3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1506403"/>
            <a:ext cx="8844489" cy="49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466567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6CA1F5-F950-4B81-90F6-673FFF1A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1472018"/>
            <a:ext cx="8774133" cy="49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87CDC1-6DA9-4E5D-9915-8650EFDD0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331495"/>
            <a:ext cx="8625862" cy="53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0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04E0A5-5D19-4BB7-A505-77FB3429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250943"/>
            <a:ext cx="8786490" cy="53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91E709-A2A9-4CAC-A143-D98439C7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194103"/>
            <a:ext cx="8844490" cy="54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3F4599-E6B0-457E-9A44-BA1972DA1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203913"/>
            <a:ext cx="8710263" cy="53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9620CB-986C-402F-82D1-55AEFBCE8E40}"/>
              </a:ext>
            </a:extLst>
          </p:cNvPr>
          <p:cNvSpPr txBox="1"/>
          <p:nvPr/>
        </p:nvSpPr>
        <p:spPr>
          <a:xfrm>
            <a:off x="5109182" y="211381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用例总数：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9F2A9-C05D-4005-98F8-4C25D7AA122A}"/>
              </a:ext>
            </a:extLst>
          </p:cNvPr>
          <p:cNvSpPr txBox="1"/>
          <p:nvPr/>
        </p:nvSpPr>
        <p:spPr>
          <a:xfrm>
            <a:off x="5941891" y="290529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55A6D-C3A0-4C50-8D5E-35487C2B4337}"/>
              </a:ext>
            </a:extLst>
          </p:cNvPr>
          <p:cNvSpPr txBox="1"/>
          <p:nvPr/>
        </p:nvSpPr>
        <p:spPr>
          <a:xfrm>
            <a:off x="5941891" y="3711413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3C38D-9C96-4279-803B-AF9D27ACC7DE}"/>
              </a:ext>
            </a:extLst>
          </p:cNvPr>
          <p:cNvSpPr txBox="1"/>
          <p:nvPr/>
        </p:nvSpPr>
        <p:spPr>
          <a:xfrm>
            <a:off x="5109182" y="4908684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发现缺陷：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E9D2A9-FA90-4027-8B14-7AF134076CBB}"/>
              </a:ext>
            </a:extLst>
          </p:cNvPr>
          <p:cNvSpPr/>
          <p:nvPr/>
        </p:nvSpPr>
        <p:spPr>
          <a:xfrm>
            <a:off x="3337901" y="486851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系统测试概况</a:t>
            </a:r>
          </a:p>
        </p:txBody>
      </p:sp>
    </p:spTree>
    <p:extLst>
      <p:ext uri="{BB962C8B-B14F-4D97-AF65-F5344CB8AC3E}">
        <p14:creationId xmlns:p14="http://schemas.microsoft.com/office/powerpoint/2010/main" val="21890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-2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957869" y="1897147"/>
            <a:ext cx="8276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2913352" y="3185319"/>
            <a:ext cx="6365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115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骑自行车">
            <a:extLst>
              <a:ext uri="{FF2B5EF4-FFF2-40B4-BE49-F238E27FC236}">
                <a16:creationId xmlns:a16="http://schemas.microsoft.com/office/drawing/2014/main" id="{B1DDBBDA-0832-4C1B-BCB1-63FFFA6D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828" y="5047367"/>
            <a:ext cx="914400" cy="914400"/>
          </a:xfrm>
          <a:prstGeom prst="rect">
            <a:avLst/>
          </a:prstGeom>
        </p:spPr>
      </p:pic>
      <p:pic>
        <p:nvPicPr>
          <p:cNvPr id="11" name="图形 10" descr="网球">
            <a:extLst>
              <a:ext uri="{FF2B5EF4-FFF2-40B4-BE49-F238E27FC236}">
                <a16:creationId xmlns:a16="http://schemas.microsoft.com/office/drawing/2014/main" id="{39B254EE-D468-430A-B835-08BFAC29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78" y="5199142"/>
            <a:ext cx="914400" cy="914400"/>
          </a:xfrm>
          <a:prstGeom prst="rect">
            <a:avLst/>
          </a:prstGeom>
        </p:spPr>
      </p:pic>
      <p:pic>
        <p:nvPicPr>
          <p:cNvPr id="13" name="图形 12" descr="足球">
            <a:extLst>
              <a:ext uri="{FF2B5EF4-FFF2-40B4-BE49-F238E27FC236}">
                <a16:creationId xmlns:a16="http://schemas.microsoft.com/office/drawing/2014/main" id="{4689729F-0AA2-40E9-9D95-5C6656CD6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43" y="506660"/>
            <a:ext cx="914400" cy="914400"/>
          </a:xfrm>
          <a:prstGeom prst="rect">
            <a:avLst/>
          </a:prstGeom>
        </p:spPr>
      </p:pic>
      <p:pic>
        <p:nvPicPr>
          <p:cNvPr id="15" name="图形 14" descr="游泳">
            <a:extLst>
              <a:ext uri="{FF2B5EF4-FFF2-40B4-BE49-F238E27FC236}">
                <a16:creationId xmlns:a16="http://schemas.microsoft.com/office/drawing/2014/main" id="{B5BC5ADE-9E42-4D01-9756-5D09AD59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682" y="5555463"/>
            <a:ext cx="914400" cy="914400"/>
          </a:xfrm>
          <a:prstGeom prst="rect">
            <a:avLst/>
          </a:prstGeom>
        </p:spPr>
      </p:pic>
      <p:pic>
        <p:nvPicPr>
          <p:cNvPr id="17" name="图形 16" descr="体操运动员吊环">
            <a:extLst>
              <a:ext uri="{FF2B5EF4-FFF2-40B4-BE49-F238E27FC236}">
                <a16:creationId xmlns:a16="http://schemas.microsoft.com/office/drawing/2014/main" id="{26F592EC-5FC7-46AD-BF80-3C1718A2A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6704" y="5626378"/>
            <a:ext cx="914400" cy="914400"/>
          </a:xfrm>
          <a:prstGeom prst="rect">
            <a:avLst/>
          </a:prstGeom>
        </p:spPr>
      </p:pic>
      <p:pic>
        <p:nvPicPr>
          <p:cNvPr id="19" name="图形 18" descr="乒乓球拍和球">
            <a:extLst>
              <a:ext uri="{FF2B5EF4-FFF2-40B4-BE49-F238E27FC236}">
                <a16:creationId xmlns:a16="http://schemas.microsoft.com/office/drawing/2014/main" id="{E8B50230-07DD-4319-85AA-5F52A5AE4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03938" y="1550171"/>
            <a:ext cx="914400" cy="914400"/>
          </a:xfrm>
          <a:prstGeom prst="rect">
            <a:avLst/>
          </a:prstGeom>
        </p:spPr>
      </p:pic>
      <p:pic>
        <p:nvPicPr>
          <p:cNvPr id="21" name="图形 20" descr="排球">
            <a:extLst>
              <a:ext uri="{FF2B5EF4-FFF2-40B4-BE49-F238E27FC236}">
                <a16:creationId xmlns:a16="http://schemas.microsoft.com/office/drawing/2014/main" id="{C8CDC249-D99D-4F6F-9022-7FC976BF0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6320" y="1379042"/>
            <a:ext cx="914400" cy="914400"/>
          </a:xfrm>
          <a:prstGeom prst="rect">
            <a:avLst/>
          </a:prstGeom>
        </p:spPr>
      </p:pic>
      <p:pic>
        <p:nvPicPr>
          <p:cNvPr id="23" name="图形 22" descr="网球拍和球">
            <a:extLst>
              <a:ext uri="{FF2B5EF4-FFF2-40B4-BE49-F238E27FC236}">
                <a16:creationId xmlns:a16="http://schemas.microsoft.com/office/drawing/2014/main" id="{5B298314-E112-4B31-B57E-E5BD2BE6DA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1275" y="279861"/>
            <a:ext cx="914400" cy="914400"/>
          </a:xfrm>
          <a:prstGeom prst="rect">
            <a:avLst/>
          </a:prstGeom>
        </p:spPr>
      </p:pic>
      <p:pic>
        <p:nvPicPr>
          <p:cNvPr id="25" name="图形 24" descr="足球">
            <a:extLst>
              <a:ext uri="{FF2B5EF4-FFF2-40B4-BE49-F238E27FC236}">
                <a16:creationId xmlns:a16="http://schemas.microsoft.com/office/drawing/2014/main" id="{DCE8A8AF-C1C4-49CC-B4B9-B82A7EB45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7714" y="4261180"/>
            <a:ext cx="914400" cy="914400"/>
          </a:xfrm>
          <a:prstGeom prst="rect">
            <a:avLst/>
          </a:prstGeom>
        </p:spPr>
      </p:pic>
      <p:pic>
        <p:nvPicPr>
          <p:cNvPr id="27" name="图形 26" descr="篮球">
            <a:extLst>
              <a:ext uri="{FF2B5EF4-FFF2-40B4-BE49-F238E27FC236}">
                <a16:creationId xmlns:a16="http://schemas.microsoft.com/office/drawing/2014/main" id="{496729BC-892B-4312-A9C7-CBB9822EBC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97094" y="1158412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179AC99-B5AB-4271-8396-CD68523832DD}"/>
              </a:ext>
            </a:extLst>
          </p:cNvPr>
          <p:cNvSpPr txBox="1"/>
          <p:nvPr/>
        </p:nvSpPr>
        <p:spPr>
          <a:xfrm>
            <a:off x="8353904" y="3185319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SITE ORDERING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D55636-D101-4611-AE04-5221DAC26888}"/>
              </a:ext>
            </a:extLst>
          </p:cNvPr>
          <p:cNvSpPr txBox="1"/>
          <p:nvPr/>
        </p:nvSpPr>
        <p:spPr>
          <a:xfrm>
            <a:off x="8325029" y="3408161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sz="14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076786-8C5B-4E47-AAD8-5055E3C43B36}"/>
              </a:ext>
            </a:extLst>
          </p:cNvPr>
          <p:cNvSpPr/>
          <p:nvPr/>
        </p:nvSpPr>
        <p:spPr>
          <a:xfrm>
            <a:off x="-2539015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EF72D9-835A-4303-A7C5-ABFA48874849}"/>
              </a:ext>
            </a:extLst>
          </p:cNvPr>
          <p:cNvSpPr txBox="1"/>
          <p:nvPr/>
        </p:nvSpPr>
        <p:spPr>
          <a:xfrm>
            <a:off x="-1056163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096505-18AF-4A3C-A0CE-DFE24CA61D9C}"/>
              </a:ext>
            </a:extLst>
          </p:cNvPr>
          <p:cNvSpPr txBox="1"/>
          <p:nvPr/>
        </p:nvSpPr>
        <p:spPr>
          <a:xfrm>
            <a:off x="111173" y="6955578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09BE909-67B1-4E6A-A18A-20CA4FD741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5" y="-2172798"/>
            <a:ext cx="4200987" cy="220551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DB69A67-DE8F-4678-A920-479DDF21DFB4}"/>
              </a:ext>
            </a:extLst>
          </p:cNvPr>
          <p:cNvSpPr txBox="1"/>
          <p:nvPr/>
        </p:nvSpPr>
        <p:spPr>
          <a:xfrm>
            <a:off x="4296505" y="6735730"/>
            <a:ext cx="410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err="1">
                <a:solidFill>
                  <a:srgbClr val="393D49"/>
                </a:solidFill>
              </a:rPr>
              <a:t>L</a:t>
            </a:r>
            <a:r>
              <a:rPr lang="en-US" altLang="zh-CN" sz="13800" dirty="0" err="1">
                <a:solidFill>
                  <a:srgbClr val="5FB878"/>
                </a:solidFill>
              </a:rPr>
              <a:t>a</a:t>
            </a:r>
            <a:r>
              <a:rPr lang="en-US" altLang="zh-CN" sz="13800" dirty="0" err="1">
                <a:solidFill>
                  <a:srgbClr val="009687"/>
                </a:solidFill>
              </a:rPr>
              <a:t>y</a:t>
            </a:r>
            <a:r>
              <a:rPr lang="en-US" altLang="zh-CN" sz="13800" dirty="0" err="1">
                <a:solidFill>
                  <a:srgbClr val="01AAED"/>
                </a:solidFill>
              </a:rPr>
              <a:t>u</a:t>
            </a:r>
            <a:r>
              <a:rPr lang="en-US" altLang="zh-CN" sz="13800" dirty="0" err="1">
                <a:solidFill>
                  <a:srgbClr val="FF5721"/>
                </a:solidFill>
              </a:rPr>
              <a:t>i</a:t>
            </a:r>
            <a:endParaRPr lang="zh-CN" altLang="en-US" sz="13800" dirty="0">
              <a:solidFill>
                <a:srgbClr val="FF57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84A4621-F17E-4C93-9C99-332268C9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91400"/>
              </p:ext>
            </p:extLst>
          </p:nvPr>
        </p:nvGraphicFramePr>
        <p:xfrm>
          <a:off x="2779622" y="600380"/>
          <a:ext cx="9277491" cy="5657239"/>
        </p:xfrm>
        <a:graphic>
          <a:graphicData uri="http://schemas.openxmlformats.org/drawingml/2006/table">
            <a:tbl>
              <a:tblPr/>
              <a:tblGrid>
                <a:gridCol w="758987">
                  <a:extLst>
                    <a:ext uri="{9D8B030D-6E8A-4147-A177-3AD203B41FA5}">
                      <a16:colId xmlns:a16="http://schemas.microsoft.com/office/drawing/2014/main" val="2238386594"/>
                    </a:ext>
                  </a:extLst>
                </a:gridCol>
                <a:gridCol w="812562">
                  <a:extLst>
                    <a:ext uri="{9D8B030D-6E8A-4147-A177-3AD203B41FA5}">
                      <a16:colId xmlns:a16="http://schemas.microsoft.com/office/drawing/2014/main" val="2233099789"/>
                    </a:ext>
                  </a:extLst>
                </a:gridCol>
                <a:gridCol w="437532">
                  <a:extLst>
                    <a:ext uri="{9D8B030D-6E8A-4147-A177-3AD203B41FA5}">
                      <a16:colId xmlns:a16="http://schemas.microsoft.com/office/drawing/2014/main" val="3680348135"/>
                    </a:ext>
                  </a:extLst>
                </a:gridCol>
                <a:gridCol w="1035793">
                  <a:extLst>
                    <a:ext uri="{9D8B030D-6E8A-4147-A177-3AD203B41FA5}">
                      <a16:colId xmlns:a16="http://schemas.microsoft.com/office/drawing/2014/main" val="1454192649"/>
                    </a:ext>
                  </a:extLst>
                </a:gridCol>
                <a:gridCol w="1919789">
                  <a:extLst>
                    <a:ext uri="{9D8B030D-6E8A-4147-A177-3AD203B41FA5}">
                      <a16:colId xmlns:a16="http://schemas.microsoft.com/office/drawing/2014/main" val="2929953742"/>
                    </a:ext>
                  </a:extLst>
                </a:gridCol>
                <a:gridCol w="919713">
                  <a:extLst>
                    <a:ext uri="{9D8B030D-6E8A-4147-A177-3AD203B41FA5}">
                      <a16:colId xmlns:a16="http://schemas.microsoft.com/office/drawing/2014/main" val="598350661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1897251543"/>
                    </a:ext>
                  </a:extLst>
                </a:gridCol>
                <a:gridCol w="1155343">
                  <a:extLst>
                    <a:ext uri="{9D8B030D-6E8A-4147-A177-3AD203B41FA5}">
                      <a16:colId xmlns:a16="http://schemas.microsoft.com/office/drawing/2014/main" val="871086322"/>
                    </a:ext>
                  </a:extLst>
                </a:gridCol>
                <a:gridCol w="634054">
                  <a:extLst>
                    <a:ext uri="{9D8B030D-6E8A-4147-A177-3AD203B41FA5}">
                      <a16:colId xmlns:a16="http://schemas.microsoft.com/office/drawing/2014/main" val="3390702422"/>
                    </a:ext>
                  </a:extLst>
                </a:gridCol>
                <a:gridCol w="892924">
                  <a:extLst>
                    <a:ext uri="{9D8B030D-6E8A-4147-A177-3AD203B41FA5}">
                      <a16:colId xmlns:a16="http://schemas.microsoft.com/office/drawing/2014/main" val="36422034"/>
                    </a:ext>
                  </a:extLst>
                </a:gridCol>
              </a:tblGrid>
              <a:tr h="185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测试种类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场景类型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场景名称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脚本名称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并发用户数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加压方式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预估时间</a:t>
                      </a:r>
                      <a:r>
                        <a:rPr lang="en-US" altLang="zh-CN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9341"/>
                  </a:ext>
                </a:extLst>
              </a:tr>
              <a:tr h="371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加载方式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持续时间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08961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用户注册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用户注册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Terminate　EOF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8737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用户登陆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用户登录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77351"/>
                  </a:ext>
                </a:extLst>
              </a:tr>
              <a:tr h="3219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用户个人信息管理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用户个人信息管理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53497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12970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管理员发布场馆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Terminate　EOF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91690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压力测试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混合场景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场馆相关业务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用户浏览场馆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20/50/100/150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5/10/10/20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3165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查看具体场馆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0335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用户评论场馆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30514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压力测试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混合场景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新闻相关业务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管理员发布新闻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20/50/100/150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5/10/10/20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62639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16068"/>
                  </a:ext>
                </a:extLst>
              </a:tr>
              <a:tr h="293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管理员删除新闻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81301"/>
                  </a:ext>
                </a:extLst>
              </a:tr>
              <a:tr h="2932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场馆预约业务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用户预约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140/200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20/30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81962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1976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用户查看预约信息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2550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用户取消订单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2473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留言业务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用户选择场馆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140/200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20/30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9140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用户发布留言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53310"/>
                  </a:ext>
                </a:extLst>
              </a:tr>
              <a:tr h="19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管理员审核留言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43019"/>
                  </a:ext>
                </a:extLst>
              </a:tr>
              <a:tr h="2932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强度测试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极限场景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场馆预约业务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用户预约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7272"/>
                  </a:ext>
                </a:extLst>
              </a:tr>
              <a:tr h="293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36059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用户查看预约信息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27820"/>
                  </a:ext>
                </a:extLst>
              </a:tr>
              <a:tr h="19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用户取消订单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7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EEAA04-28C4-47A9-B87D-71E5351B29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64" y="128890"/>
            <a:ext cx="7450443" cy="308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图片包含 物体, 线, 前, 桌子&#10;&#10;描述已自动生成">
            <a:extLst>
              <a:ext uri="{FF2B5EF4-FFF2-40B4-BE49-F238E27FC236}">
                <a16:creationId xmlns:a16="http://schemas.microsoft.com/office/drawing/2014/main" id="{56B3B392-470B-4AE4-8ED6-73772A469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6" y="3297809"/>
            <a:ext cx="7625541" cy="3161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62B24E-4818-4F52-95F2-B03C0DBE7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04" y="6459310"/>
            <a:ext cx="4892464" cy="3429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90A8AD-CEF0-4579-9C34-EB5CEF20FCBE}"/>
              </a:ext>
            </a:extLst>
          </p:cNvPr>
          <p:cNvSpPr txBox="1"/>
          <p:nvPr/>
        </p:nvSpPr>
        <p:spPr>
          <a:xfrm>
            <a:off x="26929" y="5251943"/>
            <a:ext cx="3589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Test Case 7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(20/50/100/150)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11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7D81E251-696A-42B5-AC40-A0AB0A88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57" y="134018"/>
            <a:ext cx="7210611" cy="2989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D0300-058C-432C-BEE5-3403CE0C0758}"/>
              </a:ext>
            </a:extLst>
          </p:cNvPr>
          <p:cNvSpPr txBox="1"/>
          <p:nvPr/>
        </p:nvSpPr>
        <p:spPr>
          <a:xfrm>
            <a:off x="4440503" y="3129112"/>
            <a:ext cx="56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8 (140/200)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片包含 室内, 照片, 桌子, 黑色&#10;&#10;描述已自动生成">
            <a:extLst>
              <a:ext uri="{FF2B5EF4-FFF2-40B4-BE49-F238E27FC236}">
                <a16:creationId xmlns:a16="http://schemas.microsoft.com/office/drawing/2014/main" id="{83704A4E-CA03-48B7-B603-5DCABEE7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42" y="3521597"/>
            <a:ext cx="7210610" cy="29894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9F1EDF-4E24-4423-941E-8996714A1335}"/>
              </a:ext>
            </a:extLst>
          </p:cNvPr>
          <p:cNvSpPr txBox="1"/>
          <p:nvPr/>
        </p:nvSpPr>
        <p:spPr>
          <a:xfrm>
            <a:off x="4442433" y="6476125"/>
            <a:ext cx="56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10 (300)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AB1D4D-2055-4AE7-AC25-5A2EEE9B8CC2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189A4-4BA9-4765-B353-DC3F556A52BE}"/>
              </a:ext>
            </a:extLst>
          </p:cNvPr>
          <p:cNvSpPr txBox="1"/>
          <p:nvPr/>
        </p:nvSpPr>
        <p:spPr>
          <a:xfrm>
            <a:off x="26929" y="5282721"/>
            <a:ext cx="3589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TRANS-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7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性能汇总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5005" y="5267332"/>
            <a:ext cx="3589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BF03222-932D-4F5F-B4A9-FB93ED87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16116"/>
              </p:ext>
            </p:extLst>
          </p:nvPr>
        </p:nvGraphicFramePr>
        <p:xfrm>
          <a:off x="2743200" y="498060"/>
          <a:ext cx="9294618" cy="3931706"/>
        </p:xfrm>
        <a:graphic>
          <a:graphicData uri="http://schemas.openxmlformats.org/drawingml/2006/table">
            <a:tbl>
              <a:tblPr/>
              <a:tblGrid>
                <a:gridCol w="1048758">
                  <a:extLst>
                    <a:ext uri="{9D8B030D-6E8A-4147-A177-3AD203B41FA5}">
                      <a16:colId xmlns:a16="http://schemas.microsoft.com/office/drawing/2014/main" val="596815085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3591505448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068960141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1180272388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3793598822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1223602827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564444510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4047008167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805687369"/>
                    </a:ext>
                  </a:extLst>
                </a:gridCol>
                <a:gridCol w="773459">
                  <a:extLst>
                    <a:ext uri="{9D8B030D-6E8A-4147-A177-3AD203B41FA5}">
                      <a16:colId xmlns:a16="http://schemas.microsoft.com/office/drawing/2014/main" val="644424392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2035534194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3185815006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1063874589"/>
                    </a:ext>
                  </a:extLst>
                </a:gridCol>
              </a:tblGrid>
              <a:tr h="3252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Testing 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Executions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Response Time (ms)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Throughput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Network(KB/sec)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1052"/>
                  </a:ext>
                </a:extLst>
              </a:tr>
              <a:tr h="339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Samples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Error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90th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95th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99th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Trans/s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Received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65514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No.1 (100)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1273.74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3689.9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5082.25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8413.36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111.17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392.41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49.05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77541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No.2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661906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204.63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84431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212.95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626.99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250.83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507.27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109.18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38090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No.3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300497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451.2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87311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1763.93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113.87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569.48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54.51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285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No.4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2693.44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105036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9244.8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23988.41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468.8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6207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No.5 (100)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1274.97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16665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3181.6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4210.9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8412.87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311.66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55.23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154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No.6 (20/50/100/150)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154884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2479.76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3780.9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5327.65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14802.59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33.24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451.57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14.32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006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No.7 (20/50/100/150)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415596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922.62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97793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5253.95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10275.67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89.21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98442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No.8 (140/200)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329632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0.52%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1877.53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100502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3078.95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10201.92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81.34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438.25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38.82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91207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No.9 (140/200)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271239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2267.2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103844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2587.8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3923.8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10718.53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66.99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460.67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0269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No.10(300)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171107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2899.48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96508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2817.65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7658.7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81.53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441.61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38.93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9860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580419E-3DB2-45B8-84D4-61499FBDCD57}"/>
              </a:ext>
            </a:extLst>
          </p:cNvPr>
          <p:cNvSpPr/>
          <p:nvPr/>
        </p:nvSpPr>
        <p:spPr>
          <a:xfrm>
            <a:off x="5054667" y="738982"/>
            <a:ext cx="599440" cy="3692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21696D-2038-417F-AEBE-03B44A199940}"/>
              </a:ext>
            </a:extLst>
          </p:cNvPr>
          <p:cNvSpPr txBox="1"/>
          <p:nvPr/>
        </p:nvSpPr>
        <p:spPr>
          <a:xfrm>
            <a:off x="5593882" y="5123040"/>
            <a:ext cx="3932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&lt;0.5%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C2AD98B-7BE0-4E2F-AADD-9D8E2DFF73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5583" y="4587012"/>
            <a:ext cx="1028314" cy="713828"/>
          </a:xfrm>
          <a:prstGeom prst="bentConnector3">
            <a:avLst>
              <a:gd name="adj1" fmla="val 1003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3FD58E8-D99C-40DD-B047-A26C644996F0}"/>
              </a:ext>
            </a:extLst>
          </p:cNvPr>
          <p:cNvSpPr/>
          <p:nvPr/>
        </p:nvSpPr>
        <p:spPr>
          <a:xfrm>
            <a:off x="0" y="-7068753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9CD499-BC42-4CF5-AF16-66920C48DA20}"/>
              </a:ext>
            </a:extLst>
          </p:cNvPr>
          <p:cNvSpPr txBox="1"/>
          <p:nvPr/>
        </p:nvSpPr>
        <p:spPr>
          <a:xfrm>
            <a:off x="3336663" y="-5187897"/>
            <a:ext cx="5518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CB81DB-2C0F-4CDE-9F52-8453F6BB2DC7}"/>
              </a:ext>
            </a:extLst>
          </p:cNvPr>
          <p:cNvSpPr txBox="1"/>
          <p:nvPr/>
        </p:nvSpPr>
        <p:spPr>
          <a:xfrm>
            <a:off x="2989324" y="-3419537"/>
            <a:ext cx="6213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16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689A54-9027-4BC7-AE6A-976933258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6F7068-5C04-4F46-B405-C401E0DCA11A}"/>
              </a:ext>
            </a:extLst>
          </p:cNvPr>
          <p:cNvSpPr txBox="1"/>
          <p:nvPr/>
        </p:nvSpPr>
        <p:spPr>
          <a:xfrm>
            <a:off x="4002202" y="-785656"/>
            <a:ext cx="861569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23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57F44-AE8B-48C8-A2C7-2DD834311A68}"/>
              </a:ext>
            </a:extLst>
          </p:cNvPr>
          <p:cNvSpPr txBox="1"/>
          <p:nvPr/>
        </p:nvSpPr>
        <p:spPr>
          <a:xfrm>
            <a:off x="-753813" y="3490309"/>
            <a:ext cx="986967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287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-2796988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-1432530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-277005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7B3DF-329B-44D5-8341-178D12A1DFFC}"/>
              </a:ext>
            </a:extLst>
          </p:cNvPr>
          <p:cNvSpPr txBox="1"/>
          <p:nvPr/>
        </p:nvSpPr>
        <p:spPr>
          <a:xfrm>
            <a:off x="3336663" y="1880856"/>
            <a:ext cx="5518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855034-2AA2-4B60-A7C4-EBAC0F38602C}"/>
              </a:ext>
            </a:extLst>
          </p:cNvPr>
          <p:cNvSpPr txBox="1"/>
          <p:nvPr/>
        </p:nvSpPr>
        <p:spPr>
          <a:xfrm>
            <a:off x="2989324" y="3649216"/>
            <a:ext cx="6213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11173" y="4505337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4B809E-3002-421D-8E7B-AEB65B24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5" y="903885"/>
            <a:ext cx="4200987" cy="22055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1F6CDA6-AC42-4E7F-B4EE-7DFEA7F443AA}"/>
              </a:ext>
            </a:extLst>
          </p:cNvPr>
          <p:cNvSpPr txBox="1"/>
          <p:nvPr/>
        </p:nvSpPr>
        <p:spPr>
          <a:xfrm>
            <a:off x="4296505" y="3551471"/>
            <a:ext cx="410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err="1">
                <a:solidFill>
                  <a:srgbClr val="393D49"/>
                </a:solidFill>
              </a:rPr>
              <a:t>L</a:t>
            </a:r>
            <a:r>
              <a:rPr lang="en-US" altLang="zh-CN" sz="13800" dirty="0" err="1">
                <a:solidFill>
                  <a:srgbClr val="5FB878"/>
                </a:solidFill>
              </a:rPr>
              <a:t>a</a:t>
            </a:r>
            <a:r>
              <a:rPr lang="en-US" altLang="zh-CN" sz="13800" dirty="0" err="1">
                <a:solidFill>
                  <a:srgbClr val="009687"/>
                </a:solidFill>
              </a:rPr>
              <a:t>y</a:t>
            </a:r>
            <a:r>
              <a:rPr lang="en-US" altLang="zh-CN" sz="13800" dirty="0" err="1">
                <a:solidFill>
                  <a:srgbClr val="01AAED"/>
                </a:solidFill>
              </a:rPr>
              <a:t>u</a:t>
            </a:r>
            <a:r>
              <a:rPr lang="en-US" altLang="zh-CN" sz="13800" dirty="0" err="1">
                <a:solidFill>
                  <a:srgbClr val="FF5721"/>
                </a:solidFill>
              </a:rPr>
              <a:t>i</a:t>
            </a:r>
            <a:endParaRPr lang="zh-CN" altLang="en-US" sz="13800" dirty="0">
              <a:solidFill>
                <a:srgbClr val="FF572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BE7A8-7AA1-4B13-93D3-8C023911E6D9}"/>
              </a:ext>
            </a:extLst>
          </p:cNvPr>
          <p:cNvSpPr txBox="1"/>
          <p:nvPr/>
        </p:nvSpPr>
        <p:spPr>
          <a:xfrm>
            <a:off x="-341185" y="-1244427"/>
            <a:ext cx="232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4681C9-F3D8-4503-8441-25EB7B6C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" y="4262030"/>
            <a:ext cx="11953076" cy="119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D56FC2-93C1-44C6-84D5-D146009A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" y="-2547538"/>
            <a:ext cx="11953076" cy="119530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98C8F0-84A7-455D-B0E3-E9A74D8CDA9F}"/>
              </a:ext>
            </a:extLst>
          </p:cNvPr>
          <p:cNvSpPr txBox="1"/>
          <p:nvPr/>
        </p:nvSpPr>
        <p:spPr>
          <a:xfrm>
            <a:off x="-341185" y="504163"/>
            <a:ext cx="232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F65A95-460E-49FF-9B19-068B3A50F524}"/>
              </a:ext>
            </a:extLst>
          </p:cNvPr>
          <p:cNvSpPr/>
          <p:nvPr/>
        </p:nvSpPr>
        <p:spPr>
          <a:xfrm>
            <a:off x="-267903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AF2C3-F2AC-41E2-AD41-9F59AA695E07}"/>
              </a:ext>
            </a:extLst>
          </p:cNvPr>
          <p:cNvSpPr txBox="1"/>
          <p:nvPr/>
        </p:nvSpPr>
        <p:spPr>
          <a:xfrm>
            <a:off x="-1373729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EE2BC-FABA-43A8-9478-535C68811C73}"/>
              </a:ext>
            </a:extLst>
          </p:cNvPr>
          <p:cNvSpPr txBox="1"/>
          <p:nvPr/>
        </p:nvSpPr>
        <p:spPr>
          <a:xfrm>
            <a:off x="-2567857" y="4505337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4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1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38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02143" y="5652053"/>
            <a:ext cx="211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MANGEMENT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8A5E07-031A-4F1A-94F0-F7F3E78F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93" y="1078185"/>
            <a:ext cx="3835136" cy="5487574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B9CECC-D841-46ED-A14A-681EBB3572CA}"/>
              </a:ext>
            </a:extLst>
          </p:cNvPr>
          <p:cNvSpPr/>
          <p:nvPr/>
        </p:nvSpPr>
        <p:spPr>
          <a:xfrm>
            <a:off x="3877926" y="152462"/>
            <a:ext cx="2310063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E79E10-3CD4-462A-AE45-B6C11E95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03" y="1078185"/>
            <a:ext cx="3769304" cy="5487574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CEB6D12-2FEF-4F4A-BA04-B77E49E88C67}"/>
              </a:ext>
            </a:extLst>
          </p:cNvPr>
          <p:cNvSpPr/>
          <p:nvPr/>
        </p:nvSpPr>
        <p:spPr>
          <a:xfrm>
            <a:off x="8631723" y="152462"/>
            <a:ext cx="2310063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5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02142" y="5652053"/>
            <a:ext cx="242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NORMALIZA-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5A269-3412-4A85-89F8-370D962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16" y="752265"/>
            <a:ext cx="6161242" cy="5397849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69DEE3-4BB2-4C5A-88DB-0D999322A268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8009-4756-4827-A751-7E05F8364FB1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02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84315" y="5282721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D5F332-1DD1-4AAD-B105-2572D62AC18B}"/>
              </a:ext>
            </a:extLst>
          </p:cNvPr>
          <p:cNvSpPr txBox="1"/>
          <p:nvPr/>
        </p:nvSpPr>
        <p:spPr>
          <a:xfrm>
            <a:off x="3438846" y="174481"/>
            <a:ext cx="7756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  SUPPORT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42A8C01-BF5C-4C79-A0BD-505514F5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9" y="1866055"/>
            <a:ext cx="2441974" cy="1282036"/>
          </a:xfrm>
          <a:prstGeom prst="rect">
            <a:avLst/>
          </a:prstGeom>
        </p:spPr>
      </p:pic>
      <p:pic>
        <p:nvPicPr>
          <p:cNvPr id="1030" name="Picture 6" descr="Image result for Mybatis logo">
            <a:extLst>
              <a:ext uri="{FF2B5EF4-FFF2-40B4-BE49-F238E27FC236}">
                <a16:creationId xmlns:a16="http://schemas.microsoft.com/office/drawing/2014/main" id="{8C315EA5-DAAD-4276-BD8A-A13C6B86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93" y="4349914"/>
            <a:ext cx="1719285" cy="17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ysql logo">
            <a:extLst>
              <a:ext uri="{FF2B5EF4-FFF2-40B4-BE49-F238E27FC236}">
                <a16:creationId xmlns:a16="http://schemas.microsoft.com/office/drawing/2014/main" id="{DE75CCFA-1ECA-4E9A-85F7-E297F913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54" y="2489781"/>
            <a:ext cx="2441975" cy="16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wagger ui logo">
            <a:extLst>
              <a:ext uri="{FF2B5EF4-FFF2-40B4-BE49-F238E27FC236}">
                <a16:creationId xmlns:a16="http://schemas.microsoft.com/office/drawing/2014/main" id="{D99B1D40-3045-4761-B967-23CC4EB8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35" y="5223784"/>
            <a:ext cx="3158046" cy="11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DFEFA47-0167-40B3-9EBD-3D98EC2E3BF0}"/>
              </a:ext>
            </a:extLst>
          </p:cNvPr>
          <p:cNvGrpSpPr/>
          <p:nvPr/>
        </p:nvGrpSpPr>
        <p:grpSpPr>
          <a:xfrm>
            <a:off x="9127342" y="2104890"/>
            <a:ext cx="2703925" cy="1405741"/>
            <a:chOff x="9124655" y="2144593"/>
            <a:chExt cx="2703925" cy="140574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E05FD5-5BE3-4708-BD8F-03FA7AC73A07}"/>
                </a:ext>
              </a:extLst>
            </p:cNvPr>
            <p:cNvSpPr txBox="1"/>
            <p:nvPr/>
          </p:nvSpPr>
          <p:spPr>
            <a:xfrm>
              <a:off x="9339284" y="2264464"/>
              <a:ext cx="20970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F48527"/>
                  </a:solidFill>
                </a:rPr>
                <a:t>SLF4</a:t>
              </a:r>
              <a:endParaRPr lang="zh-CN" altLang="en-US" sz="5400" b="1" dirty="0">
                <a:solidFill>
                  <a:srgbClr val="F48527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B865D2-2A2F-437F-9EF1-19E0EAAABF70}"/>
                </a:ext>
              </a:extLst>
            </p:cNvPr>
            <p:cNvSpPr txBox="1"/>
            <p:nvPr/>
          </p:nvSpPr>
          <p:spPr>
            <a:xfrm>
              <a:off x="9124655" y="2934096"/>
              <a:ext cx="20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Simple Logging</a:t>
              </a:r>
              <a:endParaRPr lang="zh-CN" altLang="en-US" i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C125438-7BF1-4053-90BD-4B301BF49C0C}"/>
                </a:ext>
              </a:extLst>
            </p:cNvPr>
            <p:cNvSpPr txBox="1"/>
            <p:nvPr/>
          </p:nvSpPr>
          <p:spPr>
            <a:xfrm>
              <a:off x="9731541" y="3181002"/>
              <a:ext cx="20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Facade for Java</a:t>
              </a:r>
              <a:endParaRPr lang="zh-CN" altLang="en-US" i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EAF87D-7A2D-4576-9A22-C911CE640E8D}"/>
                </a:ext>
              </a:extLst>
            </p:cNvPr>
            <p:cNvSpPr/>
            <p:nvPr/>
          </p:nvSpPr>
          <p:spPr>
            <a:xfrm>
              <a:off x="10744835" y="2144593"/>
              <a:ext cx="53412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dirty="0">
                  <a:solidFill>
                    <a:srgbClr val="F48527"/>
                  </a:solidFill>
                </a:rPr>
                <a:t>J</a:t>
              </a:r>
              <a:endParaRPr lang="zh-CN" altLang="en-US" sz="8000" dirty="0"/>
            </a:p>
          </p:txBody>
        </p:sp>
      </p:grpSp>
      <p:pic>
        <p:nvPicPr>
          <p:cNvPr id="1044" name="Picture 20" descr="Image result for SonarLint logo">
            <a:extLst>
              <a:ext uri="{FF2B5EF4-FFF2-40B4-BE49-F238E27FC236}">
                <a16:creationId xmlns:a16="http://schemas.microsoft.com/office/drawing/2014/main" id="{833E6FC3-AE88-49E0-928C-90205F4D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42" y="4346191"/>
            <a:ext cx="2777234" cy="8078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84315" y="5282721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142D51-1A2D-48BC-AEF1-A1E70F97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97" y="986843"/>
            <a:ext cx="2839955" cy="2219576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2C1AF7-D235-4056-8C29-060C89EF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21" y="3827430"/>
            <a:ext cx="3032378" cy="2219576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D9FA60-0828-4471-B1EE-CE356EDCA575}"/>
              </a:ext>
            </a:extLst>
          </p:cNvPr>
          <p:cNvSpPr txBox="1"/>
          <p:nvPr/>
        </p:nvSpPr>
        <p:spPr>
          <a:xfrm>
            <a:off x="7804195" y="3200042"/>
            <a:ext cx="365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STRUCTURE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7EF81EC-043F-47AE-8167-42F4644A807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97052" y="2096631"/>
            <a:ext cx="1307143" cy="1365021"/>
          </a:xfrm>
          <a:prstGeom prst="bentConnector3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FAA26E1-3D0C-44CC-BEE9-8855528E32F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748299" y="3461652"/>
            <a:ext cx="1055896" cy="1475566"/>
          </a:xfrm>
          <a:prstGeom prst="bent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17937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MEET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89904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D9D9D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9A58CE-9C05-41B7-869F-3B0595B373DC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单元测试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793463-58CD-417E-A272-B37D46D60B61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8D0122-42CF-4B60-8A73-AD429CDE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93" y="3351921"/>
            <a:ext cx="8783798" cy="534376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D24AD4-C3A1-4B26-A055-8FF74213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86" y="4194249"/>
            <a:ext cx="8783797" cy="2551200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1028" name="Picture 4" descr="Image result for mockito logo">
            <a:extLst>
              <a:ext uri="{FF2B5EF4-FFF2-40B4-BE49-F238E27FC236}">
                <a16:creationId xmlns:a16="http://schemas.microsoft.com/office/drawing/2014/main" id="{434DC91E-6835-43D6-A509-74C7BD1E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52" y="99297"/>
            <a:ext cx="2255730" cy="15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coco logo">
            <a:extLst>
              <a:ext uri="{FF2B5EF4-FFF2-40B4-BE49-F238E27FC236}">
                <a16:creationId xmlns:a16="http://schemas.microsoft.com/office/drawing/2014/main" id="{3EC31EFC-963C-4690-8705-AFB535B2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58" y="593482"/>
            <a:ext cx="2171216" cy="8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6BCD8F-3E40-4571-A1E2-18D23DA5A752}"/>
              </a:ext>
            </a:extLst>
          </p:cNvPr>
          <p:cNvSpPr txBox="1"/>
          <p:nvPr/>
        </p:nvSpPr>
        <p:spPr>
          <a:xfrm>
            <a:off x="7545480" y="195427"/>
            <a:ext cx="35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SUPPORTTED BY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184616-A953-477F-97E7-3A00CF38D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582" y="1632536"/>
            <a:ext cx="7037035" cy="1372535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</p:spTree>
    <p:extLst>
      <p:ext uri="{BB962C8B-B14F-4D97-AF65-F5344CB8AC3E}">
        <p14:creationId xmlns:p14="http://schemas.microsoft.com/office/powerpoint/2010/main" val="126718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728</Words>
  <Application>Microsoft Office PowerPoint</Application>
  <PresentationFormat>宽屏</PresentationFormat>
  <Paragraphs>430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 Harvey</dc:creator>
  <cp:lastModifiedBy>威杰 曹</cp:lastModifiedBy>
  <cp:revision>22</cp:revision>
  <dcterms:created xsi:type="dcterms:W3CDTF">2020-01-02T10:02:09Z</dcterms:created>
  <dcterms:modified xsi:type="dcterms:W3CDTF">2020-01-03T12:19:46Z</dcterms:modified>
</cp:coreProperties>
</file>