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5" r:id="rId6"/>
    <p:sldId id="266" r:id="rId7"/>
    <p:sldId id="259" r:id="rId8"/>
    <p:sldId id="270" r:id="rId9"/>
    <p:sldId id="271" r:id="rId10"/>
    <p:sldId id="260" r:id="rId11"/>
    <p:sldId id="272" r:id="rId12"/>
    <p:sldId id="273" r:id="rId13"/>
    <p:sldId id="274" r:id="rId14"/>
    <p:sldId id="275" r:id="rId15"/>
    <p:sldId id="276" r:id="rId16"/>
    <p:sldId id="277" r:id="rId17"/>
    <p:sldId id="261" r:id="rId18"/>
    <p:sldId id="267" r:id="rId19"/>
    <p:sldId id="268" r:id="rId20"/>
    <p:sldId id="269" r:id="rId21"/>
    <p:sldId id="262" r:id="rId22"/>
    <p:sldId id="264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6B3A"/>
    <a:srgbClr val="2F5597"/>
    <a:srgbClr val="E6E6E6"/>
    <a:srgbClr val="5270A5"/>
    <a:srgbClr val="C9131D"/>
    <a:srgbClr val="F48527"/>
    <a:srgbClr val="F1801E"/>
    <a:srgbClr val="E48E00"/>
    <a:srgbClr val="D9D9D9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8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D65E7-13DE-45A6-A645-01F898672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106BCD-8CCA-4890-8492-B2690288CF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C03877-D7A3-492B-88B4-A35EF13CD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EDB3-4D90-4BDD-9681-EA6A81EBC79A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1C0890-8B21-48BA-8D2B-CF6157B7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950ABE-5D01-4D36-B18A-F9805F420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FE23-E197-4C20-A9C8-383E4579D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709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4C549-C3F5-4F72-B066-61D9C9DC0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1F4625-D98A-457A-BF89-3918D5634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553B70-952E-4631-8889-9F6F3853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EDB3-4D90-4BDD-9681-EA6A81EBC79A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DEF11E-F7E4-4D4F-9BEB-2C8EF73C8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D8A13A-810A-419B-B15D-1FFA1236A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FE23-E197-4C20-A9C8-383E4579D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345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B57A40-19B0-455E-9F79-0DCD2AFC22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B1545A-D66F-47DB-82C9-0002C080C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253879-4E46-41E6-94FF-3058207D2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EDB3-4D90-4BDD-9681-EA6A81EBC79A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3B364C-3E9C-4F78-A527-F597D4A95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2BC2B0-F279-453F-B67C-B93ED4BD4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FE23-E197-4C20-A9C8-383E4579D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604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8EB52-439B-4158-9FC6-33FC5E449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43D7F6-DC70-45BD-9EA6-C404607CE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ABCA02-1CEE-43F4-8D98-F05944DD1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EDB3-4D90-4BDD-9681-EA6A81EBC79A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2AA4CB-9A73-48A1-AD6D-B108CF186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B2E22F-78D0-4DFD-A7B5-43E5D2087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FE23-E197-4C20-A9C8-383E4579D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648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ECD63-588E-4401-BCAF-47D46C07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CF20B2-4788-4749-8E74-11AAE8E80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95D405-462E-4A03-9D4B-DA09E683E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EDB3-4D90-4BDD-9681-EA6A81EBC79A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C06F22-B83C-42B6-B6C5-8EFD5749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636555-A9BF-44B9-94A5-5DB0A5851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FE23-E197-4C20-A9C8-383E4579D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432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CB1C6-6E2A-43D3-89BE-6B965337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8A1AED-F142-4A33-BFE8-416031437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101E3A-F43A-42CB-A05A-A0916DD22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BD5FC2-C790-4365-B2F0-ED80C7E16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EDB3-4D90-4BDD-9681-EA6A81EBC79A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095E4E-1963-493B-A174-245E07A2E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20BB9C-5938-44DE-86B1-01C246E9D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FE23-E197-4C20-A9C8-383E4579D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147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62172-EBF6-47C1-983D-01A9AF72B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8B391B-3B9F-40A3-9BCE-993E1A8A4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1C2D55-86C5-4089-BACA-772CCB8DA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7BD239-38B6-415D-B1B2-940619D618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61C761-3245-474A-9ED4-0E17D6A2BA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142F99-A439-4612-870C-CA8B1523D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EDB3-4D90-4BDD-9681-EA6A81EBC79A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F3601B-6364-431A-A960-9AD849D8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BC6DE9-2ADB-4ACE-AFF2-DED430075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FE23-E197-4C20-A9C8-383E4579D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83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2FDBD-9924-4E08-AA76-FA82CC095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818F18-6E36-47B8-8B22-E7E1FCA1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EDB3-4D90-4BDD-9681-EA6A81EBC79A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33E814-3AB9-423A-ABB9-6510D5388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924F70-9936-4A89-B097-0A4538ED7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FE23-E197-4C20-A9C8-383E4579D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985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35B372-7C0D-4987-A155-B8BB69696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EDB3-4D90-4BDD-9681-EA6A81EBC79A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969678-7608-4CD7-9904-85908E4BF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268A13-7675-4D71-BC65-49DFB8B11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FE23-E197-4C20-A9C8-383E4579D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294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ADD0B-6DE9-41F2-9FEF-C40D7E6A3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968F3A-0F47-4D31-A878-F35BE9BD5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7B6855-1326-4C2F-9E65-F25AF7E0C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95AFB3-7A2C-4577-9906-EFE963E6A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EDB3-4D90-4BDD-9681-EA6A81EBC79A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B3D1C1-F08C-4066-B566-E9C0BD0E5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EF7AEF-79C8-4E65-92A5-E3566D5AA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FE23-E197-4C20-A9C8-383E4579D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273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53E983-1564-4CA1-B9EA-9735FEA0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D2B14D-CCC1-4F3B-8E37-71D280F50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3A0156-845A-4FD9-86E5-D38ED82D1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ED4F4C-B11A-421F-A043-8CB3068EB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EDB3-4D90-4BDD-9681-EA6A81EBC79A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9A9B5D-880F-46F7-9D4F-B51B15E59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D11868-96F4-4551-A790-AA8FA3DEC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FE23-E197-4C20-A9C8-383E4579D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335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654599-A66C-4680-8D80-E49AD25DF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4B3B7D-1F30-41DA-99F7-B8B478235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5D48E7-D6CC-44B7-B3B7-858E8ED70A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BEDB3-4D90-4BDD-9681-EA6A81EBC79A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27CE4D-9D17-4D7F-83C7-5D126ECE2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659800-EE5E-4F49-9C41-AC0DB222A4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0FE23-E197-4C20-A9C8-383E4579D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30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D683993-4EB5-4C45-AD5E-BF02D4DBE09A}"/>
              </a:ext>
            </a:extLst>
          </p:cNvPr>
          <p:cNvSpPr/>
          <p:nvPr/>
        </p:nvSpPr>
        <p:spPr>
          <a:xfrm>
            <a:off x="0" y="-1921079"/>
            <a:ext cx="12192000" cy="3429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F988BA-32B6-41EF-B98A-892B95210DD5}"/>
              </a:ext>
            </a:extLst>
          </p:cNvPr>
          <p:cNvSpPr txBox="1"/>
          <p:nvPr/>
        </p:nvSpPr>
        <p:spPr>
          <a:xfrm>
            <a:off x="1957873" y="0"/>
            <a:ext cx="827625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MEET</a:t>
            </a:r>
            <a:endParaRPr lang="zh-CN" altLang="en-US" sz="1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B92468-9AA5-4FC7-B1CA-BE0DE1F7D05C}"/>
              </a:ext>
            </a:extLst>
          </p:cNvPr>
          <p:cNvSpPr txBox="1"/>
          <p:nvPr/>
        </p:nvSpPr>
        <p:spPr>
          <a:xfrm>
            <a:off x="2913354" y="5005241"/>
            <a:ext cx="636528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</a:t>
            </a:r>
            <a:endParaRPr lang="zh-CN" altLang="en-US" sz="11500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形 8" descr="骑自行车">
            <a:extLst>
              <a:ext uri="{FF2B5EF4-FFF2-40B4-BE49-F238E27FC236}">
                <a16:creationId xmlns:a16="http://schemas.microsoft.com/office/drawing/2014/main" id="{2BAAC42C-1AC0-46FC-B143-46AC6C8F5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7828" y="7852716"/>
            <a:ext cx="914400" cy="914400"/>
          </a:xfrm>
          <a:prstGeom prst="rect">
            <a:avLst/>
          </a:prstGeom>
        </p:spPr>
      </p:pic>
      <p:pic>
        <p:nvPicPr>
          <p:cNvPr id="10" name="图形 9" descr="网球">
            <a:extLst>
              <a:ext uri="{FF2B5EF4-FFF2-40B4-BE49-F238E27FC236}">
                <a16:creationId xmlns:a16="http://schemas.microsoft.com/office/drawing/2014/main" id="{480BA25E-2FF4-40FB-BC05-8AF42A3CB2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991693" y="5199142"/>
            <a:ext cx="914400" cy="914400"/>
          </a:xfrm>
          <a:prstGeom prst="rect">
            <a:avLst/>
          </a:prstGeom>
        </p:spPr>
      </p:pic>
      <p:pic>
        <p:nvPicPr>
          <p:cNvPr id="11" name="图形 10" descr="足球">
            <a:extLst>
              <a:ext uri="{FF2B5EF4-FFF2-40B4-BE49-F238E27FC236}">
                <a16:creationId xmlns:a16="http://schemas.microsoft.com/office/drawing/2014/main" id="{C342DD88-FE15-4A3D-B9F1-B4A0734D75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018328" y="506660"/>
            <a:ext cx="914400" cy="914400"/>
          </a:xfrm>
          <a:prstGeom prst="rect">
            <a:avLst/>
          </a:prstGeom>
        </p:spPr>
      </p:pic>
      <p:pic>
        <p:nvPicPr>
          <p:cNvPr id="12" name="图形 11" descr="游泳">
            <a:extLst>
              <a:ext uri="{FF2B5EF4-FFF2-40B4-BE49-F238E27FC236}">
                <a16:creationId xmlns:a16="http://schemas.microsoft.com/office/drawing/2014/main" id="{612AEF5D-F94F-4AFF-B088-B9E725E2B4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18682" y="7206711"/>
            <a:ext cx="914400" cy="914400"/>
          </a:xfrm>
          <a:prstGeom prst="rect">
            <a:avLst/>
          </a:prstGeom>
        </p:spPr>
      </p:pic>
      <p:pic>
        <p:nvPicPr>
          <p:cNvPr id="13" name="图形 12" descr="体操运动员吊环">
            <a:extLst>
              <a:ext uri="{FF2B5EF4-FFF2-40B4-BE49-F238E27FC236}">
                <a16:creationId xmlns:a16="http://schemas.microsoft.com/office/drawing/2014/main" id="{2291E892-7D3F-4B3C-8AB6-24D3C11CDE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62541" y="7091194"/>
            <a:ext cx="914400" cy="914400"/>
          </a:xfrm>
          <a:prstGeom prst="rect">
            <a:avLst/>
          </a:prstGeom>
        </p:spPr>
      </p:pic>
      <p:pic>
        <p:nvPicPr>
          <p:cNvPr id="14" name="图形 13" descr="乒乓球拍和球">
            <a:extLst>
              <a:ext uri="{FF2B5EF4-FFF2-40B4-BE49-F238E27FC236}">
                <a16:creationId xmlns:a16="http://schemas.microsoft.com/office/drawing/2014/main" id="{40725AD3-61E7-4C87-94A9-0517C6DC308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208280" y="1550171"/>
            <a:ext cx="914400" cy="914400"/>
          </a:xfrm>
          <a:prstGeom prst="rect">
            <a:avLst/>
          </a:prstGeom>
        </p:spPr>
      </p:pic>
      <p:pic>
        <p:nvPicPr>
          <p:cNvPr id="15" name="图形 14" descr="排球">
            <a:extLst>
              <a:ext uri="{FF2B5EF4-FFF2-40B4-BE49-F238E27FC236}">
                <a16:creationId xmlns:a16="http://schemas.microsoft.com/office/drawing/2014/main" id="{E59C5D9C-3C2B-4512-B8CB-AB5F89F25A2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336320" y="-1603861"/>
            <a:ext cx="914400" cy="914400"/>
          </a:xfrm>
          <a:prstGeom prst="rect">
            <a:avLst/>
          </a:prstGeom>
        </p:spPr>
      </p:pic>
      <p:pic>
        <p:nvPicPr>
          <p:cNvPr id="16" name="图形 15" descr="网球拍和球">
            <a:extLst>
              <a:ext uri="{FF2B5EF4-FFF2-40B4-BE49-F238E27FC236}">
                <a16:creationId xmlns:a16="http://schemas.microsoft.com/office/drawing/2014/main" id="{B4E62EA2-E2FF-440A-BE6F-CD6A2543755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441275" y="-1815272"/>
            <a:ext cx="914400" cy="914400"/>
          </a:xfrm>
          <a:prstGeom prst="rect">
            <a:avLst/>
          </a:prstGeom>
        </p:spPr>
      </p:pic>
      <p:pic>
        <p:nvPicPr>
          <p:cNvPr id="17" name="图形 16" descr="足球">
            <a:extLst>
              <a:ext uri="{FF2B5EF4-FFF2-40B4-BE49-F238E27FC236}">
                <a16:creationId xmlns:a16="http://schemas.microsoft.com/office/drawing/2014/main" id="{D55EE65C-0785-468E-8D18-01A77AE6B7E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87714" y="7244083"/>
            <a:ext cx="914400" cy="914400"/>
          </a:xfrm>
          <a:prstGeom prst="rect">
            <a:avLst/>
          </a:prstGeom>
        </p:spPr>
      </p:pic>
      <p:pic>
        <p:nvPicPr>
          <p:cNvPr id="18" name="图形 17" descr="篮球">
            <a:extLst>
              <a:ext uri="{FF2B5EF4-FFF2-40B4-BE49-F238E27FC236}">
                <a16:creationId xmlns:a16="http://schemas.microsoft.com/office/drawing/2014/main" id="{B33CF8A2-76AA-49D2-A03C-8439B271A2C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414673" y="1158412"/>
            <a:ext cx="914400" cy="9144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60F9CC3A-D00B-4EA9-AFD5-67EDA4FB9A71}"/>
              </a:ext>
            </a:extLst>
          </p:cNvPr>
          <p:cNvSpPr txBox="1"/>
          <p:nvPr/>
        </p:nvSpPr>
        <p:spPr>
          <a:xfrm>
            <a:off x="11780693" y="3185319"/>
            <a:ext cx="2386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SITE ORDERING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793A424-84CC-4ECC-BBD3-705E484EBC5B}"/>
              </a:ext>
            </a:extLst>
          </p:cNvPr>
          <p:cNvSpPr txBox="1"/>
          <p:nvPr/>
        </p:nvSpPr>
        <p:spPr>
          <a:xfrm>
            <a:off x="11751818" y="3408161"/>
            <a:ext cx="2386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WEBSITE</a:t>
            </a:r>
            <a:endParaRPr lang="zh-CN" altLang="en-US" sz="1400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955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0 -0.29329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4F988BA-32B6-41EF-B98A-892B95210DD5}"/>
              </a:ext>
            </a:extLst>
          </p:cNvPr>
          <p:cNvSpPr txBox="1"/>
          <p:nvPr/>
        </p:nvSpPr>
        <p:spPr>
          <a:xfrm>
            <a:off x="10164359" y="5652053"/>
            <a:ext cx="2321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MEET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B92468-9AA5-4FC7-B1CA-BE0DE1F7D05C}"/>
              </a:ext>
            </a:extLst>
          </p:cNvPr>
          <p:cNvSpPr txBox="1"/>
          <p:nvPr/>
        </p:nvSpPr>
        <p:spPr>
          <a:xfrm>
            <a:off x="9936326" y="6150114"/>
            <a:ext cx="27772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</a:t>
            </a:r>
            <a:endParaRPr lang="zh-CN" altLang="en-US" sz="4000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5DF82B7-9D0E-4601-8EE3-215D88089F9D}"/>
              </a:ext>
            </a:extLst>
          </p:cNvPr>
          <p:cNvSpPr/>
          <p:nvPr/>
        </p:nvSpPr>
        <p:spPr>
          <a:xfrm>
            <a:off x="0" y="0"/>
            <a:ext cx="253013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rgbClr val="D9D9D9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C33CEF-1D4C-4B22-876F-0BD486E302BE}"/>
              </a:ext>
            </a:extLst>
          </p:cNvPr>
          <p:cNvSpPr txBox="1"/>
          <p:nvPr/>
        </p:nvSpPr>
        <p:spPr>
          <a:xfrm>
            <a:off x="1364458" y="405652"/>
            <a:ext cx="91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接口测试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8794700-85F0-46A3-A91F-DA50B419F392}"/>
              </a:ext>
            </a:extLst>
          </p:cNvPr>
          <p:cNvSpPr txBox="1"/>
          <p:nvPr/>
        </p:nvSpPr>
        <p:spPr>
          <a:xfrm>
            <a:off x="26929" y="5108739"/>
            <a:ext cx="358945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INTERGRATION</a:t>
            </a:r>
          </a:p>
          <a:p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TESTING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2D3EA6B-5541-4239-A70C-57C2CEDD3E74}"/>
              </a:ext>
            </a:extLst>
          </p:cNvPr>
          <p:cNvSpPr txBox="1"/>
          <p:nvPr/>
        </p:nvSpPr>
        <p:spPr>
          <a:xfrm>
            <a:off x="5109182" y="2113812"/>
            <a:ext cx="3285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用例总数： </a:t>
            </a:r>
            <a:r>
              <a:rPr lang="en-US" altLang="zh-CN" sz="3600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endParaRPr lang="zh-CN" altLang="en-US" sz="3600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45A4CE0-2193-4E06-A0BD-3E402A802D1C}"/>
              </a:ext>
            </a:extLst>
          </p:cNvPr>
          <p:cNvSpPr txBox="1"/>
          <p:nvPr/>
        </p:nvSpPr>
        <p:spPr>
          <a:xfrm>
            <a:off x="5941891" y="2905292"/>
            <a:ext cx="3285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通过： </a:t>
            </a:r>
            <a:r>
              <a:rPr lang="en-US" altLang="zh-CN" sz="3600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88</a:t>
            </a:r>
            <a:endParaRPr lang="zh-CN" altLang="en-US" sz="3600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903D936-1DDA-4D82-87FF-29766D4F2CC1}"/>
              </a:ext>
            </a:extLst>
          </p:cNvPr>
          <p:cNvSpPr txBox="1"/>
          <p:nvPr/>
        </p:nvSpPr>
        <p:spPr>
          <a:xfrm>
            <a:off x="5941891" y="3711413"/>
            <a:ext cx="3285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失败： </a:t>
            </a:r>
            <a:r>
              <a:rPr lang="en-US" altLang="zh-CN" sz="3600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3600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ABC50A9-74DA-4A34-86A7-92DD10DE4AFA}"/>
              </a:ext>
            </a:extLst>
          </p:cNvPr>
          <p:cNvSpPr txBox="1"/>
          <p:nvPr/>
        </p:nvSpPr>
        <p:spPr>
          <a:xfrm>
            <a:off x="5109182" y="4908684"/>
            <a:ext cx="3285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发现缺陷： </a:t>
            </a:r>
            <a:r>
              <a:rPr lang="en-US" altLang="zh-CN" sz="3600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3600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78C6935-85EA-4A72-AD5C-3018835E2D20}"/>
              </a:ext>
            </a:extLst>
          </p:cNvPr>
          <p:cNvSpPr/>
          <p:nvPr/>
        </p:nvSpPr>
        <p:spPr>
          <a:xfrm>
            <a:off x="3337901" y="486851"/>
            <a:ext cx="3285888" cy="705852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接口测试概况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772B931-DD94-4256-90EB-A8125B8E2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376" y="7265517"/>
            <a:ext cx="8844489" cy="499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808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4F988BA-32B6-41EF-B98A-892B95210DD5}"/>
              </a:ext>
            </a:extLst>
          </p:cNvPr>
          <p:cNvSpPr txBox="1"/>
          <p:nvPr/>
        </p:nvSpPr>
        <p:spPr>
          <a:xfrm>
            <a:off x="11880865" y="5652053"/>
            <a:ext cx="2321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MEET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B92468-9AA5-4FC7-B1CA-BE0DE1F7D05C}"/>
              </a:ext>
            </a:extLst>
          </p:cNvPr>
          <p:cNvSpPr txBox="1"/>
          <p:nvPr/>
        </p:nvSpPr>
        <p:spPr>
          <a:xfrm>
            <a:off x="11652832" y="6150114"/>
            <a:ext cx="27772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</a:t>
            </a:r>
            <a:endParaRPr lang="zh-CN" altLang="en-US" sz="4000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5DF82B7-9D0E-4601-8EE3-215D88089F9D}"/>
              </a:ext>
            </a:extLst>
          </p:cNvPr>
          <p:cNvSpPr/>
          <p:nvPr/>
        </p:nvSpPr>
        <p:spPr>
          <a:xfrm>
            <a:off x="0" y="0"/>
            <a:ext cx="253013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rgbClr val="D9D9D9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C33CEF-1D4C-4B22-876F-0BD486E302BE}"/>
              </a:ext>
            </a:extLst>
          </p:cNvPr>
          <p:cNvSpPr txBox="1"/>
          <p:nvPr/>
        </p:nvSpPr>
        <p:spPr>
          <a:xfrm>
            <a:off x="1364458" y="405652"/>
            <a:ext cx="91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接口测试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8794700-85F0-46A3-A91F-DA50B419F392}"/>
              </a:ext>
            </a:extLst>
          </p:cNvPr>
          <p:cNvSpPr txBox="1"/>
          <p:nvPr/>
        </p:nvSpPr>
        <p:spPr>
          <a:xfrm>
            <a:off x="26929" y="5108739"/>
            <a:ext cx="358945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INTERGRATION</a:t>
            </a:r>
          </a:p>
          <a:p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TESTING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78C6935-85EA-4A72-AD5C-3018835E2D20}"/>
              </a:ext>
            </a:extLst>
          </p:cNvPr>
          <p:cNvSpPr/>
          <p:nvPr/>
        </p:nvSpPr>
        <p:spPr>
          <a:xfrm>
            <a:off x="3036376" y="466567"/>
            <a:ext cx="3285888" cy="705852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AdminController</a:t>
            </a:r>
            <a:endParaRPr lang="zh-CN" altLang="en-US" sz="2800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E5F7793-E33C-48AA-90EC-ED96A1E38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376" y="1506403"/>
            <a:ext cx="8844489" cy="499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1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4F988BA-32B6-41EF-B98A-892B95210DD5}"/>
              </a:ext>
            </a:extLst>
          </p:cNvPr>
          <p:cNvSpPr txBox="1"/>
          <p:nvPr/>
        </p:nvSpPr>
        <p:spPr>
          <a:xfrm>
            <a:off x="11880865" y="5652053"/>
            <a:ext cx="2321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MEET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B92468-9AA5-4FC7-B1CA-BE0DE1F7D05C}"/>
              </a:ext>
            </a:extLst>
          </p:cNvPr>
          <p:cNvSpPr txBox="1"/>
          <p:nvPr/>
        </p:nvSpPr>
        <p:spPr>
          <a:xfrm>
            <a:off x="11652832" y="6150114"/>
            <a:ext cx="27772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</a:t>
            </a:r>
            <a:endParaRPr lang="zh-CN" altLang="en-US" sz="4000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5DF82B7-9D0E-4601-8EE3-215D88089F9D}"/>
              </a:ext>
            </a:extLst>
          </p:cNvPr>
          <p:cNvSpPr/>
          <p:nvPr/>
        </p:nvSpPr>
        <p:spPr>
          <a:xfrm>
            <a:off x="0" y="0"/>
            <a:ext cx="253013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rgbClr val="D9D9D9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C33CEF-1D4C-4B22-876F-0BD486E302BE}"/>
              </a:ext>
            </a:extLst>
          </p:cNvPr>
          <p:cNvSpPr txBox="1"/>
          <p:nvPr/>
        </p:nvSpPr>
        <p:spPr>
          <a:xfrm>
            <a:off x="1364458" y="405652"/>
            <a:ext cx="91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接口测试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8794700-85F0-46A3-A91F-DA50B419F392}"/>
              </a:ext>
            </a:extLst>
          </p:cNvPr>
          <p:cNvSpPr txBox="1"/>
          <p:nvPr/>
        </p:nvSpPr>
        <p:spPr>
          <a:xfrm>
            <a:off x="26929" y="5108739"/>
            <a:ext cx="358945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INTERGRATION</a:t>
            </a:r>
          </a:p>
          <a:p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TESTING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78C6935-85EA-4A72-AD5C-3018835E2D20}"/>
              </a:ext>
            </a:extLst>
          </p:cNvPr>
          <p:cNvSpPr/>
          <p:nvPr/>
        </p:nvSpPr>
        <p:spPr>
          <a:xfrm>
            <a:off x="3036375" y="466567"/>
            <a:ext cx="3781519" cy="705852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CommentController</a:t>
            </a:r>
            <a:endParaRPr lang="zh-CN" altLang="en-US" sz="2800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66CA1F5-F950-4B81-90F6-673FFF1AF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376" y="1472018"/>
            <a:ext cx="8774133" cy="491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79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4F988BA-32B6-41EF-B98A-892B95210DD5}"/>
              </a:ext>
            </a:extLst>
          </p:cNvPr>
          <p:cNvSpPr txBox="1"/>
          <p:nvPr/>
        </p:nvSpPr>
        <p:spPr>
          <a:xfrm>
            <a:off x="11880865" y="5652053"/>
            <a:ext cx="2321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MEET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B92468-9AA5-4FC7-B1CA-BE0DE1F7D05C}"/>
              </a:ext>
            </a:extLst>
          </p:cNvPr>
          <p:cNvSpPr txBox="1"/>
          <p:nvPr/>
        </p:nvSpPr>
        <p:spPr>
          <a:xfrm>
            <a:off x="11652832" y="6150114"/>
            <a:ext cx="27772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</a:t>
            </a:r>
            <a:endParaRPr lang="zh-CN" altLang="en-US" sz="4000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5DF82B7-9D0E-4601-8EE3-215D88089F9D}"/>
              </a:ext>
            </a:extLst>
          </p:cNvPr>
          <p:cNvSpPr/>
          <p:nvPr/>
        </p:nvSpPr>
        <p:spPr>
          <a:xfrm>
            <a:off x="0" y="0"/>
            <a:ext cx="253013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rgbClr val="D9D9D9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C33CEF-1D4C-4B22-876F-0BD486E302BE}"/>
              </a:ext>
            </a:extLst>
          </p:cNvPr>
          <p:cNvSpPr txBox="1"/>
          <p:nvPr/>
        </p:nvSpPr>
        <p:spPr>
          <a:xfrm>
            <a:off x="1364458" y="405652"/>
            <a:ext cx="91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接口测试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8794700-85F0-46A3-A91F-DA50B419F392}"/>
              </a:ext>
            </a:extLst>
          </p:cNvPr>
          <p:cNvSpPr txBox="1"/>
          <p:nvPr/>
        </p:nvSpPr>
        <p:spPr>
          <a:xfrm>
            <a:off x="26929" y="5108739"/>
            <a:ext cx="358945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INTERGRATION</a:t>
            </a:r>
          </a:p>
          <a:p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TESTING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78C6935-85EA-4A72-AD5C-3018835E2D20}"/>
              </a:ext>
            </a:extLst>
          </p:cNvPr>
          <p:cNvSpPr/>
          <p:nvPr/>
        </p:nvSpPr>
        <p:spPr>
          <a:xfrm>
            <a:off x="3036375" y="335186"/>
            <a:ext cx="3781519" cy="705852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GroundController</a:t>
            </a:r>
            <a:endParaRPr lang="zh-CN" altLang="en-US" sz="2800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187CDC1-6DA9-4E5D-9915-8650EFDD0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375" y="1331495"/>
            <a:ext cx="8625862" cy="530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603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4F988BA-32B6-41EF-B98A-892B95210DD5}"/>
              </a:ext>
            </a:extLst>
          </p:cNvPr>
          <p:cNvSpPr txBox="1"/>
          <p:nvPr/>
        </p:nvSpPr>
        <p:spPr>
          <a:xfrm>
            <a:off x="11880865" y="5652053"/>
            <a:ext cx="2321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MEET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B92468-9AA5-4FC7-B1CA-BE0DE1F7D05C}"/>
              </a:ext>
            </a:extLst>
          </p:cNvPr>
          <p:cNvSpPr txBox="1"/>
          <p:nvPr/>
        </p:nvSpPr>
        <p:spPr>
          <a:xfrm>
            <a:off x="11652832" y="6150114"/>
            <a:ext cx="27772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</a:t>
            </a:r>
            <a:endParaRPr lang="zh-CN" altLang="en-US" sz="4000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5DF82B7-9D0E-4601-8EE3-215D88089F9D}"/>
              </a:ext>
            </a:extLst>
          </p:cNvPr>
          <p:cNvSpPr/>
          <p:nvPr/>
        </p:nvSpPr>
        <p:spPr>
          <a:xfrm>
            <a:off x="0" y="0"/>
            <a:ext cx="253013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rgbClr val="D9D9D9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C33CEF-1D4C-4B22-876F-0BD486E302BE}"/>
              </a:ext>
            </a:extLst>
          </p:cNvPr>
          <p:cNvSpPr txBox="1"/>
          <p:nvPr/>
        </p:nvSpPr>
        <p:spPr>
          <a:xfrm>
            <a:off x="1364458" y="405652"/>
            <a:ext cx="91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接口测试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8794700-85F0-46A3-A91F-DA50B419F392}"/>
              </a:ext>
            </a:extLst>
          </p:cNvPr>
          <p:cNvSpPr txBox="1"/>
          <p:nvPr/>
        </p:nvSpPr>
        <p:spPr>
          <a:xfrm>
            <a:off x="26929" y="5108739"/>
            <a:ext cx="358945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INTERGRATION</a:t>
            </a:r>
          </a:p>
          <a:p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TESTING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78C6935-85EA-4A72-AD5C-3018835E2D20}"/>
              </a:ext>
            </a:extLst>
          </p:cNvPr>
          <p:cNvSpPr/>
          <p:nvPr/>
        </p:nvSpPr>
        <p:spPr>
          <a:xfrm>
            <a:off x="3036375" y="335186"/>
            <a:ext cx="3781519" cy="705852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NewsController</a:t>
            </a:r>
            <a:endParaRPr lang="zh-CN" altLang="en-US" sz="2800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904E0A5-5D19-4BB7-A505-77FB34293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375" y="1250943"/>
            <a:ext cx="8786490" cy="539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996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4F988BA-32B6-41EF-B98A-892B95210DD5}"/>
              </a:ext>
            </a:extLst>
          </p:cNvPr>
          <p:cNvSpPr txBox="1"/>
          <p:nvPr/>
        </p:nvSpPr>
        <p:spPr>
          <a:xfrm>
            <a:off x="11880865" y="5652053"/>
            <a:ext cx="2321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MEET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B92468-9AA5-4FC7-B1CA-BE0DE1F7D05C}"/>
              </a:ext>
            </a:extLst>
          </p:cNvPr>
          <p:cNvSpPr txBox="1"/>
          <p:nvPr/>
        </p:nvSpPr>
        <p:spPr>
          <a:xfrm>
            <a:off x="11652832" y="6150114"/>
            <a:ext cx="27772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</a:t>
            </a:r>
            <a:endParaRPr lang="zh-CN" altLang="en-US" sz="4000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5DF82B7-9D0E-4601-8EE3-215D88089F9D}"/>
              </a:ext>
            </a:extLst>
          </p:cNvPr>
          <p:cNvSpPr/>
          <p:nvPr/>
        </p:nvSpPr>
        <p:spPr>
          <a:xfrm>
            <a:off x="0" y="0"/>
            <a:ext cx="253013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rgbClr val="D9D9D9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C33CEF-1D4C-4B22-876F-0BD486E302BE}"/>
              </a:ext>
            </a:extLst>
          </p:cNvPr>
          <p:cNvSpPr txBox="1"/>
          <p:nvPr/>
        </p:nvSpPr>
        <p:spPr>
          <a:xfrm>
            <a:off x="1364458" y="405652"/>
            <a:ext cx="91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接口测试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8794700-85F0-46A3-A91F-DA50B419F392}"/>
              </a:ext>
            </a:extLst>
          </p:cNvPr>
          <p:cNvSpPr txBox="1"/>
          <p:nvPr/>
        </p:nvSpPr>
        <p:spPr>
          <a:xfrm>
            <a:off x="26929" y="5108739"/>
            <a:ext cx="358945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INTERGRATION</a:t>
            </a:r>
          </a:p>
          <a:p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TESTING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78C6935-85EA-4A72-AD5C-3018835E2D20}"/>
              </a:ext>
            </a:extLst>
          </p:cNvPr>
          <p:cNvSpPr/>
          <p:nvPr/>
        </p:nvSpPr>
        <p:spPr>
          <a:xfrm>
            <a:off x="3036375" y="335186"/>
            <a:ext cx="3781519" cy="705852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OrderController</a:t>
            </a:r>
            <a:endParaRPr lang="zh-CN" altLang="en-US" sz="2800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691E709-A2A9-4CAC-A143-D98439C73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375" y="1194103"/>
            <a:ext cx="8844490" cy="549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170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4F988BA-32B6-41EF-B98A-892B95210DD5}"/>
              </a:ext>
            </a:extLst>
          </p:cNvPr>
          <p:cNvSpPr txBox="1"/>
          <p:nvPr/>
        </p:nvSpPr>
        <p:spPr>
          <a:xfrm>
            <a:off x="11880865" y="5652053"/>
            <a:ext cx="2321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MEET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B92468-9AA5-4FC7-B1CA-BE0DE1F7D05C}"/>
              </a:ext>
            </a:extLst>
          </p:cNvPr>
          <p:cNvSpPr txBox="1"/>
          <p:nvPr/>
        </p:nvSpPr>
        <p:spPr>
          <a:xfrm>
            <a:off x="11652832" y="6150114"/>
            <a:ext cx="27772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</a:t>
            </a:r>
            <a:endParaRPr lang="zh-CN" altLang="en-US" sz="4000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5DF82B7-9D0E-4601-8EE3-215D88089F9D}"/>
              </a:ext>
            </a:extLst>
          </p:cNvPr>
          <p:cNvSpPr/>
          <p:nvPr/>
        </p:nvSpPr>
        <p:spPr>
          <a:xfrm>
            <a:off x="0" y="0"/>
            <a:ext cx="253013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rgbClr val="D9D9D9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C33CEF-1D4C-4B22-876F-0BD486E302BE}"/>
              </a:ext>
            </a:extLst>
          </p:cNvPr>
          <p:cNvSpPr txBox="1"/>
          <p:nvPr/>
        </p:nvSpPr>
        <p:spPr>
          <a:xfrm>
            <a:off x="1364458" y="405652"/>
            <a:ext cx="91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接口测试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8794700-85F0-46A3-A91F-DA50B419F392}"/>
              </a:ext>
            </a:extLst>
          </p:cNvPr>
          <p:cNvSpPr txBox="1"/>
          <p:nvPr/>
        </p:nvSpPr>
        <p:spPr>
          <a:xfrm>
            <a:off x="26929" y="5108739"/>
            <a:ext cx="358945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INTERGRATION</a:t>
            </a:r>
          </a:p>
          <a:p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TESTING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78C6935-85EA-4A72-AD5C-3018835E2D20}"/>
              </a:ext>
            </a:extLst>
          </p:cNvPr>
          <p:cNvSpPr/>
          <p:nvPr/>
        </p:nvSpPr>
        <p:spPr>
          <a:xfrm>
            <a:off x="3036375" y="335186"/>
            <a:ext cx="3781519" cy="705852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UserController</a:t>
            </a:r>
            <a:endParaRPr lang="zh-CN" altLang="en-US" sz="2800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F3F4599-E6B0-457E-9A44-BA1972DA1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375" y="1203913"/>
            <a:ext cx="8710263" cy="531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42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4F988BA-32B6-41EF-B98A-892B95210DD5}"/>
              </a:ext>
            </a:extLst>
          </p:cNvPr>
          <p:cNvSpPr txBox="1"/>
          <p:nvPr/>
        </p:nvSpPr>
        <p:spPr>
          <a:xfrm>
            <a:off x="10164359" y="5652053"/>
            <a:ext cx="2321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MEET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B92468-9AA5-4FC7-B1CA-BE0DE1F7D05C}"/>
              </a:ext>
            </a:extLst>
          </p:cNvPr>
          <p:cNvSpPr txBox="1"/>
          <p:nvPr/>
        </p:nvSpPr>
        <p:spPr>
          <a:xfrm>
            <a:off x="9936326" y="6150114"/>
            <a:ext cx="27772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</a:t>
            </a:r>
            <a:endParaRPr lang="zh-CN" altLang="en-US" sz="4000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5DF82B7-9D0E-4601-8EE3-215D88089F9D}"/>
              </a:ext>
            </a:extLst>
          </p:cNvPr>
          <p:cNvSpPr/>
          <p:nvPr/>
        </p:nvSpPr>
        <p:spPr>
          <a:xfrm>
            <a:off x="0" y="0"/>
            <a:ext cx="253013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rgbClr val="D9D9D9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C33CEF-1D4C-4B22-876F-0BD486E302BE}"/>
              </a:ext>
            </a:extLst>
          </p:cNvPr>
          <p:cNvSpPr txBox="1"/>
          <p:nvPr/>
        </p:nvSpPr>
        <p:spPr>
          <a:xfrm>
            <a:off x="1364458" y="405652"/>
            <a:ext cx="91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系统测试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8794700-85F0-46A3-A91F-DA50B419F392}"/>
              </a:ext>
            </a:extLst>
          </p:cNvPr>
          <p:cNvSpPr txBox="1"/>
          <p:nvPr/>
        </p:nvSpPr>
        <p:spPr>
          <a:xfrm>
            <a:off x="26929" y="5108739"/>
            <a:ext cx="35894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</a:t>
            </a:r>
          </a:p>
          <a:p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TESTING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39620CB-986C-402F-82D1-55AEFBCE8E40}"/>
              </a:ext>
            </a:extLst>
          </p:cNvPr>
          <p:cNvSpPr txBox="1"/>
          <p:nvPr/>
        </p:nvSpPr>
        <p:spPr>
          <a:xfrm>
            <a:off x="5109182" y="2113812"/>
            <a:ext cx="3285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用例总数： </a:t>
            </a:r>
            <a:r>
              <a:rPr lang="en-US" altLang="zh-CN" sz="3600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66</a:t>
            </a:r>
            <a:endParaRPr lang="zh-CN" altLang="en-US" sz="3600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529F2A9-C05D-4005-98F8-4C25D7AA122A}"/>
              </a:ext>
            </a:extLst>
          </p:cNvPr>
          <p:cNvSpPr txBox="1"/>
          <p:nvPr/>
        </p:nvSpPr>
        <p:spPr>
          <a:xfrm>
            <a:off x="5941891" y="2905292"/>
            <a:ext cx="3285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通过： </a:t>
            </a:r>
            <a:r>
              <a:rPr lang="en-US" altLang="zh-CN" sz="3600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</a:t>
            </a:r>
            <a:endParaRPr lang="zh-CN" altLang="en-US" sz="3600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8E55A6D-C3A0-4C50-8D5E-35487C2B4337}"/>
              </a:ext>
            </a:extLst>
          </p:cNvPr>
          <p:cNvSpPr txBox="1"/>
          <p:nvPr/>
        </p:nvSpPr>
        <p:spPr>
          <a:xfrm>
            <a:off x="5941891" y="3711413"/>
            <a:ext cx="3285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失败： </a:t>
            </a:r>
            <a:r>
              <a:rPr lang="en-US" altLang="zh-CN" sz="3600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3600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A53C38D-9C96-4279-803B-AF9D27ACC7DE}"/>
              </a:ext>
            </a:extLst>
          </p:cNvPr>
          <p:cNvSpPr txBox="1"/>
          <p:nvPr/>
        </p:nvSpPr>
        <p:spPr>
          <a:xfrm>
            <a:off x="5109182" y="4908684"/>
            <a:ext cx="3285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发现缺陷： </a:t>
            </a:r>
            <a:r>
              <a:rPr lang="en-US" altLang="zh-CN" sz="3600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600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DE9D2A9-FA90-4027-8B14-7AF134076CBB}"/>
              </a:ext>
            </a:extLst>
          </p:cNvPr>
          <p:cNvSpPr/>
          <p:nvPr/>
        </p:nvSpPr>
        <p:spPr>
          <a:xfrm>
            <a:off x="3337901" y="486851"/>
            <a:ext cx="3285888" cy="705852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系统测试概况</a:t>
            </a:r>
          </a:p>
        </p:txBody>
      </p:sp>
    </p:spTree>
    <p:extLst>
      <p:ext uri="{BB962C8B-B14F-4D97-AF65-F5344CB8AC3E}">
        <p14:creationId xmlns:p14="http://schemas.microsoft.com/office/powerpoint/2010/main" val="2189080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4F988BA-32B6-41EF-B98A-892B95210DD5}"/>
              </a:ext>
            </a:extLst>
          </p:cNvPr>
          <p:cNvSpPr txBox="1"/>
          <p:nvPr/>
        </p:nvSpPr>
        <p:spPr>
          <a:xfrm>
            <a:off x="11768573" y="5652053"/>
            <a:ext cx="2321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MEET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B92468-9AA5-4FC7-B1CA-BE0DE1F7D05C}"/>
              </a:ext>
            </a:extLst>
          </p:cNvPr>
          <p:cNvSpPr txBox="1"/>
          <p:nvPr/>
        </p:nvSpPr>
        <p:spPr>
          <a:xfrm>
            <a:off x="11540540" y="6150114"/>
            <a:ext cx="27772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</a:t>
            </a:r>
            <a:endParaRPr lang="zh-CN" altLang="en-US" sz="4000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5DF82B7-9D0E-4601-8EE3-215D88089F9D}"/>
              </a:ext>
            </a:extLst>
          </p:cNvPr>
          <p:cNvSpPr/>
          <p:nvPr/>
        </p:nvSpPr>
        <p:spPr>
          <a:xfrm>
            <a:off x="0" y="0"/>
            <a:ext cx="253013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rgbClr val="D9D9D9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C33CEF-1D4C-4B22-876F-0BD486E302BE}"/>
              </a:ext>
            </a:extLst>
          </p:cNvPr>
          <p:cNvSpPr txBox="1"/>
          <p:nvPr/>
        </p:nvSpPr>
        <p:spPr>
          <a:xfrm>
            <a:off x="1364458" y="405652"/>
            <a:ext cx="91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性能测试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8794700-85F0-46A3-A91F-DA50B419F392}"/>
              </a:ext>
            </a:extLst>
          </p:cNvPr>
          <p:cNvSpPr txBox="1"/>
          <p:nvPr/>
        </p:nvSpPr>
        <p:spPr>
          <a:xfrm>
            <a:off x="26929" y="5108739"/>
            <a:ext cx="358945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PERFORMANCE</a:t>
            </a:r>
          </a:p>
          <a:p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TESTING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C84A4621-F17E-4C93-9C99-332268C93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991400"/>
              </p:ext>
            </p:extLst>
          </p:nvPr>
        </p:nvGraphicFramePr>
        <p:xfrm>
          <a:off x="2779622" y="600380"/>
          <a:ext cx="9277491" cy="5657239"/>
        </p:xfrm>
        <a:graphic>
          <a:graphicData uri="http://schemas.openxmlformats.org/drawingml/2006/table">
            <a:tbl>
              <a:tblPr/>
              <a:tblGrid>
                <a:gridCol w="758987">
                  <a:extLst>
                    <a:ext uri="{9D8B030D-6E8A-4147-A177-3AD203B41FA5}">
                      <a16:colId xmlns:a16="http://schemas.microsoft.com/office/drawing/2014/main" val="2238386594"/>
                    </a:ext>
                  </a:extLst>
                </a:gridCol>
                <a:gridCol w="812562">
                  <a:extLst>
                    <a:ext uri="{9D8B030D-6E8A-4147-A177-3AD203B41FA5}">
                      <a16:colId xmlns:a16="http://schemas.microsoft.com/office/drawing/2014/main" val="2233099789"/>
                    </a:ext>
                  </a:extLst>
                </a:gridCol>
                <a:gridCol w="437532">
                  <a:extLst>
                    <a:ext uri="{9D8B030D-6E8A-4147-A177-3AD203B41FA5}">
                      <a16:colId xmlns:a16="http://schemas.microsoft.com/office/drawing/2014/main" val="3680348135"/>
                    </a:ext>
                  </a:extLst>
                </a:gridCol>
                <a:gridCol w="1035793">
                  <a:extLst>
                    <a:ext uri="{9D8B030D-6E8A-4147-A177-3AD203B41FA5}">
                      <a16:colId xmlns:a16="http://schemas.microsoft.com/office/drawing/2014/main" val="1454192649"/>
                    </a:ext>
                  </a:extLst>
                </a:gridCol>
                <a:gridCol w="1919789">
                  <a:extLst>
                    <a:ext uri="{9D8B030D-6E8A-4147-A177-3AD203B41FA5}">
                      <a16:colId xmlns:a16="http://schemas.microsoft.com/office/drawing/2014/main" val="2929953742"/>
                    </a:ext>
                  </a:extLst>
                </a:gridCol>
                <a:gridCol w="919713">
                  <a:extLst>
                    <a:ext uri="{9D8B030D-6E8A-4147-A177-3AD203B41FA5}">
                      <a16:colId xmlns:a16="http://schemas.microsoft.com/office/drawing/2014/main" val="598350661"/>
                    </a:ext>
                  </a:extLst>
                </a:gridCol>
                <a:gridCol w="710794">
                  <a:extLst>
                    <a:ext uri="{9D8B030D-6E8A-4147-A177-3AD203B41FA5}">
                      <a16:colId xmlns:a16="http://schemas.microsoft.com/office/drawing/2014/main" val="1897251543"/>
                    </a:ext>
                  </a:extLst>
                </a:gridCol>
                <a:gridCol w="1155343">
                  <a:extLst>
                    <a:ext uri="{9D8B030D-6E8A-4147-A177-3AD203B41FA5}">
                      <a16:colId xmlns:a16="http://schemas.microsoft.com/office/drawing/2014/main" val="871086322"/>
                    </a:ext>
                  </a:extLst>
                </a:gridCol>
                <a:gridCol w="634054">
                  <a:extLst>
                    <a:ext uri="{9D8B030D-6E8A-4147-A177-3AD203B41FA5}">
                      <a16:colId xmlns:a16="http://schemas.microsoft.com/office/drawing/2014/main" val="3390702422"/>
                    </a:ext>
                  </a:extLst>
                </a:gridCol>
                <a:gridCol w="892924">
                  <a:extLst>
                    <a:ext uri="{9D8B030D-6E8A-4147-A177-3AD203B41FA5}">
                      <a16:colId xmlns:a16="http://schemas.microsoft.com/office/drawing/2014/main" val="36422034"/>
                    </a:ext>
                  </a:extLst>
                </a:gridCol>
              </a:tblGrid>
              <a:tr h="18594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测试种类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场景类型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优先级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场景名称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脚本名称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并发用户数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加压方式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预估时间</a:t>
                      </a:r>
                      <a:r>
                        <a:rPr lang="en-US" altLang="zh-CN" sz="1050" b="1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zh-CN" altLang="en-US" sz="1050" b="1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分钟</a:t>
                      </a:r>
                      <a:r>
                        <a:rPr lang="en-US" altLang="zh-CN" sz="1050" b="1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489341"/>
                  </a:ext>
                </a:extLst>
              </a:tr>
              <a:tr h="3718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加载方式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持续时间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退出方式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508961"/>
                  </a:ext>
                </a:extLst>
              </a:tr>
              <a:tr h="29322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性能测试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独立场景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用户注册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用户注册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直接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Terminate　EOF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直接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598737"/>
                  </a:ext>
                </a:extLst>
              </a:tr>
              <a:tr h="29322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性能测试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独立场景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用户登陆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用户登录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1/20/50/100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</a:t>
                      </a:r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/1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秒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1/5/5/10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分钟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</a:t>
                      </a:r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/5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秒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39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77351"/>
                  </a:ext>
                </a:extLst>
              </a:tr>
              <a:tr h="32194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性能测试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独立场景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用户个人信息管理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用户个人信息管理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1/20/50/100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</a:t>
                      </a:r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/1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秒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1/5/5/10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分钟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</a:t>
                      </a:r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/5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秒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39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553497"/>
                  </a:ext>
                </a:extLst>
              </a:tr>
              <a:tr h="29322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性能测试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独立场景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管理员用户管理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管理员用户管理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1/20/50/100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</a:t>
                      </a:r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/1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秒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1/5/5/10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分钟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</a:t>
                      </a:r>
                      <a:r>
                        <a:rPr lang="en-US" altLang="zh-CN" sz="1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/5</a:t>
                      </a:r>
                      <a:r>
                        <a:rPr lang="zh-CN" altLang="en-US" sz="1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秒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39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012970"/>
                  </a:ext>
                </a:extLst>
              </a:tr>
              <a:tr h="29322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性能测试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独立场景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管理员发布场馆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管理员用户管理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直接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Terminate　EOF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直接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791690"/>
                  </a:ext>
                </a:extLst>
              </a:tr>
              <a:tr h="18594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压力测试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混合场景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场馆相关业务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用户浏览场馆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20/50/100/150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</a:t>
                      </a:r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/1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秒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5/10/10/20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分钟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</a:t>
                      </a:r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/5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秒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77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031655"/>
                  </a:ext>
                </a:extLst>
              </a:tr>
              <a:tr h="1859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查看具体场馆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803355"/>
                  </a:ext>
                </a:extLst>
              </a:tr>
              <a:tr h="1859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用户评论场馆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30514"/>
                  </a:ext>
                </a:extLst>
              </a:tr>
              <a:tr h="18594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压力测试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混合场景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新闻相关业务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管理员发布新闻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20/50/100/150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</a:t>
                      </a:r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/1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秒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5/10/10/20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分钟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</a:t>
                      </a:r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/5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秒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77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462639"/>
                  </a:ext>
                </a:extLst>
              </a:tr>
              <a:tr h="1859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用户查看新闻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216068"/>
                  </a:ext>
                </a:extLst>
              </a:tr>
              <a:tr h="2932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管理员删除新闻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981301"/>
                  </a:ext>
                </a:extLst>
              </a:tr>
              <a:tr h="29322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峰值测试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峰值场景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场馆预约业务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用户预约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140/200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</a:t>
                      </a:r>
                      <a:r>
                        <a:rPr lang="en-US" altLang="zh-CN" sz="1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/1</a:t>
                      </a:r>
                      <a:r>
                        <a:rPr lang="zh-CN" altLang="en-US" sz="1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秒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20/30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分钟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</a:t>
                      </a:r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/5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秒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84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481962"/>
                  </a:ext>
                </a:extLst>
              </a:tr>
              <a:tr h="1859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管理员审核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951976"/>
                  </a:ext>
                </a:extLst>
              </a:tr>
              <a:tr h="1859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用户查看预约信息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52550"/>
                  </a:ext>
                </a:extLst>
              </a:tr>
              <a:tr h="1859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用户取消订单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002473"/>
                  </a:ext>
                </a:extLst>
              </a:tr>
              <a:tr h="18594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峰值测试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峰值场景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留言业务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用户选择场馆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140/200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</a:t>
                      </a:r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/1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秒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20/30</a:t>
                      </a:r>
                      <a:r>
                        <a:rPr lang="zh-CN" altLang="en-US" sz="1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分钟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</a:t>
                      </a:r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/5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秒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84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791405"/>
                  </a:ext>
                </a:extLst>
              </a:tr>
              <a:tr h="1859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用户发布留言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853310"/>
                  </a:ext>
                </a:extLst>
              </a:tr>
              <a:tr h="1931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管理员审核留言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943019"/>
                  </a:ext>
                </a:extLst>
              </a:tr>
              <a:tr h="29322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强度测试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极限场景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场馆预约业务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用户预约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300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</a:t>
                      </a:r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/1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秒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</a:t>
                      </a:r>
                      <a:r>
                        <a:rPr lang="zh-CN" altLang="en-US" sz="1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分钟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</a:t>
                      </a:r>
                      <a:r>
                        <a:rPr lang="en-US" altLang="zh-CN" sz="1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/5</a:t>
                      </a:r>
                      <a:r>
                        <a:rPr lang="zh-CN" altLang="en-US" sz="1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秒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07272"/>
                  </a:ext>
                </a:extLst>
              </a:tr>
              <a:tr h="2932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管理员审核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836059"/>
                  </a:ext>
                </a:extLst>
              </a:tr>
              <a:tr h="1859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用户查看预约信息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327820"/>
                  </a:ext>
                </a:extLst>
              </a:tr>
              <a:tr h="1931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用户取消订单</a:t>
                      </a:r>
                    </a:p>
                  </a:txBody>
                  <a:tcPr marL="5574" marR="5574" marT="55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517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270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4F988BA-32B6-41EF-B98A-892B95210DD5}"/>
              </a:ext>
            </a:extLst>
          </p:cNvPr>
          <p:cNvSpPr txBox="1"/>
          <p:nvPr/>
        </p:nvSpPr>
        <p:spPr>
          <a:xfrm>
            <a:off x="11768573" y="5652053"/>
            <a:ext cx="2321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MEET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B92468-9AA5-4FC7-B1CA-BE0DE1F7D05C}"/>
              </a:ext>
            </a:extLst>
          </p:cNvPr>
          <p:cNvSpPr txBox="1"/>
          <p:nvPr/>
        </p:nvSpPr>
        <p:spPr>
          <a:xfrm>
            <a:off x="11540540" y="6150114"/>
            <a:ext cx="27772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</a:t>
            </a:r>
            <a:endParaRPr lang="zh-CN" altLang="en-US" sz="4000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5DF82B7-9D0E-4601-8EE3-215D88089F9D}"/>
              </a:ext>
            </a:extLst>
          </p:cNvPr>
          <p:cNvSpPr/>
          <p:nvPr/>
        </p:nvSpPr>
        <p:spPr>
          <a:xfrm>
            <a:off x="0" y="0"/>
            <a:ext cx="253013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rgbClr val="D9D9D9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C33CEF-1D4C-4B22-876F-0BD486E302BE}"/>
              </a:ext>
            </a:extLst>
          </p:cNvPr>
          <p:cNvSpPr txBox="1"/>
          <p:nvPr/>
        </p:nvSpPr>
        <p:spPr>
          <a:xfrm>
            <a:off x="1364458" y="405652"/>
            <a:ext cx="91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响应时间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AEEAA04-28C4-47A9-B87D-71E5351B297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64" y="128890"/>
            <a:ext cx="7450443" cy="3087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 descr="图片包含 物体, 线, 前, 桌子&#10;&#10;描述已自动生成">
            <a:extLst>
              <a:ext uri="{FF2B5EF4-FFF2-40B4-BE49-F238E27FC236}">
                <a16:creationId xmlns:a16="http://schemas.microsoft.com/office/drawing/2014/main" id="{56B3B392-470B-4AE4-8ED6-73772A469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566" y="3297809"/>
            <a:ext cx="7625541" cy="316150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562B24E-4818-4F52-95F2-B03C0DBE7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1104" y="6459310"/>
            <a:ext cx="4892464" cy="34293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390A8AD-CEF0-4579-9C34-EB5CEF20FCBE}"/>
              </a:ext>
            </a:extLst>
          </p:cNvPr>
          <p:cNvSpPr txBox="1"/>
          <p:nvPr/>
        </p:nvSpPr>
        <p:spPr>
          <a:xfrm>
            <a:off x="26929" y="5251943"/>
            <a:ext cx="35894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RESPONSE</a:t>
            </a:r>
          </a:p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Test Case 7</a:t>
            </a:r>
          </a:p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(20/50/100/150)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4114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D683993-4EB5-4C45-AD5E-BF02D4DBE09A}"/>
              </a:ext>
            </a:extLst>
          </p:cNvPr>
          <p:cNvSpPr/>
          <p:nvPr/>
        </p:nvSpPr>
        <p:spPr>
          <a:xfrm>
            <a:off x="-2" y="0"/>
            <a:ext cx="12192000" cy="3429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F988BA-32B6-41EF-B98A-892B95210DD5}"/>
              </a:ext>
            </a:extLst>
          </p:cNvPr>
          <p:cNvSpPr txBox="1"/>
          <p:nvPr/>
        </p:nvSpPr>
        <p:spPr>
          <a:xfrm>
            <a:off x="1957869" y="1897147"/>
            <a:ext cx="827625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MEET</a:t>
            </a:r>
            <a:endParaRPr lang="zh-CN" altLang="en-US" sz="1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B92468-9AA5-4FC7-B1CA-BE0DE1F7D05C}"/>
              </a:ext>
            </a:extLst>
          </p:cNvPr>
          <p:cNvSpPr txBox="1"/>
          <p:nvPr/>
        </p:nvSpPr>
        <p:spPr>
          <a:xfrm>
            <a:off x="2913352" y="3185319"/>
            <a:ext cx="636528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</a:t>
            </a:r>
            <a:endParaRPr lang="zh-CN" altLang="en-US" sz="11500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形 8" descr="骑自行车">
            <a:extLst>
              <a:ext uri="{FF2B5EF4-FFF2-40B4-BE49-F238E27FC236}">
                <a16:creationId xmlns:a16="http://schemas.microsoft.com/office/drawing/2014/main" id="{B1DDBBDA-0832-4C1B-BCB1-63FFFA6D9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7828" y="5047367"/>
            <a:ext cx="914400" cy="914400"/>
          </a:xfrm>
          <a:prstGeom prst="rect">
            <a:avLst/>
          </a:prstGeom>
        </p:spPr>
      </p:pic>
      <p:pic>
        <p:nvPicPr>
          <p:cNvPr id="11" name="图形 10" descr="网球">
            <a:extLst>
              <a:ext uri="{FF2B5EF4-FFF2-40B4-BE49-F238E27FC236}">
                <a16:creationId xmlns:a16="http://schemas.microsoft.com/office/drawing/2014/main" id="{39B254EE-D468-430A-B835-08BFAC29A1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778" y="5199142"/>
            <a:ext cx="914400" cy="914400"/>
          </a:xfrm>
          <a:prstGeom prst="rect">
            <a:avLst/>
          </a:prstGeom>
        </p:spPr>
      </p:pic>
      <p:pic>
        <p:nvPicPr>
          <p:cNvPr id="13" name="图形 12" descr="足球">
            <a:extLst>
              <a:ext uri="{FF2B5EF4-FFF2-40B4-BE49-F238E27FC236}">
                <a16:creationId xmlns:a16="http://schemas.microsoft.com/office/drawing/2014/main" id="{4689729F-0AA2-40E9-9D95-5C6656CD6D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4143" y="506660"/>
            <a:ext cx="914400" cy="914400"/>
          </a:xfrm>
          <a:prstGeom prst="rect">
            <a:avLst/>
          </a:prstGeom>
        </p:spPr>
      </p:pic>
      <p:pic>
        <p:nvPicPr>
          <p:cNvPr id="15" name="图形 14" descr="游泳">
            <a:extLst>
              <a:ext uri="{FF2B5EF4-FFF2-40B4-BE49-F238E27FC236}">
                <a16:creationId xmlns:a16="http://schemas.microsoft.com/office/drawing/2014/main" id="{B5BC5ADE-9E42-4D01-9756-5D09AD59D1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18682" y="5555463"/>
            <a:ext cx="914400" cy="914400"/>
          </a:xfrm>
          <a:prstGeom prst="rect">
            <a:avLst/>
          </a:prstGeom>
        </p:spPr>
      </p:pic>
      <p:pic>
        <p:nvPicPr>
          <p:cNvPr id="17" name="图形 16" descr="体操运动员吊环">
            <a:extLst>
              <a:ext uri="{FF2B5EF4-FFF2-40B4-BE49-F238E27FC236}">
                <a16:creationId xmlns:a16="http://schemas.microsoft.com/office/drawing/2014/main" id="{26F592EC-5FC7-46AD-BF80-3C1718A2AA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96704" y="5626378"/>
            <a:ext cx="914400" cy="914400"/>
          </a:xfrm>
          <a:prstGeom prst="rect">
            <a:avLst/>
          </a:prstGeom>
        </p:spPr>
      </p:pic>
      <p:pic>
        <p:nvPicPr>
          <p:cNvPr id="19" name="图形 18" descr="乒乓球拍和球">
            <a:extLst>
              <a:ext uri="{FF2B5EF4-FFF2-40B4-BE49-F238E27FC236}">
                <a16:creationId xmlns:a16="http://schemas.microsoft.com/office/drawing/2014/main" id="{E8B50230-07DD-4319-85AA-5F52A5AE42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03938" y="1550171"/>
            <a:ext cx="914400" cy="914400"/>
          </a:xfrm>
          <a:prstGeom prst="rect">
            <a:avLst/>
          </a:prstGeom>
        </p:spPr>
      </p:pic>
      <p:pic>
        <p:nvPicPr>
          <p:cNvPr id="21" name="图形 20" descr="排球">
            <a:extLst>
              <a:ext uri="{FF2B5EF4-FFF2-40B4-BE49-F238E27FC236}">
                <a16:creationId xmlns:a16="http://schemas.microsoft.com/office/drawing/2014/main" id="{C8CDC249-D99D-4F6F-9022-7FC976BF0B5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336320" y="1379042"/>
            <a:ext cx="914400" cy="914400"/>
          </a:xfrm>
          <a:prstGeom prst="rect">
            <a:avLst/>
          </a:prstGeom>
        </p:spPr>
      </p:pic>
      <p:pic>
        <p:nvPicPr>
          <p:cNvPr id="23" name="图形 22" descr="网球拍和球">
            <a:extLst>
              <a:ext uri="{FF2B5EF4-FFF2-40B4-BE49-F238E27FC236}">
                <a16:creationId xmlns:a16="http://schemas.microsoft.com/office/drawing/2014/main" id="{5B298314-E112-4B31-B57E-E5BD2BE6DA5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441275" y="279861"/>
            <a:ext cx="914400" cy="914400"/>
          </a:xfrm>
          <a:prstGeom prst="rect">
            <a:avLst/>
          </a:prstGeom>
        </p:spPr>
      </p:pic>
      <p:pic>
        <p:nvPicPr>
          <p:cNvPr id="25" name="图形 24" descr="足球">
            <a:extLst>
              <a:ext uri="{FF2B5EF4-FFF2-40B4-BE49-F238E27FC236}">
                <a16:creationId xmlns:a16="http://schemas.microsoft.com/office/drawing/2014/main" id="{DCE8A8AF-C1C4-49CC-B4B9-B82A7EB450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87714" y="4261180"/>
            <a:ext cx="914400" cy="914400"/>
          </a:xfrm>
          <a:prstGeom prst="rect">
            <a:avLst/>
          </a:prstGeom>
        </p:spPr>
      </p:pic>
      <p:pic>
        <p:nvPicPr>
          <p:cNvPr id="27" name="图形 26" descr="篮球">
            <a:extLst>
              <a:ext uri="{FF2B5EF4-FFF2-40B4-BE49-F238E27FC236}">
                <a16:creationId xmlns:a16="http://schemas.microsoft.com/office/drawing/2014/main" id="{496729BC-892B-4312-A9C7-CBB9822EBCC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497094" y="1158412"/>
            <a:ext cx="914400" cy="914400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4179AC99-B5AB-4271-8396-CD68523832DD}"/>
              </a:ext>
            </a:extLst>
          </p:cNvPr>
          <p:cNvSpPr txBox="1"/>
          <p:nvPr/>
        </p:nvSpPr>
        <p:spPr>
          <a:xfrm>
            <a:off x="8353904" y="3185319"/>
            <a:ext cx="2386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SITE ORDERING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BD55636-D101-4611-AE04-5221DAC26888}"/>
              </a:ext>
            </a:extLst>
          </p:cNvPr>
          <p:cNvSpPr txBox="1"/>
          <p:nvPr/>
        </p:nvSpPr>
        <p:spPr>
          <a:xfrm>
            <a:off x="8325029" y="3408161"/>
            <a:ext cx="2386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WEBSITE</a:t>
            </a:r>
            <a:endParaRPr lang="zh-CN" altLang="en-US" sz="1400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B076786-8C5B-4E47-AAD8-5055E3C43B36}"/>
              </a:ext>
            </a:extLst>
          </p:cNvPr>
          <p:cNvSpPr/>
          <p:nvPr/>
        </p:nvSpPr>
        <p:spPr>
          <a:xfrm>
            <a:off x="-2539015" y="0"/>
            <a:ext cx="253013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9EF72D9-835A-4303-A7C5-ABFA48874849}"/>
              </a:ext>
            </a:extLst>
          </p:cNvPr>
          <p:cNvSpPr txBox="1"/>
          <p:nvPr/>
        </p:nvSpPr>
        <p:spPr>
          <a:xfrm>
            <a:off x="-1056163" y="405652"/>
            <a:ext cx="914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D096505-18AF-4A3C-A0CE-DFE24CA61D9C}"/>
              </a:ext>
            </a:extLst>
          </p:cNvPr>
          <p:cNvSpPr txBox="1"/>
          <p:nvPr/>
        </p:nvSpPr>
        <p:spPr>
          <a:xfrm>
            <a:off x="111173" y="6955578"/>
            <a:ext cx="17104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FRAMEWORK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009BE909-67B1-4E6A-A18A-20CA4FD7418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505" y="-2172798"/>
            <a:ext cx="4200987" cy="2205518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0DB69A67-DE8F-4678-A920-479DDF21DFB4}"/>
              </a:ext>
            </a:extLst>
          </p:cNvPr>
          <p:cNvSpPr txBox="1"/>
          <p:nvPr/>
        </p:nvSpPr>
        <p:spPr>
          <a:xfrm>
            <a:off x="4296505" y="6735730"/>
            <a:ext cx="410148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 err="1">
                <a:solidFill>
                  <a:srgbClr val="393D49"/>
                </a:solidFill>
              </a:rPr>
              <a:t>L</a:t>
            </a:r>
            <a:r>
              <a:rPr lang="en-US" altLang="zh-CN" sz="13800" dirty="0" err="1">
                <a:solidFill>
                  <a:srgbClr val="5FB878"/>
                </a:solidFill>
              </a:rPr>
              <a:t>a</a:t>
            </a:r>
            <a:r>
              <a:rPr lang="en-US" altLang="zh-CN" sz="13800" dirty="0" err="1">
                <a:solidFill>
                  <a:srgbClr val="009687"/>
                </a:solidFill>
              </a:rPr>
              <a:t>y</a:t>
            </a:r>
            <a:r>
              <a:rPr lang="en-US" altLang="zh-CN" sz="13800" dirty="0" err="1">
                <a:solidFill>
                  <a:srgbClr val="01AAED"/>
                </a:solidFill>
              </a:rPr>
              <a:t>u</a:t>
            </a:r>
            <a:r>
              <a:rPr lang="en-US" altLang="zh-CN" sz="13800" dirty="0" err="1">
                <a:solidFill>
                  <a:srgbClr val="FF5721"/>
                </a:solidFill>
              </a:rPr>
              <a:t>i</a:t>
            </a:r>
            <a:endParaRPr lang="zh-CN" altLang="en-US" sz="13800" dirty="0">
              <a:solidFill>
                <a:srgbClr val="FF57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46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4F988BA-32B6-41EF-B98A-892B95210DD5}"/>
              </a:ext>
            </a:extLst>
          </p:cNvPr>
          <p:cNvSpPr txBox="1"/>
          <p:nvPr/>
        </p:nvSpPr>
        <p:spPr>
          <a:xfrm>
            <a:off x="11768573" y="5652053"/>
            <a:ext cx="2321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MEET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B92468-9AA5-4FC7-B1CA-BE0DE1F7D05C}"/>
              </a:ext>
            </a:extLst>
          </p:cNvPr>
          <p:cNvSpPr txBox="1"/>
          <p:nvPr/>
        </p:nvSpPr>
        <p:spPr>
          <a:xfrm>
            <a:off x="11540540" y="6150114"/>
            <a:ext cx="27772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</a:t>
            </a:r>
            <a:endParaRPr lang="zh-CN" altLang="en-US" sz="4000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5DF82B7-9D0E-4601-8EE3-215D88089F9D}"/>
              </a:ext>
            </a:extLst>
          </p:cNvPr>
          <p:cNvSpPr/>
          <p:nvPr/>
        </p:nvSpPr>
        <p:spPr>
          <a:xfrm>
            <a:off x="0" y="0"/>
            <a:ext cx="253013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rgbClr val="D9D9D9"/>
              </a:solidFill>
            </a:endParaRPr>
          </a:p>
        </p:txBody>
      </p:sp>
      <p:pic>
        <p:nvPicPr>
          <p:cNvPr id="8" name="图片 7" descr="图片包含 游戏机&#10;&#10;描述已自动生成">
            <a:extLst>
              <a:ext uri="{FF2B5EF4-FFF2-40B4-BE49-F238E27FC236}">
                <a16:creationId xmlns:a16="http://schemas.microsoft.com/office/drawing/2014/main" id="{7D81E251-696A-42B5-AC40-A0AB0A88F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057" y="134018"/>
            <a:ext cx="7210611" cy="298947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E4D0300-058C-432C-BEE5-3403CE0C0758}"/>
              </a:ext>
            </a:extLst>
          </p:cNvPr>
          <p:cNvSpPr txBox="1"/>
          <p:nvPr/>
        </p:nvSpPr>
        <p:spPr>
          <a:xfrm>
            <a:off x="4440503" y="3129112"/>
            <a:ext cx="565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 CASE 8 (140/200)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 descr="图片包含 室内, 照片, 桌子, 黑色&#10;&#10;描述已自动生成">
            <a:extLst>
              <a:ext uri="{FF2B5EF4-FFF2-40B4-BE49-F238E27FC236}">
                <a16:creationId xmlns:a16="http://schemas.microsoft.com/office/drawing/2014/main" id="{83704A4E-CA03-48B7-B603-5DCABEE786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442" y="3521597"/>
            <a:ext cx="7210610" cy="298947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49F1EDF-4E24-4423-941E-8996714A1335}"/>
              </a:ext>
            </a:extLst>
          </p:cNvPr>
          <p:cNvSpPr txBox="1"/>
          <p:nvPr/>
        </p:nvSpPr>
        <p:spPr>
          <a:xfrm>
            <a:off x="4442433" y="6476125"/>
            <a:ext cx="565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 CASE 10 (300)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EAB1D4D-2055-4AE7-AC25-5A2EEE9B8CC2}"/>
              </a:ext>
            </a:extLst>
          </p:cNvPr>
          <p:cNvSpPr txBox="1"/>
          <p:nvPr/>
        </p:nvSpPr>
        <p:spPr>
          <a:xfrm>
            <a:off x="1364458" y="405652"/>
            <a:ext cx="91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事务处理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3D189A4-4BA9-4765-B353-DC3F556A52BE}"/>
              </a:ext>
            </a:extLst>
          </p:cNvPr>
          <p:cNvSpPr txBox="1"/>
          <p:nvPr/>
        </p:nvSpPr>
        <p:spPr>
          <a:xfrm>
            <a:off x="26929" y="5282721"/>
            <a:ext cx="35894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TRANS-</a:t>
            </a:r>
          </a:p>
          <a:p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ACTION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2176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4F988BA-32B6-41EF-B98A-892B95210DD5}"/>
              </a:ext>
            </a:extLst>
          </p:cNvPr>
          <p:cNvSpPr txBox="1"/>
          <p:nvPr/>
        </p:nvSpPr>
        <p:spPr>
          <a:xfrm>
            <a:off x="10164359" y="5652053"/>
            <a:ext cx="2321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MEET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B92468-9AA5-4FC7-B1CA-BE0DE1F7D05C}"/>
              </a:ext>
            </a:extLst>
          </p:cNvPr>
          <p:cNvSpPr txBox="1"/>
          <p:nvPr/>
        </p:nvSpPr>
        <p:spPr>
          <a:xfrm>
            <a:off x="9936326" y="6150114"/>
            <a:ext cx="27772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</a:t>
            </a:r>
            <a:endParaRPr lang="zh-CN" altLang="en-US" sz="4000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5DF82B7-9D0E-4601-8EE3-215D88089F9D}"/>
              </a:ext>
            </a:extLst>
          </p:cNvPr>
          <p:cNvSpPr/>
          <p:nvPr/>
        </p:nvSpPr>
        <p:spPr>
          <a:xfrm>
            <a:off x="0" y="0"/>
            <a:ext cx="253013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rgbClr val="D9D9D9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C33CEF-1D4C-4B22-876F-0BD486E302BE}"/>
              </a:ext>
            </a:extLst>
          </p:cNvPr>
          <p:cNvSpPr txBox="1"/>
          <p:nvPr/>
        </p:nvSpPr>
        <p:spPr>
          <a:xfrm>
            <a:off x="1364458" y="405652"/>
            <a:ext cx="91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性能汇总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8794700-85F0-46A3-A91F-DA50B419F392}"/>
              </a:ext>
            </a:extLst>
          </p:cNvPr>
          <p:cNvSpPr txBox="1"/>
          <p:nvPr/>
        </p:nvSpPr>
        <p:spPr>
          <a:xfrm>
            <a:off x="15005" y="5267332"/>
            <a:ext cx="35894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PERFORMANCE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938B50-8B9B-4D7A-B9CE-1D7F00FDD443}"/>
              </a:ext>
            </a:extLst>
          </p:cNvPr>
          <p:cNvSpPr/>
          <p:nvPr/>
        </p:nvSpPr>
        <p:spPr>
          <a:xfrm>
            <a:off x="-10758" y="-690639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BF03222-932D-4F5F-B4A9-FB93ED870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316116"/>
              </p:ext>
            </p:extLst>
          </p:nvPr>
        </p:nvGraphicFramePr>
        <p:xfrm>
          <a:off x="2743200" y="498060"/>
          <a:ext cx="9294618" cy="3931706"/>
        </p:xfrm>
        <a:graphic>
          <a:graphicData uri="http://schemas.openxmlformats.org/drawingml/2006/table">
            <a:tbl>
              <a:tblPr/>
              <a:tblGrid>
                <a:gridCol w="1048758">
                  <a:extLst>
                    <a:ext uri="{9D8B030D-6E8A-4147-A177-3AD203B41FA5}">
                      <a16:colId xmlns:a16="http://schemas.microsoft.com/office/drawing/2014/main" val="596815085"/>
                    </a:ext>
                  </a:extLst>
                </a:gridCol>
                <a:gridCol w="629255">
                  <a:extLst>
                    <a:ext uri="{9D8B030D-6E8A-4147-A177-3AD203B41FA5}">
                      <a16:colId xmlns:a16="http://schemas.microsoft.com/office/drawing/2014/main" val="3591505448"/>
                    </a:ext>
                  </a:extLst>
                </a:gridCol>
                <a:gridCol w="629255">
                  <a:extLst>
                    <a:ext uri="{9D8B030D-6E8A-4147-A177-3AD203B41FA5}">
                      <a16:colId xmlns:a16="http://schemas.microsoft.com/office/drawing/2014/main" val="2068960141"/>
                    </a:ext>
                  </a:extLst>
                </a:gridCol>
                <a:gridCol w="629255">
                  <a:extLst>
                    <a:ext uri="{9D8B030D-6E8A-4147-A177-3AD203B41FA5}">
                      <a16:colId xmlns:a16="http://schemas.microsoft.com/office/drawing/2014/main" val="1180272388"/>
                    </a:ext>
                  </a:extLst>
                </a:gridCol>
                <a:gridCol w="629255">
                  <a:extLst>
                    <a:ext uri="{9D8B030D-6E8A-4147-A177-3AD203B41FA5}">
                      <a16:colId xmlns:a16="http://schemas.microsoft.com/office/drawing/2014/main" val="3793598822"/>
                    </a:ext>
                  </a:extLst>
                </a:gridCol>
                <a:gridCol w="629255">
                  <a:extLst>
                    <a:ext uri="{9D8B030D-6E8A-4147-A177-3AD203B41FA5}">
                      <a16:colId xmlns:a16="http://schemas.microsoft.com/office/drawing/2014/main" val="1223602827"/>
                    </a:ext>
                  </a:extLst>
                </a:gridCol>
                <a:gridCol w="629255">
                  <a:extLst>
                    <a:ext uri="{9D8B030D-6E8A-4147-A177-3AD203B41FA5}">
                      <a16:colId xmlns:a16="http://schemas.microsoft.com/office/drawing/2014/main" val="2564444510"/>
                    </a:ext>
                  </a:extLst>
                </a:gridCol>
                <a:gridCol w="629255">
                  <a:extLst>
                    <a:ext uri="{9D8B030D-6E8A-4147-A177-3AD203B41FA5}">
                      <a16:colId xmlns:a16="http://schemas.microsoft.com/office/drawing/2014/main" val="4047008167"/>
                    </a:ext>
                  </a:extLst>
                </a:gridCol>
                <a:gridCol w="629255">
                  <a:extLst>
                    <a:ext uri="{9D8B030D-6E8A-4147-A177-3AD203B41FA5}">
                      <a16:colId xmlns:a16="http://schemas.microsoft.com/office/drawing/2014/main" val="2805687369"/>
                    </a:ext>
                  </a:extLst>
                </a:gridCol>
                <a:gridCol w="773459">
                  <a:extLst>
                    <a:ext uri="{9D8B030D-6E8A-4147-A177-3AD203B41FA5}">
                      <a16:colId xmlns:a16="http://schemas.microsoft.com/office/drawing/2014/main" val="644424392"/>
                    </a:ext>
                  </a:extLst>
                </a:gridCol>
                <a:gridCol w="812787">
                  <a:extLst>
                    <a:ext uri="{9D8B030D-6E8A-4147-A177-3AD203B41FA5}">
                      <a16:colId xmlns:a16="http://schemas.microsoft.com/office/drawing/2014/main" val="2035534194"/>
                    </a:ext>
                  </a:extLst>
                </a:gridCol>
                <a:gridCol w="812787">
                  <a:extLst>
                    <a:ext uri="{9D8B030D-6E8A-4147-A177-3AD203B41FA5}">
                      <a16:colId xmlns:a16="http://schemas.microsoft.com/office/drawing/2014/main" val="3185815006"/>
                    </a:ext>
                  </a:extLst>
                </a:gridCol>
                <a:gridCol w="812787">
                  <a:extLst>
                    <a:ext uri="{9D8B030D-6E8A-4147-A177-3AD203B41FA5}">
                      <a16:colId xmlns:a16="http://schemas.microsoft.com/office/drawing/2014/main" val="1063874589"/>
                    </a:ext>
                  </a:extLst>
                </a:gridCol>
              </a:tblGrid>
              <a:tr h="32528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Testing Case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Executions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Response Time (ms)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Throughput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Network(KB/sec)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371052"/>
                  </a:ext>
                </a:extLst>
              </a:tr>
              <a:tr h="3394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Samples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KO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Error 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Avg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Min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Max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90th pct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95th pct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99th pct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Trans/s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Received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Sent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565514"/>
                  </a:ext>
                </a:extLst>
              </a:tr>
              <a:tr h="3252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No.1 (100)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1500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0.00%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1273.74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12748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3689.9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5082.25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8413.36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111.17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392.41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49.05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177541"/>
                  </a:ext>
                </a:extLst>
              </a:tr>
              <a:tr h="3252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No.2 (1/20/50/100)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661906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398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0.06%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204.63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84431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62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212.95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626.99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250.83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507.27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109.18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38090"/>
                  </a:ext>
                </a:extLst>
              </a:tr>
              <a:tr h="3252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No.3 (1/20/50/100)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300497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521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0.17%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451.2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87311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274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683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1763.93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113.87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569.48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54.51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1285"/>
                  </a:ext>
                </a:extLst>
              </a:tr>
              <a:tr h="3252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No.4 (1/20/50/100)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50246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215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0.43%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2693.44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105036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9244.8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12233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23988.41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19.04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468.8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9.03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162073"/>
                  </a:ext>
                </a:extLst>
              </a:tr>
              <a:tr h="3252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No.5 (100)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1800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0.00%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1274.97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16665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3181.6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4210.9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8412.87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102.88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311.66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55.23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921543"/>
                  </a:ext>
                </a:extLst>
              </a:tr>
              <a:tr h="3252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No.6 (20/50/100/150)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154884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374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0.24%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2479.76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102898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3780.9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5327.65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14802.59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33.24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451.57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14.32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280063"/>
                  </a:ext>
                </a:extLst>
              </a:tr>
              <a:tr h="3252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No.7 (20/50/100/150)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415596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236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0.06%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922.62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97793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3776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5253.95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10275.67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89.21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422.25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42.75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598442"/>
                  </a:ext>
                </a:extLst>
              </a:tr>
              <a:tr h="3252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No.8 (140/200)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329632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1707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0.52%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1877.53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100502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1502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3078.95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10201.92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81.34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438.25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38.82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991207"/>
                  </a:ext>
                </a:extLst>
              </a:tr>
              <a:tr h="3252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No.9 (140/200)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271239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1088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0.40%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2267.2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103844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2587.8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3923.8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10718.53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66.99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460.67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31.86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102696"/>
                  </a:ext>
                </a:extLst>
              </a:tr>
              <a:tr h="3394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No.10(300)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171107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555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0.32%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2899.48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96508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1734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2817.65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7658.7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81.53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441.61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38.93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598609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D580419E-3DB2-45B8-84D4-61499FBDCD57}"/>
              </a:ext>
            </a:extLst>
          </p:cNvPr>
          <p:cNvSpPr/>
          <p:nvPr/>
        </p:nvSpPr>
        <p:spPr>
          <a:xfrm>
            <a:off x="4994442" y="717082"/>
            <a:ext cx="599440" cy="36923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421696D-2038-417F-AEBE-03B44A199940}"/>
              </a:ext>
            </a:extLst>
          </p:cNvPr>
          <p:cNvSpPr txBox="1"/>
          <p:nvPr/>
        </p:nvSpPr>
        <p:spPr>
          <a:xfrm>
            <a:off x="5593882" y="5123040"/>
            <a:ext cx="3932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&lt;0.5%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EC2AD98B-7BE0-4E2F-AADD-9D8E2DFF7347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25583" y="4587012"/>
            <a:ext cx="1028314" cy="713828"/>
          </a:xfrm>
          <a:prstGeom prst="bentConnector3">
            <a:avLst>
              <a:gd name="adj1" fmla="val 10038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160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4F988BA-32B6-41EF-B98A-892B95210DD5}"/>
              </a:ext>
            </a:extLst>
          </p:cNvPr>
          <p:cNvSpPr txBox="1"/>
          <p:nvPr/>
        </p:nvSpPr>
        <p:spPr>
          <a:xfrm>
            <a:off x="10164359" y="5652053"/>
            <a:ext cx="2321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MEET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B92468-9AA5-4FC7-B1CA-BE0DE1F7D05C}"/>
              </a:ext>
            </a:extLst>
          </p:cNvPr>
          <p:cNvSpPr txBox="1"/>
          <p:nvPr/>
        </p:nvSpPr>
        <p:spPr>
          <a:xfrm>
            <a:off x="9936326" y="6150114"/>
            <a:ext cx="27772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</a:t>
            </a:r>
            <a:endParaRPr lang="zh-CN" altLang="en-US" sz="4000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5DF82B7-9D0E-4601-8EE3-215D88089F9D}"/>
              </a:ext>
            </a:extLst>
          </p:cNvPr>
          <p:cNvSpPr/>
          <p:nvPr/>
        </p:nvSpPr>
        <p:spPr>
          <a:xfrm>
            <a:off x="-2796988" y="0"/>
            <a:ext cx="253013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rgbClr val="D9D9D9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C33CEF-1D4C-4B22-876F-0BD486E302BE}"/>
              </a:ext>
            </a:extLst>
          </p:cNvPr>
          <p:cNvSpPr txBox="1"/>
          <p:nvPr/>
        </p:nvSpPr>
        <p:spPr>
          <a:xfrm>
            <a:off x="-1432530" y="405652"/>
            <a:ext cx="91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性能测试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8794700-85F0-46A3-A91F-DA50B419F392}"/>
              </a:ext>
            </a:extLst>
          </p:cNvPr>
          <p:cNvSpPr txBox="1"/>
          <p:nvPr/>
        </p:nvSpPr>
        <p:spPr>
          <a:xfrm>
            <a:off x="-2770059" y="5108739"/>
            <a:ext cx="358945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PERFORMANCE</a:t>
            </a:r>
          </a:p>
          <a:p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TESTING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2689A54-9027-4BC7-AE6A-97693325832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497B3DF-329B-44D5-8341-178D12A1DFFC}"/>
              </a:ext>
            </a:extLst>
          </p:cNvPr>
          <p:cNvSpPr txBox="1"/>
          <p:nvPr/>
        </p:nvSpPr>
        <p:spPr>
          <a:xfrm>
            <a:off x="3336663" y="1880856"/>
            <a:ext cx="551867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5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6855034-2AA2-4B60-A7C4-EBAC0F38602C}"/>
              </a:ext>
            </a:extLst>
          </p:cNvPr>
          <p:cNvSpPr txBox="1"/>
          <p:nvPr/>
        </p:nvSpPr>
        <p:spPr>
          <a:xfrm>
            <a:off x="2989324" y="3649216"/>
            <a:ext cx="62133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6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785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D683993-4EB5-4C45-AD5E-BF02D4DBE09A}"/>
              </a:ext>
            </a:extLst>
          </p:cNvPr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F988BA-32B6-41EF-B98A-892B95210DD5}"/>
              </a:ext>
            </a:extLst>
          </p:cNvPr>
          <p:cNvSpPr txBox="1"/>
          <p:nvPr/>
        </p:nvSpPr>
        <p:spPr>
          <a:xfrm>
            <a:off x="10164359" y="5652053"/>
            <a:ext cx="2321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MEET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B92468-9AA5-4FC7-B1CA-BE0DE1F7D05C}"/>
              </a:ext>
            </a:extLst>
          </p:cNvPr>
          <p:cNvSpPr txBox="1"/>
          <p:nvPr/>
        </p:nvSpPr>
        <p:spPr>
          <a:xfrm>
            <a:off x="9936326" y="6150114"/>
            <a:ext cx="27772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</a:t>
            </a:r>
            <a:endParaRPr lang="zh-CN" altLang="en-US" sz="4000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5DF82B7-9D0E-4601-8EE3-215D88089F9D}"/>
              </a:ext>
            </a:extLst>
          </p:cNvPr>
          <p:cNvSpPr/>
          <p:nvPr/>
        </p:nvSpPr>
        <p:spPr>
          <a:xfrm>
            <a:off x="0" y="0"/>
            <a:ext cx="253013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rgbClr val="D9D9D9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C33CEF-1D4C-4B22-876F-0BD486E302BE}"/>
              </a:ext>
            </a:extLst>
          </p:cNvPr>
          <p:cNvSpPr txBox="1"/>
          <p:nvPr/>
        </p:nvSpPr>
        <p:spPr>
          <a:xfrm>
            <a:off x="1305301" y="405652"/>
            <a:ext cx="914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8794700-85F0-46A3-A91F-DA50B419F392}"/>
              </a:ext>
            </a:extLst>
          </p:cNvPr>
          <p:cNvSpPr txBox="1"/>
          <p:nvPr/>
        </p:nvSpPr>
        <p:spPr>
          <a:xfrm>
            <a:off x="111173" y="4505337"/>
            <a:ext cx="17104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FRAMEWORK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D4B809E-3002-421D-8E7B-AEB65B249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505" y="903885"/>
            <a:ext cx="4200987" cy="2205518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A1F6CDA6-AC42-4E7F-B4EE-7DFEA7F443AA}"/>
              </a:ext>
            </a:extLst>
          </p:cNvPr>
          <p:cNvSpPr txBox="1"/>
          <p:nvPr/>
        </p:nvSpPr>
        <p:spPr>
          <a:xfrm>
            <a:off x="4296505" y="3551471"/>
            <a:ext cx="410148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 err="1">
                <a:solidFill>
                  <a:srgbClr val="393D49"/>
                </a:solidFill>
              </a:rPr>
              <a:t>L</a:t>
            </a:r>
            <a:r>
              <a:rPr lang="en-US" altLang="zh-CN" sz="13800" dirty="0" err="1">
                <a:solidFill>
                  <a:srgbClr val="5FB878"/>
                </a:solidFill>
              </a:rPr>
              <a:t>a</a:t>
            </a:r>
            <a:r>
              <a:rPr lang="en-US" altLang="zh-CN" sz="13800" dirty="0" err="1">
                <a:solidFill>
                  <a:srgbClr val="009687"/>
                </a:solidFill>
              </a:rPr>
              <a:t>y</a:t>
            </a:r>
            <a:r>
              <a:rPr lang="en-US" altLang="zh-CN" sz="13800" dirty="0" err="1">
                <a:solidFill>
                  <a:srgbClr val="01AAED"/>
                </a:solidFill>
              </a:rPr>
              <a:t>u</a:t>
            </a:r>
            <a:r>
              <a:rPr lang="en-US" altLang="zh-CN" sz="13800" dirty="0" err="1">
                <a:solidFill>
                  <a:srgbClr val="FF5721"/>
                </a:solidFill>
              </a:rPr>
              <a:t>i</a:t>
            </a:r>
            <a:endParaRPr lang="zh-CN" altLang="en-US" sz="13800" dirty="0">
              <a:solidFill>
                <a:srgbClr val="FF572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61BE7A8-7AA1-4B13-93D3-8C023911E6D9}"/>
              </a:ext>
            </a:extLst>
          </p:cNvPr>
          <p:cNvSpPr txBox="1"/>
          <p:nvPr/>
        </p:nvSpPr>
        <p:spPr>
          <a:xfrm>
            <a:off x="-341185" y="-1244427"/>
            <a:ext cx="2321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</a:p>
          <a:p>
            <a:pPr algn="ctr"/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14681C9-F3D8-4503-8441-25EB7B6C2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62" y="4262030"/>
            <a:ext cx="11953076" cy="1195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311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ED56FC2-93C1-44C6-84D5-D146009A1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62" y="-2547538"/>
            <a:ext cx="11953076" cy="1195307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4F988BA-32B6-41EF-B98A-892B95210DD5}"/>
              </a:ext>
            </a:extLst>
          </p:cNvPr>
          <p:cNvSpPr txBox="1"/>
          <p:nvPr/>
        </p:nvSpPr>
        <p:spPr>
          <a:xfrm>
            <a:off x="10164359" y="5652053"/>
            <a:ext cx="2321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MEET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B92468-9AA5-4FC7-B1CA-BE0DE1F7D05C}"/>
              </a:ext>
            </a:extLst>
          </p:cNvPr>
          <p:cNvSpPr txBox="1"/>
          <p:nvPr/>
        </p:nvSpPr>
        <p:spPr>
          <a:xfrm>
            <a:off x="9936326" y="6150114"/>
            <a:ext cx="27772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</a:t>
            </a:r>
            <a:endParaRPr lang="zh-CN" altLang="en-US" sz="4000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098C8F0-84A7-455D-B0E3-E9A74D8CDA9F}"/>
              </a:ext>
            </a:extLst>
          </p:cNvPr>
          <p:cNvSpPr txBox="1"/>
          <p:nvPr/>
        </p:nvSpPr>
        <p:spPr>
          <a:xfrm>
            <a:off x="-341185" y="504163"/>
            <a:ext cx="2321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</a:p>
          <a:p>
            <a:pPr algn="ctr"/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9F65A95-460E-49FF-9B19-068B3A50F524}"/>
              </a:ext>
            </a:extLst>
          </p:cNvPr>
          <p:cNvSpPr/>
          <p:nvPr/>
        </p:nvSpPr>
        <p:spPr>
          <a:xfrm>
            <a:off x="-2679030" y="0"/>
            <a:ext cx="253013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rgbClr val="D9D9D9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96AF2C3-F2AC-41E2-AD41-9F59AA695E07}"/>
              </a:ext>
            </a:extLst>
          </p:cNvPr>
          <p:cNvSpPr txBox="1"/>
          <p:nvPr/>
        </p:nvSpPr>
        <p:spPr>
          <a:xfrm>
            <a:off x="-1373729" y="405652"/>
            <a:ext cx="914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8DEE2BC-FABA-43A8-9478-535C68811C73}"/>
              </a:ext>
            </a:extLst>
          </p:cNvPr>
          <p:cNvSpPr txBox="1"/>
          <p:nvPr/>
        </p:nvSpPr>
        <p:spPr>
          <a:xfrm>
            <a:off x="-2567857" y="4505337"/>
            <a:ext cx="17104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FRAMEWORK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046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4F988BA-32B6-41EF-B98A-892B95210DD5}"/>
              </a:ext>
            </a:extLst>
          </p:cNvPr>
          <p:cNvSpPr txBox="1"/>
          <p:nvPr/>
        </p:nvSpPr>
        <p:spPr>
          <a:xfrm>
            <a:off x="11768571" y="5652053"/>
            <a:ext cx="2321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MEET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B92468-9AA5-4FC7-B1CA-BE0DE1F7D05C}"/>
              </a:ext>
            </a:extLst>
          </p:cNvPr>
          <p:cNvSpPr txBox="1"/>
          <p:nvPr/>
        </p:nvSpPr>
        <p:spPr>
          <a:xfrm>
            <a:off x="11540538" y="6150114"/>
            <a:ext cx="27772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</a:t>
            </a:r>
            <a:endParaRPr lang="zh-CN" altLang="en-US" sz="4000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5DF82B7-9D0E-4601-8EE3-215D88089F9D}"/>
              </a:ext>
            </a:extLst>
          </p:cNvPr>
          <p:cNvSpPr/>
          <p:nvPr/>
        </p:nvSpPr>
        <p:spPr>
          <a:xfrm>
            <a:off x="0" y="0"/>
            <a:ext cx="253013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rgbClr val="D9D9D9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C33CEF-1D4C-4B22-876F-0BD486E302BE}"/>
              </a:ext>
            </a:extLst>
          </p:cNvPr>
          <p:cNvSpPr txBox="1"/>
          <p:nvPr/>
        </p:nvSpPr>
        <p:spPr>
          <a:xfrm>
            <a:off x="1305301" y="405652"/>
            <a:ext cx="91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项目管理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8794700-85F0-46A3-A91F-DA50B419F392}"/>
              </a:ext>
            </a:extLst>
          </p:cNvPr>
          <p:cNvSpPr txBox="1"/>
          <p:nvPr/>
        </p:nvSpPr>
        <p:spPr>
          <a:xfrm>
            <a:off x="102143" y="5652053"/>
            <a:ext cx="2117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</a:t>
            </a:r>
          </a:p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MANGEMENT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8A5E07-031A-4F1A-94F0-F7F3E78F0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093" y="1078185"/>
            <a:ext cx="3835136" cy="5487574"/>
          </a:xfrm>
          <a:prstGeom prst="rect">
            <a:avLst/>
          </a:prstGeom>
          <a:ln w="38100">
            <a:solidFill>
              <a:srgbClr val="2F5597"/>
            </a:solidFill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BB9CECC-D841-46ED-A14A-681EBB3572CA}"/>
              </a:ext>
            </a:extLst>
          </p:cNvPr>
          <p:cNvSpPr/>
          <p:nvPr/>
        </p:nvSpPr>
        <p:spPr>
          <a:xfrm>
            <a:off x="3877926" y="152462"/>
            <a:ext cx="2310063" cy="705852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endParaRPr lang="zh-CN" altLang="en-US" sz="2800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E79E10-3CD4-462A-AE45-B6C11E951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103" y="1078185"/>
            <a:ext cx="3769304" cy="5487574"/>
          </a:xfrm>
          <a:prstGeom prst="rect">
            <a:avLst/>
          </a:prstGeom>
          <a:ln w="38100">
            <a:solidFill>
              <a:srgbClr val="2F5597"/>
            </a:solidFill>
          </a:ln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CEB6D12-2FEF-4F4A-BA04-B77E49E88C67}"/>
              </a:ext>
            </a:extLst>
          </p:cNvPr>
          <p:cNvSpPr/>
          <p:nvPr/>
        </p:nvSpPr>
        <p:spPr>
          <a:xfrm>
            <a:off x="8631723" y="152462"/>
            <a:ext cx="2310063" cy="705852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ISSUE</a:t>
            </a:r>
            <a:endParaRPr lang="zh-CN" altLang="en-US" sz="2800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1654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5DF82B7-9D0E-4601-8EE3-215D88089F9D}"/>
              </a:ext>
            </a:extLst>
          </p:cNvPr>
          <p:cNvSpPr/>
          <p:nvPr/>
        </p:nvSpPr>
        <p:spPr>
          <a:xfrm>
            <a:off x="0" y="0"/>
            <a:ext cx="253013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rgbClr val="D9D9D9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C33CEF-1D4C-4B22-876F-0BD486E302BE}"/>
              </a:ext>
            </a:extLst>
          </p:cNvPr>
          <p:cNvSpPr txBox="1"/>
          <p:nvPr/>
        </p:nvSpPr>
        <p:spPr>
          <a:xfrm>
            <a:off x="1305301" y="405652"/>
            <a:ext cx="91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规范化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8794700-85F0-46A3-A91F-DA50B419F392}"/>
              </a:ext>
            </a:extLst>
          </p:cNvPr>
          <p:cNvSpPr txBox="1"/>
          <p:nvPr/>
        </p:nvSpPr>
        <p:spPr>
          <a:xfrm>
            <a:off x="102142" y="5652053"/>
            <a:ext cx="24279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NORMALIZA-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TION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355A269-3412-4A85-89F8-370D96204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716" y="752265"/>
            <a:ext cx="6161242" cy="5397849"/>
          </a:xfrm>
          <a:prstGeom prst="rect">
            <a:avLst/>
          </a:prstGeom>
          <a:ln w="38100">
            <a:solidFill>
              <a:srgbClr val="2F5597"/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069DEE3-4BB2-4C5A-88DB-0D999322A268}"/>
              </a:ext>
            </a:extLst>
          </p:cNvPr>
          <p:cNvSpPr txBox="1"/>
          <p:nvPr/>
        </p:nvSpPr>
        <p:spPr>
          <a:xfrm>
            <a:off x="10164359" y="5652053"/>
            <a:ext cx="2321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MEET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1B38009-4756-4827-A751-7E05F8364FB1}"/>
              </a:ext>
            </a:extLst>
          </p:cNvPr>
          <p:cNvSpPr txBox="1"/>
          <p:nvPr/>
        </p:nvSpPr>
        <p:spPr>
          <a:xfrm>
            <a:off x="9936326" y="6150114"/>
            <a:ext cx="27772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</a:t>
            </a:r>
            <a:endParaRPr lang="zh-CN" altLang="en-US" sz="4000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9020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4F988BA-32B6-41EF-B98A-892B95210DD5}"/>
              </a:ext>
            </a:extLst>
          </p:cNvPr>
          <p:cNvSpPr txBox="1"/>
          <p:nvPr/>
        </p:nvSpPr>
        <p:spPr>
          <a:xfrm>
            <a:off x="10164359" y="5652053"/>
            <a:ext cx="2321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MEET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B92468-9AA5-4FC7-B1CA-BE0DE1F7D05C}"/>
              </a:ext>
            </a:extLst>
          </p:cNvPr>
          <p:cNvSpPr txBox="1"/>
          <p:nvPr/>
        </p:nvSpPr>
        <p:spPr>
          <a:xfrm>
            <a:off x="9936326" y="6150114"/>
            <a:ext cx="27772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</a:t>
            </a:r>
            <a:endParaRPr lang="zh-CN" altLang="en-US" sz="4000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5DF82B7-9D0E-4601-8EE3-215D88089F9D}"/>
              </a:ext>
            </a:extLst>
          </p:cNvPr>
          <p:cNvSpPr/>
          <p:nvPr/>
        </p:nvSpPr>
        <p:spPr>
          <a:xfrm>
            <a:off x="0" y="0"/>
            <a:ext cx="253013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rgbClr val="D9D9D9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C33CEF-1D4C-4B22-876F-0BD486E302BE}"/>
              </a:ext>
            </a:extLst>
          </p:cNvPr>
          <p:cNvSpPr txBox="1"/>
          <p:nvPr/>
        </p:nvSpPr>
        <p:spPr>
          <a:xfrm>
            <a:off x="1305301" y="405652"/>
            <a:ext cx="914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8794700-85F0-46A3-A91F-DA50B419F392}"/>
              </a:ext>
            </a:extLst>
          </p:cNvPr>
          <p:cNvSpPr txBox="1"/>
          <p:nvPr/>
        </p:nvSpPr>
        <p:spPr>
          <a:xfrm>
            <a:off x="84315" y="5282721"/>
            <a:ext cx="17104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</a:t>
            </a:r>
          </a:p>
          <a:p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3D5F332-1DD1-4AAD-B105-2572D62AC18B}"/>
              </a:ext>
            </a:extLst>
          </p:cNvPr>
          <p:cNvSpPr txBox="1"/>
          <p:nvPr/>
        </p:nvSpPr>
        <p:spPr>
          <a:xfrm>
            <a:off x="3438846" y="174481"/>
            <a:ext cx="77562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FRAMEWORK   SUPPORT</a:t>
            </a:r>
            <a:endParaRPr lang="zh-CN" altLang="en-US" sz="5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442A8C01-BF5C-4C79-A0BD-505514F5F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659" y="1866055"/>
            <a:ext cx="2441974" cy="1282036"/>
          </a:xfrm>
          <a:prstGeom prst="rect">
            <a:avLst/>
          </a:prstGeom>
        </p:spPr>
      </p:pic>
      <p:pic>
        <p:nvPicPr>
          <p:cNvPr id="1030" name="Picture 6" descr="Image result for Mybatis logo">
            <a:extLst>
              <a:ext uri="{FF2B5EF4-FFF2-40B4-BE49-F238E27FC236}">
                <a16:creationId xmlns:a16="http://schemas.microsoft.com/office/drawing/2014/main" id="{8C315EA5-DAAD-4276-BD8A-A13C6B86C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993" y="4349914"/>
            <a:ext cx="1719285" cy="1719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mysql logo">
            <a:extLst>
              <a:ext uri="{FF2B5EF4-FFF2-40B4-BE49-F238E27FC236}">
                <a16:creationId xmlns:a16="http://schemas.microsoft.com/office/drawing/2014/main" id="{DE75CCFA-1ECA-4E9A-85F7-E297F9139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754" y="2489781"/>
            <a:ext cx="2441975" cy="1627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swagger ui logo">
            <a:extLst>
              <a:ext uri="{FF2B5EF4-FFF2-40B4-BE49-F238E27FC236}">
                <a16:creationId xmlns:a16="http://schemas.microsoft.com/office/drawing/2014/main" id="{D99B1D40-3045-4761-B967-23CC4EB81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135" y="5223784"/>
            <a:ext cx="3158046" cy="118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5DFEFA47-0167-40B3-9EBD-3D98EC2E3BF0}"/>
              </a:ext>
            </a:extLst>
          </p:cNvPr>
          <p:cNvGrpSpPr/>
          <p:nvPr/>
        </p:nvGrpSpPr>
        <p:grpSpPr>
          <a:xfrm>
            <a:off x="9127342" y="2104890"/>
            <a:ext cx="2703925" cy="1405741"/>
            <a:chOff x="9124655" y="2144593"/>
            <a:chExt cx="2703925" cy="1405741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AE05FD5-5BE3-4708-BD8F-03FA7AC73A07}"/>
                </a:ext>
              </a:extLst>
            </p:cNvPr>
            <p:cNvSpPr txBox="1"/>
            <p:nvPr/>
          </p:nvSpPr>
          <p:spPr>
            <a:xfrm>
              <a:off x="9339284" y="2264464"/>
              <a:ext cx="209703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 b="1" dirty="0">
                  <a:solidFill>
                    <a:srgbClr val="F48527"/>
                  </a:solidFill>
                </a:rPr>
                <a:t>SLF4</a:t>
              </a:r>
              <a:endParaRPr lang="zh-CN" altLang="en-US" sz="5400" b="1" dirty="0">
                <a:solidFill>
                  <a:srgbClr val="F48527"/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7B865D2-2A2F-437F-9EF1-19E0EAAABF70}"/>
                </a:ext>
              </a:extLst>
            </p:cNvPr>
            <p:cNvSpPr txBox="1"/>
            <p:nvPr/>
          </p:nvSpPr>
          <p:spPr>
            <a:xfrm>
              <a:off x="9124655" y="2934096"/>
              <a:ext cx="20970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/>
                <a:t>Simple Logging</a:t>
              </a:r>
              <a:endParaRPr lang="zh-CN" altLang="en-US" i="1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8C125438-7BF1-4053-90BD-4B301BF49C0C}"/>
                </a:ext>
              </a:extLst>
            </p:cNvPr>
            <p:cNvSpPr txBox="1"/>
            <p:nvPr/>
          </p:nvSpPr>
          <p:spPr>
            <a:xfrm>
              <a:off x="9731541" y="3181002"/>
              <a:ext cx="20970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/>
                <a:t>Facade for Java</a:t>
              </a:r>
              <a:endParaRPr lang="zh-CN" altLang="en-US" i="1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DEAF87D-7A2D-4576-9A22-C911CE640E8D}"/>
                </a:ext>
              </a:extLst>
            </p:cNvPr>
            <p:cNvSpPr/>
            <p:nvPr/>
          </p:nvSpPr>
          <p:spPr>
            <a:xfrm>
              <a:off x="10744835" y="2144593"/>
              <a:ext cx="53412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8000" dirty="0">
                  <a:solidFill>
                    <a:srgbClr val="F48527"/>
                  </a:solidFill>
                </a:rPr>
                <a:t>J</a:t>
              </a:r>
              <a:endParaRPr lang="zh-CN" altLang="en-US" sz="8000" dirty="0"/>
            </a:p>
          </p:txBody>
        </p:sp>
      </p:grpSp>
      <p:pic>
        <p:nvPicPr>
          <p:cNvPr id="1044" name="Picture 20" descr="Image result for SonarLint logo">
            <a:extLst>
              <a:ext uri="{FF2B5EF4-FFF2-40B4-BE49-F238E27FC236}">
                <a16:creationId xmlns:a16="http://schemas.microsoft.com/office/drawing/2014/main" id="{833E6FC3-AE88-49E0-928C-90205F4DB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342" y="4346191"/>
            <a:ext cx="2777234" cy="807801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382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4F988BA-32B6-41EF-B98A-892B95210DD5}"/>
              </a:ext>
            </a:extLst>
          </p:cNvPr>
          <p:cNvSpPr txBox="1"/>
          <p:nvPr/>
        </p:nvSpPr>
        <p:spPr>
          <a:xfrm>
            <a:off x="10164359" y="5652053"/>
            <a:ext cx="2321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MEET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B92468-9AA5-4FC7-B1CA-BE0DE1F7D05C}"/>
              </a:ext>
            </a:extLst>
          </p:cNvPr>
          <p:cNvSpPr txBox="1"/>
          <p:nvPr/>
        </p:nvSpPr>
        <p:spPr>
          <a:xfrm>
            <a:off x="9936326" y="6150114"/>
            <a:ext cx="27772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</a:t>
            </a:r>
            <a:endParaRPr lang="zh-CN" altLang="en-US" sz="4000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5DF82B7-9D0E-4601-8EE3-215D88089F9D}"/>
              </a:ext>
            </a:extLst>
          </p:cNvPr>
          <p:cNvSpPr/>
          <p:nvPr/>
        </p:nvSpPr>
        <p:spPr>
          <a:xfrm>
            <a:off x="0" y="0"/>
            <a:ext cx="253013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rgbClr val="D9D9D9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C33CEF-1D4C-4B22-876F-0BD486E302BE}"/>
              </a:ext>
            </a:extLst>
          </p:cNvPr>
          <p:cNvSpPr txBox="1"/>
          <p:nvPr/>
        </p:nvSpPr>
        <p:spPr>
          <a:xfrm>
            <a:off x="1305301" y="405652"/>
            <a:ext cx="914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8794700-85F0-46A3-A91F-DA50B419F392}"/>
              </a:ext>
            </a:extLst>
          </p:cNvPr>
          <p:cNvSpPr txBox="1"/>
          <p:nvPr/>
        </p:nvSpPr>
        <p:spPr>
          <a:xfrm>
            <a:off x="84315" y="5282721"/>
            <a:ext cx="17104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</a:t>
            </a:r>
          </a:p>
          <a:p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3142D51-1A2D-48BC-AEF1-A1E70F97A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097" y="986843"/>
            <a:ext cx="2839955" cy="2219576"/>
          </a:xfrm>
          <a:prstGeom prst="rect">
            <a:avLst/>
          </a:prstGeom>
          <a:ln w="38100">
            <a:solidFill>
              <a:srgbClr val="2F5597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22C1AF7-D235-4056-8C29-060C89EF2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921" y="3827430"/>
            <a:ext cx="3032378" cy="2219576"/>
          </a:xfrm>
          <a:prstGeom prst="rect">
            <a:avLst/>
          </a:prstGeom>
          <a:ln w="38100">
            <a:solidFill>
              <a:srgbClr val="2F5597"/>
            </a:solidFill>
          </a:ln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0D9FA60-0828-4471-B1EE-CE356EDCA575}"/>
              </a:ext>
            </a:extLst>
          </p:cNvPr>
          <p:cNvSpPr txBox="1"/>
          <p:nvPr/>
        </p:nvSpPr>
        <p:spPr>
          <a:xfrm>
            <a:off x="7804195" y="3200042"/>
            <a:ext cx="3650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CODE STRUCTURE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17EF81EC-043F-47AE-8167-42F4644A807B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6497052" y="2096631"/>
            <a:ext cx="1307143" cy="1365021"/>
          </a:xfrm>
          <a:prstGeom prst="bentConnector3">
            <a:avLst/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6FAA26E1-3D0C-44CC-BEE9-8855528E32F3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6748299" y="3461652"/>
            <a:ext cx="1055896" cy="1475566"/>
          </a:xfrm>
          <a:prstGeom prst="bentConnector3">
            <a:avLst>
              <a:gd name="adj1" fmla="val 50000"/>
            </a:avLst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390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4F988BA-32B6-41EF-B98A-892B95210DD5}"/>
              </a:ext>
            </a:extLst>
          </p:cNvPr>
          <p:cNvSpPr txBox="1"/>
          <p:nvPr/>
        </p:nvSpPr>
        <p:spPr>
          <a:xfrm>
            <a:off x="10164359" y="5652053"/>
            <a:ext cx="2321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MEET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B92468-9AA5-4FC7-B1CA-BE0DE1F7D05C}"/>
              </a:ext>
            </a:extLst>
          </p:cNvPr>
          <p:cNvSpPr txBox="1"/>
          <p:nvPr/>
        </p:nvSpPr>
        <p:spPr>
          <a:xfrm>
            <a:off x="9936326" y="6150114"/>
            <a:ext cx="27772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</a:t>
            </a:r>
            <a:endParaRPr lang="zh-CN" altLang="en-US" sz="4000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5DF82B7-9D0E-4601-8EE3-215D88089F9D}"/>
              </a:ext>
            </a:extLst>
          </p:cNvPr>
          <p:cNvSpPr/>
          <p:nvPr/>
        </p:nvSpPr>
        <p:spPr>
          <a:xfrm>
            <a:off x="0" y="0"/>
            <a:ext cx="253013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rgbClr val="D9D9D9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C33CEF-1D4C-4B22-876F-0BD486E302BE}"/>
              </a:ext>
            </a:extLst>
          </p:cNvPr>
          <p:cNvSpPr txBox="1"/>
          <p:nvPr/>
        </p:nvSpPr>
        <p:spPr>
          <a:xfrm>
            <a:off x="1364458" y="405652"/>
            <a:ext cx="91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接口测试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8794700-85F0-46A3-A91F-DA50B419F392}"/>
              </a:ext>
            </a:extLst>
          </p:cNvPr>
          <p:cNvSpPr txBox="1"/>
          <p:nvPr/>
        </p:nvSpPr>
        <p:spPr>
          <a:xfrm>
            <a:off x="26929" y="5108739"/>
            <a:ext cx="358945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INTERGRATION</a:t>
            </a:r>
          </a:p>
          <a:p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TESTING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2" name="Picture 4" descr="Image result for postman logo">
            <a:extLst>
              <a:ext uri="{FF2B5EF4-FFF2-40B4-BE49-F238E27FC236}">
                <a16:creationId xmlns:a16="http://schemas.microsoft.com/office/drawing/2014/main" id="{041024E5-5CC7-4CD8-86C3-4AF3A8050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809" y="1630087"/>
            <a:ext cx="8554959" cy="341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4586379-82E0-4AC2-9F0F-051EBCDF75DD}"/>
              </a:ext>
            </a:extLst>
          </p:cNvPr>
          <p:cNvSpPr txBox="1"/>
          <p:nvPr/>
        </p:nvSpPr>
        <p:spPr>
          <a:xfrm>
            <a:off x="3377268" y="1255108"/>
            <a:ext cx="4723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使用自动化测试工具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D997456-3FE6-4545-AB48-806573F838A3}"/>
              </a:ext>
            </a:extLst>
          </p:cNvPr>
          <p:cNvSpPr txBox="1"/>
          <p:nvPr/>
        </p:nvSpPr>
        <p:spPr>
          <a:xfrm>
            <a:off x="3377268" y="4799916"/>
            <a:ext cx="581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26B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实现所有用例自动化测试</a:t>
            </a:r>
          </a:p>
        </p:txBody>
      </p:sp>
    </p:spTree>
    <p:extLst>
      <p:ext uri="{BB962C8B-B14F-4D97-AF65-F5344CB8AC3E}">
        <p14:creationId xmlns:p14="http://schemas.microsoft.com/office/powerpoint/2010/main" val="4886857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712</Words>
  <Application>Microsoft Office PowerPoint</Application>
  <PresentationFormat>宽屏</PresentationFormat>
  <Paragraphs>416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等线</vt:lpstr>
      <vt:lpstr>等线 Light</vt:lpstr>
      <vt:lpstr>宋体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 Harvey</dc:creator>
  <cp:lastModifiedBy>曹 威杰</cp:lastModifiedBy>
  <cp:revision>16</cp:revision>
  <dcterms:created xsi:type="dcterms:W3CDTF">2020-01-02T10:02:09Z</dcterms:created>
  <dcterms:modified xsi:type="dcterms:W3CDTF">2020-01-03T04:21:32Z</dcterms:modified>
</cp:coreProperties>
</file>