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58" r:id="rId5"/>
    <p:sldId id="259" r:id="rId6"/>
    <p:sldId id="257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6900E-F2EB-4714-B786-669C5E0100AB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B414D-6312-47EC-9205-C16949851866}">
      <dgm:prSet/>
      <dgm:spPr/>
      <dgm:t>
        <a:bodyPr/>
        <a:lstStyle/>
        <a:p>
          <a:r>
            <a:rPr lang="de-DE"/>
            <a:t>Bevorstehende Aufgaben in Discord gepostet</a:t>
          </a:r>
          <a:endParaRPr lang="en-US"/>
        </a:p>
      </dgm:t>
    </dgm:pt>
    <dgm:pt modelId="{E0B39273-A296-414A-8508-1C25C868DD24}" type="parTrans" cxnId="{899C4453-36B5-48EF-A018-80799907EF58}">
      <dgm:prSet/>
      <dgm:spPr/>
      <dgm:t>
        <a:bodyPr/>
        <a:lstStyle/>
        <a:p>
          <a:endParaRPr lang="en-US"/>
        </a:p>
      </dgm:t>
    </dgm:pt>
    <dgm:pt modelId="{D9BFC9FB-45EE-443C-BE7F-251B7E8FAAB8}" type="sibTrans" cxnId="{899C4453-36B5-48EF-A018-80799907EF58}">
      <dgm:prSet/>
      <dgm:spPr/>
      <dgm:t>
        <a:bodyPr/>
        <a:lstStyle/>
        <a:p>
          <a:endParaRPr lang="en-US"/>
        </a:p>
      </dgm:t>
    </dgm:pt>
    <dgm:pt modelId="{3CCD75C7-738B-44EB-A755-C7ACEF958107}">
      <dgm:prSet/>
      <dgm:spPr/>
      <dgm:t>
        <a:bodyPr/>
        <a:lstStyle/>
        <a:p>
          <a:r>
            <a:rPr lang="de-DE"/>
            <a:t>Wöchentliches Meeting wo wir unseren Fortschritt zusammenbringen</a:t>
          </a:r>
          <a:endParaRPr lang="en-US"/>
        </a:p>
      </dgm:t>
    </dgm:pt>
    <dgm:pt modelId="{D02D5205-71E8-437D-A98A-1AC9D1BFB1F7}" type="parTrans" cxnId="{DC1D8568-F552-49DA-AA92-62323F37F724}">
      <dgm:prSet/>
      <dgm:spPr/>
      <dgm:t>
        <a:bodyPr/>
        <a:lstStyle/>
        <a:p>
          <a:endParaRPr lang="en-US"/>
        </a:p>
      </dgm:t>
    </dgm:pt>
    <dgm:pt modelId="{2F7629CD-49F9-4C57-B872-E41A7BDF35A0}" type="sibTrans" cxnId="{DC1D8568-F552-49DA-AA92-62323F37F724}">
      <dgm:prSet/>
      <dgm:spPr/>
      <dgm:t>
        <a:bodyPr/>
        <a:lstStyle/>
        <a:p>
          <a:endParaRPr lang="en-US"/>
        </a:p>
      </dgm:t>
    </dgm:pt>
    <dgm:pt modelId="{DDCFDD26-E10D-4964-9497-584B44AA7261}">
      <dgm:prSet/>
      <dgm:spPr/>
      <dgm:t>
        <a:bodyPr/>
        <a:lstStyle/>
        <a:p>
          <a:r>
            <a:rPr lang="de-DE"/>
            <a:t>Paralleles Arbeiten</a:t>
          </a:r>
          <a:endParaRPr lang="en-US"/>
        </a:p>
      </dgm:t>
    </dgm:pt>
    <dgm:pt modelId="{37F30677-D486-4C4F-8A95-082FD7E89652}" type="parTrans" cxnId="{5A3775C8-C2CC-435E-803D-78644C2590B1}">
      <dgm:prSet/>
      <dgm:spPr/>
      <dgm:t>
        <a:bodyPr/>
        <a:lstStyle/>
        <a:p>
          <a:endParaRPr lang="en-US"/>
        </a:p>
      </dgm:t>
    </dgm:pt>
    <dgm:pt modelId="{3D2D1AA3-9C40-4102-98BE-01F7E7F9304C}" type="sibTrans" cxnId="{5A3775C8-C2CC-435E-803D-78644C2590B1}">
      <dgm:prSet/>
      <dgm:spPr/>
      <dgm:t>
        <a:bodyPr/>
        <a:lstStyle/>
        <a:p>
          <a:endParaRPr lang="en-US"/>
        </a:p>
      </dgm:t>
    </dgm:pt>
    <dgm:pt modelId="{193A6D94-B5FD-45E2-8286-2D44AB1BD964}">
      <dgm:prSet/>
      <dgm:spPr/>
      <dgm:t>
        <a:bodyPr/>
        <a:lstStyle/>
        <a:p>
          <a:r>
            <a:rPr lang="de-DE"/>
            <a:t>Teamarbeit auf Discord und im Labor</a:t>
          </a:r>
          <a:endParaRPr lang="en-US"/>
        </a:p>
      </dgm:t>
    </dgm:pt>
    <dgm:pt modelId="{0C127FE6-1EF0-4821-84FE-A968FD04C4AD}" type="parTrans" cxnId="{AEE13578-F847-4A14-99F8-732B21E67D94}">
      <dgm:prSet/>
      <dgm:spPr/>
      <dgm:t>
        <a:bodyPr/>
        <a:lstStyle/>
        <a:p>
          <a:endParaRPr lang="en-US"/>
        </a:p>
      </dgm:t>
    </dgm:pt>
    <dgm:pt modelId="{5DF7A0D5-A9C8-480F-A45D-A76C2349E58D}" type="sibTrans" cxnId="{AEE13578-F847-4A14-99F8-732B21E67D94}">
      <dgm:prSet/>
      <dgm:spPr/>
      <dgm:t>
        <a:bodyPr/>
        <a:lstStyle/>
        <a:p>
          <a:endParaRPr lang="en-US"/>
        </a:p>
      </dgm:t>
    </dgm:pt>
    <dgm:pt modelId="{BDB6DDA3-F853-4078-B216-62D58102785A}" type="pres">
      <dgm:prSet presAssocID="{CC66900E-F2EB-4714-B786-669C5E0100AB}" presName="vert0" presStyleCnt="0">
        <dgm:presLayoutVars>
          <dgm:dir/>
          <dgm:animOne val="branch"/>
          <dgm:animLvl val="lvl"/>
        </dgm:presLayoutVars>
      </dgm:prSet>
      <dgm:spPr/>
    </dgm:pt>
    <dgm:pt modelId="{3DF911EB-1EC0-4740-8A76-EE9BB62537DB}" type="pres">
      <dgm:prSet presAssocID="{D2BB414D-6312-47EC-9205-C16949851866}" presName="thickLine" presStyleLbl="alignNode1" presStyleIdx="0" presStyleCnt="4"/>
      <dgm:spPr/>
    </dgm:pt>
    <dgm:pt modelId="{D9DBD61B-BFD3-4287-92B3-3E27940AA67E}" type="pres">
      <dgm:prSet presAssocID="{D2BB414D-6312-47EC-9205-C16949851866}" presName="horz1" presStyleCnt="0"/>
      <dgm:spPr/>
    </dgm:pt>
    <dgm:pt modelId="{217ABFEA-7818-42AF-B932-ABEDD4705C43}" type="pres">
      <dgm:prSet presAssocID="{D2BB414D-6312-47EC-9205-C16949851866}" presName="tx1" presStyleLbl="revTx" presStyleIdx="0" presStyleCnt="4"/>
      <dgm:spPr/>
    </dgm:pt>
    <dgm:pt modelId="{F2CD3842-D89E-49E2-8AD3-39E13B3F4A77}" type="pres">
      <dgm:prSet presAssocID="{D2BB414D-6312-47EC-9205-C16949851866}" presName="vert1" presStyleCnt="0"/>
      <dgm:spPr/>
    </dgm:pt>
    <dgm:pt modelId="{7554C919-26B0-4469-B925-960C64F87E37}" type="pres">
      <dgm:prSet presAssocID="{3CCD75C7-738B-44EB-A755-C7ACEF958107}" presName="thickLine" presStyleLbl="alignNode1" presStyleIdx="1" presStyleCnt="4"/>
      <dgm:spPr/>
    </dgm:pt>
    <dgm:pt modelId="{73BD645A-5BD2-4451-BE42-15342C66E95B}" type="pres">
      <dgm:prSet presAssocID="{3CCD75C7-738B-44EB-A755-C7ACEF958107}" presName="horz1" presStyleCnt="0"/>
      <dgm:spPr/>
    </dgm:pt>
    <dgm:pt modelId="{66B90D86-64ED-4C0E-A584-381BAF5F869A}" type="pres">
      <dgm:prSet presAssocID="{3CCD75C7-738B-44EB-A755-C7ACEF958107}" presName="tx1" presStyleLbl="revTx" presStyleIdx="1" presStyleCnt="4"/>
      <dgm:spPr/>
    </dgm:pt>
    <dgm:pt modelId="{FF209FDC-0471-489D-93F0-2D665EBE8056}" type="pres">
      <dgm:prSet presAssocID="{3CCD75C7-738B-44EB-A755-C7ACEF958107}" presName="vert1" presStyleCnt="0"/>
      <dgm:spPr/>
    </dgm:pt>
    <dgm:pt modelId="{5B17F200-F2B8-47DF-894E-59DEF220DD6A}" type="pres">
      <dgm:prSet presAssocID="{DDCFDD26-E10D-4964-9497-584B44AA7261}" presName="thickLine" presStyleLbl="alignNode1" presStyleIdx="2" presStyleCnt="4"/>
      <dgm:spPr/>
    </dgm:pt>
    <dgm:pt modelId="{7D921647-A421-4F29-B3F5-A0651A28410F}" type="pres">
      <dgm:prSet presAssocID="{DDCFDD26-E10D-4964-9497-584B44AA7261}" presName="horz1" presStyleCnt="0"/>
      <dgm:spPr/>
    </dgm:pt>
    <dgm:pt modelId="{DF7BF425-6EC9-4E3C-AE1B-BA2656105E94}" type="pres">
      <dgm:prSet presAssocID="{DDCFDD26-E10D-4964-9497-584B44AA7261}" presName="tx1" presStyleLbl="revTx" presStyleIdx="2" presStyleCnt="4"/>
      <dgm:spPr/>
    </dgm:pt>
    <dgm:pt modelId="{3FB435F0-0A9C-4514-8983-7CC8304B1337}" type="pres">
      <dgm:prSet presAssocID="{DDCFDD26-E10D-4964-9497-584B44AA7261}" presName="vert1" presStyleCnt="0"/>
      <dgm:spPr/>
    </dgm:pt>
    <dgm:pt modelId="{F23C1006-4B46-4617-8475-43B968933024}" type="pres">
      <dgm:prSet presAssocID="{193A6D94-B5FD-45E2-8286-2D44AB1BD964}" presName="thickLine" presStyleLbl="alignNode1" presStyleIdx="3" presStyleCnt="4"/>
      <dgm:spPr/>
    </dgm:pt>
    <dgm:pt modelId="{2D7C3A55-B305-4CDA-A64A-BBD827495B19}" type="pres">
      <dgm:prSet presAssocID="{193A6D94-B5FD-45E2-8286-2D44AB1BD964}" presName="horz1" presStyleCnt="0"/>
      <dgm:spPr/>
    </dgm:pt>
    <dgm:pt modelId="{F7EEC143-5B67-4279-A3AB-2D9EE3B72A90}" type="pres">
      <dgm:prSet presAssocID="{193A6D94-B5FD-45E2-8286-2D44AB1BD964}" presName="tx1" presStyleLbl="revTx" presStyleIdx="3" presStyleCnt="4"/>
      <dgm:spPr/>
    </dgm:pt>
    <dgm:pt modelId="{E553803C-B458-4DA8-BF0A-A7A60E6DE037}" type="pres">
      <dgm:prSet presAssocID="{193A6D94-B5FD-45E2-8286-2D44AB1BD964}" presName="vert1" presStyleCnt="0"/>
      <dgm:spPr/>
    </dgm:pt>
  </dgm:ptLst>
  <dgm:cxnLst>
    <dgm:cxn modelId="{27EA5528-9C48-4CC2-AB81-FCBAB8AD09A7}" type="presOf" srcId="{3CCD75C7-738B-44EB-A755-C7ACEF958107}" destId="{66B90D86-64ED-4C0E-A584-381BAF5F869A}" srcOrd="0" destOrd="0" presId="urn:microsoft.com/office/officeart/2008/layout/LinedList"/>
    <dgm:cxn modelId="{DC1D8568-F552-49DA-AA92-62323F37F724}" srcId="{CC66900E-F2EB-4714-B786-669C5E0100AB}" destId="{3CCD75C7-738B-44EB-A755-C7ACEF958107}" srcOrd="1" destOrd="0" parTransId="{D02D5205-71E8-437D-A98A-1AC9D1BFB1F7}" sibTransId="{2F7629CD-49F9-4C57-B872-E41A7BDF35A0}"/>
    <dgm:cxn modelId="{4A18304F-15F2-46DE-A9C0-77A0D75279F7}" type="presOf" srcId="{D2BB414D-6312-47EC-9205-C16949851866}" destId="{217ABFEA-7818-42AF-B932-ABEDD4705C43}" srcOrd="0" destOrd="0" presId="urn:microsoft.com/office/officeart/2008/layout/LinedList"/>
    <dgm:cxn modelId="{899C4453-36B5-48EF-A018-80799907EF58}" srcId="{CC66900E-F2EB-4714-B786-669C5E0100AB}" destId="{D2BB414D-6312-47EC-9205-C16949851866}" srcOrd="0" destOrd="0" parTransId="{E0B39273-A296-414A-8508-1C25C868DD24}" sibTransId="{D9BFC9FB-45EE-443C-BE7F-251B7E8FAAB8}"/>
    <dgm:cxn modelId="{AEE13578-F847-4A14-99F8-732B21E67D94}" srcId="{CC66900E-F2EB-4714-B786-669C5E0100AB}" destId="{193A6D94-B5FD-45E2-8286-2D44AB1BD964}" srcOrd="3" destOrd="0" parTransId="{0C127FE6-1EF0-4821-84FE-A968FD04C4AD}" sibTransId="{5DF7A0D5-A9C8-480F-A45D-A76C2349E58D}"/>
    <dgm:cxn modelId="{C638A37A-734E-434F-B733-5E3BCABCB903}" type="presOf" srcId="{DDCFDD26-E10D-4964-9497-584B44AA7261}" destId="{DF7BF425-6EC9-4E3C-AE1B-BA2656105E94}" srcOrd="0" destOrd="0" presId="urn:microsoft.com/office/officeart/2008/layout/LinedList"/>
    <dgm:cxn modelId="{EEF5377D-478B-4335-BA19-E3F76E826AA1}" type="presOf" srcId="{CC66900E-F2EB-4714-B786-669C5E0100AB}" destId="{BDB6DDA3-F853-4078-B216-62D58102785A}" srcOrd="0" destOrd="0" presId="urn:microsoft.com/office/officeart/2008/layout/LinedList"/>
    <dgm:cxn modelId="{5A3775C8-C2CC-435E-803D-78644C2590B1}" srcId="{CC66900E-F2EB-4714-B786-669C5E0100AB}" destId="{DDCFDD26-E10D-4964-9497-584B44AA7261}" srcOrd="2" destOrd="0" parTransId="{37F30677-D486-4C4F-8A95-082FD7E89652}" sibTransId="{3D2D1AA3-9C40-4102-98BE-01F7E7F9304C}"/>
    <dgm:cxn modelId="{04F0C0E7-EC02-4B68-9175-9FA7BF2D349A}" type="presOf" srcId="{193A6D94-B5FD-45E2-8286-2D44AB1BD964}" destId="{F7EEC143-5B67-4279-A3AB-2D9EE3B72A90}" srcOrd="0" destOrd="0" presId="urn:microsoft.com/office/officeart/2008/layout/LinedList"/>
    <dgm:cxn modelId="{69A2555C-EB03-4F0D-81D2-63B3D0C87E32}" type="presParOf" srcId="{BDB6DDA3-F853-4078-B216-62D58102785A}" destId="{3DF911EB-1EC0-4740-8A76-EE9BB62537DB}" srcOrd="0" destOrd="0" presId="urn:microsoft.com/office/officeart/2008/layout/LinedList"/>
    <dgm:cxn modelId="{BF05222A-D3CC-4243-957D-DFB9B7141594}" type="presParOf" srcId="{BDB6DDA3-F853-4078-B216-62D58102785A}" destId="{D9DBD61B-BFD3-4287-92B3-3E27940AA67E}" srcOrd="1" destOrd="0" presId="urn:microsoft.com/office/officeart/2008/layout/LinedList"/>
    <dgm:cxn modelId="{1FF00610-209A-4419-AE67-0D26DC1A077B}" type="presParOf" srcId="{D9DBD61B-BFD3-4287-92B3-3E27940AA67E}" destId="{217ABFEA-7818-42AF-B932-ABEDD4705C43}" srcOrd="0" destOrd="0" presId="urn:microsoft.com/office/officeart/2008/layout/LinedList"/>
    <dgm:cxn modelId="{BCE2578E-CCAA-41F7-8195-91B26DC44344}" type="presParOf" srcId="{D9DBD61B-BFD3-4287-92B3-3E27940AA67E}" destId="{F2CD3842-D89E-49E2-8AD3-39E13B3F4A77}" srcOrd="1" destOrd="0" presId="urn:microsoft.com/office/officeart/2008/layout/LinedList"/>
    <dgm:cxn modelId="{93DE1961-8104-4B9E-A43B-580DD9630A55}" type="presParOf" srcId="{BDB6DDA3-F853-4078-B216-62D58102785A}" destId="{7554C919-26B0-4469-B925-960C64F87E37}" srcOrd="2" destOrd="0" presId="urn:microsoft.com/office/officeart/2008/layout/LinedList"/>
    <dgm:cxn modelId="{317B9772-A7A3-46BC-8D42-778269745B76}" type="presParOf" srcId="{BDB6DDA3-F853-4078-B216-62D58102785A}" destId="{73BD645A-5BD2-4451-BE42-15342C66E95B}" srcOrd="3" destOrd="0" presId="urn:microsoft.com/office/officeart/2008/layout/LinedList"/>
    <dgm:cxn modelId="{E8BA2A6F-91B4-4BE2-B768-FD3905464776}" type="presParOf" srcId="{73BD645A-5BD2-4451-BE42-15342C66E95B}" destId="{66B90D86-64ED-4C0E-A584-381BAF5F869A}" srcOrd="0" destOrd="0" presId="urn:microsoft.com/office/officeart/2008/layout/LinedList"/>
    <dgm:cxn modelId="{ACF70A08-9BD8-4E7B-BA73-F1C472CBFAD7}" type="presParOf" srcId="{73BD645A-5BD2-4451-BE42-15342C66E95B}" destId="{FF209FDC-0471-489D-93F0-2D665EBE8056}" srcOrd="1" destOrd="0" presId="urn:microsoft.com/office/officeart/2008/layout/LinedList"/>
    <dgm:cxn modelId="{0DC43667-3549-41B0-BB04-ECDE845EED0C}" type="presParOf" srcId="{BDB6DDA3-F853-4078-B216-62D58102785A}" destId="{5B17F200-F2B8-47DF-894E-59DEF220DD6A}" srcOrd="4" destOrd="0" presId="urn:microsoft.com/office/officeart/2008/layout/LinedList"/>
    <dgm:cxn modelId="{3EAB2EED-A229-4251-BDAD-F12A0EAC07A4}" type="presParOf" srcId="{BDB6DDA3-F853-4078-B216-62D58102785A}" destId="{7D921647-A421-4F29-B3F5-A0651A28410F}" srcOrd="5" destOrd="0" presId="urn:microsoft.com/office/officeart/2008/layout/LinedList"/>
    <dgm:cxn modelId="{08CE5AB5-C2D2-4C4D-A3C0-2C07BFA3D1C6}" type="presParOf" srcId="{7D921647-A421-4F29-B3F5-A0651A28410F}" destId="{DF7BF425-6EC9-4E3C-AE1B-BA2656105E94}" srcOrd="0" destOrd="0" presId="urn:microsoft.com/office/officeart/2008/layout/LinedList"/>
    <dgm:cxn modelId="{F8DB1712-5447-4F0F-B667-17ECC0D391D4}" type="presParOf" srcId="{7D921647-A421-4F29-B3F5-A0651A28410F}" destId="{3FB435F0-0A9C-4514-8983-7CC8304B1337}" srcOrd="1" destOrd="0" presId="urn:microsoft.com/office/officeart/2008/layout/LinedList"/>
    <dgm:cxn modelId="{DE7F4C40-77E8-4A3F-BD2C-79858DCF7B47}" type="presParOf" srcId="{BDB6DDA3-F853-4078-B216-62D58102785A}" destId="{F23C1006-4B46-4617-8475-43B968933024}" srcOrd="6" destOrd="0" presId="urn:microsoft.com/office/officeart/2008/layout/LinedList"/>
    <dgm:cxn modelId="{C145B9E0-661D-4060-8978-6D5CB0F4BACF}" type="presParOf" srcId="{BDB6DDA3-F853-4078-B216-62D58102785A}" destId="{2D7C3A55-B305-4CDA-A64A-BBD827495B19}" srcOrd="7" destOrd="0" presId="urn:microsoft.com/office/officeart/2008/layout/LinedList"/>
    <dgm:cxn modelId="{09C80896-5827-4F0D-A473-F2BB87C302C9}" type="presParOf" srcId="{2D7C3A55-B305-4CDA-A64A-BBD827495B19}" destId="{F7EEC143-5B67-4279-A3AB-2D9EE3B72A90}" srcOrd="0" destOrd="0" presId="urn:microsoft.com/office/officeart/2008/layout/LinedList"/>
    <dgm:cxn modelId="{EC0DFD31-64A3-4AA9-9FCE-C76DBE267283}" type="presParOf" srcId="{2D7C3A55-B305-4CDA-A64A-BBD827495B19}" destId="{E553803C-B458-4DA8-BF0A-A7A60E6DE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961F6-548D-4E2A-85D3-775EAA4BAD4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B4CF23-2E72-4B98-B27E-796ED05720EE}">
      <dgm:prSet/>
      <dgm:spPr/>
      <dgm:t>
        <a:bodyPr/>
        <a:lstStyle/>
        <a:p>
          <a:r>
            <a:rPr lang="en-US" dirty="0"/>
            <a:t>Bullet Movement</a:t>
          </a:r>
        </a:p>
      </dgm:t>
    </dgm:pt>
    <dgm:pt modelId="{B38F64E8-0093-4D59-A982-A287E002454F}" type="parTrans" cxnId="{B4450952-4A30-4154-A6AB-81D68D20BBB4}">
      <dgm:prSet/>
      <dgm:spPr/>
      <dgm:t>
        <a:bodyPr/>
        <a:lstStyle/>
        <a:p>
          <a:endParaRPr lang="en-US"/>
        </a:p>
      </dgm:t>
    </dgm:pt>
    <dgm:pt modelId="{4A0684E1-ADA0-49AB-9A27-F65EC351ECFC}" type="sibTrans" cxnId="{B4450952-4A30-4154-A6AB-81D68D20BBB4}">
      <dgm:prSet/>
      <dgm:spPr/>
      <dgm:t>
        <a:bodyPr/>
        <a:lstStyle/>
        <a:p>
          <a:endParaRPr lang="en-US"/>
        </a:p>
      </dgm:t>
    </dgm:pt>
    <dgm:pt modelId="{CDF3AC79-9EA4-4C2D-96E9-BDA4E0783C67}">
      <dgm:prSet/>
      <dgm:spPr/>
      <dgm:t>
        <a:bodyPr/>
        <a:lstStyle/>
        <a:p>
          <a:r>
            <a:rPr lang="de-DE" dirty="0"/>
            <a:t>Home/Pause Menü Design</a:t>
          </a:r>
          <a:endParaRPr lang="en-US" dirty="0"/>
        </a:p>
      </dgm:t>
    </dgm:pt>
    <dgm:pt modelId="{338428B7-3590-4902-AFBE-116D5C66ADD1}" type="parTrans" cxnId="{6022B8FC-60A9-4FDD-B298-FF0C2F8C8396}">
      <dgm:prSet/>
      <dgm:spPr/>
      <dgm:t>
        <a:bodyPr/>
        <a:lstStyle/>
        <a:p>
          <a:endParaRPr lang="en-US"/>
        </a:p>
      </dgm:t>
    </dgm:pt>
    <dgm:pt modelId="{273646C6-CAE9-4D66-86D9-91A8078D7CEB}" type="sibTrans" cxnId="{6022B8FC-60A9-4FDD-B298-FF0C2F8C8396}">
      <dgm:prSet/>
      <dgm:spPr/>
      <dgm:t>
        <a:bodyPr/>
        <a:lstStyle/>
        <a:p>
          <a:endParaRPr lang="en-US"/>
        </a:p>
      </dgm:t>
    </dgm:pt>
    <dgm:pt modelId="{5A76AC49-E674-468C-AF79-641A3CB3C8B0}">
      <dgm:prSet/>
      <dgm:spPr/>
      <dgm:t>
        <a:bodyPr/>
        <a:lstStyle/>
        <a:p>
          <a:r>
            <a:rPr lang="en-US" dirty="0" err="1"/>
            <a:t>Verschiedene</a:t>
          </a:r>
          <a:r>
            <a:rPr lang="en-US" dirty="0"/>
            <a:t> </a:t>
          </a:r>
          <a:r>
            <a:rPr lang="en-US" dirty="0" err="1"/>
            <a:t>Gegnertypen</a:t>
          </a:r>
          <a:endParaRPr lang="en-US" dirty="0"/>
        </a:p>
      </dgm:t>
    </dgm:pt>
    <dgm:pt modelId="{C2E54238-4F13-4E81-9321-1D8C0347C610}" type="parTrans" cxnId="{39F62928-F36A-4A8A-869B-3D1A58321BCF}">
      <dgm:prSet/>
      <dgm:spPr/>
      <dgm:t>
        <a:bodyPr/>
        <a:lstStyle/>
        <a:p>
          <a:endParaRPr lang="en-US"/>
        </a:p>
      </dgm:t>
    </dgm:pt>
    <dgm:pt modelId="{427466DF-39BA-4AF2-8027-699C355BC697}" type="sibTrans" cxnId="{39F62928-F36A-4A8A-869B-3D1A58321BCF}">
      <dgm:prSet/>
      <dgm:spPr/>
      <dgm:t>
        <a:bodyPr/>
        <a:lstStyle/>
        <a:p>
          <a:endParaRPr lang="en-US"/>
        </a:p>
      </dgm:t>
    </dgm:pt>
    <dgm:pt modelId="{64D999B4-1472-47F2-A356-957DEEBDBFEB}">
      <dgm:prSet/>
      <dgm:spPr/>
      <dgm:t>
        <a:bodyPr/>
        <a:lstStyle/>
        <a:p>
          <a:r>
            <a:rPr lang="de-DE" dirty="0"/>
            <a:t>Verschiedene Waffen/Fähigkeiten</a:t>
          </a:r>
          <a:endParaRPr lang="en-US" dirty="0"/>
        </a:p>
      </dgm:t>
    </dgm:pt>
    <dgm:pt modelId="{EEA7F9A3-74D4-456A-B72B-2F0AE04278D7}" type="parTrans" cxnId="{82B26849-CBE0-4F74-A082-B3116607319A}">
      <dgm:prSet/>
      <dgm:spPr/>
      <dgm:t>
        <a:bodyPr/>
        <a:lstStyle/>
        <a:p>
          <a:endParaRPr lang="en-US"/>
        </a:p>
      </dgm:t>
    </dgm:pt>
    <dgm:pt modelId="{5317198E-BEF0-4CBC-97E6-2268C55667BD}" type="sibTrans" cxnId="{82B26849-CBE0-4F74-A082-B3116607319A}">
      <dgm:prSet/>
      <dgm:spPr/>
      <dgm:t>
        <a:bodyPr/>
        <a:lstStyle/>
        <a:p>
          <a:endParaRPr lang="en-US"/>
        </a:p>
      </dgm:t>
    </dgm:pt>
    <dgm:pt modelId="{5BB45D07-1DF6-46EC-8055-0FF4B2208025}">
      <dgm:prSet/>
      <dgm:spPr/>
      <dgm:t>
        <a:bodyPr/>
        <a:lstStyle/>
        <a:p>
          <a:r>
            <a:rPr lang="de-DE" dirty="0"/>
            <a:t>Gegner Wellen</a:t>
          </a:r>
        </a:p>
      </dgm:t>
    </dgm:pt>
    <dgm:pt modelId="{3E4B6FDE-1E51-484A-8CE7-95E29D34482A}" type="parTrans" cxnId="{020F6016-D74D-4727-B250-AF464158A03A}">
      <dgm:prSet/>
      <dgm:spPr/>
      <dgm:t>
        <a:bodyPr/>
        <a:lstStyle/>
        <a:p>
          <a:endParaRPr lang="en-US"/>
        </a:p>
      </dgm:t>
    </dgm:pt>
    <dgm:pt modelId="{28136F2A-5BDE-4746-ACAD-AC31535FDC2A}" type="sibTrans" cxnId="{020F6016-D74D-4727-B250-AF464158A03A}">
      <dgm:prSet/>
      <dgm:spPr/>
      <dgm:t>
        <a:bodyPr/>
        <a:lstStyle/>
        <a:p>
          <a:endParaRPr lang="en-US"/>
        </a:p>
      </dgm:t>
    </dgm:pt>
    <dgm:pt modelId="{9DF5810A-E383-4F8A-AB67-EC2E8A71A8D8}" type="pres">
      <dgm:prSet presAssocID="{D96961F6-548D-4E2A-85D3-775EAA4BAD47}" presName="vert0" presStyleCnt="0">
        <dgm:presLayoutVars>
          <dgm:dir/>
          <dgm:animOne val="branch"/>
          <dgm:animLvl val="lvl"/>
        </dgm:presLayoutVars>
      </dgm:prSet>
      <dgm:spPr/>
    </dgm:pt>
    <dgm:pt modelId="{06BF3DEB-1D3D-46DD-BAE7-CE6E426BDE97}" type="pres">
      <dgm:prSet presAssocID="{2CB4CF23-2E72-4B98-B27E-796ED05720EE}" presName="thickLine" presStyleLbl="alignNode1" presStyleIdx="0" presStyleCnt="5"/>
      <dgm:spPr/>
    </dgm:pt>
    <dgm:pt modelId="{902AEBB7-9F9D-48A6-8B13-A240A6F06AA9}" type="pres">
      <dgm:prSet presAssocID="{2CB4CF23-2E72-4B98-B27E-796ED05720EE}" presName="horz1" presStyleCnt="0"/>
      <dgm:spPr/>
    </dgm:pt>
    <dgm:pt modelId="{6DAA2E2A-D67E-4ED8-B69E-4B769165F528}" type="pres">
      <dgm:prSet presAssocID="{2CB4CF23-2E72-4B98-B27E-796ED05720EE}" presName="tx1" presStyleLbl="revTx" presStyleIdx="0" presStyleCnt="5"/>
      <dgm:spPr/>
    </dgm:pt>
    <dgm:pt modelId="{C9FD04AA-1F80-459F-85FB-D53168F68467}" type="pres">
      <dgm:prSet presAssocID="{2CB4CF23-2E72-4B98-B27E-796ED05720EE}" presName="vert1" presStyleCnt="0"/>
      <dgm:spPr/>
    </dgm:pt>
    <dgm:pt modelId="{12EC7C54-4B6D-4D87-B67D-8AD711F21BEB}" type="pres">
      <dgm:prSet presAssocID="{CDF3AC79-9EA4-4C2D-96E9-BDA4E0783C67}" presName="thickLine" presStyleLbl="alignNode1" presStyleIdx="1" presStyleCnt="5"/>
      <dgm:spPr/>
    </dgm:pt>
    <dgm:pt modelId="{B9B4E3F3-C4E9-4663-A6AF-E8A649E985A9}" type="pres">
      <dgm:prSet presAssocID="{CDF3AC79-9EA4-4C2D-96E9-BDA4E0783C67}" presName="horz1" presStyleCnt="0"/>
      <dgm:spPr/>
    </dgm:pt>
    <dgm:pt modelId="{79337C82-1A41-480B-A96F-6EE01C8CC99A}" type="pres">
      <dgm:prSet presAssocID="{CDF3AC79-9EA4-4C2D-96E9-BDA4E0783C67}" presName="tx1" presStyleLbl="revTx" presStyleIdx="1" presStyleCnt="5"/>
      <dgm:spPr/>
    </dgm:pt>
    <dgm:pt modelId="{C84FB5F5-C5D1-4049-8917-302F2806C059}" type="pres">
      <dgm:prSet presAssocID="{CDF3AC79-9EA4-4C2D-96E9-BDA4E0783C67}" presName="vert1" presStyleCnt="0"/>
      <dgm:spPr/>
    </dgm:pt>
    <dgm:pt modelId="{4B918D10-7C53-473D-BE52-60B2747E7362}" type="pres">
      <dgm:prSet presAssocID="{5A76AC49-E674-468C-AF79-641A3CB3C8B0}" presName="thickLine" presStyleLbl="alignNode1" presStyleIdx="2" presStyleCnt="5"/>
      <dgm:spPr/>
    </dgm:pt>
    <dgm:pt modelId="{9331F23C-79B9-48FB-97E8-17F426CB6263}" type="pres">
      <dgm:prSet presAssocID="{5A76AC49-E674-468C-AF79-641A3CB3C8B0}" presName="horz1" presStyleCnt="0"/>
      <dgm:spPr/>
    </dgm:pt>
    <dgm:pt modelId="{1DDAEBDF-61B6-45B2-A7F3-8943E04EC9D0}" type="pres">
      <dgm:prSet presAssocID="{5A76AC49-E674-468C-AF79-641A3CB3C8B0}" presName="tx1" presStyleLbl="revTx" presStyleIdx="2" presStyleCnt="5"/>
      <dgm:spPr/>
    </dgm:pt>
    <dgm:pt modelId="{21534DCE-D81E-4A40-9C65-CCF539291C13}" type="pres">
      <dgm:prSet presAssocID="{5A76AC49-E674-468C-AF79-641A3CB3C8B0}" presName="vert1" presStyleCnt="0"/>
      <dgm:spPr/>
    </dgm:pt>
    <dgm:pt modelId="{70A41526-AA8D-4A5C-B454-75E35B1D41DF}" type="pres">
      <dgm:prSet presAssocID="{64D999B4-1472-47F2-A356-957DEEBDBFEB}" presName="thickLine" presStyleLbl="alignNode1" presStyleIdx="3" presStyleCnt="5"/>
      <dgm:spPr/>
    </dgm:pt>
    <dgm:pt modelId="{ACEE5A59-6CD2-4944-967A-10D013780581}" type="pres">
      <dgm:prSet presAssocID="{64D999B4-1472-47F2-A356-957DEEBDBFEB}" presName="horz1" presStyleCnt="0"/>
      <dgm:spPr/>
    </dgm:pt>
    <dgm:pt modelId="{58BFAF65-86CE-49AE-8BF2-72D441A6B636}" type="pres">
      <dgm:prSet presAssocID="{64D999B4-1472-47F2-A356-957DEEBDBFEB}" presName="tx1" presStyleLbl="revTx" presStyleIdx="3" presStyleCnt="5"/>
      <dgm:spPr/>
    </dgm:pt>
    <dgm:pt modelId="{B6842F7F-19C3-49F9-8820-6E83414EE815}" type="pres">
      <dgm:prSet presAssocID="{64D999B4-1472-47F2-A356-957DEEBDBFEB}" presName="vert1" presStyleCnt="0"/>
      <dgm:spPr/>
    </dgm:pt>
    <dgm:pt modelId="{AAE66EDE-9FB7-464A-8AD3-D678728552BD}" type="pres">
      <dgm:prSet presAssocID="{5BB45D07-1DF6-46EC-8055-0FF4B2208025}" presName="thickLine" presStyleLbl="alignNode1" presStyleIdx="4" presStyleCnt="5"/>
      <dgm:spPr/>
    </dgm:pt>
    <dgm:pt modelId="{CFB48A62-E45F-4C13-AA46-CBD94654EE39}" type="pres">
      <dgm:prSet presAssocID="{5BB45D07-1DF6-46EC-8055-0FF4B2208025}" presName="horz1" presStyleCnt="0"/>
      <dgm:spPr/>
    </dgm:pt>
    <dgm:pt modelId="{1896038B-DBA2-46AD-B099-9EEA0B968F2E}" type="pres">
      <dgm:prSet presAssocID="{5BB45D07-1DF6-46EC-8055-0FF4B2208025}" presName="tx1" presStyleLbl="revTx" presStyleIdx="4" presStyleCnt="5"/>
      <dgm:spPr/>
    </dgm:pt>
    <dgm:pt modelId="{310111C1-FBDB-4F27-99D3-0ECCCB3F98AA}" type="pres">
      <dgm:prSet presAssocID="{5BB45D07-1DF6-46EC-8055-0FF4B2208025}" presName="vert1" presStyleCnt="0"/>
      <dgm:spPr/>
    </dgm:pt>
  </dgm:ptLst>
  <dgm:cxnLst>
    <dgm:cxn modelId="{020F6016-D74D-4727-B250-AF464158A03A}" srcId="{D96961F6-548D-4E2A-85D3-775EAA4BAD47}" destId="{5BB45D07-1DF6-46EC-8055-0FF4B2208025}" srcOrd="4" destOrd="0" parTransId="{3E4B6FDE-1E51-484A-8CE7-95E29D34482A}" sibTransId="{28136F2A-5BDE-4746-ACAD-AC31535FDC2A}"/>
    <dgm:cxn modelId="{39F62928-F36A-4A8A-869B-3D1A58321BCF}" srcId="{D96961F6-548D-4E2A-85D3-775EAA4BAD47}" destId="{5A76AC49-E674-468C-AF79-641A3CB3C8B0}" srcOrd="2" destOrd="0" parTransId="{C2E54238-4F13-4E81-9321-1D8C0347C610}" sibTransId="{427466DF-39BA-4AF2-8027-699C355BC697}"/>
    <dgm:cxn modelId="{17C3385E-013C-4D28-BA42-10B949229E57}" type="presOf" srcId="{2CB4CF23-2E72-4B98-B27E-796ED05720EE}" destId="{6DAA2E2A-D67E-4ED8-B69E-4B769165F528}" srcOrd="0" destOrd="0" presId="urn:microsoft.com/office/officeart/2008/layout/LinedList"/>
    <dgm:cxn modelId="{AFD06F48-F49B-4AD9-9DF0-33EF50B37901}" type="presOf" srcId="{5A76AC49-E674-468C-AF79-641A3CB3C8B0}" destId="{1DDAEBDF-61B6-45B2-A7F3-8943E04EC9D0}" srcOrd="0" destOrd="0" presId="urn:microsoft.com/office/officeart/2008/layout/LinedList"/>
    <dgm:cxn modelId="{82B26849-CBE0-4F74-A082-B3116607319A}" srcId="{D96961F6-548D-4E2A-85D3-775EAA4BAD47}" destId="{64D999B4-1472-47F2-A356-957DEEBDBFEB}" srcOrd="3" destOrd="0" parTransId="{EEA7F9A3-74D4-456A-B72B-2F0AE04278D7}" sibTransId="{5317198E-BEF0-4CBC-97E6-2268C55667BD}"/>
    <dgm:cxn modelId="{B4450952-4A30-4154-A6AB-81D68D20BBB4}" srcId="{D96961F6-548D-4E2A-85D3-775EAA4BAD47}" destId="{2CB4CF23-2E72-4B98-B27E-796ED05720EE}" srcOrd="0" destOrd="0" parTransId="{B38F64E8-0093-4D59-A982-A287E002454F}" sibTransId="{4A0684E1-ADA0-49AB-9A27-F65EC351ECFC}"/>
    <dgm:cxn modelId="{664AF774-7A2C-4B0A-8467-B1B310AA0CC6}" type="presOf" srcId="{5BB45D07-1DF6-46EC-8055-0FF4B2208025}" destId="{1896038B-DBA2-46AD-B099-9EEA0B968F2E}" srcOrd="0" destOrd="0" presId="urn:microsoft.com/office/officeart/2008/layout/LinedList"/>
    <dgm:cxn modelId="{9F400476-4522-40ED-BE60-FBA8A86E4D3D}" type="presOf" srcId="{D96961F6-548D-4E2A-85D3-775EAA4BAD47}" destId="{9DF5810A-E383-4F8A-AB67-EC2E8A71A8D8}" srcOrd="0" destOrd="0" presId="urn:microsoft.com/office/officeart/2008/layout/LinedList"/>
    <dgm:cxn modelId="{D41CD3C2-3AC9-4C65-A85E-23490A41FBAB}" type="presOf" srcId="{CDF3AC79-9EA4-4C2D-96E9-BDA4E0783C67}" destId="{79337C82-1A41-480B-A96F-6EE01C8CC99A}" srcOrd="0" destOrd="0" presId="urn:microsoft.com/office/officeart/2008/layout/LinedList"/>
    <dgm:cxn modelId="{FCF3AFC6-1956-40EB-AE75-900DC4C30E95}" type="presOf" srcId="{64D999B4-1472-47F2-A356-957DEEBDBFEB}" destId="{58BFAF65-86CE-49AE-8BF2-72D441A6B636}" srcOrd="0" destOrd="0" presId="urn:microsoft.com/office/officeart/2008/layout/LinedList"/>
    <dgm:cxn modelId="{6022B8FC-60A9-4FDD-B298-FF0C2F8C8396}" srcId="{D96961F6-548D-4E2A-85D3-775EAA4BAD47}" destId="{CDF3AC79-9EA4-4C2D-96E9-BDA4E0783C67}" srcOrd="1" destOrd="0" parTransId="{338428B7-3590-4902-AFBE-116D5C66ADD1}" sibTransId="{273646C6-CAE9-4D66-86D9-91A8078D7CEB}"/>
    <dgm:cxn modelId="{9C102008-9828-4E76-A86A-F3C82565600A}" type="presParOf" srcId="{9DF5810A-E383-4F8A-AB67-EC2E8A71A8D8}" destId="{06BF3DEB-1D3D-46DD-BAE7-CE6E426BDE97}" srcOrd="0" destOrd="0" presId="urn:microsoft.com/office/officeart/2008/layout/LinedList"/>
    <dgm:cxn modelId="{7CC1B811-B084-4E43-B493-59E20DCFDB82}" type="presParOf" srcId="{9DF5810A-E383-4F8A-AB67-EC2E8A71A8D8}" destId="{902AEBB7-9F9D-48A6-8B13-A240A6F06AA9}" srcOrd="1" destOrd="0" presId="urn:microsoft.com/office/officeart/2008/layout/LinedList"/>
    <dgm:cxn modelId="{D03B1337-0264-4461-A7F7-F4E1E9ACFDB3}" type="presParOf" srcId="{902AEBB7-9F9D-48A6-8B13-A240A6F06AA9}" destId="{6DAA2E2A-D67E-4ED8-B69E-4B769165F528}" srcOrd="0" destOrd="0" presId="urn:microsoft.com/office/officeart/2008/layout/LinedList"/>
    <dgm:cxn modelId="{7E9E8CC1-4424-4AF9-B037-15C778471007}" type="presParOf" srcId="{902AEBB7-9F9D-48A6-8B13-A240A6F06AA9}" destId="{C9FD04AA-1F80-459F-85FB-D53168F68467}" srcOrd="1" destOrd="0" presId="urn:microsoft.com/office/officeart/2008/layout/LinedList"/>
    <dgm:cxn modelId="{D5A26AF1-685F-4F1E-93E0-4C3C230AED7F}" type="presParOf" srcId="{9DF5810A-E383-4F8A-AB67-EC2E8A71A8D8}" destId="{12EC7C54-4B6D-4D87-B67D-8AD711F21BEB}" srcOrd="2" destOrd="0" presId="urn:microsoft.com/office/officeart/2008/layout/LinedList"/>
    <dgm:cxn modelId="{29E44297-CFDD-42F2-8D4D-6ADEE3D8EC40}" type="presParOf" srcId="{9DF5810A-E383-4F8A-AB67-EC2E8A71A8D8}" destId="{B9B4E3F3-C4E9-4663-A6AF-E8A649E985A9}" srcOrd="3" destOrd="0" presId="urn:microsoft.com/office/officeart/2008/layout/LinedList"/>
    <dgm:cxn modelId="{2435063B-85A4-4683-9EC9-89B297B757F3}" type="presParOf" srcId="{B9B4E3F3-C4E9-4663-A6AF-E8A649E985A9}" destId="{79337C82-1A41-480B-A96F-6EE01C8CC99A}" srcOrd="0" destOrd="0" presId="urn:microsoft.com/office/officeart/2008/layout/LinedList"/>
    <dgm:cxn modelId="{079C1A44-4A60-4CE5-ABC4-D15F145C57A9}" type="presParOf" srcId="{B9B4E3F3-C4E9-4663-A6AF-E8A649E985A9}" destId="{C84FB5F5-C5D1-4049-8917-302F2806C059}" srcOrd="1" destOrd="0" presId="urn:microsoft.com/office/officeart/2008/layout/LinedList"/>
    <dgm:cxn modelId="{B197BBAA-1C02-4E20-8F28-35EA441EB302}" type="presParOf" srcId="{9DF5810A-E383-4F8A-AB67-EC2E8A71A8D8}" destId="{4B918D10-7C53-473D-BE52-60B2747E7362}" srcOrd="4" destOrd="0" presId="urn:microsoft.com/office/officeart/2008/layout/LinedList"/>
    <dgm:cxn modelId="{2075F0F0-3345-4BFD-9265-A9412CF4814F}" type="presParOf" srcId="{9DF5810A-E383-4F8A-AB67-EC2E8A71A8D8}" destId="{9331F23C-79B9-48FB-97E8-17F426CB6263}" srcOrd="5" destOrd="0" presId="urn:microsoft.com/office/officeart/2008/layout/LinedList"/>
    <dgm:cxn modelId="{9AD482C0-7DD8-40ED-9745-B289B9D1D75C}" type="presParOf" srcId="{9331F23C-79B9-48FB-97E8-17F426CB6263}" destId="{1DDAEBDF-61B6-45B2-A7F3-8943E04EC9D0}" srcOrd="0" destOrd="0" presId="urn:microsoft.com/office/officeart/2008/layout/LinedList"/>
    <dgm:cxn modelId="{A5A5CF32-2032-437F-98A4-07147256794B}" type="presParOf" srcId="{9331F23C-79B9-48FB-97E8-17F426CB6263}" destId="{21534DCE-D81E-4A40-9C65-CCF539291C13}" srcOrd="1" destOrd="0" presId="urn:microsoft.com/office/officeart/2008/layout/LinedList"/>
    <dgm:cxn modelId="{4ED6EFE2-1B9F-4F38-A41E-F565D84B9CF7}" type="presParOf" srcId="{9DF5810A-E383-4F8A-AB67-EC2E8A71A8D8}" destId="{70A41526-AA8D-4A5C-B454-75E35B1D41DF}" srcOrd="6" destOrd="0" presId="urn:microsoft.com/office/officeart/2008/layout/LinedList"/>
    <dgm:cxn modelId="{476317EC-7855-48F1-9568-404EAD17CF76}" type="presParOf" srcId="{9DF5810A-E383-4F8A-AB67-EC2E8A71A8D8}" destId="{ACEE5A59-6CD2-4944-967A-10D013780581}" srcOrd="7" destOrd="0" presId="urn:microsoft.com/office/officeart/2008/layout/LinedList"/>
    <dgm:cxn modelId="{64788D79-2754-40AB-8FA1-97490E7E64EF}" type="presParOf" srcId="{ACEE5A59-6CD2-4944-967A-10D013780581}" destId="{58BFAF65-86CE-49AE-8BF2-72D441A6B636}" srcOrd="0" destOrd="0" presId="urn:microsoft.com/office/officeart/2008/layout/LinedList"/>
    <dgm:cxn modelId="{77290A86-F842-4A50-9589-4635E277B225}" type="presParOf" srcId="{ACEE5A59-6CD2-4944-967A-10D013780581}" destId="{B6842F7F-19C3-49F9-8820-6E83414EE815}" srcOrd="1" destOrd="0" presId="urn:microsoft.com/office/officeart/2008/layout/LinedList"/>
    <dgm:cxn modelId="{ED80EB18-39D3-4530-919E-C7EF538BC381}" type="presParOf" srcId="{9DF5810A-E383-4F8A-AB67-EC2E8A71A8D8}" destId="{AAE66EDE-9FB7-464A-8AD3-D678728552BD}" srcOrd="8" destOrd="0" presId="urn:microsoft.com/office/officeart/2008/layout/LinedList"/>
    <dgm:cxn modelId="{C2509C53-DE65-4932-A0B2-7053DBC2CDD8}" type="presParOf" srcId="{9DF5810A-E383-4F8A-AB67-EC2E8A71A8D8}" destId="{CFB48A62-E45F-4C13-AA46-CBD94654EE39}" srcOrd="9" destOrd="0" presId="urn:microsoft.com/office/officeart/2008/layout/LinedList"/>
    <dgm:cxn modelId="{07F42016-F6A8-4CC5-9383-C82616805511}" type="presParOf" srcId="{CFB48A62-E45F-4C13-AA46-CBD94654EE39}" destId="{1896038B-DBA2-46AD-B099-9EEA0B968F2E}" srcOrd="0" destOrd="0" presId="urn:microsoft.com/office/officeart/2008/layout/LinedList"/>
    <dgm:cxn modelId="{5F112319-208B-4E76-AFD9-7706EE7B5569}" type="presParOf" srcId="{CFB48A62-E45F-4C13-AA46-CBD94654EE39}" destId="{310111C1-FBDB-4F27-99D3-0ECCCB3F98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911EB-1EC0-4740-8A76-EE9BB62537DB}">
      <dsp:nvSpPr>
        <dsp:cNvPr id="0" name=""/>
        <dsp:cNvSpPr/>
      </dsp:nvSpPr>
      <dsp:spPr>
        <a:xfrm>
          <a:off x="0" y="0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7ABFEA-7818-42AF-B932-ABEDD4705C43}">
      <dsp:nvSpPr>
        <dsp:cNvPr id="0" name=""/>
        <dsp:cNvSpPr/>
      </dsp:nvSpPr>
      <dsp:spPr>
        <a:xfrm>
          <a:off x="0" y="0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Bevorstehende Aufgaben in Discord gepostet</a:t>
          </a:r>
          <a:endParaRPr lang="en-US" sz="2400" kern="1200"/>
        </a:p>
      </dsp:txBody>
      <dsp:txXfrm>
        <a:off x="0" y="0"/>
        <a:ext cx="5087172" cy="902354"/>
      </dsp:txXfrm>
    </dsp:sp>
    <dsp:sp modelId="{7554C919-26B0-4469-B925-960C64F87E37}">
      <dsp:nvSpPr>
        <dsp:cNvPr id="0" name=""/>
        <dsp:cNvSpPr/>
      </dsp:nvSpPr>
      <dsp:spPr>
        <a:xfrm>
          <a:off x="0" y="902354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B90D86-64ED-4C0E-A584-381BAF5F869A}">
      <dsp:nvSpPr>
        <dsp:cNvPr id="0" name=""/>
        <dsp:cNvSpPr/>
      </dsp:nvSpPr>
      <dsp:spPr>
        <a:xfrm>
          <a:off x="0" y="902354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Wöchentliches Meeting wo wir unseren Fortschritt zusammenbringen</a:t>
          </a:r>
          <a:endParaRPr lang="en-US" sz="2400" kern="1200"/>
        </a:p>
      </dsp:txBody>
      <dsp:txXfrm>
        <a:off x="0" y="902354"/>
        <a:ext cx="5087172" cy="902354"/>
      </dsp:txXfrm>
    </dsp:sp>
    <dsp:sp modelId="{5B17F200-F2B8-47DF-894E-59DEF220DD6A}">
      <dsp:nvSpPr>
        <dsp:cNvPr id="0" name=""/>
        <dsp:cNvSpPr/>
      </dsp:nvSpPr>
      <dsp:spPr>
        <a:xfrm>
          <a:off x="0" y="1804708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7BF425-6EC9-4E3C-AE1B-BA2656105E94}">
      <dsp:nvSpPr>
        <dsp:cNvPr id="0" name=""/>
        <dsp:cNvSpPr/>
      </dsp:nvSpPr>
      <dsp:spPr>
        <a:xfrm>
          <a:off x="0" y="1804708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Paralleles Arbeiten</a:t>
          </a:r>
          <a:endParaRPr lang="en-US" sz="2400" kern="1200"/>
        </a:p>
      </dsp:txBody>
      <dsp:txXfrm>
        <a:off x="0" y="1804708"/>
        <a:ext cx="5087172" cy="902354"/>
      </dsp:txXfrm>
    </dsp:sp>
    <dsp:sp modelId="{F23C1006-4B46-4617-8475-43B968933024}">
      <dsp:nvSpPr>
        <dsp:cNvPr id="0" name=""/>
        <dsp:cNvSpPr/>
      </dsp:nvSpPr>
      <dsp:spPr>
        <a:xfrm>
          <a:off x="0" y="2707062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EEC143-5B67-4279-A3AB-2D9EE3B72A90}">
      <dsp:nvSpPr>
        <dsp:cNvPr id="0" name=""/>
        <dsp:cNvSpPr/>
      </dsp:nvSpPr>
      <dsp:spPr>
        <a:xfrm>
          <a:off x="0" y="2707062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Teamarbeit auf Discord und im Labor</a:t>
          </a:r>
          <a:endParaRPr lang="en-US" sz="2400" kern="1200"/>
        </a:p>
      </dsp:txBody>
      <dsp:txXfrm>
        <a:off x="0" y="2707062"/>
        <a:ext cx="5087172" cy="902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3DEB-1D3D-46DD-BAE7-CE6E426BDE9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A2E2A-D67E-4ED8-B69E-4B769165F528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Bullet Movement</a:t>
          </a:r>
        </a:p>
      </dsp:txBody>
      <dsp:txXfrm>
        <a:off x="0" y="675"/>
        <a:ext cx="6900512" cy="1106957"/>
      </dsp:txXfrm>
    </dsp:sp>
    <dsp:sp modelId="{12EC7C54-4B6D-4D87-B67D-8AD711F21BEB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7C82-1A41-480B-A96F-6EE01C8CC9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Home/Pause Menü Design</a:t>
          </a:r>
          <a:endParaRPr lang="en-US" sz="3800" kern="1200" dirty="0"/>
        </a:p>
      </dsp:txBody>
      <dsp:txXfrm>
        <a:off x="0" y="1107633"/>
        <a:ext cx="6900512" cy="1106957"/>
      </dsp:txXfrm>
    </dsp:sp>
    <dsp:sp modelId="{4B918D10-7C53-473D-BE52-60B2747E736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EBDF-61B6-45B2-A7F3-8943E04EC9D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Verschiedene</a:t>
          </a:r>
          <a:r>
            <a:rPr lang="en-US" sz="3800" kern="1200" dirty="0"/>
            <a:t> </a:t>
          </a:r>
          <a:r>
            <a:rPr lang="en-US" sz="3800" kern="1200" dirty="0" err="1"/>
            <a:t>Gegnertypen</a:t>
          </a:r>
          <a:endParaRPr lang="en-US" sz="3800" kern="1200" dirty="0"/>
        </a:p>
      </dsp:txBody>
      <dsp:txXfrm>
        <a:off x="0" y="2214591"/>
        <a:ext cx="6900512" cy="1106957"/>
      </dsp:txXfrm>
    </dsp:sp>
    <dsp:sp modelId="{70A41526-AA8D-4A5C-B454-75E35B1D41DF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AF65-86CE-49AE-8BF2-72D441A6B63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Verschiedene Waffen/Fähigkeiten</a:t>
          </a:r>
          <a:endParaRPr lang="en-US" sz="3800" kern="1200" dirty="0"/>
        </a:p>
      </dsp:txBody>
      <dsp:txXfrm>
        <a:off x="0" y="3321549"/>
        <a:ext cx="6900512" cy="1106957"/>
      </dsp:txXfrm>
    </dsp:sp>
    <dsp:sp modelId="{AAE66EDE-9FB7-464A-8AD3-D678728552B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6038B-DBA2-46AD-B099-9EEA0B968F2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Gegner Wellen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E056-242B-4F70-9C5F-F51BE33CC893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3211-394C-4591-A84A-2D75CDF90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1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B3211-394C-4591-A84A-2D75CDF90F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B3211-394C-4591-A84A-2D75CDF90F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94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84CBD-6D75-415A-C9CB-6E5972B1B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C2A0C0-B133-2046-B1EC-3BFD7F36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4D053-B88F-716C-AED0-44CD0C9B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CB542-31BD-8150-591D-1C1E0160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F1220-0B9E-07AC-20BC-924F1D39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ECECA-A9B2-46A3-2939-9272ED7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78168-BE58-7E40-FA73-0166F8DA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9BE25-9B52-2588-A69E-4F374D76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25EAC-9052-B570-A6BD-079EF448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C9BBF-1123-C547-6E08-A78B4686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2BC63A-6289-FCFE-D941-504EE2DDE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5074CB-0D9F-5499-FA3D-D6A72023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374692-65A6-AB73-FDFC-FCBC8B35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A90F0-2028-A6FE-EBE7-8246C636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DFE96-62D9-B77E-AB71-19E8070C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8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474B8-3573-9EC0-D079-D750757A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6E603-7F91-58F4-2350-77A57245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6F204-48F2-9CA9-ED7E-7DE2B4E7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1DE91-9D32-1BF2-18E8-D49798B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D3CF9-29AF-42C6-BB15-0B8358F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9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86D02-DDCF-7D51-32F1-5BF61606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19FE7-7EC6-0B3D-0763-5601A9F3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1DBB1-544D-FACF-269A-0F928284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3E542-5282-95A5-4299-DAAB44F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D9A40-A999-27EC-A205-499E2EE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7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3F104-72B8-34AE-504A-3CD7D1CA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3227E-70A2-A3C7-DEC3-EAD6BB43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55C0B-2C2F-1107-8D95-BAAFBFB1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694BE7-4038-8E00-D830-C713F84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79234F-3C2B-AF05-F0EB-E40B3769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0C799-9B90-2346-E13F-EC12E66E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9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40E51-6C4C-25B2-C231-D9F4C1CC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61DB71-04D1-970E-1721-7EF333C7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DD16E-C207-C965-8C95-9B1DF72A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23F867-8113-4249-07C3-135C6EA66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250EC9-DA8A-7D41-3285-3DF3F2860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EEC3D-C12A-8BB8-84D6-AF8E8B01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098844-5199-E703-A2D3-3C49A38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CAF4FC-8A85-8D57-C411-AA07624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8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675C5-6C3A-AE27-2727-A9534A4D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907DF8-6499-4432-B740-D06FD426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60C1B0-C760-E6EF-3FFA-896795FE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9DB47A-A990-BC28-89ED-35504DE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5FD180-784C-2586-F2CC-50DDDE86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5E1013-F8BF-2817-6F3C-8668693B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769774-7C3E-5F99-065F-5CD06F6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F23BD-F526-8530-80D9-9796F36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F35B2-5E31-B32E-44BD-E0058CF6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CA178-EC3C-A574-B282-F1EFFFBB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3E6F51-25C3-349B-9062-E8396F90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DD19A-07AB-E30B-1C74-24A57E68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A37244-2E86-D65F-6528-099EF395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DE83D-790B-2918-586A-C54A2F6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C5EA7-7021-DD89-AA5D-5CA08FE4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3353B0-D723-3A2B-2E00-789CA798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7FAE8-7679-BC74-E1E2-203C519E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EB2FCE-E405-C1B1-8CD4-ACE3DEC5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69C2C2-6256-284B-5FEC-AB6B465E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42E548-4B1C-F245-A426-E8E90FE5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B579B-A0E4-0C22-5F2D-4CF8852C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F92EA-E169-2948-5551-5186FE595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AA4-455A-485C-9F4B-256FF5BEEEB9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AA9D5-364F-D942-D0C6-0782A196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E12C2-E205-F744-C455-A1057DBE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469E-69BA-46E7-A455-4E2FB3E1F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B0A30-800C-A821-8980-77EDEA40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319"/>
            <a:ext cx="9144000" cy="2387600"/>
          </a:xfrm>
        </p:spPr>
        <p:txBody>
          <a:bodyPr/>
          <a:lstStyle/>
          <a:p>
            <a:r>
              <a:rPr lang="de-DE" dirty="0" err="1"/>
              <a:t>Cute</a:t>
            </a:r>
            <a:r>
              <a:rPr lang="de-DE" dirty="0"/>
              <a:t> Invasion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724F59-BD7E-0CFB-CD87-3736DE063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3801"/>
            <a:ext cx="9144000" cy="1655762"/>
          </a:xfrm>
        </p:spPr>
        <p:txBody>
          <a:bodyPr/>
          <a:lstStyle/>
          <a:p>
            <a:r>
              <a:rPr lang="de-DE" dirty="0"/>
              <a:t>Florian Egert, Eray Karabiyik, Sascha </a:t>
            </a:r>
            <a:r>
              <a:rPr lang="de-DE" dirty="0" err="1"/>
              <a:t>Mannel</a:t>
            </a:r>
            <a:r>
              <a:rPr lang="de-DE" dirty="0"/>
              <a:t>, Florian Ullrich </a:t>
            </a:r>
          </a:p>
        </p:txBody>
      </p:sp>
      <p:pic>
        <p:nvPicPr>
          <p:cNvPr id="5" name="Grafik 4" descr="Ein Bild, das Text, Erste Hilfe-Kasten, draußen enthält.&#10;&#10;Automatisch generierte Beschreibung">
            <a:extLst>
              <a:ext uri="{FF2B5EF4-FFF2-40B4-BE49-F238E27FC236}">
                <a16:creationId xmlns:a16="http://schemas.microsoft.com/office/drawing/2014/main" id="{389677BC-79B6-D000-6C64-30C9B243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69" y="442191"/>
            <a:ext cx="6548795" cy="21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550CA-DCA9-EDAB-6FD2-661CF4E7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Rogue-Lite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haltkreis, Elektronik enthält.&#10;&#10;Automatisch generierte Beschreibung">
            <a:extLst>
              <a:ext uri="{FF2B5EF4-FFF2-40B4-BE49-F238E27FC236}">
                <a16:creationId xmlns:a16="http://schemas.microsoft.com/office/drawing/2014/main" id="{CE64F67A-1505-0360-87E5-1351CA85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60717"/>
            <a:ext cx="7214616" cy="45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DE86-6CB5-1EE5-DB49-F31893FA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24CCE-C800-2F59-D1D1-9E43C6D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 wird von niedlichen Tieren verfolgt</a:t>
            </a:r>
          </a:p>
          <a:p>
            <a:r>
              <a:rPr lang="de-DE" dirty="0"/>
              <a:t>Spieler </a:t>
            </a:r>
            <a:r>
              <a:rPr lang="de-DE" dirty="0" err="1"/>
              <a:t>muss</a:t>
            </a:r>
            <a:r>
              <a:rPr lang="de-DE" dirty="0"/>
              <a:t> sich gegen Horden verteidigen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C1BDD5-0362-0819-27B8-46253FBB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12" y="3648270"/>
            <a:ext cx="1111897" cy="11118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14E630-AFC6-5E17-A660-1D384B594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60" y="4568657"/>
            <a:ext cx="1546331" cy="15463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990769-F083-6C50-63D7-D983E5B0E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9038" y="2960352"/>
            <a:ext cx="1766468" cy="154633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BF9354-CC2A-F180-EC4C-8E5E1F1C3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63" y="4506683"/>
            <a:ext cx="1454727" cy="1407800"/>
          </a:xfrm>
          <a:prstGeom prst="rect">
            <a:avLst/>
          </a:prstGeom>
        </p:spPr>
      </p:pic>
      <p:pic>
        <p:nvPicPr>
          <p:cNvPr id="26" name="Grafik 25" descr="Ein Bild, das Text, ClipArt, Vektorgrafiken, Schild enthält.&#10;&#10;Automatisch generierte Beschreibung">
            <a:extLst>
              <a:ext uri="{FF2B5EF4-FFF2-40B4-BE49-F238E27FC236}">
                <a16:creationId xmlns:a16="http://schemas.microsoft.com/office/drawing/2014/main" id="{DCDDC320-01C6-6C89-0753-609B605D7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886" y="3278909"/>
            <a:ext cx="1964808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90F3F-7CD0-C9C8-755F-273012D9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de-DE" sz="4800" dirty="0"/>
              <a:t>Organisation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F3672-183D-E9D5-28EA-FFB45510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de-DE" dirty="0" err="1"/>
              <a:t>Discord</a:t>
            </a:r>
            <a:endParaRPr lang="de-DE" dirty="0"/>
          </a:p>
          <a:p>
            <a:endParaRPr lang="de-DE" dirty="0"/>
          </a:p>
          <a:p>
            <a:r>
              <a:rPr lang="de-DE" dirty="0"/>
              <a:t>GitHub</a:t>
            </a:r>
          </a:p>
          <a:p>
            <a:endParaRPr lang="de-DE" dirty="0"/>
          </a:p>
          <a:p>
            <a:r>
              <a:rPr lang="de-DE" dirty="0"/>
              <a:t>WeTransfer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9F4CA5-276C-0D47-5239-7A219573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82" y="566928"/>
            <a:ext cx="2338913" cy="233891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819730-4AD5-B850-7B55-7F47F9E4C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 r="-4" b="5318"/>
          <a:stretch/>
        </p:blipFill>
        <p:spPr>
          <a:xfrm>
            <a:off x="9004275" y="564969"/>
            <a:ext cx="2789847" cy="23389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13CC06-457F-E8CB-300E-946CA67EFC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19" b="-32"/>
          <a:stretch/>
        </p:blipFill>
        <p:spPr>
          <a:xfrm>
            <a:off x="6138361" y="3109523"/>
            <a:ext cx="540601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089AD-C028-E4E9-0C12-14C0B90C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CC353-D162-2B35-ADCE-798A4F13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/>
          </a:bodyPr>
          <a:lstStyle/>
          <a:p>
            <a:pPr lvl="2"/>
            <a:endParaRPr lang="de-DE" sz="3600" dirty="0">
              <a:solidFill>
                <a:schemeClr val="bg1"/>
              </a:solidFill>
            </a:endParaRPr>
          </a:p>
          <a:p>
            <a:pPr lvl="2"/>
            <a:r>
              <a:rPr lang="de-DE" sz="3600" dirty="0">
                <a:solidFill>
                  <a:schemeClr val="bg1"/>
                </a:solidFill>
              </a:rPr>
              <a:t>Unity (C#)</a:t>
            </a:r>
          </a:p>
          <a:p>
            <a:pPr marL="0" indent="0">
              <a:buNone/>
            </a:pPr>
            <a:endParaRPr lang="de-DE" sz="4400" dirty="0">
              <a:solidFill>
                <a:schemeClr val="bg1"/>
              </a:solidFill>
            </a:endParaRPr>
          </a:p>
          <a:p>
            <a:endParaRPr lang="de-DE" sz="4400" dirty="0">
              <a:solidFill>
                <a:schemeClr val="bg1"/>
              </a:solidFill>
            </a:endParaRPr>
          </a:p>
          <a:p>
            <a:pPr lvl="2"/>
            <a:r>
              <a:rPr lang="de-DE" sz="3600" dirty="0">
                <a:solidFill>
                  <a:schemeClr val="bg1"/>
                </a:solidFill>
              </a:rPr>
              <a:t>GIMP</a:t>
            </a:r>
          </a:p>
          <a:p>
            <a:endParaRPr lang="de-DE" sz="22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C5806A-C189-2E4C-BA58-71FB277C2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6" y="3429000"/>
            <a:ext cx="2788920" cy="278892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F72110-51E9-7084-453A-3217634E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62" y="1861169"/>
            <a:ext cx="4663440" cy="17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F28C4-EC58-971B-13D3-445AE5C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de-DE" sz="5000"/>
              <a:t>Aufgaben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CC28-2C26-5DB3-79B8-2A249902D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0" r="1" b="1"/>
          <a:stretch/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F72DBBA-A719-AD34-9F6F-52D18A0D7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82639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66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2AFD-B76E-9C0D-EC2B-5D89F9B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Rollenverteilung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5BAE7-6C8F-B452-E06A-7A913981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Das Aufteilen des Spiels in verschiedene Funktionen ermöglicht paralleles Arbeiten.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2EE4700-4E95-01FA-4794-29100229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30556"/>
              </p:ext>
            </p:extLst>
          </p:nvPr>
        </p:nvGraphicFramePr>
        <p:xfrm>
          <a:off x="5110716" y="1427252"/>
          <a:ext cx="6596653" cy="384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340">
                  <a:extLst>
                    <a:ext uri="{9D8B030D-6E8A-4147-A177-3AD203B41FA5}">
                      <a16:colId xmlns:a16="http://schemas.microsoft.com/office/drawing/2014/main" val="127083225"/>
                    </a:ext>
                  </a:extLst>
                </a:gridCol>
                <a:gridCol w="2859313">
                  <a:extLst>
                    <a:ext uri="{9D8B030D-6E8A-4147-A177-3AD203B41FA5}">
                      <a16:colId xmlns:a16="http://schemas.microsoft.com/office/drawing/2014/main" val="567448242"/>
                    </a:ext>
                  </a:extLst>
                </a:gridCol>
              </a:tblGrid>
              <a:tr h="604694">
                <a:tc>
                  <a:txBody>
                    <a:bodyPr/>
                    <a:lstStyle/>
                    <a:p>
                      <a:r>
                        <a:rPr lang="de-DE" sz="2700"/>
                        <a:t>Rolle</a:t>
                      </a:r>
                    </a:p>
                  </a:txBody>
                  <a:tcPr marL="137430" marR="137430" marT="68715" marB="68715"/>
                </a:tc>
                <a:tc>
                  <a:txBody>
                    <a:bodyPr/>
                    <a:lstStyle/>
                    <a:p>
                      <a:endParaRPr lang="de-DE" sz="2700"/>
                    </a:p>
                  </a:txBody>
                  <a:tcPr marL="137430" marR="137430" marT="68715" marB="68715"/>
                </a:tc>
                <a:extLst>
                  <a:ext uri="{0D108BD9-81ED-4DB2-BD59-A6C34878D82A}">
                    <a16:rowId xmlns:a16="http://schemas.microsoft.com/office/drawing/2014/main" val="1944090949"/>
                  </a:ext>
                </a:extLst>
              </a:tr>
              <a:tr h="1016984">
                <a:tc>
                  <a:txBody>
                    <a:bodyPr/>
                    <a:lstStyle/>
                    <a:p>
                      <a:r>
                        <a:rPr lang="de-DE" sz="2700"/>
                        <a:t>Grafiken und Animationen</a:t>
                      </a:r>
                    </a:p>
                  </a:txBody>
                  <a:tcPr marL="137430" marR="137430" marT="68715" marB="68715"/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Sascha</a:t>
                      </a:r>
                    </a:p>
                  </a:txBody>
                  <a:tcPr marL="137430" marR="137430" marT="68715" marB="68715"/>
                </a:tc>
                <a:extLst>
                  <a:ext uri="{0D108BD9-81ED-4DB2-BD59-A6C34878D82A}">
                    <a16:rowId xmlns:a16="http://schemas.microsoft.com/office/drawing/2014/main" val="1202286177"/>
                  </a:ext>
                </a:extLst>
              </a:tr>
              <a:tr h="1016984">
                <a:tc>
                  <a:txBody>
                    <a:bodyPr/>
                    <a:lstStyle/>
                    <a:p>
                      <a:r>
                        <a:rPr lang="de-DE" sz="2700"/>
                        <a:t>Programmieren in C#</a:t>
                      </a:r>
                    </a:p>
                  </a:txBody>
                  <a:tcPr marL="137430" marR="137430" marT="68715" marB="68715"/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Florian, Florian, Eray</a:t>
                      </a:r>
                    </a:p>
                  </a:txBody>
                  <a:tcPr marL="137430" marR="137430" marT="68715" marB="68715"/>
                </a:tc>
                <a:extLst>
                  <a:ext uri="{0D108BD9-81ED-4DB2-BD59-A6C34878D82A}">
                    <a16:rowId xmlns:a16="http://schemas.microsoft.com/office/drawing/2014/main" val="3656472383"/>
                  </a:ext>
                </a:extLst>
              </a:tr>
              <a:tr h="604694">
                <a:tc>
                  <a:txBody>
                    <a:bodyPr/>
                    <a:lstStyle/>
                    <a:p>
                      <a:r>
                        <a:rPr lang="de-DE" sz="2700"/>
                        <a:t>Research</a:t>
                      </a:r>
                    </a:p>
                  </a:txBody>
                  <a:tcPr marL="137430" marR="137430" marT="68715" marB="68715"/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Team</a:t>
                      </a:r>
                    </a:p>
                  </a:txBody>
                  <a:tcPr marL="137430" marR="137430" marT="68715" marB="68715"/>
                </a:tc>
                <a:extLst>
                  <a:ext uri="{0D108BD9-81ED-4DB2-BD59-A6C34878D82A}">
                    <a16:rowId xmlns:a16="http://schemas.microsoft.com/office/drawing/2014/main" val="1982535442"/>
                  </a:ext>
                </a:extLst>
              </a:tr>
              <a:tr h="604694">
                <a:tc>
                  <a:txBody>
                    <a:bodyPr/>
                    <a:lstStyle/>
                    <a:p>
                      <a:r>
                        <a:rPr lang="de-DE" sz="2700"/>
                        <a:t>Projektmanagement</a:t>
                      </a:r>
                    </a:p>
                  </a:txBody>
                  <a:tcPr marL="137430" marR="137430" marT="68715" marB="68715"/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Florian</a:t>
                      </a:r>
                    </a:p>
                  </a:txBody>
                  <a:tcPr marL="137430" marR="137430" marT="68715" marB="68715"/>
                </a:tc>
                <a:extLst>
                  <a:ext uri="{0D108BD9-81ED-4DB2-BD59-A6C34878D82A}">
                    <a16:rowId xmlns:a16="http://schemas.microsoft.com/office/drawing/2014/main" val="396488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1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341BAB5-16EA-7F51-7900-8125A49EB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77" b="22073"/>
          <a:stretch/>
        </p:blipFill>
        <p:spPr>
          <a:xfrm flipV="1"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5256FF-1303-B78C-9C24-0957CD2B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Vorführung</a:t>
            </a:r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280F8A-B1F2-1B07-520D-B8016330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Weitere Features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214F696-160D-9A57-9966-A29811891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43155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52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50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Helvetica Neue Medium</vt:lpstr>
      <vt:lpstr>Arial</vt:lpstr>
      <vt:lpstr>Calibri</vt:lpstr>
      <vt:lpstr>Calibri Light</vt:lpstr>
      <vt:lpstr>Office</vt:lpstr>
      <vt:lpstr>Cute Invasion</vt:lpstr>
      <vt:lpstr>Rogue-Lite</vt:lpstr>
      <vt:lpstr>Spielprinzip</vt:lpstr>
      <vt:lpstr>Organisation</vt:lpstr>
      <vt:lpstr>Implementierung</vt:lpstr>
      <vt:lpstr>Aufgaben</vt:lpstr>
      <vt:lpstr>Rollenverteilung</vt:lpstr>
      <vt:lpstr>Vorführung</vt:lpstr>
      <vt:lpstr>Weitere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Karabiyik, Eray Memet</dc:creator>
  <cp:lastModifiedBy>Karabiyik, Eray Memet</cp:lastModifiedBy>
  <cp:revision>22</cp:revision>
  <dcterms:created xsi:type="dcterms:W3CDTF">2023-02-08T16:45:16Z</dcterms:created>
  <dcterms:modified xsi:type="dcterms:W3CDTF">2023-02-09T13:43:08Z</dcterms:modified>
</cp:coreProperties>
</file>