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83" r:id="rId3"/>
    <p:sldId id="257" r:id="rId5"/>
    <p:sldId id="369" r:id="rId6"/>
    <p:sldId id="259" r:id="rId7"/>
    <p:sldId id="270" r:id="rId8"/>
    <p:sldId id="271" r:id="rId9"/>
    <p:sldId id="370" r:id="rId10"/>
    <p:sldId id="372" r:id="rId11"/>
    <p:sldId id="263" r:id="rId12"/>
    <p:sldId id="258" r:id="rId13"/>
    <p:sldId id="373" r:id="rId14"/>
    <p:sldId id="374" r:id="rId15"/>
    <p:sldId id="375" r:id="rId16"/>
    <p:sldId id="376" r:id="rId17"/>
    <p:sldId id="377" r:id="rId18"/>
    <p:sldId id="378" r:id="rId19"/>
    <p:sldId id="379" r:id="rId20"/>
    <p:sldId id="380" r:id="rId21"/>
    <p:sldId id="381" r:id="rId22"/>
    <p:sldId id="382" r:id="rId23"/>
    <p:sldId id="383" r:id="rId24"/>
    <p:sldId id="384" r:id="rId25"/>
    <p:sldId id="385" r:id="rId26"/>
    <p:sldId id="324" r:id="rId27"/>
    <p:sldId id="386" r:id="rId28"/>
    <p:sldId id="325" r:id="rId29"/>
    <p:sldId id="262" r:id="rId30"/>
    <p:sldId id="268" r:id="rId31"/>
    <p:sldId id="261" r:id="rId32"/>
    <p:sldId id="272" r:id="rId33"/>
    <p:sldId id="276" r:id="rId34"/>
    <p:sldId id="400" r:id="rId35"/>
    <p:sldId id="313" r:id="rId36"/>
    <p:sldId id="401" r:id="rId37"/>
    <p:sldId id="402" r:id="rId38"/>
    <p:sldId id="407" r:id="rId39"/>
    <p:sldId id="403" r:id="rId40"/>
    <p:sldId id="404" r:id="rId41"/>
    <p:sldId id="264" r:id="rId4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372"/>
    <a:srgbClr val="FEB068"/>
    <a:srgbClr val="00B6BF"/>
    <a:srgbClr val="228E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43" autoAdjust="0"/>
    <p:restoredTop sz="94660"/>
  </p:normalViewPr>
  <p:slideViewPr>
    <p:cSldViewPr snapToGrid="0" showGuides="1">
      <p:cViewPr varScale="1">
        <p:scale>
          <a:sx n="60" d="100"/>
          <a:sy n="60" d="100"/>
        </p:scale>
        <p:origin x="-102" y="-1338"/>
      </p:cViewPr>
      <p:guideLst>
        <p:guide orient="horz" pos="2169"/>
        <p:guide pos="393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1" d="100"/>
        <a:sy n="91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5" Type="http://schemas.openxmlformats.org/officeDocument/2006/relationships/tableStyles" Target="tableStyles.xml"/><Relationship Id="rId44" Type="http://schemas.openxmlformats.org/officeDocument/2006/relationships/viewProps" Target="viewProps.xml"/><Relationship Id="rId43" Type="http://schemas.openxmlformats.org/officeDocument/2006/relationships/presProps" Target="presProps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3D8F82-AC35-4462-81AF-456114E02D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4CAA79-63ED-4D4C-97FF-23192032DF9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44CAA79-63ED-4D4C-97FF-23192032DF9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CAA79-63ED-4D4C-97FF-23192032DF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CAA79-63ED-4D4C-97FF-23192032DF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CAA79-63ED-4D4C-97FF-23192032DF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CAA79-63ED-4D4C-97FF-23192032DF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CAA79-63ED-4D4C-97FF-23192032DF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CAA79-63ED-4D4C-97FF-23192032DF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CAA79-63ED-4D4C-97FF-23192032DF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CAA79-63ED-4D4C-97FF-23192032DF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CAA79-63ED-4D4C-97FF-23192032DF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CAA79-63ED-4D4C-97FF-23192032DF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CAA79-63ED-4D4C-97FF-23192032DF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CAA79-63ED-4D4C-97FF-23192032DF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CAA79-63ED-4D4C-97FF-23192032DF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CAA79-63ED-4D4C-97FF-23192032DF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CAA79-63ED-4D4C-97FF-23192032DF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CAA79-63ED-4D4C-97FF-23192032DF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CAA79-63ED-4D4C-97FF-23192032DF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CAA79-63ED-4D4C-97FF-23192032DF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CAA79-63ED-4D4C-97FF-23192032DF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CAA79-63ED-4D4C-97FF-23192032DF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CAA79-63ED-4D4C-97FF-23192032DF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CAA79-63ED-4D4C-97FF-23192032DF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CAA79-63ED-4D4C-97FF-23192032DF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CAA79-63ED-4D4C-97FF-23192032DF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CAA79-63ED-4D4C-97FF-23192032DF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CAA79-63ED-4D4C-97FF-23192032DF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CAA79-63ED-4D4C-97FF-23192032DF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CAA79-63ED-4D4C-97FF-23192032DF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CAA79-63ED-4D4C-97FF-23192032DF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CAA79-63ED-4D4C-97FF-23192032DF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CAA79-63ED-4D4C-97FF-23192032DF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CAA79-63ED-4D4C-97FF-23192032DF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CAA79-63ED-4D4C-97FF-23192032DF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CAA79-63ED-4D4C-97FF-23192032DF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CAA79-63ED-4D4C-97FF-23192032DF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CAA79-63ED-4D4C-97FF-23192032DF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CAA79-63ED-4D4C-97FF-23192032DF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CAA79-63ED-4D4C-97FF-23192032DF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0"/>
          </p:nvPr>
        </p:nvSpPr>
        <p:spPr>
          <a:xfrm>
            <a:off x="4407512" y="2425700"/>
            <a:ext cx="3352188" cy="1917700"/>
          </a:xfrm>
          <a:custGeom>
            <a:avLst/>
            <a:gdLst>
              <a:gd name="connsiteX0" fmla="*/ 0 w 3352188"/>
              <a:gd name="connsiteY0" fmla="*/ 0 h 1917700"/>
              <a:gd name="connsiteX1" fmla="*/ 3352188 w 3352188"/>
              <a:gd name="connsiteY1" fmla="*/ 0 h 1917700"/>
              <a:gd name="connsiteX2" fmla="*/ 3352188 w 3352188"/>
              <a:gd name="connsiteY2" fmla="*/ 1917700 h 1917700"/>
              <a:gd name="connsiteX3" fmla="*/ 0 w 3352188"/>
              <a:gd name="connsiteY3" fmla="*/ 1917700 h 191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52188" h="1917700">
                <a:moveTo>
                  <a:pt x="0" y="0"/>
                </a:moveTo>
                <a:lnTo>
                  <a:pt x="3352188" y="0"/>
                </a:lnTo>
                <a:lnTo>
                  <a:pt x="3352188" y="1917700"/>
                </a:lnTo>
                <a:lnTo>
                  <a:pt x="0" y="1917700"/>
                </a:lnTo>
                <a:close/>
              </a:path>
            </a:pathLst>
          </a:custGeom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0"/>
          </p:nvPr>
        </p:nvSpPr>
        <p:spPr>
          <a:xfrm>
            <a:off x="2114768" y="2366759"/>
            <a:ext cx="2845204" cy="2845206"/>
          </a:xfrm>
          <a:custGeom>
            <a:avLst/>
            <a:gdLst>
              <a:gd name="connsiteX0" fmla="*/ 1422602 w 2845204"/>
              <a:gd name="connsiteY0" fmla="*/ 0 h 2845206"/>
              <a:gd name="connsiteX1" fmla="*/ 2845204 w 2845204"/>
              <a:gd name="connsiteY1" fmla="*/ 1422603 h 2845206"/>
              <a:gd name="connsiteX2" fmla="*/ 1422602 w 2845204"/>
              <a:gd name="connsiteY2" fmla="*/ 2845206 h 2845206"/>
              <a:gd name="connsiteX3" fmla="*/ 0 w 2845204"/>
              <a:gd name="connsiteY3" fmla="*/ 1422603 h 2845206"/>
              <a:gd name="connsiteX4" fmla="*/ 1422602 w 2845204"/>
              <a:gd name="connsiteY4" fmla="*/ 0 h 28452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45204" h="2845206">
                <a:moveTo>
                  <a:pt x="1422602" y="0"/>
                </a:moveTo>
                <a:cubicBezTo>
                  <a:pt x="2208283" y="0"/>
                  <a:pt x="2845204" y="636921"/>
                  <a:pt x="2845204" y="1422603"/>
                </a:cubicBezTo>
                <a:cubicBezTo>
                  <a:pt x="2845204" y="2208285"/>
                  <a:pt x="2208283" y="2845206"/>
                  <a:pt x="1422602" y="2845206"/>
                </a:cubicBezTo>
                <a:cubicBezTo>
                  <a:pt x="636921" y="2845206"/>
                  <a:pt x="0" y="2208285"/>
                  <a:pt x="0" y="1422603"/>
                </a:cubicBezTo>
                <a:cubicBezTo>
                  <a:pt x="0" y="636921"/>
                  <a:pt x="636921" y="0"/>
                  <a:pt x="142260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0"/>
          </p:nvPr>
        </p:nvSpPr>
        <p:spPr>
          <a:xfrm>
            <a:off x="1553026" y="1268413"/>
            <a:ext cx="3889830" cy="3889830"/>
          </a:xfrm>
          <a:custGeom>
            <a:avLst/>
            <a:gdLst>
              <a:gd name="connsiteX0" fmla="*/ 0 w 3889830"/>
              <a:gd name="connsiteY0" fmla="*/ 0 h 3889830"/>
              <a:gd name="connsiteX1" fmla="*/ 3889830 w 3889830"/>
              <a:gd name="connsiteY1" fmla="*/ 0 h 3889830"/>
              <a:gd name="connsiteX2" fmla="*/ 3889830 w 3889830"/>
              <a:gd name="connsiteY2" fmla="*/ 3889830 h 3889830"/>
              <a:gd name="connsiteX3" fmla="*/ 0 w 3889830"/>
              <a:gd name="connsiteY3" fmla="*/ 3889830 h 3889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89830" h="3889830">
                <a:moveTo>
                  <a:pt x="0" y="0"/>
                </a:moveTo>
                <a:lnTo>
                  <a:pt x="3889830" y="0"/>
                </a:lnTo>
                <a:lnTo>
                  <a:pt x="3889830" y="3889830"/>
                </a:lnTo>
                <a:lnTo>
                  <a:pt x="0" y="388983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图片占位符 9"/>
          <p:cNvSpPr>
            <a:spLocks noGrp="1"/>
          </p:cNvSpPr>
          <p:nvPr>
            <p:ph type="pic" sz="quarter" idx="10"/>
          </p:nvPr>
        </p:nvSpPr>
        <p:spPr>
          <a:xfrm>
            <a:off x="1890032" y="2432707"/>
            <a:ext cx="1585406" cy="1568930"/>
          </a:xfrm>
          <a:custGeom>
            <a:avLst/>
            <a:gdLst>
              <a:gd name="connsiteX0" fmla="*/ 792703 w 1585406"/>
              <a:gd name="connsiteY0" fmla="*/ 0 h 1568930"/>
              <a:gd name="connsiteX1" fmla="*/ 1585406 w 1585406"/>
              <a:gd name="connsiteY1" fmla="*/ 784465 h 1568930"/>
              <a:gd name="connsiteX2" fmla="*/ 792703 w 1585406"/>
              <a:gd name="connsiteY2" fmla="*/ 1568930 h 1568930"/>
              <a:gd name="connsiteX3" fmla="*/ 0 w 1585406"/>
              <a:gd name="connsiteY3" fmla="*/ 784465 h 1568930"/>
              <a:gd name="connsiteX4" fmla="*/ 792703 w 1585406"/>
              <a:gd name="connsiteY4" fmla="*/ 0 h 1568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5406" h="1568930">
                <a:moveTo>
                  <a:pt x="792703" y="0"/>
                </a:moveTo>
                <a:cubicBezTo>
                  <a:pt x="1230501" y="0"/>
                  <a:pt x="1585406" y="351217"/>
                  <a:pt x="1585406" y="784465"/>
                </a:cubicBezTo>
                <a:cubicBezTo>
                  <a:pt x="1585406" y="1217713"/>
                  <a:pt x="1230501" y="1568930"/>
                  <a:pt x="792703" y="1568930"/>
                </a:cubicBezTo>
                <a:cubicBezTo>
                  <a:pt x="354905" y="1568930"/>
                  <a:pt x="0" y="1217713"/>
                  <a:pt x="0" y="784465"/>
                </a:cubicBezTo>
                <a:cubicBezTo>
                  <a:pt x="0" y="351217"/>
                  <a:pt x="354905" y="0"/>
                  <a:pt x="792703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1" name="图片占位符 10"/>
          <p:cNvSpPr>
            <a:spLocks noGrp="1"/>
          </p:cNvSpPr>
          <p:nvPr>
            <p:ph type="pic" sz="quarter" idx="11"/>
          </p:nvPr>
        </p:nvSpPr>
        <p:spPr>
          <a:xfrm>
            <a:off x="5322565" y="2432707"/>
            <a:ext cx="1585406" cy="1568930"/>
          </a:xfrm>
          <a:custGeom>
            <a:avLst/>
            <a:gdLst>
              <a:gd name="connsiteX0" fmla="*/ 792703 w 1585406"/>
              <a:gd name="connsiteY0" fmla="*/ 0 h 1568930"/>
              <a:gd name="connsiteX1" fmla="*/ 1585406 w 1585406"/>
              <a:gd name="connsiteY1" fmla="*/ 784465 h 1568930"/>
              <a:gd name="connsiteX2" fmla="*/ 792703 w 1585406"/>
              <a:gd name="connsiteY2" fmla="*/ 1568930 h 1568930"/>
              <a:gd name="connsiteX3" fmla="*/ 0 w 1585406"/>
              <a:gd name="connsiteY3" fmla="*/ 784465 h 1568930"/>
              <a:gd name="connsiteX4" fmla="*/ 792703 w 1585406"/>
              <a:gd name="connsiteY4" fmla="*/ 0 h 1568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5406" h="1568930">
                <a:moveTo>
                  <a:pt x="792703" y="0"/>
                </a:moveTo>
                <a:cubicBezTo>
                  <a:pt x="1230501" y="0"/>
                  <a:pt x="1585406" y="351217"/>
                  <a:pt x="1585406" y="784465"/>
                </a:cubicBezTo>
                <a:cubicBezTo>
                  <a:pt x="1585406" y="1217713"/>
                  <a:pt x="1230501" y="1568930"/>
                  <a:pt x="792703" y="1568930"/>
                </a:cubicBezTo>
                <a:cubicBezTo>
                  <a:pt x="354905" y="1568930"/>
                  <a:pt x="0" y="1217713"/>
                  <a:pt x="0" y="784465"/>
                </a:cubicBezTo>
                <a:cubicBezTo>
                  <a:pt x="0" y="351217"/>
                  <a:pt x="354905" y="0"/>
                  <a:pt x="792703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2" name="图片占位符 11"/>
          <p:cNvSpPr>
            <a:spLocks noGrp="1"/>
          </p:cNvSpPr>
          <p:nvPr>
            <p:ph type="pic" sz="quarter" idx="12"/>
          </p:nvPr>
        </p:nvSpPr>
        <p:spPr>
          <a:xfrm>
            <a:off x="8743553" y="2432707"/>
            <a:ext cx="1585406" cy="1568930"/>
          </a:xfrm>
          <a:custGeom>
            <a:avLst/>
            <a:gdLst>
              <a:gd name="connsiteX0" fmla="*/ 792703 w 1585406"/>
              <a:gd name="connsiteY0" fmla="*/ 0 h 1568930"/>
              <a:gd name="connsiteX1" fmla="*/ 1585406 w 1585406"/>
              <a:gd name="connsiteY1" fmla="*/ 784465 h 1568930"/>
              <a:gd name="connsiteX2" fmla="*/ 792703 w 1585406"/>
              <a:gd name="connsiteY2" fmla="*/ 1568930 h 1568930"/>
              <a:gd name="connsiteX3" fmla="*/ 0 w 1585406"/>
              <a:gd name="connsiteY3" fmla="*/ 784465 h 1568930"/>
              <a:gd name="connsiteX4" fmla="*/ 792703 w 1585406"/>
              <a:gd name="connsiteY4" fmla="*/ 0 h 1568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5406" h="1568930">
                <a:moveTo>
                  <a:pt x="792703" y="0"/>
                </a:moveTo>
                <a:cubicBezTo>
                  <a:pt x="1230501" y="0"/>
                  <a:pt x="1585406" y="351217"/>
                  <a:pt x="1585406" y="784465"/>
                </a:cubicBezTo>
                <a:cubicBezTo>
                  <a:pt x="1585406" y="1217713"/>
                  <a:pt x="1230501" y="1568930"/>
                  <a:pt x="792703" y="1568930"/>
                </a:cubicBezTo>
                <a:cubicBezTo>
                  <a:pt x="354905" y="1568930"/>
                  <a:pt x="0" y="1217713"/>
                  <a:pt x="0" y="784465"/>
                </a:cubicBezTo>
                <a:cubicBezTo>
                  <a:pt x="0" y="351217"/>
                  <a:pt x="354905" y="0"/>
                  <a:pt x="792703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图片占位符 11"/>
          <p:cNvSpPr>
            <a:spLocks noGrp="1"/>
          </p:cNvSpPr>
          <p:nvPr>
            <p:ph type="pic" sz="quarter" idx="10"/>
          </p:nvPr>
        </p:nvSpPr>
        <p:spPr>
          <a:xfrm>
            <a:off x="0" y="1810259"/>
            <a:ext cx="4550500" cy="3595494"/>
          </a:xfrm>
          <a:custGeom>
            <a:avLst/>
            <a:gdLst>
              <a:gd name="connsiteX0" fmla="*/ 0 w 4550500"/>
              <a:gd name="connsiteY0" fmla="*/ 0 h 3595494"/>
              <a:gd name="connsiteX1" fmla="*/ 4550500 w 4550500"/>
              <a:gd name="connsiteY1" fmla="*/ 0 h 3595494"/>
              <a:gd name="connsiteX2" fmla="*/ 4550500 w 4550500"/>
              <a:gd name="connsiteY2" fmla="*/ 3595494 h 3595494"/>
              <a:gd name="connsiteX3" fmla="*/ 0 w 4550500"/>
              <a:gd name="connsiteY3" fmla="*/ 3595494 h 3595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50500" h="3595494">
                <a:moveTo>
                  <a:pt x="0" y="0"/>
                </a:moveTo>
                <a:lnTo>
                  <a:pt x="4550500" y="0"/>
                </a:lnTo>
                <a:lnTo>
                  <a:pt x="4550500" y="3595494"/>
                </a:lnTo>
                <a:lnTo>
                  <a:pt x="0" y="359549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3" name="图片占位符 12"/>
          <p:cNvSpPr>
            <a:spLocks noGrp="1"/>
          </p:cNvSpPr>
          <p:nvPr>
            <p:ph type="pic" sz="quarter" idx="11"/>
          </p:nvPr>
        </p:nvSpPr>
        <p:spPr>
          <a:xfrm>
            <a:off x="4599089" y="1810261"/>
            <a:ext cx="1922847" cy="1774131"/>
          </a:xfrm>
          <a:custGeom>
            <a:avLst/>
            <a:gdLst>
              <a:gd name="connsiteX0" fmla="*/ 0 w 1922847"/>
              <a:gd name="connsiteY0" fmla="*/ 0 h 1774131"/>
              <a:gd name="connsiteX1" fmla="*/ 1922847 w 1922847"/>
              <a:gd name="connsiteY1" fmla="*/ 0 h 1774131"/>
              <a:gd name="connsiteX2" fmla="*/ 1922847 w 1922847"/>
              <a:gd name="connsiteY2" fmla="*/ 1774131 h 1774131"/>
              <a:gd name="connsiteX3" fmla="*/ 0 w 1922847"/>
              <a:gd name="connsiteY3" fmla="*/ 1774131 h 1774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22847" h="1774131">
                <a:moveTo>
                  <a:pt x="0" y="0"/>
                </a:moveTo>
                <a:lnTo>
                  <a:pt x="1922847" y="0"/>
                </a:lnTo>
                <a:lnTo>
                  <a:pt x="1922847" y="1774131"/>
                </a:lnTo>
                <a:lnTo>
                  <a:pt x="0" y="177413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5" name="图片占位符 14"/>
          <p:cNvSpPr>
            <a:spLocks noGrp="1"/>
          </p:cNvSpPr>
          <p:nvPr>
            <p:ph type="pic" sz="quarter" idx="12"/>
          </p:nvPr>
        </p:nvSpPr>
        <p:spPr>
          <a:xfrm>
            <a:off x="6570521" y="3631624"/>
            <a:ext cx="1922847" cy="1774131"/>
          </a:xfrm>
          <a:custGeom>
            <a:avLst/>
            <a:gdLst>
              <a:gd name="connsiteX0" fmla="*/ 0 w 1922847"/>
              <a:gd name="connsiteY0" fmla="*/ 0 h 1774131"/>
              <a:gd name="connsiteX1" fmla="*/ 1922847 w 1922847"/>
              <a:gd name="connsiteY1" fmla="*/ 0 h 1774131"/>
              <a:gd name="connsiteX2" fmla="*/ 1922847 w 1922847"/>
              <a:gd name="connsiteY2" fmla="*/ 1774131 h 1774131"/>
              <a:gd name="connsiteX3" fmla="*/ 0 w 1922847"/>
              <a:gd name="connsiteY3" fmla="*/ 1774131 h 1774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22847" h="1774131">
                <a:moveTo>
                  <a:pt x="0" y="0"/>
                </a:moveTo>
                <a:lnTo>
                  <a:pt x="1922847" y="0"/>
                </a:lnTo>
                <a:lnTo>
                  <a:pt x="1922847" y="1774131"/>
                </a:lnTo>
                <a:lnTo>
                  <a:pt x="0" y="177413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4" name="图片占位符 13"/>
          <p:cNvSpPr>
            <a:spLocks noGrp="1"/>
          </p:cNvSpPr>
          <p:nvPr>
            <p:ph type="pic" sz="quarter" idx="13"/>
          </p:nvPr>
        </p:nvSpPr>
        <p:spPr>
          <a:xfrm>
            <a:off x="8541954" y="1810261"/>
            <a:ext cx="1922847" cy="1774131"/>
          </a:xfrm>
          <a:custGeom>
            <a:avLst/>
            <a:gdLst>
              <a:gd name="connsiteX0" fmla="*/ 0 w 1922847"/>
              <a:gd name="connsiteY0" fmla="*/ 0 h 1774131"/>
              <a:gd name="connsiteX1" fmla="*/ 1922847 w 1922847"/>
              <a:gd name="connsiteY1" fmla="*/ 0 h 1774131"/>
              <a:gd name="connsiteX2" fmla="*/ 1922847 w 1922847"/>
              <a:gd name="connsiteY2" fmla="*/ 1774131 h 1774131"/>
              <a:gd name="connsiteX3" fmla="*/ 0 w 1922847"/>
              <a:gd name="connsiteY3" fmla="*/ 1774131 h 1774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22847" h="1774131">
                <a:moveTo>
                  <a:pt x="0" y="0"/>
                </a:moveTo>
                <a:lnTo>
                  <a:pt x="1922847" y="0"/>
                </a:lnTo>
                <a:lnTo>
                  <a:pt x="1922847" y="1774131"/>
                </a:lnTo>
                <a:lnTo>
                  <a:pt x="0" y="177413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图片占位符 15"/>
          <p:cNvSpPr>
            <a:spLocks noGrp="1"/>
          </p:cNvSpPr>
          <p:nvPr>
            <p:ph type="pic" sz="quarter" idx="10"/>
          </p:nvPr>
        </p:nvSpPr>
        <p:spPr>
          <a:xfrm>
            <a:off x="1250758" y="2060848"/>
            <a:ext cx="1633640" cy="1633640"/>
          </a:xfrm>
          <a:custGeom>
            <a:avLst/>
            <a:gdLst>
              <a:gd name="connsiteX0" fmla="*/ 816820 w 1633640"/>
              <a:gd name="connsiteY0" fmla="*/ 0 h 1633640"/>
              <a:gd name="connsiteX1" fmla="*/ 1633640 w 1633640"/>
              <a:gd name="connsiteY1" fmla="*/ 816820 h 1633640"/>
              <a:gd name="connsiteX2" fmla="*/ 816820 w 1633640"/>
              <a:gd name="connsiteY2" fmla="*/ 1633640 h 1633640"/>
              <a:gd name="connsiteX3" fmla="*/ 0 w 1633640"/>
              <a:gd name="connsiteY3" fmla="*/ 816820 h 1633640"/>
              <a:gd name="connsiteX4" fmla="*/ 816820 w 1633640"/>
              <a:gd name="connsiteY4" fmla="*/ 0 h 1633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3640" h="1633640">
                <a:moveTo>
                  <a:pt x="816820" y="0"/>
                </a:moveTo>
                <a:cubicBezTo>
                  <a:pt x="1267937" y="0"/>
                  <a:pt x="1633640" y="365703"/>
                  <a:pt x="1633640" y="816820"/>
                </a:cubicBezTo>
                <a:cubicBezTo>
                  <a:pt x="1633640" y="1267937"/>
                  <a:pt x="1267937" y="1633640"/>
                  <a:pt x="816820" y="1633640"/>
                </a:cubicBezTo>
                <a:cubicBezTo>
                  <a:pt x="365703" y="1633640"/>
                  <a:pt x="0" y="1267937"/>
                  <a:pt x="0" y="816820"/>
                </a:cubicBezTo>
                <a:cubicBezTo>
                  <a:pt x="0" y="365703"/>
                  <a:pt x="365703" y="0"/>
                  <a:pt x="81682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7" name="图片占位符 16"/>
          <p:cNvSpPr>
            <a:spLocks noGrp="1"/>
          </p:cNvSpPr>
          <p:nvPr>
            <p:ph type="pic" sz="quarter" idx="11"/>
          </p:nvPr>
        </p:nvSpPr>
        <p:spPr>
          <a:xfrm>
            <a:off x="3933456" y="2060848"/>
            <a:ext cx="1633640" cy="1633640"/>
          </a:xfrm>
          <a:custGeom>
            <a:avLst/>
            <a:gdLst>
              <a:gd name="connsiteX0" fmla="*/ 816820 w 1633640"/>
              <a:gd name="connsiteY0" fmla="*/ 0 h 1633640"/>
              <a:gd name="connsiteX1" fmla="*/ 1633640 w 1633640"/>
              <a:gd name="connsiteY1" fmla="*/ 816820 h 1633640"/>
              <a:gd name="connsiteX2" fmla="*/ 816820 w 1633640"/>
              <a:gd name="connsiteY2" fmla="*/ 1633640 h 1633640"/>
              <a:gd name="connsiteX3" fmla="*/ 0 w 1633640"/>
              <a:gd name="connsiteY3" fmla="*/ 816820 h 1633640"/>
              <a:gd name="connsiteX4" fmla="*/ 816820 w 1633640"/>
              <a:gd name="connsiteY4" fmla="*/ 0 h 1633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3640" h="1633640">
                <a:moveTo>
                  <a:pt x="816820" y="0"/>
                </a:moveTo>
                <a:cubicBezTo>
                  <a:pt x="1267937" y="0"/>
                  <a:pt x="1633640" y="365703"/>
                  <a:pt x="1633640" y="816820"/>
                </a:cubicBezTo>
                <a:cubicBezTo>
                  <a:pt x="1633640" y="1267937"/>
                  <a:pt x="1267937" y="1633640"/>
                  <a:pt x="816820" y="1633640"/>
                </a:cubicBezTo>
                <a:cubicBezTo>
                  <a:pt x="365703" y="1633640"/>
                  <a:pt x="0" y="1267937"/>
                  <a:pt x="0" y="816820"/>
                </a:cubicBezTo>
                <a:cubicBezTo>
                  <a:pt x="0" y="365703"/>
                  <a:pt x="365703" y="0"/>
                  <a:pt x="81682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8" name="图片占位符 17"/>
          <p:cNvSpPr>
            <a:spLocks noGrp="1"/>
          </p:cNvSpPr>
          <p:nvPr>
            <p:ph type="pic" sz="quarter" idx="12"/>
          </p:nvPr>
        </p:nvSpPr>
        <p:spPr>
          <a:xfrm>
            <a:off x="6616154" y="2060848"/>
            <a:ext cx="1633640" cy="1633640"/>
          </a:xfrm>
          <a:custGeom>
            <a:avLst/>
            <a:gdLst>
              <a:gd name="connsiteX0" fmla="*/ 816820 w 1633640"/>
              <a:gd name="connsiteY0" fmla="*/ 0 h 1633640"/>
              <a:gd name="connsiteX1" fmla="*/ 1633640 w 1633640"/>
              <a:gd name="connsiteY1" fmla="*/ 816820 h 1633640"/>
              <a:gd name="connsiteX2" fmla="*/ 816820 w 1633640"/>
              <a:gd name="connsiteY2" fmla="*/ 1633640 h 1633640"/>
              <a:gd name="connsiteX3" fmla="*/ 0 w 1633640"/>
              <a:gd name="connsiteY3" fmla="*/ 816820 h 1633640"/>
              <a:gd name="connsiteX4" fmla="*/ 816820 w 1633640"/>
              <a:gd name="connsiteY4" fmla="*/ 0 h 1633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3640" h="1633640">
                <a:moveTo>
                  <a:pt x="816820" y="0"/>
                </a:moveTo>
                <a:cubicBezTo>
                  <a:pt x="1267937" y="0"/>
                  <a:pt x="1633640" y="365703"/>
                  <a:pt x="1633640" y="816820"/>
                </a:cubicBezTo>
                <a:cubicBezTo>
                  <a:pt x="1633640" y="1267937"/>
                  <a:pt x="1267937" y="1633640"/>
                  <a:pt x="816820" y="1633640"/>
                </a:cubicBezTo>
                <a:cubicBezTo>
                  <a:pt x="365703" y="1633640"/>
                  <a:pt x="0" y="1267937"/>
                  <a:pt x="0" y="816820"/>
                </a:cubicBezTo>
                <a:cubicBezTo>
                  <a:pt x="0" y="365703"/>
                  <a:pt x="365703" y="0"/>
                  <a:pt x="81682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9" name="图片占位符 18"/>
          <p:cNvSpPr>
            <a:spLocks noGrp="1"/>
          </p:cNvSpPr>
          <p:nvPr>
            <p:ph type="pic" sz="quarter" idx="13"/>
          </p:nvPr>
        </p:nvSpPr>
        <p:spPr>
          <a:xfrm>
            <a:off x="9298852" y="2060848"/>
            <a:ext cx="1633640" cy="1633640"/>
          </a:xfrm>
          <a:custGeom>
            <a:avLst/>
            <a:gdLst>
              <a:gd name="connsiteX0" fmla="*/ 816820 w 1633640"/>
              <a:gd name="connsiteY0" fmla="*/ 0 h 1633640"/>
              <a:gd name="connsiteX1" fmla="*/ 1633640 w 1633640"/>
              <a:gd name="connsiteY1" fmla="*/ 816820 h 1633640"/>
              <a:gd name="connsiteX2" fmla="*/ 816820 w 1633640"/>
              <a:gd name="connsiteY2" fmla="*/ 1633640 h 1633640"/>
              <a:gd name="connsiteX3" fmla="*/ 0 w 1633640"/>
              <a:gd name="connsiteY3" fmla="*/ 816820 h 1633640"/>
              <a:gd name="connsiteX4" fmla="*/ 816820 w 1633640"/>
              <a:gd name="connsiteY4" fmla="*/ 0 h 1633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3640" h="1633640">
                <a:moveTo>
                  <a:pt x="816820" y="0"/>
                </a:moveTo>
                <a:cubicBezTo>
                  <a:pt x="1267937" y="0"/>
                  <a:pt x="1633640" y="365703"/>
                  <a:pt x="1633640" y="816820"/>
                </a:cubicBezTo>
                <a:cubicBezTo>
                  <a:pt x="1633640" y="1267937"/>
                  <a:pt x="1267937" y="1633640"/>
                  <a:pt x="816820" y="1633640"/>
                </a:cubicBezTo>
                <a:cubicBezTo>
                  <a:pt x="365703" y="1633640"/>
                  <a:pt x="0" y="1267937"/>
                  <a:pt x="0" y="816820"/>
                </a:cubicBezTo>
                <a:cubicBezTo>
                  <a:pt x="0" y="365703"/>
                  <a:pt x="365703" y="0"/>
                  <a:pt x="81682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5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4871864" cy="6858000"/>
          </a:xfrm>
          <a:custGeom>
            <a:avLst/>
            <a:gdLst>
              <a:gd name="connsiteX0" fmla="*/ 0 w 4871864"/>
              <a:gd name="connsiteY0" fmla="*/ 0 h 6858000"/>
              <a:gd name="connsiteX1" fmla="*/ 2472325 w 4871864"/>
              <a:gd name="connsiteY1" fmla="*/ 0 h 6858000"/>
              <a:gd name="connsiteX2" fmla="*/ 4871864 w 4871864"/>
              <a:gd name="connsiteY2" fmla="*/ 3429000 h 6858000"/>
              <a:gd name="connsiteX3" fmla="*/ 2472325 w 4871864"/>
              <a:gd name="connsiteY3" fmla="*/ 6858000 h 6858000"/>
              <a:gd name="connsiteX4" fmla="*/ 0 w 4871864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71864" h="6858000">
                <a:moveTo>
                  <a:pt x="0" y="0"/>
                </a:moveTo>
                <a:lnTo>
                  <a:pt x="2472325" y="0"/>
                </a:lnTo>
                <a:lnTo>
                  <a:pt x="4871864" y="3429000"/>
                </a:lnTo>
                <a:lnTo>
                  <a:pt x="2472325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5"/>
          <p:cNvSpPr>
            <a:spLocks noGrp="1"/>
          </p:cNvSpPr>
          <p:nvPr>
            <p:ph type="pic" sz="quarter" idx="10"/>
          </p:nvPr>
        </p:nvSpPr>
        <p:spPr>
          <a:xfrm>
            <a:off x="0" y="2395992"/>
            <a:ext cx="3862162" cy="2786743"/>
          </a:xfrm>
          <a:custGeom>
            <a:avLst/>
            <a:gdLst>
              <a:gd name="connsiteX0" fmla="*/ 0 w 3862162"/>
              <a:gd name="connsiteY0" fmla="*/ 0 h 2786743"/>
              <a:gd name="connsiteX1" fmla="*/ 3862162 w 3862162"/>
              <a:gd name="connsiteY1" fmla="*/ 0 h 2786743"/>
              <a:gd name="connsiteX2" fmla="*/ 3862162 w 3862162"/>
              <a:gd name="connsiteY2" fmla="*/ 2786743 h 2786743"/>
              <a:gd name="connsiteX3" fmla="*/ 0 w 3862162"/>
              <a:gd name="connsiteY3" fmla="*/ 2786743 h 2786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62162" h="2786743">
                <a:moveTo>
                  <a:pt x="0" y="0"/>
                </a:moveTo>
                <a:lnTo>
                  <a:pt x="3862162" y="0"/>
                </a:lnTo>
                <a:lnTo>
                  <a:pt x="3862162" y="2786743"/>
                </a:lnTo>
                <a:lnTo>
                  <a:pt x="0" y="278674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0"/>
          </p:nvPr>
        </p:nvSpPr>
        <p:spPr>
          <a:xfrm>
            <a:off x="8714717" y="4280772"/>
            <a:ext cx="1655572" cy="1655572"/>
          </a:xfrm>
          <a:custGeom>
            <a:avLst/>
            <a:gdLst>
              <a:gd name="connsiteX0" fmla="*/ 827786 w 1655572"/>
              <a:gd name="connsiteY0" fmla="*/ 0 h 1655572"/>
              <a:gd name="connsiteX1" fmla="*/ 1655572 w 1655572"/>
              <a:gd name="connsiteY1" fmla="*/ 827786 h 1655572"/>
              <a:gd name="connsiteX2" fmla="*/ 827786 w 1655572"/>
              <a:gd name="connsiteY2" fmla="*/ 1655572 h 1655572"/>
              <a:gd name="connsiteX3" fmla="*/ 0 w 1655572"/>
              <a:gd name="connsiteY3" fmla="*/ 827786 h 1655572"/>
              <a:gd name="connsiteX4" fmla="*/ 827786 w 1655572"/>
              <a:gd name="connsiteY4" fmla="*/ 0 h 1655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55572" h="1655572">
                <a:moveTo>
                  <a:pt x="827786" y="0"/>
                </a:moveTo>
                <a:cubicBezTo>
                  <a:pt x="1284960" y="0"/>
                  <a:pt x="1655572" y="370612"/>
                  <a:pt x="1655572" y="827786"/>
                </a:cubicBezTo>
                <a:cubicBezTo>
                  <a:pt x="1655572" y="1284960"/>
                  <a:pt x="1284960" y="1655572"/>
                  <a:pt x="827786" y="1655572"/>
                </a:cubicBezTo>
                <a:cubicBezTo>
                  <a:pt x="370612" y="1655572"/>
                  <a:pt x="0" y="1284960"/>
                  <a:pt x="0" y="827786"/>
                </a:cubicBezTo>
                <a:cubicBezTo>
                  <a:pt x="0" y="370612"/>
                  <a:pt x="370612" y="0"/>
                  <a:pt x="82778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5"/>
          <p:cNvSpPr>
            <a:spLocks noGrp="1"/>
          </p:cNvSpPr>
          <p:nvPr>
            <p:ph type="pic" sz="quarter" idx="10"/>
          </p:nvPr>
        </p:nvSpPr>
        <p:spPr>
          <a:xfrm>
            <a:off x="0" y="1532185"/>
            <a:ext cx="12192000" cy="2257178"/>
          </a:xfrm>
          <a:custGeom>
            <a:avLst/>
            <a:gdLst>
              <a:gd name="connsiteX0" fmla="*/ 0 w 12192000"/>
              <a:gd name="connsiteY0" fmla="*/ 0 h 2257178"/>
              <a:gd name="connsiteX1" fmla="*/ 12192000 w 12192000"/>
              <a:gd name="connsiteY1" fmla="*/ 0 h 2257178"/>
              <a:gd name="connsiteX2" fmla="*/ 12192000 w 12192000"/>
              <a:gd name="connsiteY2" fmla="*/ 2257178 h 2257178"/>
              <a:gd name="connsiteX3" fmla="*/ 0 w 12192000"/>
              <a:gd name="connsiteY3" fmla="*/ 2257178 h 2257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2257178">
                <a:moveTo>
                  <a:pt x="0" y="0"/>
                </a:moveTo>
                <a:lnTo>
                  <a:pt x="12192000" y="0"/>
                </a:lnTo>
                <a:lnTo>
                  <a:pt x="12192000" y="2257178"/>
                </a:lnTo>
                <a:lnTo>
                  <a:pt x="0" y="225717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4.xml"/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3.wmf"/><Relationship Id="rId1" Type="http://schemas.openxmlformats.org/officeDocument/2006/relationships/oleObject" Target="../embeddings/oleObject1.bin"/></Relationships>
</file>

<file path=ppt/slides/_rels/slide2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5.xml"/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3.wmf"/><Relationship Id="rId1" Type="http://schemas.openxmlformats.org/officeDocument/2006/relationships/oleObject" Target="../embeddings/oleObject2.bin"/></Relationships>
</file>

<file path=ppt/slides/_rels/slide2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6.xml"/><Relationship Id="rId6" Type="http://schemas.openxmlformats.org/officeDocument/2006/relationships/vmlDrawing" Target="../drawings/vmlDrawing3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4.wmf"/><Relationship Id="rId3" Type="http://schemas.openxmlformats.org/officeDocument/2006/relationships/oleObject" Target="../embeddings/oleObject4.bin"/><Relationship Id="rId2" Type="http://schemas.openxmlformats.org/officeDocument/2006/relationships/image" Target="../media/image23.wmf"/><Relationship Id="rId1" Type="http://schemas.openxmlformats.org/officeDocument/2006/relationships/oleObject" Target="../embeddings/oleObject3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jpe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0.x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image" Target="../media/image25.jpeg"/></Relationships>
</file>

<file path=ppt/slides/_rels/slide3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1.xml"/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30.jpeg"/><Relationship Id="rId2" Type="http://schemas.openxmlformats.org/officeDocument/2006/relationships/image" Target="../media/image29.jpeg"/><Relationship Id="rId1" Type="http://schemas.openxmlformats.org/officeDocument/2006/relationships/image" Target="../media/image28.jpeg"/></Relationships>
</file>

<file path=ppt/slides/_rels/slide3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2.xml"/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30.jpeg"/><Relationship Id="rId2" Type="http://schemas.openxmlformats.org/officeDocument/2006/relationships/image" Target="../media/image29.jpeg"/><Relationship Id="rId1" Type="http://schemas.openxmlformats.org/officeDocument/2006/relationships/image" Target="../media/image28.jpe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1773308" y="1181099"/>
            <a:ext cx="13425710" cy="4091928"/>
            <a:chOff x="1697108" y="1219199"/>
            <a:chExt cx="13425710" cy="4091928"/>
          </a:xfrm>
        </p:grpSpPr>
        <p:sp>
          <p:nvSpPr>
            <p:cNvPr id="10" name="矩形 9"/>
            <p:cNvSpPr/>
            <p:nvPr/>
          </p:nvSpPr>
          <p:spPr>
            <a:xfrm rot="1800000">
              <a:off x="1697108" y="4403586"/>
              <a:ext cx="13425710" cy="907541"/>
            </a:xfrm>
            <a:custGeom>
              <a:avLst/>
              <a:gdLst>
                <a:gd name="connsiteX0" fmla="*/ 0 w 13677900"/>
                <a:gd name="connsiteY0" fmla="*/ 0 h 897257"/>
                <a:gd name="connsiteX1" fmla="*/ 13677900 w 13677900"/>
                <a:gd name="connsiteY1" fmla="*/ 0 h 897257"/>
                <a:gd name="connsiteX2" fmla="*/ 13677900 w 13677900"/>
                <a:gd name="connsiteY2" fmla="*/ 897257 h 897257"/>
                <a:gd name="connsiteX3" fmla="*/ 0 w 13677900"/>
                <a:gd name="connsiteY3" fmla="*/ 897257 h 897257"/>
                <a:gd name="connsiteX4" fmla="*/ 0 w 13677900"/>
                <a:gd name="connsiteY4" fmla="*/ 0 h 897257"/>
                <a:gd name="connsiteX0-1" fmla="*/ 0 w 13677900"/>
                <a:gd name="connsiteY0-2" fmla="*/ 0 h 897257"/>
                <a:gd name="connsiteX1-3" fmla="*/ 13677900 w 13677900"/>
                <a:gd name="connsiteY1-4" fmla="*/ 0 h 897257"/>
                <a:gd name="connsiteX2-5" fmla="*/ 13677900 w 13677900"/>
                <a:gd name="connsiteY2-6" fmla="*/ 897257 h 897257"/>
                <a:gd name="connsiteX3-7" fmla="*/ 252190 w 13677900"/>
                <a:gd name="connsiteY3-8" fmla="*/ 892550 h 897257"/>
                <a:gd name="connsiteX4-9" fmla="*/ 0 w 13677900"/>
                <a:gd name="connsiteY4-10" fmla="*/ 897257 h 897257"/>
                <a:gd name="connsiteX5" fmla="*/ 0 w 13677900"/>
                <a:gd name="connsiteY5" fmla="*/ 0 h 897257"/>
                <a:gd name="connsiteX0-11" fmla="*/ 0 w 13677900"/>
                <a:gd name="connsiteY0-12" fmla="*/ 10284 h 907541"/>
                <a:gd name="connsiteX1-13" fmla="*/ 451603 w 13677900"/>
                <a:gd name="connsiteY1-14" fmla="*/ 0 h 907541"/>
                <a:gd name="connsiteX2-15" fmla="*/ 13677900 w 13677900"/>
                <a:gd name="connsiteY2-16" fmla="*/ 10284 h 907541"/>
                <a:gd name="connsiteX3-17" fmla="*/ 13677900 w 13677900"/>
                <a:gd name="connsiteY3-18" fmla="*/ 907541 h 907541"/>
                <a:gd name="connsiteX4-19" fmla="*/ 252190 w 13677900"/>
                <a:gd name="connsiteY4-20" fmla="*/ 902834 h 907541"/>
                <a:gd name="connsiteX5-21" fmla="*/ 0 w 13677900"/>
                <a:gd name="connsiteY5-22" fmla="*/ 907541 h 907541"/>
                <a:gd name="connsiteX6" fmla="*/ 0 w 13677900"/>
                <a:gd name="connsiteY6" fmla="*/ 10284 h 907541"/>
                <a:gd name="connsiteX0-23" fmla="*/ 0 w 13677900"/>
                <a:gd name="connsiteY0-24" fmla="*/ 907541 h 907541"/>
                <a:gd name="connsiteX1-25" fmla="*/ 451603 w 13677900"/>
                <a:gd name="connsiteY1-26" fmla="*/ 0 h 907541"/>
                <a:gd name="connsiteX2-27" fmla="*/ 13677900 w 13677900"/>
                <a:gd name="connsiteY2-28" fmla="*/ 10284 h 907541"/>
                <a:gd name="connsiteX3-29" fmla="*/ 13677900 w 13677900"/>
                <a:gd name="connsiteY3-30" fmla="*/ 907541 h 907541"/>
                <a:gd name="connsiteX4-31" fmla="*/ 252190 w 13677900"/>
                <a:gd name="connsiteY4-32" fmla="*/ 902834 h 907541"/>
                <a:gd name="connsiteX5-33" fmla="*/ 0 w 13677900"/>
                <a:gd name="connsiteY5-34" fmla="*/ 907541 h 907541"/>
                <a:gd name="connsiteX0-35" fmla="*/ 0 w 13425710"/>
                <a:gd name="connsiteY0-36" fmla="*/ 902834 h 907541"/>
                <a:gd name="connsiteX1-37" fmla="*/ 199413 w 13425710"/>
                <a:gd name="connsiteY1-38" fmla="*/ 0 h 907541"/>
                <a:gd name="connsiteX2-39" fmla="*/ 13425710 w 13425710"/>
                <a:gd name="connsiteY2-40" fmla="*/ 10284 h 907541"/>
                <a:gd name="connsiteX3-41" fmla="*/ 13425710 w 13425710"/>
                <a:gd name="connsiteY3-42" fmla="*/ 907541 h 907541"/>
                <a:gd name="connsiteX4-43" fmla="*/ 0 w 13425710"/>
                <a:gd name="connsiteY4-44" fmla="*/ 902834 h 90754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3425710" h="907541">
                  <a:moveTo>
                    <a:pt x="0" y="902834"/>
                  </a:moveTo>
                  <a:lnTo>
                    <a:pt x="199413" y="0"/>
                  </a:lnTo>
                  <a:lnTo>
                    <a:pt x="13425710" y="10284"/>
                  </a:lnTo>
                  <a:lnTo>
                    <a:pt x="13425710" y="907541"/>
                  </a:lnTo>
                  <a:lnTo>
                    <a:pt x="0" y="902834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85000"/>
                    <a:alpha val="40000"/>
                  </a:schemeClr>
                </a:gs>
                <a:gs pos="84600">
                  <a:schemeClr val="bg1">
                    <a:lumMod val="95000"/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2371272" y="1219199"/>
              <a:ext cx="667658" cy="66765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</p:grpSp>
      <p:sp>
        <p:nvSpPr>
          <p:cNvPr id="6" name="矩形 5"/>
          <p:cNvSpPr/>
          <p:nvPr/>
        </p:nvSpPr>
        <p:spPr>
          <a:xfrm>
            <a:off x="4158344" y="1407884"/>
            <a:ext cx="1625600" cy="1625600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1763483" y="2002969"/>
            <a:ext cx="13353088" cy="6893833"/>
            <a:chOff x="1763483" y="2002969"/>
            <a:chExt cx="13353088" cy="6893833"/>
          </a:xfrm>
        </p:grpSpPr>
        <p:sp>
          <p:nvSpPr>
            <p:cNvPr id="8" name="矩形 7"/>
            <p:cNvSpPr/>
            <p:nvPr/>
          </p:nvSpPr>
          <p:spPr>
            <a:xfrm rot="1800000">
              <a:off x="1977604" y="4383926"/>
              <a:ext cx="13138967" cy="4512876"/>
            </a:xfrm>
            <a:custGeom>
              <a:avLst/>
              <a:gdLst>
                <a:gd name="connsiteX0" fmla="*/ 0 w 13677900"/>
                <a:gd name="connsiteY0" fmla="*/ 0 h 4499376"/>
                <a:gd name="connsiteX1" fmla="*/ 13677900 w 13677900"/>
                <a:gd name="connsiteY1" fmla="*/ 0 h 4499376"/>
                <a:gd name="connsiteX2" fmla="*/ 13677900 w 13677900"/>
                <a:gd name="connsiteY2" fmla="*/ 4499376 h 4499376"/>
                <a:gd name="connsiteX3" fmla="*/ 0 w 13677900"/>
                <a:gd name="connsiteY3" fmla="*/ 4499376 h 4499376"/>
                <a:gd name="connsiteX4" fmla="*/ 0 w 13677900"/>
                <a:gd name="connsiteY4" fmla="*/ 0 h 4499376"/>
                <a:gd name="connsiteX0-1" fmla="*/ 0 w 13677900"/>
                <a:gd name="connsiteY0-2" fmla="*/ 13500 h 4512876"/>
                <a:gd name="connsiteX1-3" fmla="*/ 1732323 w 13677900"/>
                <a:gd name="connsiteY1-4" fmla="*/ 0 h 4512876"/>
                <a:gd name="connsiteX2-5" fmla="*/ 13677900 w 13677900"/>
                <a:gd name="connsiteY2-6" fmla="*/ 13500 h 4512876"/>
                <a:gd name="connsiteX3-7" fmla="*/ 13677900 w 13677900"/>
                <a:gd name="connsiteY3-8" fmla="*/ 4512876 h 4512876"/>
                <a:gd name="connsiteX4-9" fmla="*/ 0 w 13677900"/>
                <a:gd name="connsiteY4-10" fmla="*/ 4512876 h 4512876"/>
                <a:gd name="connsiteX5" fmla="*/ 0 w 13677900"/>
                <a:gd name="connsiteY5" fmla="*/ 13500 h 4512876"/>
                <a:gd name="connsiteX0-11" fmla="*/ 0 w 13677900"/>
                <a:gd name="connsiteY0-12" fmla="*/ 13500 h 4512876"/>
                <a:gd name="connsiteX1-13" fmla="*/ 1732323 w 13677900"/>
                <a:gd name="connsiteY1-14" fmla="*/ 0 h 4512876"/>
                <a:gd name="connsiteX2-15" fmla="*/ 13677900 w 13677900"/>
                <a:gd name="connsiteY2-16" fmla="*/ 13500 h 4512876"/>
                <a:gd name="connsiteX3-17" fmla="*/ 13677900 w 13677900"/>
                <a:gd name="connsiteY3-18" fmla="*/ 4512876 h 4512876"/>
                <a:gd name="connsiteX4-19" fmla="*/ 538933 w 13677900"/>
                <a:gd name="connsiteY4-20" fmla="*/ 4493446 h 4512876"/>
                <a:gd name="connsiteX5-21" fmla="*/ 0 w 13677900"/>
                <a:gd name="connsiteY5-22" fmla="*/ 4512876 h 4512876"/>
                <a:gd name="connsiteX6" fmla="*/ 0 w 13677900"/>
                <a:gd name="connsiteY6" fmla="*/ 13500 h 4512876"/>
                <a:gd name="connsiteX0-23" fmla="*/ 0 w 13677900"/>
                <a:gd name="connsiteY0-24" fmla="*/ 13500 h 4512876"/>
                <a:gd name="connsiteX1-25" fmla="*/ 1732323 w 13677900"/>
                <a:gd name="connsiteY1-26" fmla="*/ 0 h 4512876"/>
                <a:gd name="connsiteX2-27" fmla="*/ 13677900 w 13677900"/>
                <a:gd name="connsiteY2-28" fmla="*/ 13500 h 4512876"/>
                <a:gd name="connsiteX3-29" fmla="*/ 13677900 w 13677900"/>
                <a:gd name="connsiteY3-30" fmla="*/ 4512876 h 4512876"/>
                <a:gd name="connsiteX4-31" fmla="*/ 538933 w 13677900"/>
                <a:gd name="connsiteY4-32" fmla="*/ 4493446 h 4512876"/>
                <a:gd name="connsiteX5-33" fmla="*/ 0 w 13677900"/>
                <a:gd name="connsiteY5-34" fmla="*/ 13500 h 4512876"/>
                <a:gd name="connsiteX0-35" fmla="*/ 0 w 13138967"/>
                <a:gd name="connsiteY0-36" fmla="*/ 4493446 h 4512876"/>
                <a:gd name="connsiteX1-37" fmla="*/ 1193390 w 13138967"/>
                <a:gd name="connsiteY1-38" fmla="*/ 0 h 4512876"/>
                <a:gd name="connsiteX2-39" fmla="*/ 13138967 w 13138967"/>
                <a:gd name="connsiteY2-40" fmla="*/ 13500 h 4512876"/>
                <a:gd name="connsiteX3-41" fmla="*/ 13138967 w 13138967"/>
                <a:gd name="connsiteY3-42" fmla="*/ 4512876 h 4512876"/>
                <a:gd name="connsiteX4-43" fmla="*/ 0 w 13138967"/>
                <a:gd name="connsiteY4-44" fmla="*/ 4493446 h 451287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3138967" h="4512876">
                  <a:moveTo>
                    <a:pt x="0" y="4493446"/>
                  </a:moveTo>
                  <a:lnTo>
                    <a:pt x="1193390" y="0"/>
                  </a:lnTo>
                  <a:lnTo>
                    <a:pt x="13138967" y="13500"/>
                  </a:lnTo>
                  <a:lnTo>
                    <a:pt x="13138967" y="4512876"/>
                  </a:lnTo>
                  <a:lnTo>
                    <a:pt x="0" y="4493446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85000"/>
                    <a:alpha val="60000"/>
                  </a:schemeClr>
                </a:gs>
                <a:gs pos="84600">
                  <a:schemeClr val="bg1">
                    <a:lumMod val="95000"/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1763483" y="2002969"/>
              <a:ext cx="3294745" cy="329474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6154888" y="3371703"/>
            <a:ext cx="5415915" cy="52197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local_position_estimator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程序讲解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850274" y="4702628"/>
            <a:ext cx="12474999" cy="4416484"/>
            <a:chOff x="850274" y="4702628"/>
            <a:chExt cx="12474999" cy="4416484"/>
          </a:xfrm>
        </p:grpSpPr>
        <p:sp>
          <p:nvSpPr>
            <p:cNvPr id="11" name="矩形 10"/>
            <p:cNvSpPr/>
            <p:nvPr/>
          </p:nvSpPr>
          <p:spPr>
            <a:xfrm rot="1800000">
              <a:off x="850274" y="7513404"/>
              <a:ext cx="12474999" cy="1605708"/>
            </a:xfrm>
            <a:custGeom>
              <a:avLst/>
              <a:gdLst>
                <a:gd name="connsiteX0" fmla="*/ 0 w 13677900"/>
                <a:gd name="connsiteY0" fmla="*/ 0 h 1587113"/>
                <a:gd name="connsiteX1" fmla="*/ 13677900 w 13677900"/>
                <a:gd name="connsiteY1" fmla="*/ 0 h 1587113"/>
                <a:gd name="connsiteX2" fmla="*/ 13677900 w 13677900"/>
                <a:gd name="connsiteY2" fmla="*/ 1587113 h 1587113"/>
                <a:gd name="connsiteX3" fmla="*/ 0 w 13677900"/>
                <a:gd name="connsiteY3" fmla="*/ 1587113 h 1587113"/>
                <a:gd name="connsiteX4" fmla="*/ 0 w 13677900"/>
                <a:gd name="connsiteY4" fmla="*/ 0 h 1587113"/>
                <a:gd name="connsiteX0-1" fmla="*/ 0 w 13677900"/>
                <a:gd name="connsiteY0-2" fmla="*/ 0 h 1587113"/>
                <a:gd name="connsiteX1-3" fmla="*/ 1620651 w 13677900"/>
                <a:gd name="connsiteY1-4" fmla="*/ 6988 h 1587113"/>
                <a:gd name="connsiteX2-5" fmla="*/ 13677900 w 13677900"/>
                <a:gd name="connsiteY2-6" fmla="*/ 0 h 1587113"/>
                <a:gd name="connsiteX3-7" fmla="*/ 13677900 w 13677900"/>
                <a:gd name="connsiteY3-8" fmla="*/ 1587113 h 1587113"/>
                <a:gd name="connsiteX4-9" fmla="*/ 0 w 13677900"/>
                <a:gd name="connsiteY4-10" fmla="*/ 1587113 h 1587113"/>
                <a:gd name="connsiteX5" fmla="*/ 0 w 13677900"/>
                <a:gd name="connsiteY5" fmla="*/ 0 h 1587113"/>
                <a:gd name="connsiteX0-11" fmla="*/ 0 w 13677900"/>
                <a:gd name="connsiteY0-12" fmla="*/ 0 h 1605708"/>
                <a:gd name="connsiteX1-13" fmla="*/ 1620651 w 13677900"/>
                <a:gd name="connsiteY1-14" fmla="*/ 6988 h 1605708"/>
                <a:gd name="connsiteX2-15" fmla="*/ 13677900 w 13677900"/>
                <a:gd name="connsiteY2-16" fmla="*/ 0 h 1605708"/>
                <a:gd name="connsiteX3-17" fmla="*/ 13677900 w 13677900"/>
                <a:gd name="connsiteY3-18" fmla="*/ 1587113 h 1605708"/>
                <a:gd name="connsiteX4-19" fmla="*/ 1202901 w 13677900"/>
                <a:gd name="connsiteY4-20" fmla="*/ 1605708 h 1605708"/>
                <a:gd name="connsiteX5-21" fmla="*/ 0 w 13677900"/>
                <a:gd name="connsiteY5-22" fmla="*/ 1587113 h 1605708"/>
                <a:gd name="connsiteX6" fmla="*/ 0 w 13677900"/>
                <a:gd name="connsiteY6" fmla="*/ 0 h 1605708"/>
                <a:gd name="connsiteX0-23" fmla="*/ 0 w 13677900"/>
                <a:gd name="connsiteY0-24" fmla="*/ 0 h 1605708"/>
                <a:gd name="connsiteX1-25" fmla="*/ 1620651 w 13677900"/>
                <a:gd name="connsiteY1-26" fmla="*/ 6988 h 1605708"/>
                <a:gd name="connsiteX2-27" fmla="*/ 13677900 w 13677900"/>
                <a:gd name="connsiteY2-28" fmla="*/ 0 h 1605708"/>
                <a:gd name="connsiteX3-29" fmla="*/ 13677900 w 13677900"/>
                <a:gd name="connsiteY3-30" fmla="*/ 1587113 h 1605708"/>
                <a:gd name="connsiteX4-31" fmla="*/ 1202901 w 13677900"/>
                <a:gd name="connsiteY4-32" fmla="*/ 1605708 h 1605708"/>
                <a:gd name="connsiteX5-33" fmla="*/ 0 w 13677900"/>
                <a:gd name="connsiteY5-34" fmla="*/ 0 h 1605708"/>
                <a:gd name="connsiteX0-35" fmla="*/ 0 w 12474999"/>
                <a:gd name="connsiteY0-36" fmla="*/ 1605708 h 1605708"/>
                <a:gd name="connsiteX1-37" fmla="*/ 417750 w 12474999"/>
                <a:gd name="connsiteY1-38" fmla="*/ 6988 h 1605708"/>
                <a:gd name="connsiteX2-39" fmla="*/ 12474999 w 12474999"/>
                <a:gd name="connsiteY2-40" fmla="*/ 0 h 1605708"/>
                <a:gd name="connsiteX3-41" fmla="*/ 12474999 w 12474999"/>
                <a:gd name="connsiteY3-42" fmla="*/ 1587113 h 1605708"/>
                <a:gd name="connsiteX4-43" fmla="*/ 0 w 12474999"/>
                <a:gd name="connsiteY4-44" fmla="*/ 1605708 h 160570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2474999" h="1605708">
                  <a:moveTo>
                    <a:pt x="0" y="1605708"/>
                  </a:moveTo>
                  <a:lnTo>
                    <a:pt x="417750" y="6988"/>
                  </a:lnTo>
                  <a:lnTo>
                    <a:pt x="12474999" y="0"/>
                  </a:lnTo>
                  <a:lnTo>
                    <a:pt x="12474999" y="1587113"/>
                  </a:lnTo>
                  <a:lnTo>
                    <a:pt x="0" y="160570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85000"/>
                    <a:alpha val="40000"/>
                  </a:schemeClr>
                </a:gs>
                <a:gs pos="84600">
                  <a:schemeClr val="bg1">
                    <a:lumMod val="95000"/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1269995" y="4702628"/>
              <a:ext cx="1190171" cy="119017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7590155" y="4295775"/>
            <a:ext cx="32435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邹旭   </a:t>
            </a:r>
            <a:r>
              <a:rPr lang="en-US" altLang="zh-CN"/>
              <a:t>2018.5.2</a:t>
            </a:r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6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874713" y="304800"/>
            <a:ext cx="1182909" cy="850419"/>
            <a:chOff x="874713" y="304800"/>
            <a:chExt cx="1182909" cy="850419"/>
          </a:xfrm>
        </p:grpSpPr>
        <p:sp>
          <p:nvSpPr>
            <p:cNvPr id="17" name="矩形 16"/>
            <p:cNvSpPr/>
            <p:nvPr/>
          </p:nvSpPr>
          <p:spPr>
            <a:xfrm rot="1800000">
              <a:off x="1221209" y="681766"/>
              <a:ext cx="836413" cy="473453"/>
            </a:xfrm>
            <a:custGeom>
              <a:avLst/>
              <a:gdLst>
                <a:gd name="connsiteX0" fmla="*/ 0 w 1504748"/>
                <a:gd name="connsiteY0" fmla="*/ 0 h 465789"/>
                <a:gd name="connsiteX1" fmla="*/ 1504748 w 1504748"/>
                <a:gd name="connsiteY1" fmla="*/ 0 h 465789"/>
                <a:gd name="connsiteX2" fmla="*/ 1504748 w 1504748"/>
                <a:gd name="connsiteY2" fmla="*/ 465789 h 465789"/>
                <a:gd name="connsiteX3" fmla="*/ 0 w 1504748"/>
                <a:gd name="connsiteY3" fmla="*/ 465789 h 465789"/>
                <a:gd name="connsiteX4" fmla="*/ 0 w 1504748"/>
                <a:gd name="connsiteY4" fmla="*/ 0 h 465789"/>
                <a:gd name="connsiteX0-1" fmla="*/ 0 w 1504748"/>
                <a:gd name="connsiteY0-2" fmla="*/ 5104 h 470893"/>
                <a:gd name="connsiteX1-3" fmla="*/ 342087 w 1504748"/>
                <a:gd name="connsiteY1-4" fmla="*/ 0 h 470893"/>
                <a:gd name="connsiteX2-5" fmla="*/ 1504748 w 1504748"/>
                <a:gd name="connsiteY2-6" fmla="*/ 5104 h 470893"/>
                <a:gd name="connsiteX3-7" fmla="*/ 1504748 w 1504748"/>
                <a:gd name="connsiteY3-8" fmla="*/ 470893 h 470893"/>
                <a:gd name="connsiteX4-9" fmla="*/ 0 w 1504748"/>
                <a:gd name="connsiteY4-10" fmla="*/ 470893 h 470893"/>
                <a:gd name="connsiteX5" fmla="*/ 0 w 1504748"/>
                <a:gd name="connsiteY5" fmla="*/ 5104 h 470893"/>
                <a:gd name="connsiteX0-11" fmla="*/ 0 w 1504748"/>
                <a:gd name="connsiteY0-12" fmla="*/ 5104 h 473453"/>
                <a:gd name="connsiteX1-13" fmla="*/ 342087 w 1504748"/>
                <a:gd name="connsiteY1-14" fmla="*/ 0 h 473453"/>
                <a:gd name="connsiteX2-15" fmla="*/ 1504748 w 1504748"/>
                <a:gd name="connsiteY2-16" fmla="*/ 5104 h 473453"/>
                <a:gd name="connsiteX3-17" fmla="*/ 1504748 w 1504748"/>
                <a:gd name="connsiteY3-18" fmla="*/ 470893 h 473453"/>
                <a:gd name="connsiteX4-19" fmla="*/ 322141 w 1504748"/>
                <a:gd name="connsiteY4-20" fmla="*/ 473453 h 473453"/>
                <a:gd name="connsiteX5-21" fmla="*/ 0 w 1504748"/>
                <a:gd name="connsiteY5-22" fmla="*/ 470893 h 473453"/>
                <a:gd name="connsiteX6" fmla="*/ 0 w 1504748"/>
                <a:gd name="connsiteY6" fmla="*/ 5104 h 473453"/>
                <a:gd name="connsiteX0-23" fmla="*/ 0 w 1504748"/>
                <a:gd name="connsiteY0-24" fmla="*/ 5104 h 473453"/>
                <a:gd name="connsiteX1-25" fmla="*/ 342087 w 1504748"/>
                <a:gd name="connsiteY1-26" fmla="*/ 0 h 473453"/>
                <a:gd name="connsiteX2-27" fmla="*/ 1504748 w 1504748"/>
                <a:gd name="connsiteY2-28" fmla="*/ 5104 h 473453"/>
                <a:gd name="connsiteX3-29" fmla="*/ 1504748 w 1504748"/>
                <a:gd name="connsiteY3-30" fmla="*/ 470893 h 473453"/>
                <a:gd name="connsiteX4-31" fmla="*/ 322141 w 1504748"/>
                <a:gd name="connsiteY4-32" fmla="*/ 473453 h 473453"/>
                <a:gd name="connsiteX5-33" fmla="*/ 0 w 1504748"/>
                <a:gd name="connsiteY5-34" fmla="*/ 5104 h 473453"/>
                <a:gd name="connsiteX0-35" fmla="*/ 0 w 1182607"/>
                <a:gd name="connsiteY0-36" fmla="*/ 473453 h 473453"/>
                <a:gd name="connsiteX1-37" fmla="*/ 19946 w 1182607"/>
                <a:gd name="connsiteY1-38" fmla="*/ 0 h 473453"/>
                <a:gd name="connsiteX2-39" fmla="*/ 1182607 w 1182607"/>
                <a:gd name="connsiteY2-40" fmla="*/ 5104 h 473453"/>
                <a:gd name="connsiteX3-41" fmla="*/ 1182607 w 1182607"/>
                <a:gd name="connsiteY3-42" fmla="*/ 470893 h 473453"/>
                <a:gd name="connsiteX4-43" fmla="*/ 0 w 1182607"/>
                <a:gd name="connsiteY4-44" fmla="*/ 473453 h 473453"/>
                <a:gd name="connsiteX0-45" fmla="*/ 0 w 1182607"/>
                <a:gd name="connsiteY0-46" fmla="*/ 473453 h 473453"/>
                <a:gd name="connsiteX1-47" fmla="*/ 187993 w 1182607"/>
                <a:gd name="connsiteY1-48" fmla="*/ 240265 h 473453"/>
                <a:gd name="connsiteX2-49" fmla="*/ 19946 w 1182607"/>
                <a:gd name="connsiteY2-50" fmla="*/ 0 h 473453"/>
                <a:gd name="connsiteX3-51" fmla="*/ 1182607 w 1182607"/>
                <a:gd name="connsiteY3-52" fmla="*/ 5104 h 473453"/>
                <a:gd name="connsiteX4-53" fmla="*/ 1182607 w 1182607"/>
                <a:gd name="connsiteY4-54" fmla="*/ 470893 h 473453"/>
                <a:gd name="connsiteX5-55" fmla="*/ 0 w 1182607"/>
                <a:gd name="connsiteY5-56" fmla="*/ 473453 h 47345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</a:cxnLst>
              <a:rect l="l" t="t" r="r" b="b"/>
              <a:pathLst>
                <a:path w="1182607" h="473453">
                  <a:moveTo>
                    <a:pt x="0" y="473453"/>
                  </a:moveTo>
                  <a:cubicBezTo>
                    <a:pt x="3995" y="397823"/>
                    <a:pt x="183998" y="315895"/>
                    <a:pt x="187993" y="240265"/>
                  </a:cubicBezTo>
                  <a:lnTo>
                    <a:pt x="19946" y="0"/>
                  </a:lnTo>
                  <a:lnTo>
                    <a:pt x="1182607" y="5104"/>
                  </a:lnTo>
                  <a:lnTo>
                    <a:pt x="1182607" y="470893"/>
                  </a:lnTo>
                  <a:lnTo>
                    <a:pt x="0" y="473453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85000"/>
                    <a:alpha val="50000"/>
                  </a:schemeClr>
                </a:gs>
                <a:gs pos="8460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任意多边形 12"/>
            <p:cNvSpPr/>
            <p:nvPr/>
          </p:nvSpPr>
          <p:spPr>
            <a:xfrm>
              <a:off x="874713" y="304800"/>
              <a:ext cx="834118" cy="834118"/>
            </a:xfrm>
            <a:custGeom>
              <a:avLst/>
              <a:gdLst>
                <a:gd name="connsiteX0" fmla="*/ 0 w 834118"/>
                <a:gd name="connsiteY0" fmla="*/ 563336 h 834118"/>
                <a:gd name="connsiteX1" fmla="*/ 23764 w 834118"/>
                <a:gd name="connsiteY1" fmla="*/ 563336 h 834118"/>
                <a:gd name="connsiteX2" fmla="*/ 23764 w 834118"/>
                <a:gd name="connsiteY2" fmla="*/ 810354 h 834118"/>
                <a:gd name="connsiteX3" fmla="*/ 810354 w 834118"/>
                <a:gd name="connsiteY3" fmla="*/ 810354 h 834118"/>
                <a:gd name="connsiteX4" fmla="*/ 810354 w 834118"/>
                <a:gd name="connsiteY4" fmla="*/ 563336 h 834118"/>
                <a:gd name="connsiteX5" fmla="*/ 834118 w 834118"/>
                <a:gd name="connsiteY5" fmla="*/ 563336 h 834118"/>
                <a:gd name="connsiteX6" fmla="*/ 834118 w 834118"/>
                <a:gd name="connsiteY6" fmla="*/ 834118 h 834118"/>
                <a:gd name="connsiteX7" fmla="*/ 0 w 834118"/>
                <a:gd name="connsiteY7" fmla="*/ 834118 h 834118"/>
                <a:gd name="connsiteX8" fmla="*/ 0 w 834118"/>
                <a:gd name="connsiteY8" fmla="*/ 0 h 834118"/>
                <a:gd name="connsiteX9" fmla="*/ 834118 w 834118"/>
                <a:gd name="connsiteY9" fmla="*/ 0 h 834118"/>
                <a:gd name="connsiteX10" fmla="*/ 834118 w 834118"/>
                <a:gd name="connsiteY10" fmla="*/ 270782 h 834118"/>
                <a:gd name="connsiteX11" fmla="*/ 810354 w 834118"/>
                <a:gd name="connsiteY11" fmla="*/ 270782 h 834118"/>
                <a:gd name="connsiteX12" fmla="*/ 810354 w 834118"/>
                <a:gd name="connsiteY12" fmla="*/ 23764 h 834118"/>
                <a:gd name="connsiteX13" fmla="*/ 23764 w 834118"/>
                <a:gd name="connsiteY13" fmla="*/ 23764 h 834118"/>
                <a:gd name="connsiteX14" fmla="*/ 23764 w 834118"/>
                <a:gd name="connsiteY14" fmla="*/ 270782 h 834118"/>
                <a:gd name="connsiteX15" fmla="*/ 0 w 834118"/>
                <a:gd name="connsiteY15" fmla="*/ 270782 h 834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34118" h="834118">
                  <a:moveTo>
                    <a:pt x="0" y="563336"/>
                  </a:moveTo>
                  <a:lnTo>
                    <a:pt x="23764" y="563336"/>
                  </a:lnTo>
                  <a:lnTo>
                    <a:pt x="23764" y="810354"/>
                  </a:lnTo>
                  <a:lnTo>
                    <a:pt x="810354" y="810354"/>
                  </a:lnTo>
                  <a:lnTo>
                    <a:pt x="810354" y="563336"/>
                  </a:lnTo>
                  <a:lnTo>
                    <a:pt x="834118" y="563336"/>
                  </a:lnTo>
                  <a:lnTo>
                    <a:pt x="834118" y="834118"/>
                  </a:lnTo>
                  <a:lnTo>
                    <a:pt x="0" y="834118"/>
                  </a:lnTo>
                  <a:close/>
                  <a:moveTo>
                    <a:pt x="0" y="0"/>
                  </a:moveTo>
                  <a:lnTo>
                    <a:pt x="834118" y="0"/>
                  </a:lnTo>
                  <a:lnTo>
                    <a:pt x="834118" y="270782"/>
                  </a:lnTo>
                  <a:lnTo>
                    <a:pt x="810354" y="270782"/>
                  </a:lnTo>
                  <a:lnTo>
                    <a:pt x="810354" y="23764"/>
                  </a:lnTo>
                  <a:lnTo>
                    <a:pt x="23764" y="23764"/>
                  </a:lnTo>
                  <a:lnTo>
                    <a:pt x="23764" y="270782"/>
                  </a:lnTo>
                  <a:lnTo>
                    <a:pt x="0" y="27078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椭圆 13"/>
            <p:cNvSpPr/>
            <p:nvPr/>
          </p:nvSpPr>
          <p:spPr>
            <a:xfrm>
              <a:off x="1055688" y="485775"/>
              <a:ext cx="472168" cy="472168"/>
            </a:xfrm>
            <a:custGeom>
              <a:avLst/>
              <a:gdLst>
                <a:gd name="connsiteX0" fmla="*/ 119063 w 330200"/>
                <a:gd name="connsiteY0" fmla="*/ 93662 h 330200"/>
                <a:gd name="connsiteX1" fmla="*/ 119063 w 330200"/>
                <a:gd name="connsiteY1" fmla="*/ 230187 h 330200"/>
                <a:gd name="connsiteX2" fmla="*/ 244476 w 330200"/>
                <a:gd name="connsiteY2" fmla="*/ 161925 h 330200"/>
                <a:gd name="connsiteX3" fmla="*/ 165100 w 330200"/>
                <a:gd name="connsiteY3" fmla="*/ 0 h 330200"/>
                <a:gd name="connsiteX4" fmla="*/ 330200 w 330200"/>
                <a:gd name="connsiteY4" fmla="*/ 165100 h 330200"/>
                <a:gd name="connsiteX5" fmla="*/ 165100 w 330200"/>
                <a:gd name="connsiteY5" fmla="*/ 330200 h 330200"/>
                <a:gd name="connsiteX6" fmla="*/ 0 w 330200"/>
                <a:gd name="connsiteY6" fmla="*/ 165100 h 330200"/>
                <a:gd name="connsiteX7" fmla="*/ 165100 w 330200"/>
                <a:gd name="connsiteY7" fmla="*/ 0 h 33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0200" h="330200">
                  <a:moveTo>
                    <a:pt x="119063" y="93662"/>
                  </a:moveTo>
                  <a:lnTo>
                    <a:pt x="119063" y="230187"/>
                  </a:lnTo>
                  <a:lnTo>
                    <a:pt x="244476" y="161925"/>
                  </a:lnTo>
                  <a:close/>
                  <a:moveTo>
                    <a:pt x="165100" y="0"/>
                  </a:moveTo>
                  <a:cubicBezTo>
                    <a:pt x="256282" y="0"/>
                    <a:pt x="330200" y="73918"/>
                    <a:pt x="330200" y="165100"/>
                  </a:cubicBezTo>
                  <a:cubicBezTo>
                    <a:pt x="330200" y="256282"/>
                    <a:pt x="256282" y="330200"/>
                    <a:pt x="165100" y="330200"/>
                  </a:cubicBezTo>
                  <a:cubicBezTo>
                    <a:pt x="73918" y="330200"/>
                    <a:pt x="0" y="256282"/>
                    <a:pt x="0" y="165100"/>
                  </a:cubicBezTo>
                  <a:cubicBezTo>
                    <a:pt x="0" y="73918"/>
                    <a:pt x="73918" y="0"/>
                    <a:pt x="165100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sp>
        <p:nvSpPr>
          <p:cNvPr id="19" name="文本框 18"/>
          <p:cNvSpPr txBox="1"/>
          <p:nvPr/>
        </p:nvSpPr>
        <p:spPr>
          <a:xfrm>
            <a:off x="1992992" y="446990"/>
            <a:ext cx="3840480" cy="5835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理论一：龙格库塔法</a:t>
            </a:r>
            <a:endParaRPr kumimoji="0" lang="zh-CN" altLang="en-US" sz="3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78865" y="1966595"/>
            <a:ext cx="965454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上一次我在讲</a:t>
            </a:r>
            <a:r>
              <a:rPr lang="en-US" altLang="zh-CN"/>
              <a:t>attitude_estimator_q</a:t>
            </a:r>
            <a:r>
              <a:rPr lang="zh-CN" altLang="en-US"/>
              <a:t>时，提到过龙格库塔法。在那次程序中，龙格库塔法是一阶的，用于四元数</a:t>
            </a:r>
            <a:r>
              <a:rPr lang="en-US" altLang="zh-CN"/>
              <a:t>q</a:t>
            </a:r>
            <a:r>
              <a:rPr lang="zh-CN" altLang="en-US"/>
              <a:t>的更新，也就是对</a:t>
            </a:r>
            <a:r>
              <a:rPr lang="en-US" altLang="zh-CN"/>
              <a:t>q</a:t>
            </a:r>
            <a:r>
              <a:rPr lang="zh-CN" altLang="en-US"/>
              <a:t>的预测。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58875" y="3442970"/>
            <a:ext cx="832040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在这一次的程序中，再一次用到了它，只不过这次用到的龙格库塔法是四阶的，用来预测飞机下一时刻的状态。</a:t>
            </a:r>
            <a:endParaRPr lang="zh-CN" altLang="en-US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>
                <a:solidFill>
                  <a:srgbClr val="FF0000"/>
                </a:solidFill>
                <a:sym typeface="+mn-ea"/>
              </a:rPr>
              <a:t>下面就来重点介绍这个龙格库塔法：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8" grpId="0"/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874713" y="304800"/>
            <a:ext cx="1182909" cy="850419"/>
            <a:chOff x="874713" y="304800"/>
            <a:chExt cx="1182909" cy="850419"/>
          </a:xfrm>
        </p:grpSpPr>
        <p:sp>
          <p:nvSpPr>
            <p:cNvPr id="17" name="矩形 16"/>
            <p:cNvSpPr/>
            <p:nvPr/>
          </p:nvSpPr>
          <p:spPr>
            <a:xfrm rot="1800000">
              <a:off x="1221209" y="681766"/>
              <a:ext cx="836413" cy="473453"/>
            </a:xfrm>
            <a:custGeom>
              <a:avLst/>
              <a:gdLst>
                <a:gd name="connsiteX0" fmla="*/ 0 w 1504748"/>
                <a:gd name="connsiteY0" fmla="*/ 0 h 465789"/>
                <a:gd name="connsiteX1" fmla="*/ 1504748 w 1504748"/>
                <a:gd name="connsiteY1" fmla="*/ 0 h 465789"/>
                <a:gd name="connsiteX2" fmla="*/ 1504748 w 1504748"/>
                <a:gd name="connsiteY2" fmla="*/ 465789 h 465789"/>
                <a:gd name="connsiteX3" fmla="*/ 0 w 1504748"/>
                <a:gd name="connsiteY3" fmla="*/ 465789 h 465789"/>
                <a:gd name="connsiteX4" fmla="*/ 0 w 1504748"/>
                <a:gd name="connsiteY4" fmla="*/ 0 h 465789"/>
                <a:gd name="connsiteX0-1" fmla="*/ 0 w 1504748"/>
                <a:gd name="connsiteY0-2" fmla="*/ 5104 h 470893"/>
                <a:gd name="connsiteX1-3" fmla="*/ 342087 w 1504748"/>
                <a:gd name="connsiteY1-4" fmla="*/ 0 h 470893"/>
                <a:gd name="connsiteX2-5" fmla="*/ 1504748 w 1504748"/>
                <a:gd name="connsiteY2-6" fmla="*/ 5104 h 470893"/>
                <a:gd name="connsiteX3-7" fmla="*/ 1504748 w 1504748"/>
                <a:gd name="connsiteY3-8" fmla="*/ 470893 h 470893"/>
                <a:gd name="connsiteX4-9" fmla="*/ 0 w 1504748"/>
                <a:gd name="connsiteY4-10" fmla="*/ 470893 h 470893"/>
                <a:gd name="connsiteX5" fmla="*/ 0 w 1504748"/>
                <a:gd name="connsiteY5" fmla="*/ 5104 h 470893"/>
                <a:gd name="connsiteX0-11" fmla="*/ 0 w 1504748"/>
                <a:gd name="connsiteY0-12" fmla="*/ 5104 h 473453"/>
                <a:gd name="connsiteX1-13" fmla="*/ 342087 w 1504748"/>
                <a:gd name="connsiteY1-14" fmla="*/ 0 h 473453"/>
                <a:gd name="connsiteX2-15" fmla="*/ 1504748 w 1504748"/>
                <a:gd name="connsiteY2-16" fmla="*/ 5104 h 473453"/>
                <a:gd name="connsiteX3-17" fmla="*/ 1504748 w 1504748"/>
                <a:gd name="connsiteY3-18" fmla="*/ 470893 h 473453"/>
                <a:gd name="connsiteX4-19" fmla="*/ 322141 w 1504748"/>
                <a:gd name="connsiteY4-20" fmla="*/ 473453 h 473453"/>
                <a:gd name="connsiteX5-21" fmla="*/ 0 w 1504748"/>
                <a:gd name="connsiteY5-22" fmla="*/ 470893 h 473453"/>
                <a:gd name="connsiteX6" fmla="*/ 0 w 1504748"/>
                <a:gd name="connsiteY6" fmla="*/ 5104 h 473453"/>
                <a:gd name="connsiteX0-23" fmla="*/ 0 w 1504748"/>
                <a:gd name="connsiteY0-24" fmla="*/ 5104 h 473453"/>
                <a:gd name="connsiteX1-25" fmla="*/ 342087 w 1504748"/>
                <a:gd name="connsiteY1-26" fmla="*/ 0 h 473453"/>
                <a:gd name="connsiteX2-27" fmla="*/ 1504748 w 1504748"/>
                <a:gd name="connsiteY2-28" fmla="*/ 5104 h 473453"/>
                <a:gd name="connsiteX3-29" fmla="*/ 1504748 w 1504748"/>
                <a:gd name="connsiteY3-30" fmla="*/ 470893 h 473453"/>
                <a:gd name="connsiteX4-31" fmla="*/ 322141 w 1504748"/>
                <a:gd name="connsiteY4-32" fmla="*/ 473453 h 473453"/>
                <a:gd name="connsiteX5-33" fmla="*/ 0 w 1504748"/>
                <a:gd name="connsiteY5-34" fmla="*/ 5104 h 473453"/>
                <a:gd name="connsiteX0-35" fmla="*/ 0 w 1182607"/>
                <a:gd name="connsiteY0-36" fmla="*/ 473453 h 473453"/>
                <a:gd name="connsiteX1-37" fmla="*/ 19946 w 1182607"/>
                <a:gd name="connsiteY1-38" fmla="*/ 0 h 473453"/>
                <a:gd name="connsiteX2-39" fmla="*/ 1182607 w 1182607"/>
                <a:gd name="connsiteY2-40" fmla="*/ 5104 h 473453"/>
                <a:gd name="connsiteX3-41" fmla="*/ 1182607 w 1182607"/>
                <a:gd name="connsiteY3-42" fmla="*/ 470893 h 473453"/>
                <a:gd name="connsiteX4-43" fmla="*/ 0 w 1182607"/>
                <a:gd name="connsiteY4-44" fmla="*/ 473453 h 473453"/>
                <a:gd name="connsiteX0-45" fmla="*/ 0 w 1182607"/>
                <a:gd name="connsiteY0-46" fmla="*/ 473453 h 473453"/>
                <a:gd name="connsiteX1-47" fmla="*/ 187993 w 1182607"/>
                <a:gd name="connsiteY1-48" fmla="*/ 240265 h 473453"/>
                <a:gd name="connsiteX2-49" fmla="*/ 19946 w 1182607"/>
                <a:gd name="connsiteY2-50" fmla="*/ 0 h 473453"/>
                <a:gd name="connsiteX3-51" fmla="*/ 1182607 w 1182607"/>
                <a:gd name="connsiteY3-52" fmla="*/ 5104 h 473453"/>
                <a:gd name="connsiteX4-53" fmla="*/ 1182607 w 1182607"/>
                <a:gd name="connsiteY4-54" fmla="*/ 470893 h 473453"/>
                <a:gd name="connsiteX5-55" fmla="*/ 0 w 1182607"/>
                <a:gd name="connsiteY5-56" fmla="*/ 473453 h 47345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</a:cxnLst>
              <a:rect l="l" t="t" r="r" b="b"/>
              <a:pathLst>
                <a:path w="1182607" h="473453">
                  <a:moveTo>
                    <a:pt x="0" y="473453"/>
                  </a:moveTo>
                  <a:cubicBezTo>
                    <a:pt x="3995" y="397823"/>
                    <a:pt x="183998" y="315895"/>
                    <a:pt x="187993" y="240265"/>
                  </a:cubicBezTo>
                  <a:lnTo>
                    <a:pt x="19946" y="0"/>
                  </a:lnTo>
                  <a:lnTo>
                    <a:pt x="1182607" y="5104"/>
                  </a:lnTo>
                  <a:lnTo>
                    <a:pt x="1182607" y="470893"/>
                  </a:lnTo>
                  <a:lnTo>
                    <a:pt x="0" y="473453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85000"/>
                    <a:alpha val="50000"/>
                  </a:schemeClr>
                </a:gs>
                <a:gs pos="8460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任意多边形 12"/>
            <p:cNvSpPr/>
            <p:nvPr/>
          </p:nvSpPr>
          <p:spPr>
            <a:xfrm>
              <a:off x="874713" y="304800"/>
              <a:ext cx="834118" cy="834118"/>
            </a:xfrm>
            <a:custGeom>
              <a:avLst/>
              <a:gdLst>
                <a:gd name="connsiteX0" fmla="*/ 0 w 834118"/>
                <a:gd name="connsiteY0" fmla="*/ 563336 h 834118"/>
                <a:gd name="connsiteX1" fmla="*/ 23764 w 834118"/>
                <a:gd name="connsiteY1" fmla="*/ 563336 h 834118"/>
                <a:gd name="connsiteX2" fmla="*/ 23764 w 834118"/>
                <a:gd name="connsiteY2" fmla="*/ 810354 h 834118"/>
                <a:gd name="connsiteX3" fmla="*/ 810354 w 834118"/>
                <a:gd name="connsiteY3" fmla="*/ 810354 h 834118"/>
                <a:gd name="connsiteX4" fmla="*/ 810354 w 834118"/>
                <a:gd name="connsiteY4" fmla="*/ 563336 h 834118"/>
                <a:gd name="connsiteX5" fmla="*/ 834118 w 834118"/>
                <a:gd name="connsiteY5" fmla="*/ 563336 h 834118"/>
                <a:gd name="connsiteX6" fmla="*/ 834118 w 834118"/>
                <a:gd name="connsiteY6" fmla="*/ 834118 h 834118"/>
                <a:gd name="connsiteX7" fmla="*/ 0 w 834118"/>
                <a:gd name="connsiteY7" fmla="*/ 834118 h 834118"/>
                <a:gd name="connsiteX8" fmla="*/ 0 w 834118"/>
                <a:gd name="connsiteY8" fmla="*/ 0 h 834118"/>
                <a:gd name="connsiteX9" fmla="*/ 834118 w 834118"/>
                <a:gd name="connsiteY9" fmla="*/ 0 h 834118"/>
                <a:gd name="connsiteX10" fmla="*/ 834118 w 834118"/>
                <a:gd name="connsiteY10" fmla="*/ 270782 h 834118"/>
                <a:gd name="connsiteX11" fmla="*/ 810354 w 834118"/>
                <a:gd name="connsiteY11" fmla="*/ 270782 h 834118"/>
                <a:gd name="connsiteX12" fmla="*/ 810354 w 834118"/>
                <a:gd name="connsiteY12" fmla="*/ 23764 h 834118"/>
                <a:gd name="connsiteX13" fmla="*/ 23764 w 834118"/>
                <a:gd name="connsiteY13" fmla="*/ 23764 h 834118"/>
                <a:gd name="connsiteX14" fmla="*/ 23764 w 834118"/>
                <a:gd name="connsiteY14" fmla="*/ 270782 h 834118"/>
                <a:gd name="connsiteX15" fmla="*/ 0 w 834118"/>
                <a:gd name="connsiteY15" fmla="*/ 270782 h 834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34118" h="834118">
                  <a:moveTo>
                    <a:pt x="0" y="563336"/>
                  </a:moveTo>
                  <a:lnTo>
                    <a:pt x="23764" y="563336"/>
                  </a:lnTo>
                  <a:lnTo>
                    <a:pt x="23764" y="810354"/>
                  </a:lnTo>
                  <a:lnTo>
                    <a:pt x="810354" y="810354"/>
                  </a:lnTo>
                  <a:lnTo>
                    <a:pt x="810354" y="563336"/>
                  </a:lnTo>
                  <a:lnTo>
                    <a:pt x="834118" y="563336"/>
                  </a:lnTo>
                  <a:lnTo>
                    <a:pt x="834118" y="834118"/>
                  </a:lnTo>
                  <a:lnTo>
                    <a:pt x="0" y="834118"/>
                  </a:lnTo>
                  <a:close/>
                  <a:moveTo>
                    <a:pt x="0" y="0"/>
                  </a:moveTo>
                  <a:lnTo>
                    <a:pt x="834118" y="0"/>
                  </a:lnTo>
                  <a:lnTo>
                    <a:pt x="834118" y="270782"/>
                  </a:lnTo>
                  <a:lnTo>
                    <a:pt x="810354" y="270782"/>
                  </a:lnTo>
                  <a:lnTo>
                    <a:pt x="810354" y="23764"/>
                  </a:lnTo>
                  <a:lnTo>
                    <a:pt x="23764" y="23764"/>
                  </a:lnTo>
                  <a:lnTo>
                    <a:pt x="23764" y="270782"/>
                  </a:lnTo>
                  <a:lnTo>
                    <a:pt x="0" y="27078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椭圆 13"/>
            <p:cNvSpPr/>
            <p:nvPr/>
          </p:nvSpPr>
          <p:spPr>
            <a:xfrm>
              <a:off x="1055688" y="485775"/>
              <a:ext cx="472168" cy="472168"/>
            </a:xfrm>
            <a:custGeom>
              <a:avLst/>
              <a:gdLst>
                <a:gd name="connsiteX0" fmla="*/ 119063 w 330200"/>
                <a:gd name="connsiteY0" fmla="*/ 93662 h 330200"/>
                <a:gd name="connsiteX1" fmla="*/ 119063 w 330200"/>
                <a:gd name="connsiteY1" fmla="*/ 230187 h 330200"/>
                <a:gd name="connsiteX2" fmla="*/ 244476 w 330200"/>
                <a:gd name="connsiteY2" fmla="*/ 161925 h 330200"/>
                <a:gd name="connsiteX3" fmla="*/ 165100 w 330200"/>
                <a:gd name="connsiteY3" fmla="*/ 0 h 330200"/>
                <a:gd name="connsiteX4" fmla="*/ 330200 w 330200"/>
                <a:gd name="connsiteY4" fmla="*/ 165100 h 330200"/>
                <a:gd name="connsiteX5" fmla="*/ 165100 w 330200"/>
                <a:gd name="connsiteY5" fmla="*/ 330200 h 330200"/>
                <a:gd name="connsiteX6" fmla="*/ 0 w 330200"/>
                <a:gd name="connsiteY6" fmla="*/ 165100 h 330200"/>
                <a:gd name="connsiteX7" fmla="*/ 165100 w 330200"/>
                <a:gd name="connsiteY7" fmla="*/ 0 h 33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0200" h="330200">
                  <a:moveTo>
                    <a:pt x="119063" y="93662"/>
                  </a:moveTo>
                  <a:lnTo>
                    <a:pt x="119063" y="230187"/>
                  </a:lnTo>
                  <a:lnTo>
                    <a:pt x="244476" y="161925"/>
                  </a:lnTo>
                  <a:close/>
                  <a:moveTo>
                    <a:pt x="165100" y="0"/>
                  </a:moveTo>
                  <a:cubicBezTo>
                    <a:pt x="256282" y="0"/>
                    <a:pt x="330200" y="73918"/>
                    <a:pt x="330200" y="165100"/>
                  </a:cubicBezTo>
                  <a:cubicBezTo>
                    <a:pt x="330200" y="256282"/>
                    <a:pt x="256282" y="330200"/>
                    <a:pt x="165100" y="330200"/>
                  </a:cubicBezTo>
                  <a:cubicBezTo>
                    <a:pt x="73918" y="330200"/>
                    <a:pt x="0" y="256282"/>
                    <a:pt x="0" y="165100"/>
                  </a:cubicBezTo>
                  <a:cubicBezTo>
                    <a:pt x="0" y="73918"/>
                    <a:pt x="73918" y="0"/>
                    <a:pt x="165100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sp>
        <p:nvSpPr>
          <p:cNvPr id="19" name="文本框 18"/>
          <p:cNvSpPr txBox="1"/>
          <p:nvPr/>
        </p:nvSpPr>
        <p:spPr>
          <a:xfrm>
            <a:off x="1992992" y="446990"/>
            <a:ext cx="3840480" cy="5835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理论一：龙格库塔法</a:t>
            </a:r>
            <a:endParaRPr kumimoji="0" lang="zh-CN" altLang="en-US" sz="3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2345" y="2416175"/>
            <a:ext cx="4253230" cy="51943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056005" y="1647190"/>
            <a:ext cx="53632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我们先回顾下以前学习的欧拉法：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5910" y="1842770"/>
            <a:ext cx="2999740" cy="16668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030" y="3394710"/>
            <a:ext cx="8536940" cy="31813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874713" y="304800"/>
            <a:ext cx="1182909" cy="850419"/>
            <a:chOff x="874713" y="304800"/>
            <a:chExt cx="1182909" cy="850419"/>
          </a:xfrm>
        </p:grpSpPr>
        <p:sp>
          <p:nvSpPr>
            <p:cNvPr id="17" name="矩形 16"/>
            <p:cNvSpPr/>
            <p:nvPr/>
          </p:nvSpPr>
          <p:spPr>
            <a:xfrm rot="1800000">
              <a:off x="1221209" y="681766"/>
              <a:ext cx="836413" cy="473453"/>
            </a:xfrm>
            <a:custGeom>
              <a:avLst/>
              <a:gdLst>
                <a:gd name="connsiteX0" fmla="*/ 0 w 1504748"/>
                <a:gd name="connsiteY0" fmla="*/ 0 h 465789"/>
                <a:gd name="connsiteX1" fmla="*/ 1504748 w 1504748"/>
                <a:gd name="connsiteY1" fmla="*/ 0 h 465789"/>
                <a:gd name="connsiteX2" fmla="*/ 1504748 w 1504748"/>
                <a:gd name="connsiteY2" fmla="*/ 465789 h 465789"/>
                <a:gd name="connsiteX3" fmla="*/ 0 w 1504748"/>
                <a:gd name="connsiteY3" fmla="*/ 465789 h 465789"/>
                <a:gd name="connsiteX4" fmla="*/ 0 w 1504748"/>
                <a:gd name="connsiteY4" fmla="*/ 0 h 465789"/>
                <a:gd name="connsiteX0-1" fmla="*/ 0 w 1504748"/>
                <a:gd name="connsiteY0-2" fmla="*/ 5104 h 470893"/>
                <a:gd name="connsiteX1-3" fmla="*/ 342087 w 1504748"/>
                <a:gd name="connsiteY1-4" fmla="*/ 0 h 470893"/>
                <a:gd name="connsiteX2-5" fmla="*/ 1504748 w 1504748"/>
                <a:gd name="connsiteY2-6" fmla="*/ 5104 h 470893"/>
                <a:gd name="connsiteX3-7" fmla="*/ 1504748 w 1504748"/>
                <a:gd name="connsiteY3-8" fmla="*/ 470893 h 470893"/>
                <a:gd name="connsiteX4-9" fmla="*/ 0 w 1504748"/>
                <a:gd name="connsiteY4-10" fmla="*/ 470893 h 470893"/>
                <a:gd name="connsiteX5" fmla="*/ 0 w 1504748"/>
                <a:gd name="connsiteY5" fmla="*/ 5104 h 470893"/>
                <a:gd name="connsiteX0-11" fmla="*/ 0 w 1504748"/>
                <a:gd name="connsiteY0-12" fmla="*/ 5104 h 473453"/>
                <a:gd name="connsiteX1-13" fmla="*/ 342087 w 1504748"/>
                <a:gd name="connsiteY1-14" fmla="*/ 0 h 473453"/>
                <a:gd name="connsiteX2-15" fmla="*/ 1504748 w 1504748"/>
                <a:gd name="connsiteY2-16" fmla="*/ 5104 h 473453"/>
                <a:gd name="connsiteX3-17" fmla="*/ 1504748 w 1504748"/>
                <a:gd name="connsiteY3-18" fmla="*/ 470893 h 473453"/>
                <a:gd name="connsiteX4-19" fmla="*/ 322141 w 1504748"/>
                <a:gd name="connsiteY4-20" fmla="*/ 473453 h 473453"/>
                <a:gd name="connsiteX5-21" fmla="*/ 0 w 1504748"/>
                <a:gd name="connsiteY5-22" fmla="*/ 470893 h 473453"/>
                <a:gd name="connsiteX6" fmla="*/ 0 w 1504748"/>
                <a:gd name="connsiteY6" fmla="*/ 5104 h 473453"/>
                <a:gd name="connsiteX0-23" fmla="*/ 0 w 1504748"/>
                <a:gd name="connsiteY0-24" fmla="*/ 5104 h 473453"/>
                <a:gd name="connsiteX1-25" fmla="*/ 342087 w 1504748"/>
                <a:gd name="connsiteY1-26" fmla="*/ 0 h 473453"/>
                <a:gd name="connsiteX2-27" fmla="*/ 1504748 w 1504748"/>
                <a:gd name="connsiteY2-28" fmla="*/ 5104 h 473453"/>
                <a:gd name="connsiteX3-29" fmla="*/ 1504748 w 1504748"/>
                <a:gd name="connsiteY3-30" fmla="*/ 470893 h 473453"/>
                <a:gd name="connsiteX4-31" fmla="*/ 322141 w 1504748"/>
                <a:gd name="connsiteY4-32" fmla="*/ 473453 h 473453"/>
                <a:gd name="connsiteX5-33" fmla="*/ 0 w 1504748"/>
                <a:gd name="connsiteY5-34" fmla="*/ 5104 h 473453"/>
                <a:gd name="connsiteX0-35" fmla="*/ 0 w 1182607"/>
                <a:gd name="connsiteY0-36" fmla="*/ 473453 h 473453"/>
                <a:gd name="connsiteX1-37" fmla="*/ 19946 w 1182607"/>
                <a:gd name="connsiteY1-38" fmla="*/ 0 h 473453"/>
                <a:gd name="connsiteX2-39" fmla="*/ 1182607 w 1182607"/>
                <a:gd name="connsiteY2-40" fmla="*/ 5104 h 473453"/>
                <a:gd name="connsiteX3-41" fmla="*/ 1182607 w 1182607"/>
                <a:gd name="connsiteY3-42" fmla="*/ 470893 h 473453"/>
                <a:gd name="connsiteX4-43" fmla="*/ 0 w 1182607"/>
                <a:gd name="connsiteY4-44" fmla="*/ 473453 h 473453"/>
                <a:gd name="connsiteX0-45" fmla="*/ 0 w 1182607"/>
                <a:gd name="connsiteY0-46" fmla="*/ 473453 h 473453"/>
                <a:gd name="connsiteX1-47" fmla="*/ 187993 w 1182607"/>
                <a:gd name="connsiteY1-48" fmla="*/ 240265 h 473453"/>
                <a:gd name="connsiteX2-49" fmla="*/ 19946 w 1182607"/>
                <a:gd name="connsiteY2-50" fmla="*/ 0 h 473453"/>
                <a:gd name="connsiteX3-51" fmla="*/ 1182607 w 1182607"/>
                <a:gd name="connsiteY3-52" fmla="*/ 5104 h 473453"/>
                <a:gd name="connsiteX4-53" fmla="*/ 1182607 w 1182607"/>
                <a:gd name="connsiteY4-54" fmla="*/ 470893 h 473453"/>
                <a:gd name="connsiteX5-55" fmla="*/ 0 w 1182607"/>
                <a:gd name="connsiteY5-56" fmla="*/ 473453 h 47345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</a:cxnLst>
              <a:rect l="l" t="t" r="r" b="b"/>
              <a:pathLst>
                <a:path w="1182607" h="473453">
                  <a:moveTo>
                    <a:pt x="0" y="473453"/>
                  </a:moveTo>
                  <a:cubicBezTo>
                    <a:pt x="3995" y="397823"/>
                    <a:pt x="183998" y="315895"/>
                    <a:pt x="187993" y="240265"/>
                  </a:cubicBezTo>
                  <a:lnTo>
                    <a:pt x="19946" y="0"/>
                  </a:lnTo>
                  <a:lnTo>
                    <a:pt x="1182607" y="5104"/>
                  </a:lnTo>
                  <a:lnTo>
                    <a:pt x="1182607" y="470893"/>
                  </a:lnTo>
                  <a:lnTo>
                    <a:pt x="0" y="473453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85000"/>
                    <a:alpha val="50000"/>
                  </a:schemeClr>
                </a:gs>
                <a:gs pos="8460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任意多边形 12"/>
            <p:cNvSpPr/>
            <p:nvPr/>
          </p:nvSpPr>
          <p:spPr>
            <a:xfrm>
              <a:off x="874713" y="304800"/>
              <a:ext cx="834118" cy="834118"/>
            </a:xfrm>
            <a:custGeom>
              <a:avLst/>
              <a:gdLst>
                <a:gd name="connsiteX0" fmla="*/ 0 w 834118"/>
                <a:gd name="connsiteY0" fmla="*/ 563336 h 834118"/>
                <a:gd name="connsiteX1" fmla="*/ 23764 w 834118"/>
                <a:gd name="connsiteY1" fmla="*/ 563336 h 834118"/>
                <a:gd name="connsiteX2" fmla="*/ 23764 w 834118"/>
                <a:gd name="connsiteY2" fmla="*/ 810354 h 834118"/>
                <a:gd name="connsiteX3" fmla="*/ 810354 w 834118"/>
                <a:gd name="connsiteY3" fmla="*/ 810354 h 834118"/>
                <a:gd name="connsiteX4" fmla="*/ 810354 w 834118"/>
                <a:gd name="connsiteY4" fmla="*/ 563336 h 834118"/>
                <a:gd name="connsiteX5" fmla="*/ 834118 w 834118"/>
                <a:gd name="connsiteY5" fmla="*/ 563336 h 834118"/>
                <a:gd name="connsiteX6" fmla="*/ 834118 w 834118"/>
                <a:gd name="connsiteY6" fmla="*/ 834118 h 834118"/>
                <a:gd name="connsiteX7" fmla="*/ 0 w 834118"/>
                <a:gd name="connsiteY7" fmla="*/ 834118 h 834118"/>
                <a:gd name="connsiteX8" fmla="*/ 0 w 834118"/>
                <a:gd name="connsiteY8" fmla="*/ 0 h 834118"/>
                <a:gd name="connsiteX9" fmla="*/ 834118 w 834118"/>
                <a:gd name="connsiteY9" fmla="*/ 0 h 834118"/>
                <a:gd name="connsiteX10" fmla="*/ 834118 w 834118"/>
                <a:gd name="connsiteY10" fmla="*/ 270782 h 834118"/>
                <a:gd name="connsiteX11" fmla="*/ 810354 w 834118"/>
                <a:gd name="connsiteY11" fmla="*/ 270782 h 834118"/>
                <a:gd name="connsiteX12" fmla="*/ 810354 w 834118"/>
                <a:gd name="connsiteY12" fmla="*/ 23764 h 834118"/>
                <a:gd name="connsiteX13" fmla="*/ 23764 w 834118"/>
                <a:gd name="connsiteY13" fmla="*/ 23764 h 834118"/>
                <a:gd name="connsiteX14" fmla="*/ 23764 w 834118"/>
                <a:gd name="connsiteY14" fmla="*/ 270782 h 834118"/>
                <a:gd name="connsiteX15" fmla="*/ 0 w 834118"/>
                <a:gd name="connsiteY15" fmla="*/ 270782 h 834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34118" h="834118">
                  <a:moveTo>
                    <a:pt x="0" y="563336"/>
                  </a:moveTo>
                  <a:lnTo>
                    <a:pt x="23764" y="563336"/>
                  </a:lnTo>
                  <a:lnTo>
                    <a:pt x="23764" y="810354"/>
                  </a:lnTo>
                  <a:lnTo>
                    <a:pt x="810354" y="810354"/>
                  </a:lnTo>
                  <a:lnTo>
                    <a:pt x="810354" y="563336"/>
                  </a:lnTo>
                  <a:lnTo>
                    <a:pt x="834118" y="563336"/>
                  </a:lnTo>
                  <a:lnTo>
                    <a:pt x="834118" y="834118"/>
                  </a:lnTo>
                  <a:lnTo>
                    <a:pt x="0" y="834118"/>
                  </a:lnTo>
                  <a:close/>
                  <a:moveTo>
                    <a:pt x="0" y="0"/>
                  </a:moveTo>
                  <a:lnTo>
                    <a:pt x="834118" y="0"/>
                  </a:lnTo>
                  <a:lnTo>
                    <a:pt x="834118" y="270782"/>
                  </a:lnTo>
                  <a:lnTo>
                    <a:pt x="810354" y="270782"/>
                  </a:lnTo>
                  <a:lnTo>
                    <a:pt x="810354" y="23764"/>
                  </a:lnTo>
                  <a:lnTo>
                    <a:pt x="23764" y="23764"/>
                  </a:lnTo>
                  <a:lnTo>
                    <a:pt x="23764" y="270782"/>
                  </a:lnTo>
                  <a:lnTo>
                    <a:pt x="0" y="27078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椭圆 13"/>
            <p:cNvSpPr/>
            <p:nvPr/>
          </p:nvSpPr>
          <p:spPr>
            <a:xfrm>
              <a:off x="1055688" y="485775"/>
              <a:ext cx="472168" cy="472168"/>
            </a:xfrm>
            <a:custGeom>
              <a:avLst/>
              <a:gdLst>
                <a:gd name="connsiteX0" fmla="*/ 119063 w 330200"/>
                <a:gd name="connsiteY0" fmla="*/ 93662 h 330200"/>
                <a:gd name="connsiteX1" fmla="*/ 119063 w 330200"/>
                <a:gd name="connsiteY1" fmla="*/ 230187 h 330200"/>
                <a:gd name="connsiteX2" fmla="*/ 244476 w 330200"/>
                <a:gd name="connsiteY2" fmla="*/ 161925 h 330200"/>
                <a:gd name="connsiteX3" fmla="*/ 165100 w 330200"/>
                <a:gd name="connsiteY3" fmla="*/ 0 h 330200"/>
                <a:gd name="connsiteX4" fmla="*/ 330200 w 330200"/>
                <a:gd name="connsiteY4" fmla="*/ 165100 h 330200"/>
                <a:gd name="connsiteX5" fmla="*/ 165100 w 330200"/>
                <a:gd name="connsiteY5" fmla="*/ 330200 h 330200"/>
                <a:gd name="connsiteX6" fmla="*/ 0 w 330200"/>
                <a:gd name="connsiteY6" fmla="*/ 165100 h 330200"/>
                <a:gd name="connsiteX7" fmla="*/ 165100 w 330200"/>
                <a:gd name="connsiteY7" fmla="*/ 0 h 33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0200" h="330200">
                  <a:moveTo>
                    <a:pt x="119063" y="93662"/>
                  </a:moveTo>
                  <a:lnTo>
                    <a:pt x="119063" y="230187"/>
                  </a:lnTo>
                  <a:lnTo>
                    <a:pt x="244476" y="161925"/>
                  </a:lnTo>
                  <a:close/>
                  <a:moveTo>
                    <a:pt x="165100" y="0"/>
                  </a:moveTo>
                  <a:cubicBezTo>
                    <a:pt x="256282" y="0"/>
                    <a:pt x="330200" y="73918"/>
                    <a:pt x="330200" y="165100"/>
                  </a:cubicBezTo>
                  <a:cubicBezTo>
                    <a:pt x="330200" y="256282"/>
                    <a:pt x="256282" y="330200"/>
                    <a:pt x="165100" y="330200"/>
                  </a:cubicBezTo>
                  <a:cubicBezTo>
                    <a:pt x="73918" y="330200"/>
                    <a:pt x="0" y="256282"/>
                    <a:pt x="0" y="165100"/>
                  </a:cubicBezTo>
                  <a:cubicBezTo>
                    <a:pt x="0" y="73918"/>
                    <a:pt x="73918" y="0"/>
                    <a:pt x="165100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sp>
        <p:nvSpPr>
          <p:cNvPr id="19" name="文本框 18"/>
          <p:cNvSpPr txBox="1"/>
          <p:nvPr/>
        </p:nvSpPr>
        <p:spPr>
          <a:xfrm>
            <a:off x="1992992" y="446990"/>
            <a:ext cx="3840480" cy="5835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理论一：龙格库塔法</a:t>
            </a:r>
            <a:endParaRPr kumimoji="0" lang="zh-CN" altLang="en-US" sz="3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 descr="3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30680" y="1332230"/>
            <a:ext cx="8082280" cy="54641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874713" y="304800"/>
            <a:ext cx="1182909" cy="850419"/>
            <a:chOff x="874713" y="304800"/>
            <a:chExt cx="1182909" cy="850419"/>
          </a:xfrm>
        </p:grpSpPr>
        <p:sp>
          <p:nvSpPr>
            <p:cNvPr id="17" name="矩形 16"/>
            <p:cNvSpPr/>
            <p:nvPr/>
          </p:nvSpPr>
          <p:spPr>
            <a:xfrm rot="1800000">
              <a:off x="1221209" y="681766"/>
              <a:ext cx="836413" cy="473453"/>
            </a:xfrm>
            <a:custGeom>
              <a:avLst/>
              <a:gdLst>
                <a:gd name="connsiteX0" fmla="*/ 0 w 1504748"/>
                <a:gd name="connsiteY0" fmla="*/ 0 h 465789"/>
                <a:gd name="connsiteX1" fmla="*/ 1504748 w 1504748"/>
                <a:gd name="connsiteY1" fmla="*/ 0 h 465789"/>
                <a:gd name="connsiteX2" fmla="*/ 1504748 w 1504748"/>
                <a:gd name="connsiteY2" fmla="*/ 465789 h 465789"/>
                <a:gd name="connsiteX3" fmla="*/ 0 w 1504748"/>
                <a:gd name="connsiteY3" fmla="*/ 465789 h 465789"/>
                <a:gd name="connsiteX4" fmla="*/ 0 w 1504748"/>
                <a:gd name="connsiteY4" fmla="*/ 0 h 465789"/>
                <a:gd name="connsiteX0-1" fmla="*/ 0 w 1504748"/>
                <a:gd name="connsiteY0-2" fmla="*/ 5104 h 470893"/>
                <a:gd name="connsiteX1-3" fmla="*/ 342087 w 1504748"/>
                <a:gd name="connsiteY1-4" fmla="*/ 0 h 470893"/>
                <a:gd name="connsiteX2-5" fmla="*/ 1504748 w 1504748"/>
                <a:gd name="connsiteY2-6" fmla="*/ 5104 h 470893"/>
                <a:gd name="connsiteX3-7" fmla="*/ 1504748 w 1504748"/>
                <a:gd name="connsiteY3-8" fmla="*/ 470893 h 470893"/>
                <a:gd name="connsiteX4-9" fmla="*/ 0 w 1504748"/>
                <a:gd name="connsiteY4-10" fmla="*/ 470893 h 470893"/>
                <a:gd name="connsiteX5" fmla="*/ 0 w 1504748"/>
                <a:gd name="connsiteY5" fmla="*/ 5104 h 470893"/>
                <a:gd name="connsiteX0-11" fmla="*/ 0 w 1504748"/>
                <a:gd name="connsiteY0-12" fmla="*/ 5104 h 473453"/>
                <a:gd name="connsiteX1-13" fmla="*/ 342087 w 1504748"/>
                <a:gd name="connsiteY1-14" fmla="*/ 0 h 473453"/>
                <a:gd name="connsiteX2-15" fmla="*/ 1504748 w 1504748"/>
                <a:gd name="connsiteY2-16" fmla="*/ 5104 h 473453"/>
                <a:gd name="connsiteX3-17" fmla="*/ 1504748 w 1504748"/>
                <a:gd name="connsiteY3-18" fmla="*/ 470893 h 473453"/>
                <a:gd name="connsiteX4-19" fmla="*/ 322141 w 1504748"/>
                <a:gd name="connsiteY4-20" fmla="*/ 473453 h 473453"/>
                <a:gd name="connsiteX5-21" fmla="*/ 0 w 1504748"/>
                <a:gd name="connsiteY5-22" fmla="*/ 470893 h 473453"/>
                <a:gd name="connsiteX6" fmla="*/ 0 w 1504748"/>
                <a:gd name="connsiteY6" fmla="*/ 5104 h 473453"/>
                <a:gd name="connsiteX0-23" fmla="*/ 0 w 1504748"/>
                <a:gd name="connsiteY0-24" fmla="*/ 5104 h 473453"/>
                <a:gd name="connsiteX1-25" fmla="*/ 342087 w 1504748"/>
                <a:gd name="connsiteY1-26" fmla="*/ 0 h 473453"/>
                <a:gd name="connsiteX2-27" fmla="*/ 1504748 w 1504748"/>
                <a:gd name="connsiteY2-28" fmla="*/ 5104 h 473453"/>
                <a:gd name="connsiteX3-29" fmla="*/ 1504748 w 1504748"/>
                <a:gd name="connsiteY3-30" fmla="*/ 470893 h 473453"/>
                <a:gd name="connsiteX4-31" fmla="*/ 322141 w 1504748"/>
                <a:gd name="connsiteY4-32" fmla="*/ 473453 h 473453"/>
                <a:gd name="connsiteX5-33" fmla="*/ 0 w 1504748"/>
                <a:gd name="connsiteY5-34" fmla="*/ 5104 h 473453"/>
                <a:gd name="connsiteX0-35" fmla="*/ 0 w 1182607"/>
                <a:gd name="connsiteY0-36" fmla="*/ 473453 h 473453"/>
                <a:gd name="connsiteX1-37" fmla="*/ 19946 w 1182607"/>
                <a:gd name="connsiteY1-38" fmla="*/ 0 h 473453"/>
                <a:gd name="connsiteX2-39" fmla="*/ 1182607 w 1182607"/>
                <a:gd name="connsiteY2-40" fmla="*/ 5104 h 473453"/>
                <a:gd name="connsiteX3-41" fmla="*/ 1182607 w 1182607"/>
                <a:gd name="connsiteY3-42" fmla="*/ 470893 h 473453"/>
                <a:gd name="connsiteX4-43" fmla="*/ 0 w 1182607"/>
                <a:gd name="connsiteY4-44" fmla="*/ 473453 h 473453"/>
                <a:gd name="connsiteX0-45" fmla="*/ 0 w 1182607"/>
                <a:gd name="connsiteY0-46" fmla="*/ 473453 h 473453"/>
                <a:gd name="connsiteX1-47" fmla="*/ 187993 w 1182607"/>
                <a:gd name="connsiteY1-48" fmla="*/ 240265 h 473453"/>
                <a:gd name="connsiteX2-49" fmla="*/ 19946 w 1182607"/>
                <a:gd name="connsiteY2-50" fmla="*/ 0 h 473453"/>
                <a:gd name="connsiteX3-51" fmla="*/ 1182607 w 1182607"/>
                <a:gd name="connsiteY3-52" fmla="*/ 5104 h 473453"/>
                <a:gd name="connsiteX4-53" fmla="*/ 1182607 w 1182607"/>
                <a:gd name="connsiteY4-54" fmla="*/ 470893 h 473453"/>
                <a:gd name="connsiteX5-55" fmla="*/ 0 w 1182607"/>
                <a:gd name="connsiteY5-56" fmla="*/ 473453 h 47345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</a:cxnLst>
              <a:rect l="l" t="t" r="r" b="b"/>
              <a:pathLst>
                <a:path w="1182607" h="473453">
                  <a:moveTo>
                    <a:pt x="0" y="473453"/>
                  </a:moveTo>
                  <a:cubicBezTo>
                    <a:pt x="3995" y="397823"/>
                    <a:pt x="183998" y="315895"/>
                    <a:pt x="187993" y="240265"/>
                  </a:cubicBezTo>
                  <a:lnTo>
                    <a:pt x="19946" y="0"/>
                  </a:lnTo>
                  <a:lnTo>
                    <a:pt x="1182607" y="5104"/>
                  </a:lnTo>
                  <a:lnTo>
                    <a:pt x="1182607" y="470893"/>
                  </a:lnTo>
                  <a:lnTo>
                    <a:pt x="0" y="473453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85000"/>
                    <a:alpha val="50000"/>
                  </a:schemeClr>
                </a:gs>
                <a:gs pos="8460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任意多边形 12"/>
            <p:cNvSpPr/>
            <p:nvPr/>
          </p:nvSpPr>
          <p:spPr>
            <a:xfrm>
              <a:off x="874713" y="304800"/>
              <a:ext cx="834118" cy="834118"/>
            </a:xfrm>
            <a:custGeom>
              <a:avLst/>
              <a:gdLst>
                <a:gd name="connsiteX0" fmla="*/ 0 w 834118"/>
                <a:gd name="connsiteY0" fmla="*/ 563336 h 834118"/>
                <a:gd name="connsiteX1" fmla="*/ 23764 w 834118"/>
                <a:gd name="connsiteY1" fmla="*/ 563336 h 834118"/>
                <a:gd name="connsiteX2" fmla="*/ 23764 w 834118"/>
                <a:gd name="connsiteY2" fmla="*/ 810354 h 834118"/>
                <a:gd name="connsiteX3" fmla="*/ 810354 w 834118"/>
                <a:gd name="connsiteY3" fmla="*/ 810354 h 834118"/>
                <a:gd name="connsiteX4" fmla="*/ 810354 w 834118"/>
                <a:gd name="connsiteY4" fmla="*/ 563336 h 834118"/>
                <a:gd name="connsiteX5" fmla="*/ 834118 w 834118"/>
                <a:gd name="connsiteY5" fmla="*/ 563336 h 834118"/>
                <a:gd name="connsiteX6" fmla="*/ 834118 w 834118"/>
                <a:gd name="connsiteY6" fmla="*/ 834118 h 834118"/>
                <a:gd name="connsiteX7" fmla="*/ 0 w 834118"/>
                <a:gd name="connsiteY7" fmla="*/ 834118 h 834118"/>
                <a:gd name="connsiteX8" fmla="*/ 0 w 834118"/>
                <a:gd name="connsiteY8" fmla="*/ 0 h 834118"/>
                <a:gd name="connsiteX9" fmla="*/ 834118 w 834118"/>
                <a:gd name="connsiteY9" fmla="*/ 0 h 834118"/>
                <a:gd name="connsiteX10" fmla="*/ 834118 w 834118"/>
                <a:gd name="connsiteY10" fmla="*/ 270782 h 834118"/>
                <a:gd name="connsiteX11" fmla="*/ 810354 w 834118"/>
                <a:gd name="connsiteY11" fmla="*/ 270782 h 834118"/>
                <a:gd name="connsiteX12" fmla="*/ 810354 w 834118"/>
                <a:gd name="connsiteY12" fmla="*/ 23764 h 834118"/>
                <a:gd name="connsiteX13" fmla="*/ 23764 w 834118"/>
                <a:gd name="connsiteY13" fmla="*/ 23764 h 834118"/>
                <a:gd name="connsiteX14" fmla="*/ 23764 w 834118"/>
                <a:gd name="connsiteY14" fmla="*/ 270782 h 834118"/>
                <a:gd name="connsiteX15" fmla="*/ 0 w 834118"/>
                <a:gd name="connsiteY15" fmla="*/ 270782 h 834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34118" h="834118">
                  <a:moveTo>
                    <a:pt x="0" y="563336"/>
                  </a:moveTo>
                  <a:lnTo>
                    <a:pt x="23764" y="563336"/>
                  </a:lnTo>
                  <a:lnTo>
                    <a:pt x="23764" y="810354"/>
                  </a:lnTo>
                  <a:lnTo>
                    <a:pt x="810354" y="810354"/>
                  </a:lnTo>
                  <a:lnTo>
                    <a:pt x="810354" y="563336"/>
                  </a:lnTo>
                  <a:lnTo>
                    <a:pt x="834118" y="563336"/>
                  </a:lnTo>
                  <a:lnTo>
                    <a:pt x="834118" y="834118"/>
                  </a:lnTo>
                  <a:lnTo>
                    <a:pt x="0" y="834118"/>
                  </a:lnTo>
                  <a:close/>
                  <a:moveTo>
                    <a:pt x="0" y="0"/>
                  </a:moveTo>
                  <a:lnTo>
                    <a:pt x="834118" y="0"/>
                  </a:lnTo>
                  <a:lnTo>
                    <a:pt x="834118" y="270782"/>
                  </a:lnTo>
                  <a:lnTo>
                    <a:pt x="810354" y="270782"/>
                  </a:lnTo>
                  <a:lnTo>
                    <a:pt x="810354" y="23764"/>
                  </a:lnTo>
                  <a:lnTo>
                    <a:pt x="23764" y="23764"/>
                  </a:lnTo>
                  <a:lnTo>
                    <a:pt x="23764" y="270782"/>
                  </a:lnTo>
                  <a:lnTo>
                    <a:pt x="0" y="27078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椭圆 13"/>
            <p:cNvSpPr/>
            <p:nvPr/>
          </p:nvSpPr>
          <p:spPr>
            <a:xfrm>
              <a:off x="1055688" y="485775"/>
              <a:ext cx="472168" cy="472168"/>
            </a:xfrm>
            <a:custGeom>
              <a:avLst/>
              <a:gdLst>
                <a:gd name="connsiteX0" fmla="*/ 119063 w 330200"/>
                <a:gd name="connsiteY0" fmla="*/ 93662 h 330200"/>
                <a:gd name="connsiteX1" fmla="*/ 119063 w 330200"/>
                <a:gd name="connsiteY1" fmla="*/ 230187 h 330200"/>
                <a:gd name="connsiteX2" fmla="*/ 244476 w 330200"/>
                <a:gd name="connsiteY2" fmla="*/ 161925 h 330200"/>
                <a:gd name="connsiteX3" fmla="*/ 165100 w 330200"/>
                <a:gd name="connsiteY3" fmla="*/ 0 h 330200"/>
                <a:gd name="connsiteX4" fmla="*/ 330200 w 330200"/>
                <a:gd name="connsiteY4" fmla="*/ 165100 h 330200"/>
                <a:gd name="connsiteX5" fmla="*/ 165100 w 330200"/>
                <a:gd name="connsiteY5" fmla="*/ 330200 h 330200"/>
                <a:gd name="connsiteX6" fmla="*/ 0 w 330200"/>
                <a:gd name="connsiteY6" fmla="*/ 165100 h 330200"/>
                <a:gd name="connsiteX7" fmla="*/ 165100 w 330200"/>
                <a:gd name="connsiteY7" fmla="*/ 0 h 33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0200" h="330200">
                  <a:moveTo>
                    <a:pt x="119063" y="93662"/>
                  </a:moveTo>
                  <a:lnTo>
                    <a:pt x="119063" y="230187"/>
                  </a:lnTo>
                  <a:lnTo>
                    <a:pt x="244476" y="161925"/>
                  </a:lnTo>
                  <a:close/>
                  <a:moveTo>
                    <a:pt x="165100" y="0"/>
                  </a:moveTo>
                  <a:cubicBezTo>
                    <a:pt x="256282" y="0"/>
                    <a:pt x="330200" y="73918"/>
                    <a:pt x="330200" y="165100"/>
                  </a:cubicBezTo>
                  <a:cubicBezTo>
                    <a:pt x="330200" y="256282"/>
                    <a:pt x="256282" y="330200"/>
                    <a:pt x="165100" y="330200"/>
                  </a:cubicBezTo>
                  <a:cubicBezTo>
                    <a:pt x="73918" y="330200"/>
                    <a:pt x="0" y="256282"/>
                    <a:pt x="0" y="165100"/>
                  </a:cubicBezTo>
                  <a:cubicBezTo>
                    <a:pt x="0" y="73918"/>
                    <a:pt x="73918" y="0"/>
                    <a:pt x="165100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sp>
        <p:nvSpPr>
          <p:cNvPr id="19" name="文本框 18"/>
          <p:cNvSpPr txBox="1"/>
          <p:nvPr/>
        </p:nvSpPr>
        <p:spPr>
          <a:xfrm>
            <a:off x="1992992" y="446990"/>
            <a:ext cx="3840480" cy="5835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理论一：龙格库塔法</a:t>
            </a:r>
            <a:endParaRPr kumimoji="0" lang="zh-CN" altLang="en-US" sz="3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pic>
        <p:nvPicPr>
          <p:cNvPr id="3" name="图片 2" descr="33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58875" y="1522730"/>
            <a:ext cx="10057765" cy="49980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874713" y="304800"/>
            <a:ext cx="1182909" cy="850419"/>
            <a:chOff x="874713" y="304800"/>
            <a:chExt cx="1182909" cy="850419"/>
          </a:xfrm>
        </p:grpSpPr>
        <p:sp>
          <p:nvSpPr>
            <p:cNvPr id="17" name="矩形 16"/>
            <p:cNvSpPr/>
            <p:nvPr/>
          </p:nvSpPr>
          <p:spPr>
            <a:xfrm rot="1800000">
              <a:off x="1221209" y="681766"/>
              <a:ext cx="836413" cy="473453"/>
            </a:xfrm>
            <a:custGeom>
              <a:avLst/>
              <a:gdLst>
                <a:gd name="connsiteX0" fmla="*/ 0 w 1504748"/>
                <a:gd name="connsiteY0" fmla="*/ 0 h 465789"/>
                <a:gd name="connsiteX1" fmla="*/ 1504748 w 1504748"/>
                <a:gd name="connsiteY1" fmla="*/ 0 h 465789"/>
                <a:gd name="connsiteX2" fmla="*/ 1504748 w 1504748"/>
                <a:gd name="connsiteY2" fmla="*/ 465789 h 465789"/>
                <a:gd name="connsiteX3" fmla="*/ 0 w 1504748"/>
                <a:gd name="connsiteY3" fmla="*/ 465789 h 465789"/>
                <a:gd name="connsiteX4" fmla="*/ 0 w 1504748"/>
                <a:gd name="connsiteY4" fmla="*/ 0 h 465789"/>
                <a:gd name="connsiteX0-1" fmla="*/ 0 w 1504748"/>
                <a:gd name="connsiteY0-2" fmla="*/ 5104 h 470893"/>
                <a:gd name="connsiteX1-3" fmla="*/ 342087 w 1504748"/>
                <a:gd name="connsiteY1-4" fmla="*/ 0 h 470893"/>
                <a:gd name="connsiteX2-5" fmla="*/ 1504748 w 1504748"/>
                <a:gd name="connsiteY2-6" fmla="*/ 5104 h 470893"/>
                <a:gd name="connsiteX3-7" fmla="*/ 1504748 w 1504748"/>
                <a:gd name="connsiteY3-8" fmla="*/ 470893 h 470893"/>
                <a:gd name="connsiteX4-9" fmla="*/ 0 w 1504748"/>
                <a:gd name="connsiteY4-10" fmla="*/ 470893 h 470893"/>
                <a:gd name="connsiteX5" fmla="*/ 0 w 1504748"/>
                <a:gd name="connsiteY5" fmla="*/ 5104 h 470893"/>
                <a:gd name="connsiteX0-11" fmla="*/ 0 w 1504748"/>
                <a:gd name="connsiteY0-12" fmla="*/ 5104 h 473453"/>
                <a:gd name="connsiteX1-13" fmla="*/ 342087 w 1504748"/>
                <a:gd name="connsiteY1-14" fmla="*/ 0 h 473453"/>
                <a:gd name="connsiteX2-15" fmla="*/ 1504748 w 1504748"/>
                <a:gd name="connsiteY2-16" fmla="*/ 5104 h 473453"/>
                <a:gd name="connsiteX3-17" fmla="*/ 1504748 w 1504748"/>
                <a:gd name="connsiteY3-18" fmla="*/ 470893 h 473453"/>
                <a:gd name="connsiteX4-19" fmla="*/ 322141 w 1504748"/>
                <a:gd name="connsiteY4-20" fmla="*/ 473453 h 473453"/>
                <a:gd name="connsiteX5-21" fmla="*/ 0 w 1504748"/>
                <a:gd name="connsiteY5-22" fmla="*/ 470893 h 473453"/>
                <a:gd name="connsiteX6" fmla="*/ 0 w 1504748"/>
                <a:gd name="connsiteY6" fmla="*/ 5104 h 473453"/>
                <a:gd name="connsiteX0-23" fmla="*/ 0 w 1504748"/>
                <a:gd name="connsiteY0-24" fmla="*/ 5104 h 473453"/>
                <a:gd name="connsiteX1-25" fmla="*/ 342087 w 1504748"/>
                <a:gd name="connsiteY1-26" fmla="*/ 0 h 473453"/>
                <a:gd name="connsiteX2-27" fmla="*/ 1504748 w 1504748"/>
                <a:gd name="connsiteY2-28" fmla="*/ 5104 h 473453"/>
                <a:gd name="connsiteX3-29" fmla="*/ 1504748 w 1504748"/>
                <a:gd name="connsiteY3-30" fmla="*/ 470893 h 473453"/>
                <a:gd name="connsiteX4-31" fmla="*/ 322141 w 1504748"/>
                <a:gd name="connsiteY4-32" fmla="*/ 473453 h 473453"/>
                <a:gd name="connsiteX5-33" fmla="*/ 0 w 1504748"/>
                <a:gd name="connsiteY5-34" fmla="*/ 5104 h 473453"/>
                <a:gd name="connsiteX0-35" fmla="*/ 0 w 1182607"/>
                <a:gd name="connsiteY0-36" fmla="*/ 473453 h 473453"/>
                <a:gd name="connsiteX1-37" fmla="*/ 19946 w 1182607"/>
                <a:gd name="connsiteY1-38" fmla="*/ 0 h 473453"/>
                <a:gd name="connsiteX2-39" fmla="*/ 1182607 w 1182607"/>
                <a:gd name="connsiteY2-40" fmla="*/ 5104 h 473453"/>
                <a:gd name="connsiteX3-41" fmla="*/ 1182607 w 1182607"/>
                <a:gd name="connsiteY3-42" fmla="*/ 470893 h 473453"/>
                <a:gd name="connsiteX4-43" fmla="*/ 0 w 1182607"/>
                <a:gd name="connsiteY4-44" fmla="*/ 473453 h 473453"/>
                <a:gd name="connsiteX0-45" fmla="*/ 0 w 1182607"/>
                <a:gd name="connsiteY0-46" fmla="*/ 473453 h 473453"/>
                <a:gd name="connsiteX1-47" fmla="*/ 187993 w 1182607"/>
                <a:gd name="connsiteY1-48" fmla="*/ 240265 h 473453"/>
                <a:gd name="connsiteX2-49" fmla="*/ 19946 w 1182607"/>
                <a:gd name="connsiteY2-50" fmla="*/ 0 h 473453"/>
                <a:gd name="connsiteX3-51" fmla="*/ 1182607 w 1182607"/>
                <a:gd name="connsiteY3-52" fmla="*/ 5104 h 473453"/>
                <a:gd name="connsiteX4-53" fmla="*/ 1182607 w 1182607"/>
                <a:gd name="connsiteY4-54" fmla="*/ 470893 h 473453"/>
                <a:gd name="connsiteX5-55" fmla="*/ 0 w 1182607"/>
                <a:gd name="connsiteY5-56" fmla="*/ 473453 h 47345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</a:cxnLst>
              <a:rect l="l" t="t" r="r" b="b"/>
              <a:pathLst>
                <a:path w="1182607" h="473453">
                  <a:moveTo>
                    <a:pt x="0" y="473453"/>
                  </a:moveTo>
                  <a:cubicBezTo>
                    <a:pt x="3995" y="397823"/>
                    <a:pt x="183998" y="315895"/>
                    <a:pt x="187993" y="240265"/>
                  </a:cubicBezTo>
                  <a:lnTo>
                    <a:pt x="19946" y="0"/>
                  </a:lnTo>
                  <a:lnTo>
                    <a:pt x="1182607" y="5104"/>
                  </a:lnTo>
                  <a:lnTo>
                    <a:pt x="1182607" y="470893"/>
                  </a:lnTo>
                  <a:lnTo>
                    <a:pt x="0" y="473453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85000"/>
                    <a:alpha val="50000"/>
                  </a:schemeClr>
                </a:gs>
                <a:gs pos="8460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任意多边形 12"/>
            <p:cNvSpPr/>
            <p:nvPr/>
          </p:nvSpPr>
          <p:spPr>
            <a:xfrm>
              <a:off x="874713" y="304800"/>
              <a:ext cx="834118" cy="834118"/>
            </a:xfrm>
            <a:custGeom>
              <a:avLst/>
              <a:gdLst>
                <a:gd name="connsiteX0" fmla="*/ 0 w 834118"/>
                <a:gd name="connsiteY0" fmla="*/ 563336 h 834118"/>
                <a:gd name="connsiteX1" fmla="*/ 23764 w 834118"/>
                <a:gd name="connsiteY1" fmla="*/ 563336 h 834118"/>
                <a:gd name="connsiteX2" fmla="*/ 23764 w 834118"/>
                <a:gd name="connsiteY2" fmla="*/ 810354 h 834118"/>
                <a:gd name="connsiteX3" fmla="*/ 810354 w 834118"/>
                <a:gd name="connsiteY3" fmla="*/ 810354 h 834118"/>
                <a:gd name="connsiteX4" fmla="*/ 810354 w 834118"/>
                <a:gd name="connsiteY4" fmla="*/ 563336 h 834118"/>
                <a:gd name="connsiteX5" fmla="*/ 834118 w 834118"/>
                <a:gd name="connsiteY5" fmla="*/ 563336 h 834118"/>
                <a:gd name="connsiteX6" fmla="*/ 834118 w 834118"/>
                <a:gd name="connsiteY6" fmla="*/ 834118 h 834118"/>
                <a:gd name="connsiteX7" fmla="*/ 0 w 834118"/>
                <a:gd name="connsiteY7" fmla="*/ 834118 h 834118"/>
                <a:gd name="connsiteX8" fmla="*/ 0 w 834118"/>
                <a:gd name="connsiteY8" fmla="*/ 0 h 834118"/>
                <a:gd name="connsiteX9" fmla="*/ 834118 w 834118"/>
                <a:gd name="connsiteY9" fmla="*/ 0 h 834118"/>
                <a:gd name="connsiteX10" fmla="*/ 834118 w 834118"/>
                <a:gd name="connsiteY10" fmla="*/ 270782 h 834118"/>
                <a:gd name="connsiteX11" fmla="*/ 810354 w 834118"/>
                <a:gd name="connsiteY11" fmla="*/ 270782 h 834118"/>
                <a:gd name="connsiteX12" fmla="*/ 810354 w 834118"/>
                <a:gd name="connsiteY12" fmla="*/ 23764 h 834118"/>
                <a:gd name="connsiteX13" fmla="*/ 23764 w 834118"/>
                <a:gd name="connsiteY13" fmla="*/ 23764 h 834118"/>
                <a:gd name="connsiteX14" fmla="*/ 23764 w 834118"/>
                <a:gd name="connsiteY14" fmla="*/ 270782 h 834118"/>
                <a:gd name="connsiteX15" fmla="*/ 0 w 834118"/>
                <a:gd name="connsiteY15" fmla="*/ 270782 h 834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34118" h="834118">
                  <a:moveTo>
                    <a:pt x="0" y="563336"/>
                  </a:moveTo>
                  <a:lnTo>
                    <a:pt x="23764" y="563336"/>
                  </a:lnTo>
                  <a:lnTo>
                    <a:pt x="23764" y="810354"/>
                  </a:lnTo>
                  <a:lnTo>
                    <a:pt x="810354" y="810354"/>
                  </a:lnTo>
                  <a:lnTo>
                    <a:pt x="810354" y="563336"/>
                  </a:lnTo>
                  <a:lnTo>
                    <a:pt x="834118" y="563336"/>
                  </a:lnTo>
                  <a:lnTo>
                    <a:pt x="834118" y="834118"/>
                  </a:lnTo>
                  <a:lnTo>
                    <a:pt x="0" y="834118"/>
                  </a:lnTo>
                  <a:close/>
                  <a:moveTo>
                    <a:pt x="0" y="0"/>
                  </a:moveTo>
                  <a:lnTo>
                    <a:pt x="834118" y="0"/>
                  </a:lnTo>
                  <a:lnTo>
                    <a:pt x="834118" y="270782"/>
                  </a:lnTo>
                  <a:lnTo>
                    <a:pt x="810354" y="270782"/>
                  </a:lnTo>
                  <a:lnTo>
                    <a:pt x="810354" y="23764"/>
                  </a:lnTo>
                  <a:lnTo>
                    <a:pt x="23764" y="23764"/>
                  </a:lnTo>
                  <a:lnTo>
                    <a:pt x="23764" y="270782"/>
                  </a:lnTo>
                  <a:lnTo>
                    <a:pt x="0" y="27078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椭圆 13"/>
            <p:cNvSpPr/>
            <p:nvPr/>
          </p:nvSpPr>
          <p:spPr>
            <a:xfrm>
              <a:off x="1055688" y="485775"/>
              <a:ext cx="472168" cy="472168"/>
            </a:xfrm>
            <a:custGeom>
              <a:avLst/>
              <a:gdLst>
                <a:gd name="connsiteX0" fmla="*/ 119063 w 330200"/>
                <a:gd name="connsiteY0" fmla="*/ 93662 h 330200"/>
                <a:gd name="connsiteX1" fmla="*/ 119063 w 330200"/>
                <a:gd name="connsiteY1" fmla="*/ 230187 h 330200"/>
                <a:gd name="connsiteX2" fmla="*/ 244476 w 330200"/>
                <a:gd name="connsiteY2" fmla="*/ 161925 h 330200"/>
                <a:gd name="connsiteX3" fmla="*/ 165100 w 330200"/>
                <a:gd name="connsiteY3" fmla="*/ 0 h 330200"/>
                <a:gd name="connsiteX4" fmla="*/ 330200 w 330200"/>
                <a:gd name="connsiteY4" fmla="*/ 165100 h 330200"/>
                <a:gd name="connsiteX5" fmla="*/ 165100 w 330200"/>
                <a:gd name="connsiteY5" fmla="*/ 330200 h 330200"/>
                <a:gd name="connsiteX6" fmla="*/ 0 w 330200"/>
                <a:gd name="connsiteY6" fmla="*/ 165100 h 330200"/>
                <a:gd name="connsiteX7" fmla="*/ 165100 w 330200"/>
                <a:gd name="connsiteY7" fmla="*/ 0 h 33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0200" h="330200">
                  <a:moveTo>
                    <a:pt x="119063" y="93662"/>
                  </a:moveTo>
                  <a:lnTo>
                    <a:pt x="119063" y="230187"/>
                  </a:lnTo>
                  <a:lnTo>
                    <a:pt x="244476" y="161925"/>
                  </a:lnTo>
                  <a:close/>
                  <a:moveTo>
                    <a:pt x="165100" y="0"/>
                  </a:moveTo>
                  <a:cubicBezTo>
                    <a:pt x="256282" y="0"/>
                    <a:pt x="330200" y="73918"/>
                    <a:pt x="330200" y="165100"/>
                  </a:cubicBezTo>
                  <a:cubicBezTo>
                    <a:pt x="330200" y="256282"/>
                    <a:pt x="256282" y="330200"/>
                    <a:pt x="165100" y="330200"/>
                  </a:cubicBezTo>
                  <a:cubicBezTo>
                    <a:pt x="73918" y="330200"/>
                    <a:pt x="0" y="256282"/>
                    <a:pt x="0" y="165100"/>
                  </a:cubicBezTo>
                  <a:cubicBezTo>
                    <a:pt x="0" y="73918"/>
                    <a:pt x="73918" y="0"/>
                    <a:pt x="165100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sp>
        <p:nvSpPr>
          <p:cNvPr id="19" name="文本框 18"/>
          <p:cNvSpPr txBox="1"/>
          <p:nvPr/>
        </p:nvSpPr>
        <p:spPr>
          <a:xfrm>
            <a:off x="1992992" y="446990"/>
            <a:ext cx="3840480" cy="5835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理论一：龙格库塔法</a:t>
            </a:r>
            <a:endParaRPr kumimoji="0" lang="zh-CN" altLang="en-US" sz="3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75030" y="1504950"/>
            <a:ext cx="37814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改进的欧拉法：</a:t>
            </a:r>
            <a:endParaRPr lang="zh-CN" altLang="en-US"/>
          </a:p>
        </p:txBody>
      </p:sp>
      <p:pic>
        <p:nvPicPr>
          <p:cNvPr id="4" name="图片 3" descr="4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96365" y="2101850"/>
            <a:ext cx="8673465" cy="46139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874713" y="304800"/>
            <a:ext cx="1182909" cy="850419"/>
            <a:chOff x="874713" y="304800"/>
            <a:chExt cx="1182909" cy="850419"/>
          </a:xfrm>
        </p:grpSpPr>
        <p:sp>
          <p:nvSpPr>
            <p:cNvPr id="17" name="矩形 16"/>
            <p:cNvSpPr/>
            <p:nvPr/>
          </p:nvSpPr>
          <p:spPr>
            <a:xfrm rot="1800000">
              <a:off x="1221209" y="681766"/>
              <a:ext cx="836413" cy="473453"/>
            </a:xfrm>
            <a:custGeom>
              <a:avLst/>
              <a:gdLst>
                <a:gd name="connsiteX0" fmla="*/ 0 w 1504748"/>
                <a:gd name="connsiteY0" fmla="*/ 0 h 465789"/>
                <a:gd name="connsiteX1" fmla="*/ 1504748 w 1504748"/>
                <a:gd name="connsiteY1" fmla="*/ 0 h 465789"/>
                <a:gd name="connsiteX2" fmla="*/ 1504748 w 1504748"/>
                <a:gd name="connsiteY2" fmla="*/ 465789 h 465789"/>
                <a:gd name="connsiteX3" fmla="*/ 0 w 1504748"/>
                <a:gd name="connsiteY3" fmla="*/ 465789 h 465789"/>
                <a:gd name="connsiteX4" fmla="*/ 0 w 1504748"/>
                <a:gd name="connsiteY4" fmla="*/ 0 h 465789"/>
                <a:gd name="connsiteX0-1" fmla="*/ 0 w 1504748"/>
                <a:gd name="connsiteY0-2" fmla="*/ 5104 h 470893"/>
                <a:gd name="connsiteX1-3" fmla="*/ 342087 w 1504748"/>
                <a:gd name="connsiteY1-4" fmla="*/ 0 h 470893"/>
                <a:gd name="connsiteX2-5" fmla="*/ 1504748 w 1504748"/>
                <a:gd name="connsiteY2-6" fmla="*/ 5104 h 470893"/>
                <a:gd name="connsiteX3-7" fmla="*/ 1504748 w 1504748"/>
                <a:gd name="connsiteY3-8" fmla="*/ 470893 h 470893"/>
                <a:gd name="connsiteX4-9" fmla="*/ 0 w 1504748"/>
                <a:gd name="connsiteY4-10" fmla="*/ 470893 h 470893"/>
                <a:gd name="connsiteX5" fmla="*/ 0 w 1504748"/>
                <a:gd name="connsiteY5" fmla="*/ 5104 h 470893"/>
                <a:gd name="connsiteX0-11" fmla="*/ 0 w 1504748"/>
                <a:gd name="connsiteY0-12" fmla="*/ 5104 h 473453"/>
                <a:gd name="connsiteX1-13" fmla="*/ 342087 w 1504748"/>
                <a:gd name="connsiteY1-14" fmla="*/ 0 h 473453"/>
                <a:gd name="connsiteX2-15" fmla="*/ 1504748 w 1504748"/>
                <a:gd name="connsiteY2-16" fmla="*/ 5104 h 473453"/>
                <a:gd name="connsiteX3-17" fmla="*/ 1504748 w 1504748"/>
                <a:gd name="connsiteY3-18" fmla="*/ 470893 h 473453"/>
                <a:gd name="connsiteX4-19" fmla="*/ 322141 w 1504748"/>
                <a:gd name="connsiteY4-20" fmla="*/ 473453 h 473453"/>
                <a:gd name="connsiteX5-21" fmla="*/ 0 w 1504748"/>
                <a:gd name="connsiteY5-22" fmla="*/ 470893 h 473453"/>
                <a:gd name="connsiteX6" fmla="*/ 0 w 1504748"/>
                <a:gd name="connsiteY6" fmla="*/ 5104 h 473453"/>
                <a:gd name="connsiteX0-23" fmla="*/ 0 w 1504748"/>
                <a:gd name="connsiteY0-24" fmla="*/ 5104 h 473453"/>
                <a:gd name="connsiteX1-25" fmla="*/ 342087 w 1504748"/>
                <a:gd name="connsiteY1-26" fmla="*/ 0 h 473453"/>
                <a:gd name="connsiteX2-27" fmla="*/ 1504748 w 1504748"/>
                <a:gd name="connsiteY2-28" fmla="*/ 5104 h 473453"/>
                <a:gd name="connsiteX3-29" fmla="*/ 1504748 w 1504748"/>
                <a:gd name="connsiteY3-30" fmla="*/ 470893 h 473453"/>
                <a:gd name="connsiteX4-31" fmla="*/ 322141 w 1504748"/>
                <a:gd name="connsiteY4-32" fmla="*/ 473453 h 473453"/>
                <a:gd name="connsiteX5-33" fmla="*/ 0 w 1504748"/>
                <a:gd name="connsiteY5-34" fmla="*/ 5104 h 473453"/>
                <a:gd name="connsiteX0-35" fmla="*/ 0 w 1182607"/>
                <a:gd name="connsiteY0-36" fmla="*/ 473453 h 473453"/>
                <a:gd name="connsiteX1-37" fmla="*/ 19946 w 1182607"/>
                <a:gd name="connsiteY1-38" fmla="*/ 0 h 473453"/>
                <a:gd name="connsiteX2-39" fmla="*/ 1182607 w 1182607"/>
                <a:gd name="connsiteY2-40" fmla="*/ 5104 h 473453"/>
                <a:gd name="connsiteX3-41" fmla="*/ 1182607 w 1182607"/>
                <a:gd name="connsiteY3-42" fmla="*/ 470893 h 473453"/>
                <a:gd name="connsiteX4-43" fmla="*/ 0 w 1182607"/>
                <a:gd name="connsiteY4-44" fmla="*/ 473453 h 473453"/>
                <a:gd name="connsiteX0-45" fmla="*/ 0 w 1182607"/>
                <a:gd name="connsiteY0-46" fmla="*/ 473453 h 473453"/>
                <a:gd name="connsiteX1-47" fmla="*/ 187993 w 1182607"/>
                <a:gd name="connsiteY1-48" fmla="*/ 240265 h 473453"/>
                <a:gd name="connsiteX2-49" fmla="*/ 19946 w 1182607"/>
                <a:gd name="connsiteY2-50" fmla="*/ 0 h 473453"/>
                <a:gd name="connsiteX3-51" fmla="*/ 1182607 w 1182607"/>
                <a:gd name="connsiteY3-52" fmla="*/ 5104 h 473453"/>
                <a:gd name="connsiteX4-53" fmla="*/ 1182607 w 1182607"/>
                <a:gd name="connsiteY4-54" fmla="*/ 470893 h 473453"/>
                <a:gd name="connsiteX5-55" fmla="*/ 0 w 1182607"/>
                <a:gd name="connsiteY5-56" fmla="*/ 473453 h 47345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</a:cxnLst>
              <a:rect l="l" t="t" r="r" b="b"/>
              <a:pathLst>
                <a:path w="1182607" h="473453">
                  <a:moveTo>
                    <a:pt x="0" y="473453"/>
                  </a:moveTo>
                  <a:cubicBezTo>
                    <a:pt x="3995" y="397823"/>
                    <a:pt x="183998" y="315895"/>
                    <a:pt x="187993" y="240265"/>
                  </a:cubicBezTo>
                  <a:lnTo>
                    <a:pt x="19946" y="0"/>
                  </a:lnTo>
                  <a:lnTo>
                    <a:pt x="1182607" y="5104"/>
                  </a:lnTo>
                  <a:lnTo>
                    <a:pt x="1182607" y="470893"/>
                  </a:lnTo>
                  <a:lnTo>
                    <a:pt x="0" y="473453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85000"/>
                    <a:alpha val="50000"/>
                  </a:schemeClr>
                </a:gs>
                <a:gs pos="8460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任意多边形 12"/>
            <p:cNvSpPr/>
            <p:nvPr/>
          </p:nvSpPr>
          <p:spPr>
            <a:xfrm>
              <a:off x="874713" y="304800"/>
              <a:ext cx="834118" cy="834118"/>
            </a:xfrm>
            <a:custGeom>
              <a:avLst/>
              <a:gdLst>
                <a:gd name="connsiteX0" fmla="*/ 0 w 834118"/>
                <a:gd name="connsiteY0" fmla="*/ 563336 h 834118"/>
                <a:gd name="connsiteX1" fmla="*/ 23764 w 834118"/>
                <a:gd name="connsiteY1" fmla="*/ 563336 h 834118"/>
                <a:gd name="connsiteX2" fmla="*/ 23764 w 834118"/>
                <a:gd name="connsiteY2" fmla="*/ 810354 h 834118"/>
                <a:gd name="connsiteX3" fmla="*/ 810354 w 834118"/>
                <a:gd name="connsiteY3" fmla="*/ 810354 h 834118"/>
                <a:gd name="connsiteX4" fmla="*/ 810354 w 834118"/>
                <a:gd name="connsiteY4" fmla="*/ 563336 h 834118"/>
                <a:gd name="connsiteX5" fmla="*/ 834118 w 834118"/>
                <a:gd name="connsiteY5" fmla="*/ 563336 h 834118"/>
                <a:gd name="connsiteX6" fmla="*/ 834118 w 834118"/>
                <a:gd name="connsiteY6" fmla="*/ 834118 h 834118"/>
                <a:gd name="connsiteX7" fmla="*/ 0 w 834118"/>
                <a:gd name="connsiteY7" fmla="*/ 834118 h 834118"/>
                <a:gd name="connsiteX8" fmla="*/ 0 w 834118"/>
                <a:gd name="connsiteY8" fmla="*/ 0 h 834118"/>
                <a:gd name="connsiteX9" fmla="*/ 834118 w 834118"/>
                <a:gd name="connsiteY9" fmla="*/ 0 h 834118"/>
                <a:gd name="connsiteX10" fmla="*/ 834118 w 834118"/>
                <a:gd name="connsiteY10" fmla="*/ 270782 h 834118"/>
                <a:gd name="connsiteX11" fmla="*/ 810354 w 834118"/>
                <a:gd name="connsiteY11" fmla="*/ 270782 h 834118"/>
                <a:gd name="connsiteX12" fmla="*/ 810354 w 834118"/>
                <a:gd name="connsiteY12" fmla="*/ 23764 h 834118"/>
                <a:gd name="connsiteX13" fmla="*/ 23764 w 834118"/>
                <a:gd name="connsiteY13" fmla="*/ 23764 h 834118"/>
                <a:gd name="connsiteX14" fmla="*/ 23764 w 834118"/>
                <a:gd name="connsiteY14" fmla="*/ 270782 h 834118"/>
                <a:gd name="connsiteX15" fmla="*/ 0 w 834118"/>
                <a:gd name="connsiteY15" fmla="*/ 270782 h 834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34118" h="834118">
                  <a:moveTo>
                    <a:pt x="0" y="563336"/>
                  </a:moveTo>
                  <a:lnTo>
                    <a:pt x="23764" y="563336"/>
                  </a:lnTo>
                  <a:lnTo>
                    <a:pt x="23764" y="810354"/>
                  </a:lnTo>
                  <a:lnTo>
                    <a:pt x="810354" y="810354"/>
                  </a:lnTo>
                  <a:lnTo>
                    <a:pt x="810354" y="563336"/>
                  </a:lnTo>
                  <a:lnTo>
                    <a:pt x="834118" y="563336"/>
                  </a:lnTo>
                  <a:lnTo>
                    <a:pt x="834118" y="834118"/>
                  </a:lnTo>
                  <a:lnTo>
                    <a:pt x="0" y="834118"/>
                  </a:lnTo>
                  <a:close/>
                  <a:moveTo>
                    <a:pt x="0" y="0"/>
                  </a:moveTo>
                  <a:lnTo>
                    <a:pt x="834118" y="0"/>
                  </a:lnTo>
                  <a:lnTo>
                    <a:pt x="834118" y="270782"/>
                  </a:lnTo>
                  <a:lnTo>
                    <a:pt x="810354" y="270782"/>
                  </a:lnTo>
                  <a:lnTo>
                    <a:pt x="810354" y="23764"/>
                  </a:lnTo>
                  <a:lnTo>
                    <a:pt x="23764" y="23764"/>
                  </a:lnTo>
                  <a:lnTo>
                    <a:pt x="23764" y="270782"/>
                  </a:lnTo>
                  <a:lnTo>
                    <a:pt x="0" y="27078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椭圆 13"/>
            <p:cNvSpPr/>
            <p:nvPr/>
          </p:nvSpPr>
          <p:spPr>
            <a:xfrm>
              <a:off x="1055688" y="485775"/>
              <a:ext cx="472168" cy="472168"/>
            </a:xfrm>
            <a:custGeom>
              <a:avLst/>
              <a:gdLst>
                <a:gd name="connsiteX0" fmla="*/ 119063 w 330200"/>
                <a:gd name="connsiteY0" fmla="*/ 93662 h 330200"/>
                <a:gd name="connsiteX1" fmla="*/ 119063 w 330200"/>
                <a:gd name="connsiteY1" fmla="*/ 230187 h 330200"/>
                <a:gd name="connsiteX2" fmla="*/ 244476 w 330200"/>
                <a:gd name="connsiteY2" fmla="*/ 161925 h 330200"/>
                <a:gd name="connsiteX3" fmla="*/ 165100 w 330200"/>
                <a:gd name="connsiteY3" fmla="*/ 0 h 330200"/>
                <a:gd name="connsiteX4" fmla="*/ 330200 w 330200"/>
                <a:gd name="connsiteY4" fmla="*/ 165100 h 330200"/>
                <a:gd name="connsiteX5" fmla="*/ 165100 w 330200"/>
                <a:gd name="connsiteY5" fmla="*/ 330200 h 330200"/>
                <a:gd name="connsiteX6" fmla="*/ 0 w 330200"/>
                <a:gd name="connsiteY6" fmla="*/ 165100 h 330200"/>
                <a:gd name="connsiteX7" fmla="*/ 165100 w 330200"/>
                <a:gd name="connsiteY7" fmla="*/ 0 h 33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0200" h="330200">
                  <a:moveTo>
                    <a:pt x="119063" y="93662"/>
                  </a:moveTo>
                  <a:lnTo>
                    <a:pt x="119063" y="230187"/>
                  </a:lnTo>
                  <a:lnTo>
                    <a:pt x="244476" y="161925"/>
                  </a:lnTo>
                  <a:close/>
                  <a:moveTo>
                    <a:pt x="165100" y="0"/>
                  </a:moveTo>
                  <a:cubicBezTo>
                    <a:pt x="256282" y="0"/>
                    <a:pt x="330200" y="73918"/>
                    <a:pt x="330200" y="165100"/>
                  </a:cubicBezTo>
                  <a:cubicBezTo>
                    <a:pt x="330200" y="256282"/>
                    <a:pt x="256282" y="330200"/>
                    <a:pt x="165100" y="330200"/>
                  </a:cubicBezTo>
                  <a:cubicBezTo>
                    <a:pt x="73918" y="330200"/>
                    <a:pt x="0" y="256282"/>
                    <a:pt x="0" y="165100"/>
                  </a:cubicBezTo>
                  <a:cubicBezTo>
                    <a:pt x="0" y="73918"/>
                    <a:pt x="73918" y="0"/>
                    <a:pt x="165100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sp>
        <p:nvSpPr>
          <p:cNvPr id="19" name="文本框 18"/>
          <p:cNvSpPr txBox="1"/>
          <p:nvPr/>
        </p:nvSpPr>
        <p:spPr>
          <a:xfrm>
            <a:off x="1992992" y="446990"/>
            <a:ext cx="3840480" cy="5835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理论一：龙格库塔法</a:t>
            </a:r>
            <a:endParaRPr kumimoji="0" lang="zh-CN" altLang="en-US" sz="3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pic>
        <p:nvPicPr>
          <p:cNvPr id="3" name="图片 2" descr="44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8990" y="1414780"/>
            <a:ext cx="9836150" cy="52209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874713" y="304800"/>
            <a:ext cx="1182909" cy="850419"/>
            <a:chOff x="874713" y="304800"/>
            <a:chExt cx="1182909" cy="850419"/>
          </a:xfrm>
        </p:grpSpPr>
        <p:sp>
          <p:nvSpPr>
            <p:cNvPr id="17" name="矩形 16"/>
            <p:cNvSpPr/>
            <p:nvPr/>
          </p:nvSpPr>
          <p:spPr>
            <a:xfrm rot="1800000">
              <a:off x="1221209" y="681766"/>
              <a:ext cx="836413" cy="473453"/>
            </a:xfrm>
            <a:custGeom>
              <a:avLst/>
              <a:gdLst>
                <a:gd name="connsiteX0" fmla="*/ 0 w 1504748"/>
                <a:gd name="connsiteY0" fmla="*/ 0 h 465789"/>
                <a:gd name="connsiteX1" fmla="*/ 1504748 w 1504748"/>
                <a:gd name="connsiteY1" fmla="*/ 0 h 465789"/>
                <a:gd name="connsiteX2" fmla="*/ 1504748 w 1504748"/>
                <a:gd name="connsiteY2" fmla="*/ 465789 h 465789"/>
                <a:gd name="connsiteX3" fmla="*/ 0 w 1504748"/>
                <a:gd name="connsiteY3" fmla="*/ 465789 h 465789"/>
                <a:gd name="connsiteX4" fmla="*/ 0 w 1504748"/>
                <a:gd name="connsiteY4" fmla="*/ 0 h 465789"/>
                <a:gd name="connsiteX0-1" fmla="*/ 0 w 1504748"/>
                <a:gd name="connsiteY0-2" fmla="*/ 5104 h 470893"/>
                <a:gd name="connsiteX1-3" fmla="*/ 342087 w 1504748"/>
                <a:gd name="connsiteY1-4" fmla="*/ 0 h 470893"/>
                <a:gd name="connsiteX2-5" fmla="*/ 1504748 w 1504748"/>
                <a:gd name="connsiteY2-6" fmla="*/ 5104 h 470893"/>
                <a:gd name="connsiteX3-7" fmla="*/ 1504748 w 1504748"/>
                <a:gd name="connsiteY3-8" fmla="*/ 470893 h 470893"/>
                <a:gd name="connsiteX4-9" fmla="*/ 0 w 1504748"/>
                <a:gd name="connsiteY4-10" fmla="*/ 470893 h 470893"/>
                <a:gd name="connsiteX5" fmla="*/ 0 w 1504748"/>
                <a:gd name="connsiteY5" fmla="*/ 5104 h 470893"/>
                <a:gd name="connsiteX0-11" fmla="*/ 0 w 1504748"/>
                <a:gd name="connsiteY0-12" fmla="*/ 5104 h 473453"/>
                <a:gd name="connsiteX1-13" fmla="*/ 342087 w 1504748"/>
                <a:gd name="connsiteY1-14" fmla="*/ 0 h 473453"/>
                <a:gd name="connsiteX2-15" fmla="*/ 1504748 w 1504748"/>
                <a:gd name="connsiteY2-16" fmla="*/ 5104 h 473453"/>
                <a:gd name="connsiteX3-17" fmla="*/ 1504748 w 1504748"/>
                <a:gd name="connsiteY3-18" fmla="*/ 470893 h 473453"/>
                <a:gd name="connsiteX4-19" fmla="*/ 322141 w 1504748"/>
                <a:gd name="connsiteY4-20" fmla="*/ 473453 h 473453"/>
                <a:gd name="connsiteX5-21" fmla="*/ 0 w 1504748"/>
                <a:gd name="connsiteY5-22" fmla="*/ 470893 h 473453"/>
                <a:gd name="connsiteX6" fmla="*/ 0 w 1504748"/>
                <a:gd name="connsiteY6" fmla="*/ 5104 h 473453"/>
                <a:gd name="connsiteX0-23" fmla="*/ 0 w 1504748"/>
                <a:gd name="connsiteY0-24" fmla="*/ 5104 h 473453"/>
                <a:gd name="connsiteX1-25" fmla="*/ 342087 w 1504748"/>
                <a:gd name="connsiteY1-26" fmla="*/ 0 h 473453"/>
                <a:gd name="connsiteX2-27" fmla="*/ 1504748 w 1504748"/>
                <a:gd name="connsiteY2-28" fmla="*/ 5104 h 473453"/>
                <a:gd name="connsiteX3-29" fmla="*/ 1504748 w 1504748"/>
                <a:gd name="connsiteY3-30" fmla="*/ 470893 h 473453"/>
                <a:gd name="connsiteX4-31" fmla="*/ 322141 w 1504748"/>
                <a:gd name="connsiteY4-32" fmla="*/ 473453 h 473453"/>
                <a:gd name="connsiteX5-33" fmla="*/ 0 w 1504748"/>
                <a:gd name="connsiteY5-34" fmla="*/ 5104 h 473453"/>
                <a:gd name="connsiteX0-35" fmla="*/ 0 w 1182607"/>
                <a:gd name="connsiteY0-36" fmla="*/ 473453 h 473453"/>
                <a:gd name="connsiteX1-37" fmla="*/ 19946 w 1182607"/>
                <a:gd name="connsiteY1-38" fmla="*/ 0 h 473453"/>
                <a:gd name="connsiteX2-39" fmla="*/ 1182607 w 1182607"/>
                <a:gd name="connsiteY2-40" fmla="*/ 5104 h 473453"/>
                <a:gd name="connsiteX3-41" fmla="*/ 1182607 w 1182607"/>
                <a:gd name="connsiteY3-42" fmla="*/ 470893 h 473453"/>
                <a:gd name="connsiteX4-43" fmla="*/ 0 w 1182607"/>
                <a:gd name="connsiteY4-44" fmla="*/ 473453 h 473453"/>
                <a:gd name="connsiteX0-45" fmla="*/ 0 w 1182607"/>
                <a:gd name="connsiteY0-46" fmla="*/ 473453 h 473453"/>
                <a:gd name="connsiteX1-47" fmla="*/ 187993 w 1182607"/>
                <a:gd name="connsiteY1-48" fmla="*/ 240265 h 473453"/>
                <a:gd name="connsiteX2-49" fmla="*/ 19946 w 1182607"/>
                <a:gd name="connsiteY2-50" fmla="*/ 0 h 473453"/>
                <a:gd name="connsiteX3-51" fmla="*/ 1182607 w 1182607"/>
                <a:gd name="connsiteY3-52" fmla="*/ 5104 h 473453"/>
                <a:gd name="connsiteX4-53" fmla="*/ 1182607 w 1182607"/>
                <a:gd name="connsiteY4-54" fmla="*/ 470893 h 473453"/>
                <a:gd name="connsiteX5-55" fmla="*/ 0 w 1182607"/>
                <a:gd name="connsiteY5-56" fmla="*/ 473453 h 47345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</a:cxnLst>
              <a:rect l="l" t="t" r="r" b="b"/>
              <a:pathLst>
                <a:path w="1182607" h="473453">
                  <a:moveTo>
                    <a:pt x="0" y="473453"/>
                  </a:moveTo>
                  <a:cubicBezTo>
                    <a:pt x="3995" y="397823"/>
                    <a:pt x="183998" y="315895"/>
                    <a:pt x="187993" y="240265"/>
                  </a:cubicBezTo>
                  <a:lnTo>
                    <a:pt x="19946" y="0"/>
                  </a:lnTo>
                  <a:lnTo>
                    <a:pt x="1182607" y="5104"/>
                  </a:lnTo>
                  <a:lnTo>
                    <a:pt x="1182607" y="470893"/>
                  </a:lnTo>
                  <a:lnTo>
                    <a:pt x="0" y="473453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85000"/>
                    <a:alpha val="50000"/>
                  </a:schemeClr>
                </a:gs>
                <a:gs pos="8460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任意多边形 12"/>
            <p:cNvSpPr/>
            <p:nvPr/>
          </p:nvSpPr>
          <p:spPr>
            <a:xfrm>
              <a:off x="874713" y="304800"/>
              <a:ext cx="834118" cy="834118"/>
            </a:xfrm>
            <a:custGeom>
              <a:avLst/>
              <a:gdLst>
                <a:gd name="connsiteX0" fmla="*/ 0 w 834118"/>
                <a:gd name="connsiteY0" fmla="*/ 563336 h 834118"/>
                <a:gd name="connsiteX1" fmla="*/ 23764 w 834118"/>
                <a:gd name="connsiteY1" fmla="*/ 563336 h 834118"/>
                <a:gd name="connsiteX2" fmla="*/ 23764 w 834118"/>
                <a:gd name="connsiteY2" fmla="*/ 810354 h 834118"/>
                <a:gd name="connsiteX3" fmla="*/ 810354 w 834118"/>
                <a:gd name="connsiteY3" fmla="*/ 810354 h 834118"/>
                <a:gd name="connsiteX4" fmla="*/ 810354 w 834118"/>
                <a:gd name="connsiteY4" fmla="*/ 563336 h 834118"/>
                <a:gd name="connsiteX5" fmla="*/ 834118 w 834118"/>
                <a:gd name="connsiteY5" fmla="*/ 563336 h 834118"/>
                <a:gd name="connsiteX6" fmla="*/ 834118 w 834118"/>
                <a:gd name="connsiteY6" fmla="*/ 834118 h 834118"/>
                <a:gd name="connsiteX7" fmla="*/ 0 w 834118"/>
                <a:gd name="connsiteY7" fmla="*/ 834118 h 834118"/>
                <a:gd name="connsiteX8" fmla="*/ 0 w 834118"/>
                <a:gd name="connsiteY8" fmla="*/ 0 h 834118"/>
                <a:gd name="connsiteX9" fmla="*/ 834118 w 834118"/>
                <a:gd name="connsiteY9" fmla="*/ 0 h 834118"/>
                <a:gd name="connsiteX10" fmla="*/ 834118 w 834118"/>
                <a:gd name="connsiteY10" fmla="*/ 270782 h 834118"/>
                <a:gd name="connsiteX11" fmla="*/ 810354 w 834118"/>
                <a:gd name="connsiteY11" fmla="*/ 270782 h 834118"/>
                <a:gd name="connsiteX12" fmla="*/ 810354 w 834118"/>
                <a:gd name="connsiteY12" fmla="*/ 23764 h 834118"/>
                <a:gd name="connsiteX13" fmla="*/ 23764 w 834118"/>
                <a:gd name="connsiteY13" fmla="*/ 23764 h 834118"/>
                <a:gd name="connsiteX14" fmla="*/ 23764 w 834118"/>
                <a:gd name="connsiteY14" fmla="*/ 270782 h 834118"/>
                <a:gd name="connsiteX15" fmla="*/ 0 w 834118"/>
                <a:gd name="connsiteY15" fmla="*/ 270782 h 834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34118" h="834118">
                  <a:moveTo>
                    <a:pt x="0" y="563336"/>
                  </a:moveTo>
                  <a:lnTo>
                    <a:pt x="23764" y="563336"/>
                  </a:lnTo>
                  <a:lnTo>
                    <a:pt x="23764" y="810354"/>
                  </a:lnTo>
                  <a:lnTo>
                    <a:pt x="810354" y="810354"/>
                  </a:lnTo>
                  <a:lnTo>
                    <a:pt x="810354" y="563336"/>
                  </a:lnTo>
                  <a:lnTo>
                    <a:pt x="834118" y="563336"/>
                  </a:lnTo>
                  <a:lnTo>
                    <a:pt x="834118" y="834118"/>
                  </a:lnTo>
                  <a:lnTo>
                    <a:pt x="0" y="834118"/>
                  </a:lnTo>
                  <a:close/>
                  <a:moveTo>
                    <a:pt x="0" y="0"/>
                  </a:moveTo>
                  <a:lnTo>
                    <a:pt x="834118" y="0"/>
                  </a:lnTo>
                  <a:lnTo>
                    <a:pt x="834118" y="270782"/>
                  </a:lnTo>
                  <a:lnTo>
                    <a:pt x="810354" y="270782"/>
                  </a:lnTo>
                  <a:lnTo>
                    <a:pt x="810354" y="23764"/>
                  </a:lnTo>
                  <a:lnTo>
                    <a:pt x="23764" y="23764"/>
                  </a:lnTo>
                  <a:lnTo>
                    <a:pt x="23764" y="270782"/>
                  </a:lnTo>
                  <a:lnTo>
                    <a:pt x="0" y="27078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椭圆 13"/>
            <p:cNvSpPr/>
            <p:nvPr/>
          </p:nvSpPr>
          <p:spPr>
            <a:xfrm>
              <a:off x="1055688" y="485775"/>
              <a:ext cx="472168" cy="472168"/>
            </a:xfrm>
            <a:custGeom>
              <a:avLst/>
              <a:gdLst>
                <a:gd name="connsiteX0" fmla="*/ 119063 w 330200"/>
                <a:gd name="connsiteY0" fmla="*/ 93662 h 330200"/>
                <a:gd name="connsiteX1" fmla="*/ 119063 w 330200"/>
                <a:gd name="connsiteY1" fmla="*/ 230187 h 330200"/>
                <a:gd name="connsiteX2" fmla="*/ 244476 w 330200"/>
                <a:gd name="connsiteY2" fmla="*/ 161925 h 330200"/>
                <a:gd name="connsiteX3" fmla="*/ 165100 w 330200"/>
                <a:gd name="connsiteY3" fmla="*/ 0 h 330200"/>
                <a:gd name="connsiteX4" fmla="*/ 330200 w 330200"/>
                <a:gd name="connsiteY4" fmla="*/ 165100 h 330200"/>
                <a:gd name="connsiteX5" fmla="*/ 165100 w 330200"/>
                <a:gd name="connsiteY5" fmla="*/ 330200 h 330200"/>
                <a:gd name="connsiteX6" fmla="*/ 0 w 330200"/>
                <a:gd name="connsiteY6" fmla="*/ 165100 h 330200"/>
                <a:gd name="connsiteX7" fmla="*/ 165100 w 330200"/>
                <a:gd name="connsiteY7" fmla="*/ 0 h 33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0200" h="330200">
                  <a:moveTo>
                    <a:pt x="119063" y="93662"/>
                  </a:moveTo>
                  <a:lnTo>
                    <a:pt x="119063" y="230187"/>
                  </a:lnTo>
                  <a:lnTo>
                    <a:pt x="244476" y="161925"/>
                  </a:lnTo>
                  <a:close/>
                  <a:moveTo>
                    <a:pt x="165100" y="0"/>
                  </a:moveTo>
                  <a:cubicBezTo>
                    <a:pt x="256282" y="0"/>
                    <a:pt x="330200" y="73918"/>
                    <a:pt x="330200" y="165100"/>
                  </a:cubicBezTo>
                  <a:cubicBezTo>
                    <a:pt x="330200" y="256282"/>
                    <a:pt x="256282" y="330200"/>
                    <a:pt x="165100" y="330200"/>
                  </a:cubicBezTo>
                  <a:cubicBezTo>
                    <a:pt x="73918" y="330200"/>
                    <a:pt x="0" y="256282"/>
                    <a:pt x="0" y="165100"/>
                  </a:cubicBezTo>
                  <a:cubicBezTo>
                    <a:pt x="0" y="73918"/>
                    <a:pt x="73918" y="0"/>
                    <a:pt x="165100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sp>
        <p:nvSpPr>
          <p:cNvPr id="19" name="文本框 18"/>
          <p:cNvSpPr txBox="1"/>
          <p:nvPr/>
        </p:nvSpPr>
        <p:spPr>
          <a:xfrm>
            <a:off x="1992992" y="446990"/>
            <a:ext cx="3840480" cy="5835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理论一：龙格库塔法</a:t>
            </a:r>
            <a:endParaRPr kumimoji="0" lang="zh-CN" altLang="en-US" sz="3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64235" y="1463675"/>
            <a:ext cx="37814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龙格库塔法基本思想：</a:t>
            </a:r>
            <a:endParaRPr lang="zh-CN" altLang="en-US">
              <a:solidFill>
                <a:srgbClr val="FF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4860" y="2045335"/>
            <a:ext cx="4253230" cy="51943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0170" y="1471930"/>
            <a:ext cx="2999740" cy="16668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7195" y="2009775"/>
            <a:ext cx="3069590" cy="554990"/>
          </a:xfrm>
          <a:prstGeom prst="rect">
            <a:avLst/>
          </a:prstGeom>
        </p:spPr>
      </p:pic>
      <p:pic>
        <p:nvPicPr>
          <p:cNvPr id="8" name="图片 7" descr="5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810" y="3138805"/>
            <a:ext cx="8706485" cy="36258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874713" y="304800"/>
            <a:ext cx="1182909" cy="850419"/>
            <a:chOff x="874713" y="304800"/>
            <a:chExt cx="1182909" cy="850419"/>
          </a:xfrm>
        </p:grpSpPr>
        <p:sp>
          <p:nvSpPr>
            <p:cNvPr id="17" name="矩形 16"/>
            <p:cNvSpPr/>
            <p:nvPr/>
          </p:nvSpPr>
          <p:spPr>
            <a:xfrm rot="1800000">
              <a:off x="1221209" y="681766"/>
              <a:ext cx="836413" cy="473453"/>
            </a:xfrm>
            <a:custGeom>
              <a:avLst/>
              <a:gdLst>
                <a:gd name="connsiteX0" fmla="*/ 0 w 1504748"/>
                <a:gd name="connsiteY0" fmla="*/ 0 h 465789"/>
                <a:gd name="connsiteX1" fmla="*/ 1504748 w 1504748"/>
                <a:gd name="connsiteY1" fmla="*/ 0 h 465789"/>
                <a:gd name="connsiteX2" fmla="*/ 1504748 w 1504748"/>
                <a:gd name="connsiteY2" fmla="*/ 465789 h 465789"/>
                <a:gd name="connsiteX3" fmla="*/ 0 w 1504748"/>
                <a:gd name="connsiteY3" fmla="*/ 465789 h 465789"/>
                <a:gd name="connsiteX4" fmla="*/ 0 w 1504748"/>
                <a:gd name="connsiteY4" fmla="*/ 0 h 465789"/>
                <a:gd name="connsiteX0-1" fmla="*/ 0 w 1504748"/>
                <a:gd name="connsiteY0-2" fmla="*/ 5104 h 470893"/>
                <a:gd name="connsiteX1-3" fmla="*/ 342087 w 1504748"/>
                <a:gd name="connsiteY1-4" fmla="*/ 0 h 470893"/>
                <a:gd name="connsiteX2-5" fmla="*/ 1504748 w 1504748"/>
                <a:gd name="connsiteY2-6" fmla="*/ 5104 h 470893"/>
                <a:gd name="connsiteX3-7" fmla="*/ 1504748 w 1504748"/>
                <a:gd name="connsiteY3-8" fmla="*/ 470893 h 470893"/>
                <a:gd name="connsiteX4-9" fmla="*/ 0 w 1504748"/>
                <a:gd name="connsiteY4-10" fmla="*/ 470893 h 470893"/>
                <a:gd name="connsiteX5" fmla="*/ 0 w 1504748"/>
                <a:gd name="connsiteY5" fmla="*/ 5104 h 470893"/>
                <a:gd name="connsiteX0-11" fmla="*/ 0 w 1504748"/>
                <a:gd name="connsiteY0-12" fmla="*/ 5104 h 473453"/>
                <a:gd name="connsiteX1-13" fmla="*/ 342087 w 1504748"/>
                <a:gd name="connsiteY1-14" fmla="*/ 0 h 473453"/>
                <a:gd name="connsiteX2-15" fmla="*/ 1504748 w 1504748"/>
                <a:gd name="connsiteY2-16" fmla="*/ 5104 h 473453"/>
                <a:gd name="connsiteX3-17" fmla="*/ 1504748 w 1504748"/>
                <a:gd name="connsiteY3-18" fmla="*/ 470893 h 473453"/>
                <a:gd name="connsiteX4-19" fmla="*/ 322141 w 1504748"/>
                <a:gd name="connsiteY4-20" fmla="*/ 473453 h 473453"/>
                <a:gd name="connsiteX5-21" fmla="*/ 0 w 1504748"/>
                <a:gd name="connsiteY5-22" fmla="*/ 470893 h 473453"/>
                <a:gd name="connsiteX6" fmla="*/ 0 w 1504748"/>
                <a:gd name="connsiteY6" fmla="*/ 5104 h 473453"/>
                <a:gd name="connsiteX0-23" fmla="*/ 0 w 1504748"/>
                <a:gd name="connsiteY0-24" fmla="*/ 5104 h 473453"/>
                <a:gd name="connsiteX1-25" fmla="*/ 342087 w 1504748"/>
                <a:gd name="connsiteY1-26" fmla="*/ 0 h 473453"/>
                <a:gd name="connsiteX2-27" fmla="*/ 1504748 w 1504748"/>
                <a:gd name="connsiteY2-28" fmla="*/ 5104 h 473453"/>
                <a:gd name="connsiteX3-29" fmla="*/ 1504748 w 1504748"/>
                <a:gd name="connsiteY3-30" fmla="*/ 470893 h 473453"/>
                <a:gd name="connsiteX4-31" fmla="*/ 322141 w 1504748"/>
                <a:gd name="connsiteY4-32" fmla="*/ 473453 h 473453"/>
                <a:gd name="connsiteX5-33" fmla="*/ 0 w 1504748"/>
                <a:gd name="connsiteY5-34" fmla="*/ 5104 h 473453"/>
                <a:gd name="connsiteX0-35" fmla="*/ 0 w 1182607"/>
                <a:gd name="connsiteY0-36" fmla="*/ 473453 h 473453"/>
                <a:gd name="connsiteX1-37" fmla="*/ 19946 w 1182607"/>
                <a:gd name="connsiteY1-38" fmla="*/ 0 h 473453"/>
                <a:gd name="connsiteX2-39" fmla="*/ 1182607 w 1182607"/>
                <a:gd name="connsiteY2-40" fmla="*/ 5104 h 473453"/>
                <a:gd name="connsiteX3-41" fmla="*/ 1182607 w 1182607"/>
                <a:gd name="connsiteY3-42" fmla="*/ 470893 h 473453"/>
                <a:gd name="connsiteX4-43" fmla="*/ 0 w 1182607"/>
                <a:gd name="connsiteY4-44" fmla="*/ 473453 h 473453"/>
                <a:gd name="connsiteX0-45" fmla="*/ 0 w 1182607"/>
                <a:gd name="connsiteY0-46" fmla="*/ 473453 h 473453"/>
                <a:gd name="connsiteX1-47" fmla="*/ 187993 w 1182607"/>
                <a:gd name="connsiteY1-48" fmla="*/ 240265 h 473453"/>
                <a:gd name="connsiteX2-49" fmla="*/ 19946 w 1182607"/>
                <a:gd name="connsiteY2-50" fmla="*/ 0 h 473453"/>
                <a:gd name="connsiteX3-51" fmla="*/ 1182607 w 1182607"/>
                <a:gd name="connsiteY3-52" fmla="*/ 5104 h 473453"/>
                <a:gd name="connsiteX4-53" fmla="*/ 1182607 w 1182607"/>
                <a:gd name="connsiteY4-54" fmla="*/ 470893 h 473453"/>
                <a:gd name="connsiteX5-55" fmla="*/ 0 w 1182607"/>
                <a:gd name="connsiteY5-56" fmla="*/ 473453 h 47345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</a:cxnLst>
              <a:rect l="l" t="t" r="r" b="b"/>
              <a:pathLst>
                <a:path w="1182607" h="473453">
                  <a:moveTo>
                    <a:pt x="0" y="473453"/>
                  </a:moveTo>
                  <a:cubicBezTo>
                    <a:pt x="3995" y="397823"/>
                    <a:pt x="183998" y="315895"/>
                    <a:pt x="187993" y="240265"/>
                  </a:cubicBezTo>
                  <a:lnTo>
                    <a:pt x="19946" y="0"/>
                  </a:lnTo>
                  <a:lnTo>
                    <a:pt x="1182607" y="5104"/>
                  </a:lnTo>
                  <a:lnTo>
                    <a:pt x="1182607" y="470893"/>
                  </a:lnTo>
                  <a:lnTo>
                    <a:pt x="0" y="473453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85000"/>
                    <a:alpha val="50000"/>
                  </a:schemeClr>
                </a:gs>
                <a:gs pos="8460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任意多边形 12"/>
            <p:cNvSpPr/>
            <p:nvPr/>
          </p:nvSpPr>
          <p:spPr>
            <a:xfrm>
              <a:off x="874713" y="304800"/>
              <a:ext cx="834118" cy="834118"/>
            </a:xfrm>
            <a:custGeom>
              <a:avLst/>
              <a:gdLst>
                <a:gd name="connsiteX0" fmla="*/ 0 w 834118"/>
                <a:gd name="connsiteY0" fmla="*/ 563336 h 834118"/>
                <a:gd name="connsiteX1" fmla="*/ 23764 w 834118"/>
                <a:gd name="connsiteY1" fmla="*/ 563336 h 834118"/>
                <a:gd name="connsiteX2" fmla="*/ 23764 w 834118"/>
                <a:gd name="connsiteY2" fmla="*/ 810354 h 834118"/>
                <a:gd name="connsiteX3" fmla="*/ 810354 w 834118"/>
                <a:gd name="connsiteY3" fmla="*/ 810354 h 834118"/>
                <a:gd name="connsiteX4" fmla="*/ 810354 w 834118"/>
                <a:gd name="connsiteY4" fmla="*/ 563336 h 834118"/>
                <a:gd name="connsiteX5" fmla="*/ 834118 w 834118"/>
                <a:gd name="connsiteY5" fmla="*/ 563336 h 834118"/>
                <a:gd name="connsiteX6" fmla="*/ 834118 w 834118"/>
                <a:gd name="connsiteY6" fmla="*/ 834118 h 834118"/>
                <a:gd name="connsiteX7" fmla="*/ 0 w 834118"/>
                <a:gd name="connsiteY7" fmla="*/ 834118 h 834118"/>
                <a:gd name="connsiteX8" fmla="*/ 0 w 834118"/>
                <a:gd name="connsiteY8" fmla="*/ 0 h 834118"/>
                <a:gd name="connsiteX9" fmla="*/ 834118 w 834118"/>
                <a:gd name="connsiteY9" fmla="*/ 0 h 834118"/>
                <a:gd name="connsiteX10" fmla="*/ 834118 w 834118"/>
                <a:gd name="connsiteY10" fmla="*/ 270782 h 834118"/>
                <a:gd name="connsiteX11" fmla="*/ 810354 w 834118"/>
                <a:gd name="connsiteY11" fmla="*/ 270782 h 834118"/>
                <a:gd name="connsiteX12" fmla="*/ 810354 w 834118"/>
                <a:gd name="connsiteY12" fmla="*/ 23764 h 834118"/>
                <a:gd name="connsiteX13" fmla="*/ 23764 w 834118"/>
                <a:gd name="connsiteY13" fmla="*/ 23764 h 834118"/>
                <a:gd name="connsiteX14" fmla="*/ 23764 w 834118"/>
                <a:gd name="connsiteY14" fmla="*/ 270782 h 834118"/>
                <a:gd name="connsiteX15" fmla="*/ 0 w 834118"/>
                <a:gd name="connsiteY15" fmla="*/ 270782 h 834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34118" h="834118">
                  <a:moveTo>
                    <a:pt x="0" y="563336"/>
                  </a:moveTo>
                  <a:lnTo>
                    <a:pt x="23764" y="563336"/>
                  </a:lnTo>
                  <a:lnTo>
                    <a:pt x="23764" y="810354"/>
                  </a:lnTo>
                  <a:lnTo>
                    <a:pt x="810354" y="810354"/>
                  </a:lnTo>
                  <a:lnTo>
                    <a:pt x="810354" y="563336"/>
                  </a:lnTo>
                  <a:lnTo>
                    <a:pt x="834118" y="563336"/>
                  </a:lnTo>
                  <a:lnTo>
                    <a:pt x="834118" y="834118"/>
                  </a:lnTo>
                  <a:lnTo>
                    <a:pt x="0" y="834118"/>
                  </a:lnTo>
                  <a:close/>
                  <a:moveTo>
                    <a:pt x="0" y="0"/>
                  </a:moveTo>
                  <a:lnTo>
                    <a:pt x="834118" y="0"/>
                  </a:lnTo>
                  <a:lnTo>
                    <a:pt x="834118" y="270782"/>
                  </a:lnTo>
                  <a:lnTo>
                    <a:pt x="810354" y="270782"/>
                  </a:lnTo>
                  <a:lnTo>
                    <a:pt x="810354" y="23764"/>
                  </a:lnTo>
                  <a:lnTo>
                    <a:pt x="23764" y="23764"/>
                  </a:lnTo>
                  <a:lnTo>
                    <a:pt x="23764" y="270782"/>
                  </a:lnTo>
                  <a:lnTo>
                    <a:pt x="0" y="27078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椭圆 13"/>
            <p:cNvSpPr/>
            <p:nvPr/>
          </p:nvSpPr>
          <p:spPr>
            <a:xfrm>
              <a:off x="1055688" y="485775"/>
              <a:ext cx="472168" cy="472168"/>
            </a:xfrm>
            <a:custGeom>
              <a:avLst/>
              <a:gdLst>
                <a:gd name="connsiteX0" fmla="*/ 119063 w 330200"/>
                <a:gd name="connsiteY0" fmla="*/ 93662 h 330200"/>
                <a:gd name="connsiteX1" fmla="*/ 119063 w 330200"/>
                <a:gd name="connsiteY1" fmla="*/ 230187 h 330200"/>
                <a:gd name="connsiteX2" fmla="*/ 244476 w 330200"/>
                <a:gd name="connsiteY2" fmla="*/ 161925 h 330200"/>
                <a:gd name="connsiteX3" fmla="*/ 165100 w 330200"/>
                <a:gd name="connsiteY3" fmla="*/ 0 h 330200"/>
                <a:gd name="connsiteX4" fmla="*/ 330200 w 330200"/>
                <a:gd name="connsiteY4" fmla="*/ 165100 h 330200"/>
                <a:gd name="connsiteX5" fmla="*/ 165100 w 330200"/>
                <a:gd name="connsiteY5" fmla="*/ 330200 h 330200"/>
                <a:gd name="connsiteX6" fmla="*/ 0 w 330200"/>
                <a:gd name="connsiteY6" fmla="*/ 165100 h 330200"/>
                <a:gd name="connsiteX7" fmla="*/ 165100 w 330200"/>
                <a:gd name="connsiteY7" fmla="*/ 0 h 33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0200" h="330200">
                  <a:moveTo>
                    <a:pt x="119063" y="93662"/>
                  </a:moveTo>
                  <a:lnTo>
                    <a:pt x="119063" y="230187"/>
                  </a:lnTo>
                  <a:lnTo>
                    <a:pt x="244476" y="161925"/>
                  </a:lnTo>
                  <a:close/>
                  <a:moveTo>
                    <a:pt x="165100" y="0"/>
                  </a:moveTo>
                  <a:cubicBezTo>
                    <a:pt x="256282" y="0"/>
                    <a:pt x="330200" y="73918"/>
                    <a:pt x="330200" y="165100"/>
                  </a:cubicBezTo>
                  <a:cubicBezTo>
                    <a:pt x="330200" y="256282"/>
                    <a:pt x="256282" y="330200"/>
                    <a:pt x="165100" y="330200"/>
                  </a:cubicBezTo>
                  <a:cubicBezTo>
                    <a:pt x="73918" y="330200"/>
                    <a:pt x="0" y="256282"/>
                    <a:pt x="0" y="165100"/>
                  </a:cubicBezTo>
                  <a:cubicBezTo>
                    <a:pt x="0" y="73918"/>
                    <a:pt x="73918" y="0"/>
                    <a:pt x="165100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sp>
        <p:nvSpPr>
          <p:cNvPr id="19" name="文本框 18"/>
          <p:cNvSpPr txBox="1"/>
          <p:nvPr/>
        </p:nvSpPr>
        <p:spPr>
          <a:xfrm>
            <a:off x="1992992" y="446990"/>
            <a:ext cx="3840480" cy="5835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理论一：龙格库塔法</a:t>
            </a:r>
            <a:endParaRPr kumimoji="0" lang="zh-CN" altLang="en-US" sz="3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pic>
        <p:nvPicPr>
          <p:cNvPr id="3" name="图片 2" descr="55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8445" y="1216025"/>
            <a:ext cx="8354060" cy="52698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874713" y="304800"/>
            <a:ext cx="1182909" cy="850419"/>
            <a:chOff x="874713" y="304800"/>
            <a:chExt cx="1182909" cy="850419"/>
          </a:xfrm>
        </p:grpSpPr>
        <p:sp>
          <p:nvSpPr>
            <p:cNvPr id="17" name="矩形 16"/>
            <p:cNvSpPr/>
            <p:nvPr/>
          </p:nvSpPr>
          <p:spPr>
            <a:xfrm rot="1800000">
              <a:off x="1221209" y="681766"/>
              <a:ext cx="836413" cy="473453"/>
            </a:xfrm>
            <a:custGeom>
              <a:avLst/>
              <a:gdLst>
                <a:gd name="connsiteX0" fmla="*/ 0 w 1504748"/>
                <a:gd name="connsiteY0" fmla="*/ 0 h 465789"/>
                <a:gd name="connsiteX1" fmla="*/ 1504748 w 1504748"/>
                <a:gd name="connsiteY1" fmla="*/ 0 h 465789"/>
                <a:gd name="connsiteX2" fmla="*/ 1504748 w 1504748"/>
                <a:gd name="connsiteY2" fmla="*/ 465789 h 465789"/>
                <a:gd name="connsiteX3" fmla="*/ 0 w 1504748"/>
                <a:gd name="connsiteY3" fmla="*/ 465789 h 465789"/>
                <a:gd name="connsiteX4" fmla="*/ 0 w 1504748"/>
                <a:gd name="connsiteY4" fmla="*/ 0 h 465789"/>
                <a:gd name="connsiteX0-1" fmla="*/ 0 w 1504748"/>
                <a:gd name="connsiteY0-2" fmla="*/ 5104 h 470893"/>
                <a:gd name="connsiteX1-3" fmla="*/ 342087 w 1504748"/>
                <a:gd name="connsiteY1-4" fmla="*/ 0 h 470893"/>
                <a:gd name="connsiteX2-5" fmla="*/ 1504748 w 1504748"/>
                <a:gd name="connsiteY2-6" fmla="*/ 5104 h 470893"/>
                <a:gd name="connsiteX3-7" fmla="*/ 1504748 w 1504748"/>
                <a:gd name="connsiteY3-8" fmla="*/ 470893 h 470893"/>
                <a:gd name="connsiteX4-9" fmla="*/ 0 w 1504748"/>
                <a:gd name="connsiteY4-10" fmla="*/ 470893 h 470893"/>
                <a:gd name="connsiteX5" fmla="*/ 0 w 1504748"/>
                <a:gd name="connsiteY5" fmla="*/ 5104 h 470893"/>
                <a:gd name="connsiteX0-11" fmla="*/ 0 w 1504748"/>
                <a:gd name="connsiteY0-12" fmla="*/ 5104 h 473453"/>
                <a:gd name="connsiteX1-13" fmla="*/ 342087 w 1504748"/>
                <a:gd name="connsiteY1-14" fmla="*/ 0 h 473453"/>
                <a:gd name="connsiteX2-15" fmla="*/ 1504748 w 1504748"/>
                <a:gd name="connsiteY2-16" fmla="*/ 5104 h 473453"/>
                <a:gd name="connsiteX3-17" fmla="*/ 1504748 w 1504748"/>
                <a:gd name="connsiteY3-18" fmla="*/ 470893 h 473453"/>
                <a:gd name="connsiteX4-19" fmla="*/ 322141 w 1504748"/>
                <a:gd name="connsiteY4-20" fmla="*/ 473453 h 473453"/>
                <a:gd name="connsiteX5-21" fmla="*/ 0 w 1504748"/>
                <a:gd name="connsiteY5-22" fmla="*/ 470893 h 473453"/>
                <a:gd name="connsiteX6" fmla="*/ 0 w 1504748"/>
                <a:gd name="connsiteY6" fmla="*/ 5104 h 473453"/>
                <a:gd name="connsiteX0-23" fmla="*/ 0 w 1504748"/>
                <a:gd name="connsiteY0-24" fmla="*/ 5104 h 473453"/>
                <a:gd name="connsiteX1-25" fmla="*/ 342087 w 1504748"/>
                <a:gd name="connsiteY1-26" fmla="*/ 0 h 473453"/>
                <a:gd name="connsiteX2-27" fmla="*/ 1504748 w 1504748"/>
                <a:gd name="connsiteY2-28" fmla="*/ 5104 h 473453"/>
                <a:gd name="connsiteX3-29" fmla="*/ 1504748 w 1504748"/>
                <a:gd name="connsiteY3-30" fmla="*/ 470893 h 473453"/>
                <a:gd name="connsiteX4-31" fmla="*/ 322141 w 1504748"/>
                <a:gd name="connsiteY4-32" fmla="*/ 473453 h 473453"/>
                <a:gd name="connsiteX5-33" fmla="*/ 0 w 1504748"/>
                <a:gd name="connsiteY5-34" fmla="*/ 5104 h 473453"/>
                <a:gd name="connsiteX0-35" fmla="*/ 0 w 1182607"/>
                <a:gd name="connsiteY0-36" fmla="*/ 473453 h 473453"/>
                <a:gd name="connsiteX1-37" fmla="*/ 19946 w 1182607"/>
                <a:gd name="connsiteY1-38" fmla="*/ 0 h 473453"/>
                <a:gd name="connsiteX2-39" fmla="*/ 1182607 w 1182607"/>
                <a:gd name="connsiteY2-40" fmla="*/ 5104 h 473453"/>
                <a:gd name="connsiteX3-41" fmla="*/ 1182607 w 1182607"/>
                <a:gd name="connsiteY3-42" fmla="*/ 470893 h 473453"/>
                <a:gd name="connsiteX4-43" fmla="*/ 0 w 1182607"/>
                <a:gd name="connsiteY4-44" fmla="*/ 473453 h 473453"/>
                <a:gd name="connsiteX0-45" fmla="*/ 0 w 1182607"/>
                <a:gd name="connsiteY0-46" fmla="*/ 473453 h 473453"/>
                <a:gd name="connsiteX1-47" fmla="*/ 187993 w 1182607"/>
                <a:gd name="connsiteY1-48" fmla="*/ 240265 h 473453"/>
                <a:gd name="connsiteX2-49" fmla="*/ 19946 w 1182607"/>
                <a:gd name="connsiteY2-50" fmla="*/ 0 h 473453"/>
                <a:gd name="connsiteX3-51" fmla="*/ 1182607 w 1182607"/>
                <a:gd name="connsiteY3-52" fmla="*/ 5104 h 473453"/>
                <a:gd name="connsiteX4-53" fmla="*/ 1182607 w 1182607"/>
                <a:gd name="connsiteY4-54" fmla="*/ 470893 h 473453"/>
                <a:gd name="connsiteX5-55" fmla="*/ 0 w 1182607"/>
                <a:gd name="connsiteY5-56" fmla="*/ 473453 h 47345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</a:cxnLst>
              <a:rect l="l" t="t" r="r" b="b"/>
              <a:pathLst>
                <a:path w="1182607" h="473453">
                  <a:moveTo>
                    <a:pt x="0" y="473453"/>
                  </a:moveTo>
                  <a:cubicBezTo>
                    <a:pt x="3995" y="397823"/>
                    <a:pt x="183998" y="315895"/>
                    <a:pt x="187993" y="240265"/>
                  </a:cubicBezTo>
                  <a:lnTo>
                    <a:pt x="19946" y="0"/>
                  </a:lnTo>
                  <a:lnTo>
                    <a:pt x="1182607" y="5104"/>
                  </a:lnTo>
                  <a:lnTo>
                    <a:pt x="1182607" y="470893"/>
                  </a:lnTo>
                  <a:lnTo>
                    <a:pt x="0" y="473453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85000"/>
                    <a:alpha val="50000"/>
                  </a:schemeClr>
                </a:gs>
                <a:gs pos="8460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任意多边形 12"/>
            <p:cNvSpPr/>
            <p:nvPr/>
          </p:nvSpPr>
          <p:spPr>
            <a:xfrm>
              <a:off x="874713" y="304800"/>
              <a:ext cx="834118" cy="834118"/>
            </a:xfrm>
            <a:custGeom>
              <a:avLst/>
              <a:gdLst>
                <a:gd name="connsiteX0" fmla="*/ 0 w 834118"/>
                <a:gd name="connsiteY0" fmla="*/ 563336 h 834118"/>
                <a:gd name="connsiteX1" fmla="*/ 23764 w 834118"/>
                <a:gd name="connsiteY1" fmla="*/ 563336 h 834118"/>
                <a:gd name="connsiteX2" fmla="*/ 23764 w 834118"/>
                <a:gd name="connsiteY2" fmla="*/ 810354 h 834118"/>
                <a:gd name="connsiteX3" fmla="*/ 810354 w 834118"/>
                <a:gd name="connsiteY3" fmla="*/ 810354 h 834118"/>
                <a:gd name="connsiteX4" fmla="*/ 810354 w 834118"/>
                <a:gd name="connsiteY4" fmla="*/ 563336 h 834118"/>
                <a:gd name="connsiteX5" fmla="*/ 834118 w 834118"/>
                <a:gd name="connsiteY5" fmla="*/ 563336 h 834118"/>
                <a:gd name="connsiteX6" fmla="*/ 834118 w 834118"/>
                <a:gd name="connsiteY6" fmla="*/ 834118 h 834118"/>
                <a:gd name="connsiteX7" fmla="*/ 0 w 834118"/>
                <a:gd name="connsiteY7" fmla="*/ 834118 h 834118"/>
                <a:gd name="connsiteX8" fmla="*/ 0 w 834118"/>
                <a:gd name="connsiteY8" fmla="*/ 0 h 834118"/>
                <a:gd name="connsiteX9" fmla="*/ 834118 w 834118"/>
                <a:gd name="connsiteY9" fmla="*/ 0 h 834118"/>
                <a:gd name="connsiteX10" fmla="*/ 834118 w 834118"/>
                <a:gd name="connsiteY10" fmla="*/ 270782 h 834118"/>
                <a:gd name="connsiteX11" fmla="*/ 810354 w 834118"/>
                <a:gd name="connsiteY11" fmla="*/ 270782 h 834118"/>
                <a:gd name="connsiteX12" fmla="*/ 810354 w 834118"/>
                <a:gd name="connsiteY12" fmla="*/ 23764 h 834118"/>
                <a:gd name="connsiteX13" fmla="*/ 23764 w 834118"/>
                <a:gd name="connsiteY13" fmla="*/ 23764 h 834118"/>
                <a:gd name="connsiteX14" fmla="*/ 23764 w 834118"/>
                <a:gd name="connsiteY14" fmla="*/ 270782 h 834118"/>
                <a:gd name="connsiteX15" fmla="*/ 0 w 834118"/>
                <a:gd name="connsiteY15" fmla="*/ 270782 h 834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34118" h="834118">
                  <a:moveTo>
                    <a:pt x="0" y="563336"/>
                  </a:moveTo>
                  <a:lnTo>
                    <a:pt x="23764" y="563336"/>
                  </a:lnTo>
                  <a:lnTo>
                    <a:pt x="23764" y="810354"/>
                  </a:lnTo>
                  <a:lnTo>
                    <a:pt x="810354" y="810354"/>
                  </a:lnTo>
                  <a:lnTo>
                    <a:pt x="810354" y="563336"/>
                  </a:lnTo>
                  <a:lnTo>
                    <a:pt x="834118" y="563336"/>
                  </a:lnTo>
                  <a:lnTo>
                    <a:pt x="834118" y="834118"/>
                  </a:lnTo>
                  <a:lnTo>
                    <a:pt x="0" y="834118"/>
                  </a:lnTo>
                  <a:close/>
                  <a:moveTo>
                    <a:pt x="0" y="0"/>
                  </a:moveTo>
                  <a:lnTo>
                    <a:pt x="834118" y="0"/>
                  </a:lnTo>
                  <a:lnTo>
                    <a:pt x="834118" y="270782"/>
                  </a:lnTo>
                  <a:lnTo>
                    <a:pt x="810354" y="270782"/>
                  </a:lnTo>
                  <a:lnTo>
                    <a:pt x="810354" y="23764"/>
                  </a:lnTo>
                  <a:lnTo>
                    <a:pt x="23764" y="23764"/>
                  </a:lnTo>
                  <a:lnTo>
                    <a:pt x="23764" y="270782"/>
                  </a:lnTo>
                  <a:lnTo>
                    <a:pt x="0" y="27078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椭圆 13"/>
            <p:cNvSpPr/>
            <p:nvPr/>
          </p:nvSpPr>
          <p:spPr>
            <a:xfrm>
              <a:off x="1055688" y="485775"/>
              <a:ext cx="472168" cy="472168"/>
            </a:xfrm>
            <a:custGeom>
              <a:avLst/>
              <a:gdLst>
                <a:gd name="connsiteX0" fmla="*/ 119063 w 330200"/>
                <a:gd name="connsiteY0" fmla="*/ 93662 h 330200"/>
                <a:gd name="connsiteX1" fmla="*/ 119063 w 330200"/>
                <a:gd name="connsiteY1" fmla="*/ 230187 h 330200"/>
                <a:gd name="connsiteX2" fmla="*/ 244476 w 330200"/>
                <a:gd name="connsiteY2" fmla="*/ 161925 h 330200"/>
                <a:gd name="connsiteX3" fmla="*/ 165100 w 330200"/>
                <a:gd name="connsiteY3" fmla="*/ 0 h 330200"/>
                <a:gd name="connsiteX4" fmla="*/ 330200 w 330200"/>
                <a:gd name="connsiteY4" fmla="*/ 165100 h 330200"/>
                <a:gd name="connsiteX5" fmla="*/ 165100 w 330200"/>
                <a:gd name="connsiteY5" fmla="*/ 330200 h 330200"/>
                <a:gd name="connsiteX6" fmla="*/ 0 w 330200"/>
                <a:gd name="connsiteY6" fmla="*/ 165100 h 330200"/>
                <a:gd name="connsiteX7" fmla="*/ 165100 w 330200"/>
                <a:gd name="connsiteY7" fmla="*/ 0 h 33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0200" h="330200">
                  <a:moveTo>
                    <a:pt x="119063" y="93662"/>
                  </a:moveTo>
                  <a:lnTo>
                    <a:pt x="119063" y="230187"/>
                  </a:lnTo>
                  <a:lnTo>
                    <a:pt x="244476" y="161925"/>
                  </a:lnTo>
                  <a:close/>
                  <a:moveTo>
                    <a:pt x="165100" y="0"/>
                  </a:moveTo>
                  <a:cubicBezTo>
                    <a:pt x="256282" y="0"/>
                    <a:pt x="330200" y="73918"/>
                    <a:pt x="330200" y="165100"/>
                  </a:cubicBezTo>
                  <a:cubicBezTo>
                    <a:pt x="330200" y="256282"/>
                    <a:pt x="256282" y="330200"/>
                    <a:pt x="165100" y="330200"/>
                  </a:cubicBezTo>
                  <a:cubicBezTo>
                    <a:pt x="73918" y="330200"/>
                    <a:pt x="0" y="256282"/>
                    <a:pt x="0" y="165100"/>
                  </a:cubicBezTo>
                  <a:cubicBezTo>
                    <a:pt x="0" y="73918"/>
                    <a:pt x="73918" y="0"/>
                    <a:pt x="165100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sp>
        <p:nvSpPr>
          <p:cNvPr id="19" name="文本框 18"/>
          <p:cNvSpPr txBox="1"/>
          <p:nvPr/>
        </p:nvSpPr>
        <p:spPr>
          <a:xfrm>
            <a:off x="1992992" y="446990"/>
            <a:ext cx="3840480" cy="5835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理论一：龙格库塔法</a:t>
            </a:r>
            <a:endParaRPr kumimoji="0" lang="zh-CN" altLang="en-US" sz="3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2950" y="1802130"/>
            <a:ext cx="9733280" cy="120967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825500" y="3721100"/>
            <a:ext cx="990981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这里我们取的的点的个数就是我们所说的龙格库塔法的阶数</a:t>
            </a:r>
            <a:endParaRPr lang="zh-CN" altLang="en-US" sz="320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874713" y="304800"/>
            <a:ext cx="1182909" cy="850419"/>
            <a:chOff x="874713" y="304800"/>
            <a:chExt cx="1182909" cy="850419"/>
          </a:xfrm>
        </p:grpSpPr>
        <p:sp>
          <p:nvSpPr>
            <p:cNvPr id="17" name="矩形 16"/>
            <p:cNvSpPr/>
            <p:nvPr/>
          </p:nvSpPr>
          <p:spPr>
            <a:xfrm rot="1800000">
              <a:off x="1221209" y="681766"/>
              <a:ext cx="836413" cy="473453"/>
            </a:xfrm>
            <a:custGeom>
              <a:avLst/>
              <a:gdLst>
                <a:gd name="connsiteX0" fmla="*/ 0 w 1504748"/>
                <a:gd name="connsiteY0" fmla="*/ 0 h 465789"/>
                <a:gd name="connsiteX1" fmla="*/ 1504748 w 1504748"/>
                <a:gd name="connsiteY1" fmla="*/ 0 h 465789"/>
                <a:gd name="connsiteX2" fmla="*/ 1504748 w 1504748"/>
                <a:gd name="connsiteY2" fmla="*/ 465789 h 465789"/>
                <a:gd name="connsiteX3" fmla="*/ 0 w 1504748"/>
                <a:gd name="connsiteY3" fmla="*/ 465789 h 465789"/>
                <a:gd name="connsiteX4" fmla="*/ 0 w 1504748"/>
                <a:gd name="connsiteY4" fmla="*/ 0 h 465789"/>
                <a:gd name="connsiteX0-1" fmla="*/ 0 w 1504748"/>
                <a:gd name="connsiteY0-2" fmla="*/ 5104 h 470893"/>
                <a:gd name="connsiteX1-3" fmla="*/ 342087 w 1504748"/>
                <a:gd name="connsiteY1-4" fmla="*/ 0 h 470893"/>
                <a:gd name="connsiteX2-5" fmla="*/ 1504748 w 1504748"/>
                <a:gd name="connsiteY2-6" fmla="*/ 5104 h 470893"/>
                <a:gd name="connsiteX3-7" fmla="*/ 1504748 w 1504748"/>
                <a:gd name="connsiteY3-8" fmla="*/ 470893 h 470893"/>
                <a:gd name="connsiteX4-9" fmla="*/ 0 w 1504748"/>
                <a:gd name="connsiteY4-10" fmla="*/ 470893 h 470893"/>
                <a:gd name="connsiteX5" fmla="*/ 0 w 1504748"/>
                <a:gd name="connsiteY5" fmla="*/ 5104 h 470893"/>
                <a:gd name="connsiteX0-11" fmla="*/ 0 w 1504748"/>
                <a:gd name="connsiteY0-12" fmla="*/ 5104 h 473453"/>
                <a:gd name="connsiteX1-13" fmla="*/ 342087 w 1504748"/>
                <a:gd name="connsiteY1-14" fmla="*/ 0 h 473453"/>
                <a:gd name="connsiteX2-15" fmla="*/ 1504748 w 1504748"/>
                <a:gd name="connsiteY2-16" fmla="*/ 5104 h 473453"/>
                <a:gd name="connsiteX3-17" fmla="*/ 1504748 w 1504748"/>
                <a:gd name="connsiteY3-18" fmla="*/ 470893 h 473453"/>
                <a:gd name="connsiteX4-19" fmla="*/ 322141 w 1504748"/>
                <a:gd name="connsiteY4-20" fmla="*/ 473453 h 473453"/>
                <a:gd name="connsiteX5-21" fmla="*/ 0 w 1504748"/>
                <a:gd name="connsiteY5-22" fmla="*/ 470893 h 473453"/>
                <a:gd name="connsiteX6" fmla="*/ 0 w 1504748"/>
                <a:gd name="connsiteY6" fmla="*/ 5104 h 473453"/>
                <a:gd name="connsiteX0-23" fmla="*/ 0 w 1504748"/>
                <a:gd name="connsiteY0-24" fmla="*/ 5104 h 473453"/>
                <a:gd name="connsiteX1-25" fmla="*/ 342087 w 1504748"/>
                <a:gd name="connsiteY1-26" fmla="*/ 0 h 473453"/>
                <a:gd name="connsiteX2-27" fmla="*/ 1504748 w 1504748"/>
                <a:gd name="connsiteY2-28" fmla="*/ 5104 h 473453"/>
                <a:gd name="connsiteX3-29" fmla="*/ 1504748 w 1504748"/>
                <a:gd name="connsiteY3-30" fmla="*/ 470893 h 473453"/>
                <a:gd name="connsiteX4-31" fmla="*/ 322141 w 1504748"/>
                <a:gd name="connsiteY4-32" fmla="*/ 473453 h 473453"/>
                <a:gd name="connsiteX5-33" fmla="*/ 0 w 1504748"/>
                <a:gd name="connsiteY5-34" fmla="*/ 5104 h 473453"/>
                <a:gd name="connsiteX0-35" fmla="*/ 0 w 1182607"/>
                <a:gd name="connsiteY0-36" fmla="*/ 473453 h 473453"/>
                <a:gd name="connsiteX1-37" fmla="*/ 19946 w 1182607"/>
                <a:gd name="connsiteY1-38" fmla="*/ 0 h 473453"/>
                <a:gd name="connsiteX2-39" fmla="*/ 1182607 w 1182607"/>
                <a:gd name="connsiteY2-40" fmla="*/ 5104 h 473453"/>
                <a:gd name="connsiteX3-41" fmla="*/ 1182607 w 1182607"/>
                <a:gd name="connsiteY3-42" fmla="*/ 470893 h 473453"/>
                <a:gd name="connsiteX4-43" fmla="*/ 0 w 1182607"/>
                <a:gd name="connsiteY4-44" fmla="*/ 473453 h 473453"/>
                <a:gd name="connsiteX0-45" fmla="*/ 0 w 1182607"/>
                <a:gd name="connsiteY0-46" fmla="*/ 473453 h 473453"/>
                <a:gd name="connsiteX1-47" fmla="*/ 187993 w 1182607"/>
                <a:gd name="connsiteY1-48" fmla="*/ 240265 h 473453"/>
                <a:gd name="connsiteX2-49" fmla="*/ 19946 w 1182607"/>
                <a:gd name="connsiteY2-50" fmla="*/ 0 h 473453"/>
                <a:gd name="connsiteX3-51" fmla="*/ 1182607 w 1182607"/>
                <a:gd name="connsiteY3-52" fmla="*/ 5104 h 473453"/>
                <a:gd name="connsiteX4-53" fmla="*/ 1182607 w 1182607"/>
                <a:gd name="connsiteY4-54" fmla="*/ 470893 h 473453"/>
                <a:gd name="connsiteX5-55" fmla="*/ 0 w 1182607"/>
                <a:gd name="connsiteY5-56" fmla="*/ 473453 h 47345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</a:cxnLst>
              <a:rect l="l" t="t" r="r" b="b"/>
              <a:pathLst>
                <a:path w="1182607" h="473453">
                  <a:moveTo>
                    <a:pt x="0" y="473453"/>
                  </a:moveTo>
                  <a:cubicBezTo>
                    <a:pt x="3995" y="397823"/>
                    <a:pt x="183998" y="315895"/>
                    <a:pt x="187993" y="240265"/>
                  </a:cubicBezTo>
                  <a:lnTo>
                    <a:pt x="19946" y="0"/>
                  </a:lnTo>
                  <a:lnTo>
                    <a:pt x="1182607" y="5104"/>
                  </a:lnTo>
                  <a:lnTo>
                    <a:pt x="1182607" y="470893"/>
                  </a:lnTo>
                  <a:lnTo>
                    <a:pt x="0" y="473453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85000"/>
                    <a:alpha val="50000"/>
                  </a:schemeClr>
                </a:gs>
                <a:gs pos="8460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任意多边形 12"/>
            <p:cNvSpPr/>
            <p:nvPr/>
          </p:nvSpPr>
          <p:spPr>
            <a:xfrm>
              <a:off x="874713" y="304800"/>
              <a:ext cx="834118" cy="834118"/>
            </a:xfrm>
            <a:custGeom>
              <a:avLst/>
              <a:gdLst>
                <a:gd name="connsiteX0" fmla="*/ 0 w 834118"/>
                <a:gd name="connsiteY0" fmla="*/ 563336 h 834118"/>
                <a:gd name="connsiteX1" fmla="*/ 23764 w 834118"/>
                <a:gd name="connsiteY1" fmla="*/ 563336 h 834118"/>
                <a:gd name="connsiteX2" fmla="*/ 23764 w 834118"/>
                <a:gd name="connsiteY2" fmla="*/ 810354 h 834118"/>
                <a:gd name="connsiteX3" fmla="*/ 810354 w 834118"/>
                <a:gd name="connsiteY3" fmla="*/ 810354 h 834118"/>
                <a:gd name="connsiteX4" fmla="*/ 810354 w 834118"/>
                <a:gd name="connsiteY4" fmla="*/ 563336 h 834118"/>
                <a:gd name="connsiteX5" fmla="*/ 834118 w 834118"/>
                <a:gd name="connsiteY5" fmla="*/ 563336 h 834118"/>
                <a:gd name="connsiteX6" fmla="*/ 834118 w 834118"/>
                <a:gd name="connsiteY6" fmla="*/ 834118 h 834118"/>
                <a:gd name="connsiteX7" fmla="*/ 0 w 834118"/>
                <a:gd name="connsiteY7" fmla="*/ 834118 h 834118"/>
                <a:gd name="connsiteX8" fmla="*/ 0 w 834118"/>
                <a:gd name="connsiteY8" fmla="*/ 0 h 834118"/>
                <a:gd name="connsiteX9" fmla="*/ 834118 w 834118"/>
                <a:gd name="connsiteY9" fmla="*/ 0 h 834118"/>
                <a:gd name="connsiteX10" fmla="*/ 834118 w 834118"/>
                <a:gd name="connsiteY10" fmla="*/ 270782 h 834118"/>
                <a:gd name="connsiteX11" fmla="*/ 810354 w 834118"/>
                <a:gd name="connsiteY11" fmla="*/ 270782 h 834118"/>
                <a:gd name="connsiteX12" fmla="*/ 810354 w 834118"/>
                <a:gd name="connsiteY12" fmla="*/ 23764 h 834118"/>
                <a:gd name="connsiteX13" fmla="*/ 23764 w 834118"/>
                <a:gd name="connsiteY13" fmla="*/ 23764 h 834118"/>
                <a:gd name="connsiteX14" fmla="*/ 23764 w 834118"/>
                <a:gd name="connsiteY14" fmla="*/ 270782 h 834118"/>
                <a:gd name="connsiteX15" fmla="*/ 0 w 834118"/>
                <a:gd name="connsiteY15" fmla="*/ 270782 h 834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34118" h="834118">
                  <a:moveTo>
                    <a:pt x="0" y="563336"/>
                  </a:moveTo>
                  <a:lnTo>
                    <a:pt x="23764" y="563336"/>
                  </a:lnTo>
                  <a:lnTo>
                    <a:pt x="23764" y="810354"/>
                  </a:lnTo>
                  <a:lnTo>
                    <a:pt x="810354" y="810354"/>
                  </a:lnTo>
                  <a:lnTo>
                    <a:pt x="810354" y="563336"/>
                  </a:lnTo>
                  <a:lnTo>
                    <a:pt x="834118" y="563336"/>
                  </a:lnTo>
                  <a:lnTo>
                    <a:pt x="834118" y="834118"/>
                  </a:lnTo>
                  <a:lnTo>
                    <a:pt x="0" y="834118"/>
                  </a:lnTo>
                  <a:close/>
                  <a:moveTo>
                    <a:pt x="0" y="0"/>
                  </a:moveTo>
                  <a:lnTo>
                    <a:pt x="834118" y="0"/>
                  </a:lnTo>
                  <a:lnTo>
                    <a:pt x="834118" y="270782"/>
                  </a:lnTo>
                  <a:lnTo>
                    <a:pt x="810354" y="270782"/>
                  </a:lnTo>
                  <a:lnTo>
                    <a:pt x="810354" y="23764"/>
                  </a:lnTo>
                  <a:lnTo>
                    <a:pt x="23764" y="23764"/>
                  </a:lnTo>
                  <a:lnTo>
                    <a:pt x="23764" y="270782"/>
                  </a:lnTo>
                  <a:lnTo>
                    <a:pt x="0" y="27078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椭圆 13"/>
            <p:cNvSpPr/>
            <p:nvPr/>
          </p:nvSpPr>
          <p:spPr>
            <a:xfrm>
              <a:off x="1055688" y="485775"/>
              <a:ext cx="472168" cy="472168"/>
            </a:xfrm>
            <a:custGeom>
              <a:avLst/>
              <a:gdLst>
                <a:gd name="connsiteX0" fmla="*/ 119063 w 330200"/>
                <a:gd name="connsiteY0" fmla="*/ 93662 h 330200"/>
                <a:gd name="connsiteX1" fmla="*/ 119063 w 330200"/>
                <a:gd name="connsiteY1" fmla="*/ 230187 h 330200"/>
                <a:gd name="connsiteX2" fmla="*/ 244476 w 330200"/>
                <a:gd name="connsiteY2" fmla="*/ 161925 h 330200"/>
                <a:gd name="connsiteX3" fmla="*/ 165100 w 330200"/>
                <a:gd name="connsiteY3" fmla="*/ 0 h 330200"/>
                <a:gd name="connsiteX4" fmla="*/ 330200 w 330200"/>
                <a:gd name="connsiteY4" fmla="*/ 165100 h 330200"/>
                <a:gd name="connsiteX5" fmla="*/ 165100 w 330200"/>
                <a:gd name="connsiteY5" fmla="*/ 330200 h 330200"/>
                <a:gd name="connsiteX6" fmla="*/ 0 w 330200"/>
                <a:gd name="connsiteY6" fmla="*/ 165100 h 330200"/>
                <a:gd name="connsiteX7" fmla="*/ 165100 w 330200"/>
                <a:gd name="connsiteY7" fmla="*/ 0 h 33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0200" h="330200">
                  <a:moveTo>
                    <a:pt x="119063" y="93662"/>
                  </a:moveTo>
                  <a:lnTo>
                    <a:pt x="119063" y="230187"/>
                  </a:lnTo>
                  <a:lnTo>
                    <a:pt x="244476" y="161925"/>
                  </a:lnTo>
                  <a:close/>
                  <a:moveTo>
                    <a:pt x="165100" y="0"/>
                  </a:moveTo>
                  <a:cubicBezTo>
                    <a:pt x="256282" y="0"/>
                    <a:pt x="330200" y="73918"/>
                    <a:pt x="330200" y="165100"/>
                  </a:cubicBezTo>
                  <a:cubicBezTo>
                    <a:pt x="330200" y="256282"/>
                    <a:pt x="256282" y="330200"/>
                    <a:pt x="165100" y="330200"/>
                  </a:cubicBezTo>
                  <a:cubicBezTo>
                    <a:pt x="73918" y="330200"/>
                    <a:pt x="0" y="256282"/>
                    <a:pt x="0" y="165100"/>
                  </a:cubicBezTo>
                  <a:cubicBezTo>
                    <a:pt x="0" y="73918"/>
                    <a:pt x="73918" y="0"/>
                    <a:pt x="165100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sp>
        <p:nvSpPr>
          <p:cNvPr id="19" name="文本框 18"/>
          <p:cNvSpPr txBox="1"/>
          <p:nvPr/>
        </p:nvSpPr>
        <p:spPr>
          <a:xfrm>
            <a:off x="1992992" y="446990"/>
            <a:ext cx="3840480" cy="5835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理论一：龙格库塔法</a:t>
            </a:r>
            <a:endParaRPr kumimoji="0" lang="zh-CN" altLang="en-US" sz="3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81660" y="1644015"/>
            <a:ext cx="8363585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假设在                         中取</a:t>
            </a:r>
            <a:r>
              <a:rPr lang="en-US" altLang="zh-CN"/>
              <a:t>n</a:t>
            </a:r>
            <a:r>
              <a:rPr lang="zh-CN" altLang="en-US"/>
              <a:t>个点，他们的斜率为                                ，而且取平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均斜率的方法为：                                                                 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则：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>
                <a:solidFill>
                  <a:srgbClr val="FF0000"/>
                </a:solidFill>
              </a:rPr>
              <a:t>所以适当的选取公式中的参数，就可以尽量的使精度提高，这就是龙格库塔法的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一般公式</a:t>
            </a:r>
            <a:endParaRPr lang="zh-CN" altLang="en-US">
              <a:solidFill>
                <a:srgbClr val="FF000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13510" y="1693545"/>
            <a:ext cx="1524000" cy="4191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6260" y="1693545"/>
            <a:ext cx="1962150" cy="3143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0615" y="2112645"/>
            <a:ext cx="4285615" cy="6572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8875" y="2769870"/>
            <a:ext cx="3571240" cy="8763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/>
          <p:cNvGrpSpPr/>
          <p:nvPr/>
        </p:nvGrpSpPr>
        <p:grpSpPr>
          <a:xfrm>
            <a:off x="3927488" y="1371598"/>
            <a:ext cx="10871624" cy="4102647"/>
            <a:chOff x="3927488" y="1371598"/>
            <a:chExt cx="10871624" cy="4102647"/>
          </a:xfrm>
        </p:grpSpPr>
        <p:sp>
          <p:nvSpPr>
            <p:cNvPr id="30" name="矩形 29"/>
            <p:cNvSpPr/>
            <p:nvPr/>
          </p:nvSpPr>
          <p:spPr>
            <a:xfrm rot="1800000">
              <a:off x="3927488" y="3741413"/>
              <a:ext cx="10871624" cy="1732832"/>
            </a:xfrm>
            <a:custGeom>
              <a:avLst/>
              <a:gdLst>
                <a:gd name="connsiteX0" fmla="*/ 0 w 13677900"/>
                <a:gd name="connsiteY0" fmla="*/ 0 h 1718137"/>
                <a:gd name="connsiteX1" fmla="*/ 13677900 w 13677900"/>
                <a:gd name="connsiteY1" fmla="*/ 0 h 1718137"/>
                <a:gd name="connsiteX2" fmla="*/ 13677900 w 13677900"/>
                <a:gd name="connsiteY2" fmla="*/ 1718137 h 1718137"/>
                <a:gd name="connsiteX3" fmla="*/ 0 w 13677900"/>
                <a:gd name="connsiteY3" fmla="*/ 1718137 h 1718137"/>
                <a:gd name="connsiteX4" fmla="*/ 0 w 13677900"/>
                <a:gd name="connsiteY4" fmla="*/ 0 h 1718137"/>
                <a:gd name="connsiteX0-1" fmla="*/ 0 w 13677900"/>
                <a:gd name="connsiteY0-2" fmla="*/ 14695 h 1732832"/>
                <a:gd name="connsiteX1-3" fmla="*/ 3232208 w 13677900"/>
                <a:gd name="connsiteY1-4" fmla="*/ 0 h 1732832"/>
                <a:gd name="connsiteX2-5" fmla="*/ 13677900 w 13677900"/>
                <a:gd name="connsiteY2-6" fmla="*/ 14695 h 1732832"/>
                <a:gd name="connsiteX3-7" fmla="*/ 13677900 w 13677900"/>
                <a:gd name="connsiteY3-8" fmla="*/ 1732832 h 1732832"/>
                <a:gd name="connsiteX4-9" fmla="*/ 0 w 13677900"/>
                <a:gd name="connsiteY4-10" fmla="*/ 1732832 h 1732832"/>
                <a:gd name="connsiteX5" fmla="*/ 0 w 13677900"/>
                <a:gd name="connsiteY5" fmla="*/ 14695 h 1732832"/>
                <a:gd name="connsiteX0-11" fmla="*/ 0 w 13677900"/>
                <a:gd name="connsiteY0-12" fmla="*/ 14695 h 1732832"/>
                <a:gd name="connsiteX1-13" fmla="*/ 3232208 w 13677900"/>
                <a:gd name="connsiteY1-14" fmla="*/ 0 h 1732832"/>
                <a:gd name="connsiteX2-15" fmla="*/ 13677900 w 13677900"/>
                <a:gd name="connsiteY2-16" fmla="*/ 14695 h 1732832"/>
                <a:gd name="connsiteX3-17" fmla="*/ 13677900 w 13677900"/>
                <a:gd name="connsiteY3-18" fmla="*/ 1732832 h 1732832"/>
                <a:gd name="connsiteX4-19" fmla="*/ 2806276 w 13677900"/>
                <a:gd name="connsiteY4-20" fmla="*/ 1719713 h 1732832"/>
                <a:gd name="connsiteX5-21" fmla="*/ 0 w 13677900"/>
                <a:gd name="connsiteY5-22" fmla="*/ 1732832 h 1732832"/>
                <a:gd name="connsiteX6" fmla="*/ 0 w 13677900"/>
                <a:gd name="connsiteY6" fmla="*/ 14695 h 1732832"/>
                <a:gd name="connsiteX0-23" fmla="*/ 0 w 13677900"/>
                <a:gd name="connsiteY0-24" fmla="*/ 14695 h 1732832"/>
                <a:gd name="connsiteX1-25" fmla="*/ 3232208 w 13677900"/>
                <a:gd name="connsiteY1-26" fmla="*/ 0 h 1732832"/>
                <a:gd name="connsiteX2-27" fmla="*/ 13677900 w 13677900"/>
                <a:gd name="connsiteY2-28" fmla="*/ 14695 h 1732832"/>
                <a:gd name="connsiteX3-29" fmla="*/ 13677900 w 13677900"/>
                <a:gd name="connsiteY3-30" fmla="*/ 1732832 h 1732832"/>
                <a:gd name="connsiteX4-31" fmla="*/ 2806276 w 13677900"/>
                <a:gd name="connsiteY4-32" fmla="*/ 1719713 h 1732832"/>
                <a:gd name="connsiteX5-33" fmla="*/ 0 w 13677900"/>
                <a:gd name="connsiteY5-34" fmla="*/ 14695 h 1732832"/>
                <a:gd name="connsiteX0-35" fmla="*/ 0 w 10871624"/>
                <a:gd name="connsiteY0-36" fmla="*/ 1719713 h 1732832"/>
                <a:gd name="connsiteX1-37" fmla="*/ 425932 w 10871624"/>
                <a:gd name="connsiteY1-38" fmla="*/ 0 h 1732832"/>
                <a:gd name="connsiteX2-39" fmla="*/ 10871624 w 10871624"/>
                <a:gd name="connsiteY2-40" fmla="*/ 14695 h 1732832"/>
                <a:gd name="connsiteX3-41" fmla="*/ 10871624 w 10871624"/>
                <a:gd name="connsiteY3-42" fmla="*/ 1732832 h 1732832"/>
                <a:gd name="connsiteX4-43" fmla="*/ 0 w 10871624"/>
                <a:gd name="connsiteY4-44" fmla="*/ 1719713 h 173283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871624" h="1732832">
                  <a:moveTo>
                    <a:pt x="0" y="1719713"/>
                  </a:moveTo>
                  <a:lnTo>
                    <a:pt x="425932" y="0"/>
                  </a:lnTo>
                  <a:lnTo>
                    <a:pt x="10871624" y="14695"/>
                  </a:lnTo>
                  <a:lnTo>
                    <a:pt x="10871624" y="1732832"/>
                  </a:lnTo>
                  <a:lnTo>
                    <a:pt x="0" y="1719713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85000"/>
                    <a:alpha val="40000"/>
                  </a:schemeClr>
                </a:gs>
                <a:gs pos="84600">
                  <a:schemeClr val="bg1">
                    <a:lumMod val="95000"/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4209141" y="1371598"/>
              <a:ext cx="1262744" cy="126274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矩形 2"/>
          <p:cNvSpPr/>
          <p:nvPr/>
        </p:nvSpPr>
        <p:spPr>
          <a:xfrm>
            <a:off x="1407882" y="3918852"/>
            <a:ext cx="1712690" cy="1712690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4" name="组合 33"/>
          <p:cNvGrpSpPr/>
          <p:nvPr/>
        </p:nvGrpSpPr>
        <p:grpSpPr>
          <a:xfrm>
            <a:off x="1915883" y="2002970"/>
            <a:ext cx="10341635" cy="5677493"/>
            <a:chOff x="1915883" y="2002970"/>
            <a:chExt cx="10341635" cy="5677493"/>
          </a:xfrm>
        </p:grpSpPr>
        <p:sp>
          <p:nvSpPr>
            <p:cNvPr id="31" name="矩形 30"/>
            <p:cNvSpPr/>
            <p:nvPr/>
          </p:nvSpPr>
          <p:spPr>
            <a:xfrm rot="1800000">
              <a:off x="2235718" y="3704028"/>
              <a:ext cx="10021800" cy="3976435"/>
            </a:xfrm>
            <a:custGeom>
              <a:avLst/>
              <a:gdLst>
                <a:gd name="connsiteX0" fmla="*/ 0 w 13677900"/>
                <a:gd name="connsiteY0" fmla="*/ 0 h 3972377"/>
                <a:gd name="connsiteX1" fmla="*/ 13677900 w 13677900"/>
                <a:gd name="connsiteY1" fmla="*/ 0 h 3972377"/>
                <a:gd name="connsiteX2" fmla="*/ 13677900 w 13677900"/>
                <a:gd name="connsiteY2" fmla="*/ 3972377 h 3972377"/>
                <a:gd name="connsiteX3" fmla="*/ 0 w 13677900"/>
                <a:gd name="connsiteY3" fmla="*/ 3972377 h 3972377"/>
                <a:gd name="connsiteX4" fmla="*/ 0 w 13677900"/>
                <a:gd name="connsiteY4" fmla="*/ 0 h 3972377"/>
                <a:gd name="connsiteX0-1" fmla="*/ 0 w 13677900"/>
                <a:gd name="connsiteY0-2" fmla="*/ 0 h 3972377"/>
                <a:gd name="connsiteX1-3" fmla="*/ 13677900 w 13677900"/>
                <a:gd name="connsiteY1-4" fmla="*/ 0 h 3972377"/>
                <a:gd name="connsiteX2-5" fmla="*/ 13677900 w 13677900"/>
                <a:gd name="connsiteY2-6" fmla="*/ 3972377 h 3972377"/>
                <a:gd name="connsiteX3-7" fmla="*/ 3656100 w 13677900"/>
                <a:gd name="connsiteY3-8" fmla="*/ 3965562 h 3972377"/>
                <a:gd name="connsiteX4-9" fmla="*/ 0 w 13677900"/>
                <a:gd name="connsiteY4-10" fmla="*/ 3972377 h 3972377"/>
                <a:gd name="connsiteX5" fmla="*/ 0 w 13677900"/>
                <a:gd name="connsiteY5" fmla="*/ 0 h 3972377"/>
                <a:gd name="connsiteX0-11" fmla="*/ 0 w 13677900"/>
                <a:gd name="connsiteY0-12" fmla="*/ 4058 h 3976435"/>
                <a:gd name="connsiteX1-13" fmla="*/ 4733999 w 13677900"/>
                <a:gd name="connsiteY1-14" fmla="*/ 0 h 3976435"/>
                <a:gd name="connsiteX2-15" fmla="*/ 13677900 w 13677900"/>
                <a:gd name="connsiteY2-16" fmla="*/ 4058 h 3976435"/>
                <a:gd name="connsiteX3-17" fmla="*/ 13677900 w 13677900"/>
                <a:gd name="connsiteY3-18" fmla="*/ 3976435 h 3976435"/>
                <a:gd name="connsiteX4-19" fmla="*/ 3656100 w 13677900"/>
                <a:gd name="connsiteY4-20" fmla="*/ 3969620 h 3976435"/>
                <a:gd name="connsiteX5-21" fmla="*/ 0 w 13677900"/>
                <a:gd name="connsiteY5-22" fmla="*/ 3976435 h 3976435"/>
                <a:gd name="connsiteX6" fmla="*/ 0 w 13677900"/>
                <a:gd name="connsiteY6" fmla="*/ 4058 h 3976435"/>
                <a:gd name="connsiteX0-23" fmla="*/ 0 w 13677900"/>
                <a:gd name="connsiteY0-24" fmla="*/ 3976435 h 3976435"/>
                <a:gd name="connsiteX1-25" fmla="*/ 4733999 w 13677900"/>
                <a:gd name="connsiteY1-26" fmla="*/ 0 h 3976435"/>
                <a:gd name="connsiteX2-27" fmla="*/ 13677900 w 13677900"/>
                <a:gd name="connsiteY2-28" fmla="*/ 4058 h 3976435"/>
                <a:gd name="connsiteX3-29" fmla="*/ 13677900 w 13677900"/>
                <a:gd name="connsiteY3-30" fmla="*/ 3976435 h 3976435"/>
                <a:gd name="connsiteX4-31" fmla="*/ 3656100 w 13677900"/>
                <a:gd name="connsiteY4-32" fmla="*/ 3969620 h 3976435"/>
                <a:gd name="connsiteX5-33" fmla="*/ 0 w 13677900"/>
                <a:gd name="connsiteY5-34" fmla="*/ 3976435 h 3976435"/>
                <a:gd name="connsiteX0-35" fmla="*/ 0 w 10021800"/>
                <a:gd name="connsiteY0-36" fmla="*/ 3969620 h 3976435"/>
                <a:gd name="connsiteX1-37" fmla="*/ 1077899 w 10021800"/>
                <a:gd name="connsiteY1-38" fmla="*/ 0 h 3976435"/>
                <a:gd name="connsiteX2-39" fmla="*/ 10021800 w 10021800"/>
                <a:gd name="connsiteY2-40" fmla="*/ 4058 h 3976435"/>
                <a:gd name="connsiteX3-41" fmla="*/ 10021800 w 10021800"/>
                <a:gd name="connsiteY3-42" fmla="*/ 3976435 h 3976435"/>
                <a:gd name="connsiteX4-43" fmla="*/ 0 w 10021800"/>
                <a:gd name="connsiteY4-44" fmla="*/ 3969620 h 397643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021800" h="3976435">
                  <a:moveTo>
                    <a:pt x="0" y="3969620"/>
                  </a:moveTo>
                  <a:lnTo>
                    <a:pt x="1077899" y="0"/>
                  </a:lnTo>
                  <a:lnTo>
                    <a:pt x="10021800" y="4058"/>
                  </a:lnTo>
                  <a:lnTo>
                    <a:pt x="10021800" y="3976435"/>
                  </a:lnTo>
                  <a:lnTo>
                    <a:pt x="0" y="396962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85000"/>
                    <a:alpha val="60000"/>
                  </a:schemeClr>
                </a:gs>
                <a:gs pos="84600">
                  <a:schemeClr val="bg1">
                    <a:lumMod val="95000"/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" name="矩形 1"/>
            <p:cNvSpPr/>
            <p:nvPr/>
          </p:nvSpPr>
          <p:spPr>
            <a:xfrm>
              <a:off x="1915883" y="2002970"/>
              <a:ext cx="2917374" cy="291737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2166546" y="3134505"/>
            <a:ext cx="24160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 smtClean="0">
                <a:solidFill>
                  <a:schemeClr val="bg1"/>
                </a:solidFill>
              </a:rPr>
              <a:t>CONTENT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2295525" y="4092575"/>
            <a:ext cx="9144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组合 34"/>
          <p:cNvGrpSpPr/>
          <p:nvPr/>
        </p:nvGrpSpPr>
        <p:grpSpPr>
          <a:xfrm>
            <a:off x="4874548" y="4963884"/>
            <a:ext cx="7235046" cy="2520778"/>
            <a:chOff x="4874548" y="4963884"/>
            <a:chExt cx="7235046" cy="2520778"/>
          </a:xfrm>
        </p:grpSpPr>
        <p:sp>
          <p:nvSpPr>
            <p:cNvPr id="32" name="矩形 31"/>
            <p:cNvSpPr/>
            <p:nvPr/>
          </p:nvSpPr>
          <p:spPr>
            <a:xfrm rot="1800000">
              <a:off x="4874548" y="6602282"/>
              <a:ext cx="7235046" cy="882380"/>
            </a:xfrm>
            <a:custGeom>
              <a:avLst/>
              <a:gdLst>
                <a:gd name="connsiteX0" fmla="*/ 0 w 13677900"/>
                <a:gd name="connsiteY0" fmla="*/ 0 h 882180"/>
                <a:gd name="connsiteX1" fmla="*/ 13677900 w 13677900"/>
                <a:gd name="connsiteY1" fmla="*/ 0 h 882180"/>
                <a:gd name="connsiteX2" fmla="*/ 13677900 w 13677900"/>
                <a:gd name="connsiteY2" fmla="*/ 882180 h 882180"/>
                <a:gd name="connsiteX3" fmla="*/ 0 w 13677900"/>
                <a:gd name="connsiteY3" fmla="*/ 882180 h 882180"/>
                <a:gd name="connsiteX4" fmla="*/ 0 w 13677900"/>
                <a:gd name="connsiteY4" fmla="*/ 0 h 882180"/>
                <a:gd name="connsiteX0-1" fmla="*/ 0 w 13677900"/>
                <a:gd name="connsiteY0-2" fmla="*/ 0 h 882180"/>
                <a:gd name="connsiteX1-3" fmla="*/ 13677900 w 13677900"/>
                <a:gd name="connsiteY1-4" fmla="*/ 0 h 882180"/>
                <a:gd name="connsiteX2-5" fmla="*/ 13677900 w 13677900"/>
                <a:gd name="connsiteY2-6" fmla="*/ 882180 h 882180"/>
                <a:gd name="connsiteX3-7" fmla="*/ 6442854 w 13677900"/>
                <a:gd name="connsiteY3-8" fmla="*/ 872397 h 882180"/>
                <a:gd name="connsiteX4-9" fmla="*/ 0 w 13677900"/>
                <a:gd name="connsiteY4-10" fmla="*/ 882180 h 882180"/>
                <a:gd name="connsiteX5" fmla="*/ 0 w 13677900"/>
                <a:gd name="connsiteY5" fmla="*/ 0 h 882180"/>
                <a:gd name="connsiteX0-11" fmla="*/ 0 w 13677900"/>
                <a:gd name="connsiteY0-12" fmla="*/ 200 h 882380"/>
                <a:gd name="connsiteX1-13" fmla="*/ 6704557 w 13677900"/>
                <a:gd name="connsiteY1-14" fmla="*/ 0 h 882380"/>
                <a:gd name="connsiteX2-15" fmla="*/ 13677900 w 13677900"/>
                <a:gd name="connsiteY2-16" fmla="*/ 200 h 882380"/>
                <a:gd name="connsiteX3-17" fmla="*/ 13677900 w 13677900"/>
                <a:gd name="connsiteY3-18" fmla="*/ 882380 h 882380"/>
                <a:gd name="connsiteX4-19" fmla="*/ 6442854 w 13677900"/>
                <a:gd name="connsiteY4-20" fmla="*/ 872597 h 882380"/>
                <a:gd name="connsiteX5-21" fmla="*/ 0 w 13677900"/>
                <a:gd name="connsiteY5-22" fmla="*/ 882380 h 882380"/>
                <a:gd name="connsiteX6" fmla="*/ 0 w 13677900"/>
                <a:gd name="connsiteY6" fmla="*/ 200 h 882380"/>
                <a:gd name="connsiteX0-23" fmla="*/ 0 w 13677900"/>
                <a:gd name="connsiteY0-24" fmla="*/ 882380 h 882380"/>
                <a:gd name="connsiteX1-25" fmla="*/ 6704557 w 13677900"/>
                <a:gd name="connsiteY1-26" fmla="*/ 0 h 882380"/>
                <a:gd name="connsiteX2-27" fmla="*/ 13677900 w 13677900"/>
                <a:gd name="connsiteY2-28" fmla="*/ 200 h 882380"/>
                <a:gd name="connsiteX3-29" fmla="*/ 13677900 w 13677900"/>
                <a:gd name="connsiteY3-30" fmla="*/ 882380 h 882380"/>
                <a:gd name="connsiteX4-31" fmla="*/ 6442854 w 13677900"/>
                <a:gd name="connsiteY4-32" fmla="*/ 872597 h 882380"/>
                <a:gd name="connsiteX5-33" fmla="*/ 0 w 13677900"/>
                <a:gd name="connsiteY5-34" fmla="*/ 882380 h 882380"/>
                <a:gd name="connsiteX0-35" fmla="*/ 0 w 7235046"/>
                <a:gd name="connsiteY0-36" fmla="*/ 872597 h 882380"/>
                <a:gd name="connsiteX1-37" fmla="*/ 261703 w 7235046"/>
                <a:gd name="connsiteY1-38" fmla="*/ 0 h 882380"/>
                <a:gd name="connsiteX2-39" fmla="*/ 7235046 w 7235046"/>
                <a:gd name="connsiteY2-40" fmla="*/ 200 h 882380"/>
                <a:gd name="connsiteX3-41" fmla="*/ 7235046 w 7235046"/>
                <a:gd name="connsiteY3-42" fmla="*/ 882380 h 882380"/>
                <a:gd name="connsiteX4-43" fmla="*/ 0 w 7235046"/>
                <a:gd name="connsiteY4-44" fmla="*/ 872597 h 88238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7235046" h="882380">
                  <a:moveTo>
                    <a:pt x="0" y="872597"/>
                  </a:moveTo>
                  <a:lnTo>
                    <a:pt x="261703" y="0"/>
                  </a:lnTo>
                  <a:lnTo>
                    <a:pt x="7235046" y="200"/>
                  </a:lnTo>
                  <a:lnTo>
                    <a:pt x="7235046" y="882380"/>
                  </a:lnTo>
                  <a:lnTo>
                    <a:pt x="0" y="872597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85000"/>
                    <a:alpha val="40000"/>
                  </a:schemeClr>
                </a:gs>
                <a:gs pos="84600">
                  <a:schemeClr val="bg1">
                    <a:lumMod val="95000"/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/>
            <p:cNvSpPr/>
            <p:nvPr/>
          </p:nvSpPr>
          <p:spPr>
            <a:xfrm>
              <a:off x="5138055" y="4963884"/>
              <a:ext cx="667658" cy="66765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6629352" y="1759854"/>
            <a:ext cx="4591124" cy="707886"/>
            <a:chOff x="6629352" y="1759854"/>
            <a:chExt cx="4591124" cy="707886"/>
          </a:xfrm>
        </p:grpSpPr>
        <p:sp>
          <p:nvSpPr>
            <p:cNvPr id="11" name="文本框 10"/>
            <p:cNvSpPr txBox="1"/>
            <p:nvPr/>
          </p:nvSpPr>
          <p:spPr>
            <a:xfrm>
              <a:off x="7481596" y="1853147"/>
              <a:ext cx="3738880" cy="52197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800" dirty="0"/>
                <a:t>这个程序是干什么的？</a:t>
              </a:r>
              <a:endParaRPr lang="zh-CN" altLang="en-US" sz="2800" dirty="0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6629352" y="1759854"/>
              <a:ext cx="898003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4000" dirty="0" smtClean="0">
                  <a:solidFill>
                    <a:schemeClr val="bg1">
                      <a:lumMod val="65000"/>
                    </a:schemeClr>
                  </a:solidFill>
                </a:rPr>
                <a:t>01.</a:t>
              </a:r>
              <a:endParaRPr lang="zh-CN" altLang="en-US" sz="40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6629352" y="2767253"/>
            <a:ext cx="4946724" cy="707886"/>
            <a:chOff x="6629352" y="2767253"/>
            <a:chExt cx="4946724" cy="707886"/>
          </a:xfrm>
        </p:grpSpPr>
        <p:sp>
          <p:nvSpPr>
            <p:cNvPr id="19" name="文本框 18"/>
            <p:cNvSpPr txBox="1"/>
            <p:nvPr/>
          </p:nvSpPr>
          <p:spPr>
            <a:xfrm>
              <a:off x="7481596" y="2860546"/>
              <a:ext cx="4094480" cy="52197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800" dirty="0"/>
                <a:t>程序中所涉及的理论知识</a:t>
              </a:r>
              <a:endParaRPr lang="zh-CN" altLang="en-US" sz="2800" dirty="0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6629352" y="2767253"/>
              <a:ext cx="898003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4000" dirty="0" smtClean="0">
                  <a:solidFill>
                    <a:schemeClr val="bg1">
                      <a:lumMod val="65000"/>
                    </a:schemeClr>
                  </a:solidFill>
                </a:rPr>
                <a:t>02.</a:t>
              </a:r>
              <a:endParaRPr lang="zh-CN" altLang="en-US" sz="40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6629352" y="3774017"/>
            <a:ext cx="4235524" cy="707886"/>
            <a:chOff x="6629352" y="3774017"/>
            <a:chExt cx="4235524" cy="707886"/>
          </a:xfrm>
        </p:grpSpPr>
        <p:sp>
          <p:nvSpPr>
            <p:cNvPr id="24" name="文本框 23"/>
            <p:cNvSpPr txBox="1"/>
            <p:nvPr/>
          </p:nvSpPr>
          <p:spPr>
            <a:xfrm>
              <a:off x="7481596" y="3831750"/>
              <a:ext cx="3383280" cy="52197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800" dirty="0"/>
                <a:t>程序的主要流程结构</a:t>
              </a:r>
              <a:endParaRPr lang="zh-CN" altLang="en-US" sz="2800" dirty="0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6629352" y="3774017"/>
              <a:ext cx="898003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4000" dirty="0" smtClean="0">
                  <a:solidFill>
                    <a:schemeClr val="bg1">
                      <a:lumMod val="65000"/>
                    </a:schemeClr>
                  </a:solidFill>
                </a:rPr>
                <a:t>03.</a:t>
              </a:r>
              <a:endParaRPr lang="zh-CN" altLang="en-US" sz="40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6629352" y="4780782"/>
            <a:ext cx="3570044" cy="707886"/>
            <a:chOff x="6629352" y="4780782"/>
            <a:chExt cx="3570044" cy="707886"/>
          </a:xfrm>
        </p:grpSpPr>
        <p:sp>
          <p:nvSpPr>
            <p:cNvPr id="29" name="文本框 28"/>
            <p:cNvSpPr txBox="1"/>
            <p:nvPr/>
          </p:nvSpPr>
          <p:spPr>
            <a:xfrm>
              <a:off x="7527316" y="4852485"/>
              <a:ext cx="2672080" cy="52197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800" dirty="0"/>
                <a:t>主要函数的介绍</a:t>
              </a:r>
              <a:endParaRPr lang="zh-CN" altLang="en-US" sz="2800" dirty="0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6629352" y="4780782"/>
              <a:ext cx="898003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4000" dirty="0" smtClean="0">
                  <a:solidFill>
                    <a:schemeClr val="bg1">
                      <a:lumMod val="65000"/>
                    </a:schemeClr>
                  </a:solidFill>
                </a:rPr>
                <a:t>04.</a:t>
              </a:r>
              <a:endParaRPr lang="zh-CN" altLang="en-US" sz="40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6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000"/>
                            </p:stCondLst>
                            <p:childTnLst>
                              <p:par>
                                <p:cTn id="47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874713" y="304800"/>
            <a:ext cx="1182909" cy="850419"/>
            <a:chOff x="874713" y="304800"/>
            <a:chExt cx="1182909" cy="850419"/>
          </a:xfrm>
        </p:grpSpPr>
        <p:sp>
          <p:nvSpPr>
            <p:cNvPr id="17" name="矩形 16"/>
            <p:cNvSpPr/>
            <p:nvPr/>
          </p:nvSpPr>
          <p:spPr>
            <a:xfrm rot="1800000">
              <a:off x="1221209" y="681766"/>
              <a:ext cx="836413" cy="473453"/>
            </a:xfrm>
            <a:custGeom>
              <a:avLst/>
              <a:gdLst>
                <a:gd name="connsiteX0" fmla="*/ 0 w 1504748"/>
                <a:gd name="connsiteY0" fmla="*/ 0 h 465789"/>
                <a:gd name="connsiteX1" fmla="*/ 1504748 w 1504748"/>
                <a:gd name="connsiteY1" fmla="*/ 0 h 465789"/>
                <a:gd name="connsiteX2" fmla="*/ 1504748 w 1504748"/>
                <a:gd name="connsiteY2" fmla="*/ 465789 h 465789"/>
                <a:gd name="connsiteX3" fmla="*/ 0 w 1504748"/>
                <a:gd name="connsiteY3" fmla="*/ 465789 h 465789"/>
                <a:gd name="connsiteX4" fmla="*/ 0 w 1504748"/>
                <a:gd name="connsiteY4" fmla="*/ 0 h 465789"/>
                <a:gd name="connsiteX0-1" fmla="*/ 0 w 1504748"/>
                <a:gd name="connsiteY0-2" fmla="*/ 5104 h 470893"/>
                <a:gd name="connsiteX1-3" fmla="*/ 342087 w 1504748"/>
                <a:gd name="connsiteY1-4" fmla="*/ 0 h 470893"/>
                <a:gd name="connsiteX2-5" fmla="*/ 1504748 w 1504748"/>
                <a:gd name="connsiteY2-6" fmla="*/ 5104 h 470893"/>
                <a:gd name="connsiteX3-7" fmla="*/ 1504748 w 1504748"/>
                <a:gd name="connsiteY3-8" fmla="*/ 470893 h 470893"/>
                <a:gd name="connsiteX4-9" fmla="*/ 0 w 1504748"/>
                <a:gd name="connsiteY4-10" fmla="*/ 470893 h 470893"/>
                <a:gd name="connsiteX5" fmla="*/ 0 w 1504748"/>
                <a:gd name="connsiteY5" fmla="*/ 5104 h 470893"/>
                <a:gd name="connsiteX0-11" fmla="*/ 0 w 1504748"/>
                <a:gd name="connsiteY0-12" fmla="*/ 5104 h 473453"/>
                <a:gd name="connsiteX1-13" fmla="*/ 342087 w 1504748"/>
                <a:gd name="connsiteY1-14" fmla="*/ 0 h 473453"/>
                <a:gd name="connsiteX2-15" fmla="*/ 1504748 w 1504748"/>
                <a:gd name="connsiteY2-16" fmla="*/ 5104 h 473453"/>
                <a:gd name="connsiteX3-17" fmla="*/ 1504748 w 1504748"/>
                <a:gd name="connsiteY3-18" fmla="*/ 470893 h 473453"/>
                <a:gd name="connsiteX4-19" fmla="*/ 322141 w 1504748"/>
                <a:gd name="connsiteY4-20" fmla="*/ 473453 h 473453"/>
                <a:gd name="connsiteX5-21" fmla="*/ 0 w 1504748"/>
                <a:gd name="connsiteY5-22" fmla="*/ 470893 h 473453"/>
                <a:gd name="connsiteX6" fmla="*/ 0 w 1504748"/>
                <a:gd name="connsiteY6" fmla="*/ 5104 h 473453"/>
                <a:gd name="connsiteX0-23" fmla="*/ 0 w 1504748"/>
                <a:gd name="connsiteY0-24" fmla="*/ 5104 h 473453"/>
                <a:gd name="connsiteX1-25" fmla="*/ 342087 w 1504748"/>
                <a:gd name="connsiteY1-26" fmla="*/ 0 h 473453"/>
                <a:gd name="connsiteX2-27" fmla="*/ 1504748 w 1504748"/>
                <a:gd name="connsiteY2-28" fmla="*/ 5104 h 473453"/>
                <a:gd name="connsiteX3-29" fmla="*/ 1504748 w 1504748"/>
                <a:gd name="connsiteY3-30" fmla="*/ 470893 h 473453"/>
                <a:gd name="connsiteX4-31" fmla="*/ 322141 w 1504748"/>
                <a:gd name="connsiteY4-32" fmla="*/ 473453 h 473453"/>
                <a:gd name="connsiteX5-33" fmla="*/ 0 w 1504748"/>
                <a:gd name="connsiteY5-34" fmla="*/ 5104 h 473453"/>
                <a:gd name="connsiteX0-35" fmla="*/ 0 w 1182607"/>
                <a:gd name="connsiteY0-36" fmla="*/ 473453 h 473453"/>
                <a:gd name="connsiteX1-37" fmla="*/ 19946 w 1182607"/>
                <a:gd name="connsiteY1-38" fmla="*/ 0 h 473453"/>
                <a:gd name="connsiteX2-39" fmla="*/ 1182607 w 1182607"/>
                <a:gd name="connsiteY2-40" fmla="*/ 5104 h 473453"/>
                <a:gd name="connsiteX3-41" fmla="*/ 1182607 w 1182607"/>
                <a:gd name="connsiteY3-42" fmla="*/ 470893 h 473453"/>
                <a:gd name="connsiteX4-43" fmla="*/ 0 w 1182607"/>
                <a:gd name="connsiteY4-44" fmla="*/ 473453 h 473453"/>
                <a:gd name="connsiteX0-45" fmla="*/ 0 w 1182607"/>
                <a:gd name="connsiteY0-46" fmla="*/ 473453 h 473453"/>
                <a:gd name="connsiteX1-47" fmla="*/ 187993 w 1182607"/>
                <a:gd name="connsiteY1-48" fmla="*/ 240265 h 473453"/>
                <a:gd name="connsiteX2-49" fmla="*/ 19946 w 1182607"/>
                <a:gd name="connsiteY2-50" fmla="*/ 0 h 473453"/>
                <a:gd name="connsiteX3-51" fmla="*/ 1182607 w 1182607"/>
                <a:gd name="connsiteY3-52" fmla="*/ 5104 h 473453"/>
                <a:gd name="connsiteX4-53" fmla="*/ 1182607 w 1182607"/>
                <a:gd name="connsiteY4-54" fmla="*/ 470893 h 473453"/>
                <a:gd name="connsiteX5-55" fmla="*/ 0 w 1182607"/>
                <a:gd name="connsiteY5-56" fmla="*/ 473453 h 47345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</a:cxnLst>
              <a:rect l="l" t="t" r="r" b="b"/>
              <a:pathLst>
                <a:path w="1182607" h="473453">
                  <a:moveTo>
                    <a:pt x="0" y="473453"/>
                  </a:moveTo>
                  <a:cubicBezTo>
                    <a:pt x="3995" y="397823"/>
                    <a:pt x="183998" y="315895"/>
                    <a:pt x="187993" y="240265"/>
                  </a:cubicBezTo>
                  <a:lnTo>
                    <a:pt x="19946" y="0"/>
                  </a:lnTo>
                  <a:lnTo>
                    <a:pt x="1182607" y="5104"/>
                  </a:lnTo>
                  <a:lnTo>
                    <a:pt x="1182607" y="470893"/>
                  </a:lnTo>
                  <a:lnTo>
                    <a:pt x="0" y="473453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85000"/>
                    <a:alpha val="50000"/>
                  </a:schemeClr>
                </a:gs>
                <a:gs pos="8460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任意多边形 12"/>
            <p:cNvSpPr/>
            <p:nvPr/>
          </p:nvSpPr>
          <p:spPr>
            <a:xfrm>
              <a:off x="874713" y="304800"/>
              <a:ext cx="834118" cy="834118"/>
            </a:xfrm>
            <a:custGeom>
              <a:avLst/>
              <a:gdLst>
                <a:gd name="connsiteX0" fmla="*/ 0 w 834118"/>
                <a:gd name="connsiteY0" fmla="*/ 563336 h 834118"/>
                <a:gd name="connsiteX1" fmla="*/ 23764 w 834118"/>
                <a:gd name="connsiteY1" fmla="*/ 563336 h 834118"/>
                <a:gd name="connsiteX2" fmla="*/ 23764 w 834118"/>
                <a:gd name="connsiteY2" fmla="*/ 810354 h 834118"/>
                <a:gd name="connsiteX3" fmla="*/ 810354 w 834118"/>
                <a:gd name="connsiteY3" fmla="*/ 810354 h 834118"/>
                <a:gd name="connsiteX4" fmla="*/ 810354 w 834118"/>
                <a:gd name="connsiteY4" fmla="*/ 563336 h 834118"/>
                <a:gd name="connsiteX5" fmla="*/ 834118 w 834118"/>
                <a:gd name="connsiteY5" fmla="*/ 563336 h 834118"/>
                <a:gd name="connsiteX6" fmla="*/ 834118 w 834118"/>
                <a:gd name="connsiteY6" fmla="*/ 834118 h 834118"/>
                <a:gd name="connsiteX7" fmla="*/ 0 w 834118"/>
                <a:gd name="connsiteY7" fmla="*/ 834118 h 834118"/>
                <a:gd name="connsiteX8" fmla="*/ 0 w 834118"/>
                <a:gd name="connsiteY8" fmla="*/ 0 h 834118"/>
                <a:gd name="connsiteX9" fmla="*/ 834118 w 834118"/>
                <a:gd name="connsiteY9" fmla="*/ 0 h 834118"/>
                <a:gd name="connsiteX10" fmla="*/ 834118 w 834118"/>
                <a:gd name="connsiteY10" fmla="*/ 270782 h 834118"/>
                <a:gd name="connsiteX11" fmla="*/ 810354 w 834118"/>
                <a:gd name="connsiteY11" fmla="*/ 270782 h 834118"/>
                <a:gd name="connsiteX12" fmla="*/ 810354 w 834118"/>
                <a:gd name="connsiteY12" fmla="*/ 23764 h 834118"/>
                <a:gd name="connsiteX13" fmla="*/ 23764 w 834118"/>
                <a:gd name="connsiteY13" fmla="*/ 23764 h 834118"/>
                <a:gd name="connsiteX14" fmla="*/ 23764 w 834118"/>
                <a:gd name="connsiteY14" fmla="*/ 270782 h 834118"/>
                <a:gd name="connsiteX15" fmla="*/ 0 w 834118"/>
                <a:gd name="connsiteY15" fmla="*/ 270782 h 834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34118" h="834118">
                  <a:moveTo>
                    <a:pt x="0" y="563336"/>
                  </a:moveTo>
                  <a:lnTo>
                    <a:pt x="23764" y="563336"/>
                  </a:lnTo>
                  <a:lnTo>
                    <a:pt x="23764" y="810354"/>
                  </a:lnTo>
                  <a:lnTo>
                    <a:pt x="810354" y="810354"/>
                  </a:lnTo>
                  <a:lnTo>
                    <a:pt x="810354" y="563336"/>
                  </a:lnTo>
                  <a:lnTo>
                    <a:pt x="834118" y="563336"/>
                  </a:lnTo>
                  <a:lnTo>
                    <a:pt x="834118" y="834118"/>
                  </a:lnTo>
                  <a:lnTo>
                    <a:pt x="0" y="834118"/>
                  </a:lnTo>
                  <a:close/>
                  <a:moveTo>
                    <a:pt x="0" y="0"/>
                  </a:moveTo>
                  <a:lnTo>
                    <a:pt x="834118" y="0"/>
                  </a:lnTo>
                  <a:lnTo>
                    <a:pt x="834118" y="270782"/>
                  </a:lnTo>
                  <a:lnTo>
                    <a:pt x="810354" y="270782"/>
                  </a:lnTo>
                  <a:lnTo>
                    <a:pt x="810354" y="23764"/>
                  </a:lnTo>
                  <a:lnTo>
                    <a:pt x="23764" y="23764"/>
                  </a:lnTo>
                  <a:lnTo>
                    <a:pt x="23764" y="270782"/>
                  </a:lnTo>
                  <a:lnTo>
                    <a:pt x="0" y="27078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椭圆 13"/>
            <p:cNvSpPr/>
            <p:nvPr/>
          </p:nvSpPr>
          <p:spPr>
            <a:xfrm>
              <a:off x="1055688" y="485775"/>
              <a:ext cx="472168" cy="472168"/>
            </a:xfrm>
            <a:custGeom>
              <a:avLst/>
              <a:gdLst>
                <a:gd name="connsiteX0" fmla="*/ 119063 w 330200"/>
                <a:gd name="connsiteY0" fmla="*/ 93662 h 330200"/>
                <a:gd name="connsiteX1" fmla="*/ 119063 w 330200"/>
                <a:gd name="connsiteY1" fmla="*/ 230187 h 330200"/>
                <a:gd name="connsiteX2" fmla="*/ 244476 w 330200"/>
                <a:gd name="connsiteY2" fmla="*/ 161925 h 330200"/>
                <a:gd name="connsiteX3" fmla="*/ 165100 w 330200"/>
                <a:gd name="connsiteY3" fmla="*/ 0 h 330200"/>
                <a:gd name="connsiteX4" fmla="*/ 330200 w 330200"/>
                <a:gd name="connsiteY4" fmla="*/ 165100 h 330200"/>
                <a:gd name="connsiteX5" fmla="*/ 165100 w 330200"/>
                <a:gd name="connsiteY5" fmla="*/ 330200 h 330200"/>
                <a:gd name="connsiteX6" fmla="*/ 0 w 330200"/>
                <a:gd name="connsiteY6" fmla="*/ 165100 h 330200"/>
                <a:gd name="connsiteX7" fmla="*/ 165100 w 330200"/>
                <a:gd name="connsiteY7" fmla="*/ 0 h 33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0200" h="330200">
                  <a:moveTo>
                    <a:pt x="119063" y="93662"/>
                  </a:moveTo>
                  <a:lnTo>
                    <a:pt x="119063" y="230187"/>
                  </a:lnTo>
                  <a:lnTo>
                    <a:pt x="244476" y="161925"/>
                  </a:lnTo>
                  <a:close/>
                  <a:moveTo>
                    <a:pt x="165100" y="0"/>
                  </a:moveTo>
                  <a:cubicBezTo>
                    <a:pt x="256282" y="0"/>
                    <a:pt x="330200" y="73918"/>
                    <a:pt x="330200" y="165100"/>
                  </a:cubicBezTo>
                  <a:cubicBezTo>
                    <a:pt x="330200" y="256282"/>
                    <a:pt x="256282" y="330200"/>
                    <a:pt x="165100" y="330200"/>
                  </a:cubicBezTo>
                  <a:cubicBezTo>
                    <a:pt x="73918" y="330200"/>
                    <a:pt x="0" y="256282"/>
                    <a:pt x="0" y="165100"/>
                  </a:cubicBezTo>
                  <a:cubicBezTo>
                    <a:pt x="0" y="73918"/>
                    <a:pt x="73918" y="0"/>
                    <a:pt x="165100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sp>
        <p:nvSpPr>
          <p:cNvPr id="19" name="文本框 18"/>
          <p:cNvSpPr txBox="1"/>
          <p:nvPr/>
        </p:nvSpPr>
        <p:spPr>
          <a:xfrm>
            <a:off x="1992992" y="446990"/>
            <a:ext cx="3840480" cy="5835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理论一：龙格库塔法</a:t>
            </a:r>
            <a:endParaRPr kumimoji="0" lang="zh-CN" altLang="en-US" sz="3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 descr="7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4720" y="1689100"/>
            <a:ext cx="10058400" cy="41884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874713" y="304800"/>
            <a:ext cx="1182909" cy="850419"/>
            <a:chOff x="874713" y="304800"/>
            <a:chExt cx="1182909" cy="850419"/>
          </a:xfrm>
        </p:grpSpPr>
        <p:sp>
          <p:nvSpPr>
            <p:cNvPr id="17" name="矩形 16"/>
            <p:cNvSpPr/>
            <p:nvPr/>
          </p:nvSpPr>
          <p:spPr>
            <a:xfrm rot="1800000">
              <a:off x="1221209" y="681766"/>
              <a:ext cx="836413" cy="473453"/>
            </a:xfrm>
            <a:custGeom>
              <a:avLst/>
              <a:gdLst>
                <a:gd name="connsiteX0" fmla="*/ 0 w 1504748"/>
                <a:gd name="connsiteY0" fmla="*/ 0 h 465789"/>
                <a:gd name="connsiteX1" fmla="*/ 1504748 w 1504748"/>
                <a:gd name="connsiteY1" fmla="*/ 0 h 465789"/>
                <a:gd name="connsiteX2" fmla="*/ 1504748 w 1504748"/>
                <a:gd name="connsiteY2" fmla="*/ 465789 h 465789"/>
                <a:gd name="connsiteX3" fmla="*/ 0 w 1504748"/>
                <a:gd name="connsiteY3" fmla="*/ 465789 h 465789"/>
                <a:gd name="connsiteX4" fmla="*/ 0 w 1504748"/>
                <a:gd name="connsiteY4" fmla="*/ 0 h 465789"/>
                <a:gd name="connsiteX0-1" fmla="*/ 0 w 1504748"/>
                <a:gd name="connsiteY0-2" fmla="*/ 5104 h 470893"/>
                <a:gd name="connsiteX1-3" fmla="*/ 342087 w 1504748"/>
                <a:gd name="connsiteY1-4" fmla="*/ 0 h 470893"/>
                <a:gd name="connsiteX2-5" fmla="*/ 1504748 w 1504748"/>
                <a:gd name="connsiteY2-6" fmla="*/ 5104 h 470893"/>
                <a:gd name="connsiteX3-7" fmla="*/ 1504748 w 1504748"/>
                <a:gd name="connsiteY3-8" fmla="*/ 470893 h 470893"/>
                <a:gd name="connsiteX4-9" fmla="*/ 0 w 1504748"/>
                <a:gd name="connsiteY4-10" fmla="*/ 470893 h 470893"/>
                <a:gd name="connsiteX5" fmla="*/ 0 w 1504748"/>
                <a:gd name="connsiteY5" fmla="*/ 5104 h 470893"/>
                <a:gd name="connsiteX0-11" fmla="*/ 0 w 1504748"/>
                <a:gd name="connsiteY0-12" fmla="*/ 5104 h 473453"/>
                <a:gd name="connsiteX1-13" fmla="*/ 342087 w 1504748"/>
                <a:gd name="connsiteY1-14" fmla="*/ 0 h 473453"/>
                <a:gd name="connsiteX2-15" fmla="*/ 1504748 w 1504748"/>
                <a:gd name="connsiteY2-16" fmla="*/ 5104 h 473453"/>
                <a:gd name="connsiteX3-17" fmla="*/ 1504748 w 1504748"/>
                <a:gd name="connsiteY3-18" fmla="*/ 470893 h 473453"/>
                <a:gd name="connsiteX4-19" fmla="*/ 322141 w 1504748"/>
                <a:gd name="connsiteY4-20" fmla="*/ 473453 h 473453"/>
                <a:gd name="connsiteX5-21" fmla="*/ 0 w 1504748"/>
                <a:gd name="connsiteY5-22" fmla="*/ 470893 h 473453"/>
                <a:gd name="connsiteX6" fmla="*/ 0 w 1504748"/>
                <a:gd name="connsiteY6" fmla="*/ 5104 h 473453"/>
                <a:gd name="connsiteX0-23" fmla="*/ 0 w 1504748"/>
                <a:gd name="connsiteY0-24" fmla="*/ 5104 h 473453"/>
                <a:gd name="connsiteX1-25" fmla="*/ 342087 w 1504748"/>
                <a:gd name="connsiteY1-26" fmla="*/ 0 h 473453"/>
                <a:gd name="connsiteX2-27" fmla="*/ 1504748 w 1504748"/>
                <a:gd name="connsiteY2-28" fmla="*/ 5104 h 473453"/>
                <a:gd name="connsiteX3-29" fmla="*/ 1504748 w 1504748"/>
                <a:gd name="connsiteY3-30" fmla="*/ 470893 h 473453"/>
                <a:gd name="connsiteX4-31" fmla="*/ 322141 w 1504748"/>
                <a:gd name="connsiteY4-32" fmla="*/ 473453 h 473453"/>
                <a:gd name="connsiteX5-33" fmla="*/ 0 w 1504748"/>
                <a:gd name="connsiteY5-34" fmla="*/ 5104 h 473453"/>
                <a:gd name="connsiteX0-35" fmla="*/ 0 w 1182607"/>
                <a:gd name="connsiteY0-36" fmla="*/ 473453 h 473453"/>
                <a:gd name="connsiteX1-37" fmla="*/ 19946 w 1182607"/>
                <a:gd name="connsiteY1-38" fmla="*/ 0 h 473453"/>
                <a:gd name="connsiteX2-39" fmla="*/ 1182607 w 1182607"/>
                <a:gd name="connsiteY2-40" fmla="*/ 5104 h 473453"/>
                <a:gd name="connsiteX3-41" fmla="*/ 1182607 w 1182607"/>
                <a:gd name="connsiteY3-42" fmla="*/ 470893 h 473453"/>
                <a:gd name="connsiteX4-43" fmla="*/ 0 w 1182607"/>
                <a:gd name="connsiteY4-44" fmla="*/ 473453 h 473453"/>
                <a:gd name="connsiteX0-45" fmla="*/ 0 w 1182607"/>
                <a:gd name="connsiteY0-46" fmla="*/ 473453 h 473453"/>
                <a:gd name="connsiteX1-47" fmla="*/ 187993 w 1182607"/>
                <a:gd name="connsiteY1-48" fmla="*/ 240265 h 473453"/>
                <a:gd name="connsiteX2-49" fmla="*/ 19946 w 1182607"/>
                <a:gd name="connsiteY2-50" fmla="*/ 0 h 473453"/>
                <a:gd name="connsiteX3-51" fmla="*/ 1182607 w 1182607"/>
                <a:gd name="connsiteY3-52" fmla="*/ 5104 h 473453"/>
                <a:gd name="connsiteX4-53" fmla="*/ 1182607 w 1182607"/>
                <a:gd name="connsiteY4-54" fmla="*/ 470893 h 473453"/>
                <a:gd name="connsiteX5-55" fmla="*/ 0 w 1182607"/>
                <a:gd name="connsiteY5-56" fmla="*/ 473453 h 47345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</a:cxnLst>
              <a:rect l="l" t="t" r="r" b="b"/>
              <a:pathLst>
                <a:path w="1182607" h="473453">
                  <a:moveTo>
                    <a:pt x="0" y="473453"/>
                  </a:moveTo>
                  <a:cubicBezTo>
                    <a:pt x="3995" y="397823"/>
                    <a:pt x="183998" y="315895"/>
                    <a:pt x="187993" y="240265"/>
                  </a:cubicBezTo>
                  <a:lnTo>
                    <a:pt x="19946" y="0"/>
                  </a:lnTo>
                  <a:lnTo>
                    <a:pt x="1182607" y="5104"/>
                  </a:lnTo>
                  <a:lnTo>
                    <a:pt x="1182607" y="470893"/>
                  </a:lnTo>
                  <a:lnTo>
                    <a:pt x="0" y="473453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85000"/>
                    <a:alpha val="50000"/>
                  </a:schemeClr>
                </a:gs>
                <a:gs pos="8460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任意多边形 12"/>
            <p:cNvSpPr/>
            <p:nvPr/>
          </p:nvSpPr>
          <p:spPr>
            <a:xfrm>
              <a:off x="874713" y="304800"/>
              <a:ext cx="834118" cy="834118"/>
            </a:xfrm>
            <a:custGeom>
              <a:avLst/>
              <a:gdLst>
                <a:gd name="connsiteX0" fmla="*/ 0 w 834118"/>
                <a:gd name="connsiteY0" fmla="*/ 563336 h 834118"/>
                <a:gd name="connsiteX1" fmla="*/ 23764 w 834118"/>
                <a:gd name="connsiteY1" fmla="*/ 563336 h 834118"/>
                <a:gd name="connsiteX2" fmla="*/ 23764 w 834118"/>
                <a:gd name="connsiteY2" fmla="*/ 810354 h 834118"/>
                <a:gd name="connsiteX3" fmla="*/ 810354 w 834118"/>
                <a:gd name="connsiteY3" fmla="*/ 810354 h 834118"/>
                <a:gd name="connsiteX4" fmla="*/ 810354 w 834118"/>
                <a:gd name="connsiteY4" fmla="*/ 563336 h 834118"/>
                <a:gd name="connsiteX5" fmla="*/ 834118 w 834118"/>
                <a:gd name="connsiteY5" fmla="*/ 563336 h 834118"/>
                <a:gd name="connsiteX6" fmla="*/ 834118 w 834118"/>
                <a:gd name="connsiteY6" fmla="*/ 834118 h 834118"/>
                <a:gd name="connsiteX7" fmla="*/ 0 w 834118"/>
                <a:gd name="connsiteY7" fmla="*/ 834118 h 834118"/>
                <a:gd name="connsiteX8" fmla="*/ 0 w 834118"/>
                <a:gd name="connsiteY8" fmla="*/ 0 h 834118"/>
                <a:gd name="connsiteX9" fmla="*/ 834118 w 834118"/>
                <a:gd name="connsiteY9" fmla="*/ 0 h 834118"/>
                <a:gd name="connsiteX10" fmla="*/ 834118 w 834118"/>
                <a:gd name="connsiteY10" fmla="*/ 270782 h 834118"/>
                <a:gd name="connsiteX11" fmla="*/ 810354 w 834118"/>
                <a:gd name="connsiteY11" fmla="*/ 270782 h 834118"/>
                <a:gd name="connsiteX12" fmla="*/ 810354 w 834118"/>
                <a:gd name="connsiteY12" fmla="*/ 23764 h 834118"/>
                <a:gd name="connsiteX13" fmla="*/ 23764 w 834118"/>
                <a:gd name="connsiteY13" fmla="*/ 23764 h 834118"/>
                <a:gd name="connsiteX14" fmla="*/ 23764 w 834118"/>
                <a:gd name="connsiteY14" fmla="*/ 270782 h 834118"/>
                <a:gd name="connsiteX15" fmla="*/ 0 w 834118"/>
                <a:gd name="connsiteY15" fmla="*/ 270782 h 834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34118" h="834118">
                  <a:moveTo>
                    <a:pt x="0" y="563336"/>
                  </a:moveTo>
                  <a:lnTo>
                    <a:pt x="23764" y="563336"/>
                  </a:lnTo>
                  <a:lnTo>
                    <a:pt x="23764" y="810354"/>
                  </a:lnTo>
                  <a:lnTo>
                    <a:pt x="810354" y="810354"/>
                  </a:lnTo>
                  <a:lnTo>
                    <a:pt x="810354" y="563336"/>
                  </a:lnTo>
                  <a:lnTo>
                    <a:pt x="834118" y="563336"/>
                  </a:lnTo>
                  <a:lnTo>
                    <a:pt x="834118" y="834118"/>
                  </a:lnTo>
                  <a:lnTo>
                    <a:pt x="0" y="834118"/>
                  </a:lnTo>
                  <a:close/>
                  <a:moveTo>
                    <a:pt x="0" y="0"/>
                  </a:moveTo>
                  <a:lnTo>
                    <a:pt x="834118" y="0"/>
                  </a:lnTo>
                  <a:lnTo>
                    <a:pt x="834118" y="270782"/>
                  </a:lnTo>
                  <a:lnTo>
                    <a:pt x="810354" y="270782"/>
                  </a:lnTo>
                  <a:lnTo>
                    <a:pt x="810354" y="23764"/>
                  </a:lnTo>
                  <a:lnTo>
                    <a:pt x="23764" y="23764"/>
                  </a:lnTo>
                  <a:lnTo>
                    <a:pt x="23764" y="270782"/>
                  </a:lnTo>
                  <a:lnTo>
                    <a:pt x="0" y="27078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椭圆 13"/>
            <p:cNvSpPr/>
            <p:nvPr/>
          </p:nvSpPr>
          <p:spPr>
            <a:xfrm>
              <a:off x="1055688" y="485775"/>
              <a:ext cx="472168" cy="472168"/>
            </a:xfrm>
            <a:custGeom>
              <a:avLst/>
              <a:gdLst>
                <a:gd name="connsiteX0" fmla="*/ 119063 w 330200"/>
                <a:gd name="connsiteY0" fmla="*/ 93662 h 330200"/>
                <a:gd name="connsiteX1" fmla="*/ 119063 w 330200"/>
                <a:gd name="connsiteY1" fmla="*/ 230187 h 330200"/>
                <a:gd name="connsiteX2" fmla="*/ 244476 w 330200"/>
                <a:gd name="connsiteY2" fmla="*/ 161925 h 330200"/>
                <a:gd name="connsiteX3" fmla="*/ 165100 w 330200"/>
                <a:gd name="connsiteY3" fmla="*/ 0 h 330200"/>
                <a:gd name="connsiteX4" fmla="*/ 330200 w 330200"/>
                <a:gd name="connsiteY4" fmla="*/ 165100 h 330200"/>
                <a:gd name="connsiteX5" fmla="*/ 165100 w 330200"/>
                <a:gd name="connsiteY5" fmla="*/ 330200 h 330200"/>
                <a:gd name="connsiteX6" fmla="*/ 0 w 330200"/>
                <a:gd name="connsiteY6" fmla="*/ 165100 h 330200"/>
                <a:gd name="connsiteX7" fmla="*/ 165100 w 330200"/>
                <a:gd name="connsiteY7" fmla="*/ 0 h 33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0200" h="330200">
                  <a:moveTo>
                    <a:pt x="119063" y="93662"/>
                  </a:moveTo>
                  <a:lnTo>
                    <a:pt x="119063" y="230187"/>
                  </a:lnTo>
                  <a:lnTo>
                    <a:pt x="244476" y="161925"/>
                  </a:lnTo>
                  <a:close/>
                  <a:moveTo>
                    <a:pt x="165100" y="0"/>
                  </a:moveTo>
                  <a:cubicBezTo>
                    <a:pt x="256282" y="0"/>
                    <a:pt x="330200" y="73918"/>
                    <a:pt x="330200" y="165100"/>
                  </a:cubicBezTo>
                  <a:cubicBezTo>
                    <a:pt x="330200" y="256282"/>
                    <a:pt x="256282" y="330200"/>
                    <a:pt x="165100" y="330200"/>
                  </a:cubicBezTo>
                  <a:cubicBezTo>
                    <a:pt x="73918" y="330200"/>
                    <a:pt x="0" y="256282"/>
                    <a:pt x="0" y="165100"/>
                  </a:cubicBezTo>
                  <a:cubicBezTo>
                    <a:pt x="0" y="73918"/>
                    <a:pt x="73918" y="0"/>
                    <a:pt x="165100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sp>
        <p:nvSpPr>
          <p:cNvPr id="19" name="文本框 18"/>
          <p:cNvSpPr txBox="1"/>
          <p:nvPr/>
        </p:nvSpPr>
        <p:spPr>
          <a:xfrm>
            <a:off x="1992992" y="446990"/>
            <a:ext cx="3840480" cy="5835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理论一：龙格库塔法</a:t>
            </a:r>
            <a:endParaRPr kumimoji="0" lang="zh-CN" altLang="en-US" sz="3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1865" y="1671320"/>
            <a:ext cx="9353550" cy="46767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874713" y="304800"/>
            <a:ext cx="1182909" cy="850419"/>
            <a:chOff x="874713" y="304800"/>
            <a:chExt cx="1182909" cy="850419"/>
          </a:xfrm>
        </p:grpSpPr>
        <p:sp>
          <p:nvSpPr>
            <p:cNvPr id="17" name="矩形 16"/>
            <p:cNvSpPr/>
            <p:nvPr/>
          </p:nvSpPr>
          <p:spPr>
            <a:xfrm rot="1800000">
              <a:off x="1221209" y="681766"/>
              <a:ext cx="836413" cy="473453"/>
            </a:xfrm>
            <a:custGeom>
              <a:avLst/>
              <a:gdLst>
                <a:gd name="connsiteX0" fmla="*/ 0 w 1504748"/>
                <a:gd name="connsiteY0" fmla="*/ 0 h 465789"/>
                <a:gd name="connsiteX1" fmla="*/ 1504748 w 1504748"/>
                <a:gd name="connsiteY1" fmla="*/ 0 h 465789"/>
                <a:gd name="connsiteX2" fmla="*/ 1504748 w 1504748"/>
                <a:gd name="connsiteY2" fmla="*/ 465789 h 465789"/>
                <a:gd name="connsiteX3" fmla="*/ 0 w 1504748"/>
                <a:gd name="connsiteY3" fmla="*/ 465789 h 465789"/>
                <a:gd name="connsiteX4" fmla="*/ 0 w 1504748"/>
                <a:gd name="connsiteY4" fmla="*/ 0 h 465789"/>
                <a:gd name="connsiteX0-1" fmla="*/ 0 w 1504748"/>
                <a:gd name="connsiteY0-2" fmla="*/ 5104 h 470893"/>
                <a:gd name="connsiteX1-3" fmla="*/ 342087 w 1504748"/>
                <a:gd name="connsiteY1-4" fmla="*/ 0 h 470893"/>
                <a:gd name="connsiteX2-5" fmla="*/ 1504748 w 1504748"/>
                <a:gd name="connsiteY2-6" fmla="*/ 5104 h 470893"/>
                <a:gd name="connsiteX3-7" fmla="*/ 1504748 w 1504748"/>
                <a:gd name="connsiteY3-8" fmla="*/ 470893 h 470893"/>
                <a:gd name="connsiteX4-9" fmla="*/ 0 w 1504748"/>
                <a:gd name="connsiteY4-10" fmla="*/ 470893 h 470893"/>
                <a:gd name="connsiteX5" fmla="*/ 0 w 1504748"/>
                <a:gd name="connsiteY5" fmla="*/ 5104 h 470893"/>
                <a:gd name="connsiteX0-11" fmla="*/ 0 w 1504748"/>
                <a:gd name="connsiteY0-12" fmla="*/ 5104 h 473453"/>
                <a:gd name="connsiteX1-13" fmla="*/ 342087 w 1504748"/>
                <a:gd name="connsiteY1-14" fmla="*/ 0 h 473453"/>
                <a:gd name="connsiteX2-15" fmla="*/ 1504748 w 1504748"/>
                <a:gd name="connsiteY2-16" fmla="*/ 5104 h 473453"/>
                <a:gd name="connsiteX3-17" fmla="*/ 1504748 w 1504748"/>
                <a:gd name="connsiteY3-18" fmla="*/ 470893 h 473453"/>
                <a:gd name="connsiteX4-19" fmla="*/ 322141 w 1504748"/>
                <a:gd name="connsiteY4-20" fmla="*/ 473453 h 473453"/>
                <a:gd name="connsiteX5-21" fmla="*/ 0 w 1504748"/>
                <a:gd name="connsiteY5-22" fmla="*/ 470893 h 473453"/>
                <a:gd name="connsiteX6" fmla="*/ 0 w 1504748"/>
                <a:gd name="connsiteY6" fmla="*/ 5104 h 473453"/>
                <a:gd name="connsiteX0-23" fmla="*/ 0 w 1504748"/>
                <a:gd name="connsiteY0-24" fmla="*/ 5104 h 473453"/>
                <a:gd name="connsiteX1-25" fmla="*/ 342087 w 1504748"/>
                <a:gd name="connsiteY1-26" fmla="*/ 0 h 473453"/>
                <a:gd name="connsiteX2-27" fmla="*/ 1504748 w 1504748"/>
                <a:gd name="connsiteY2-28" fmla="*/ 5104 h 473453"/>
                <a:gd name="connsiteX3-29" fmla="*/ 1504748 w 1504748"/>
                <a:gd name="connsiteY3-30" fmla="*/ 470893 h 473453"/>
                <a:gd name="connsiteX4-31" fmla="*/ 322141 w 1504748"/>
                <a:gd name="connsiteY4-32" fmla="*/ 473453 h 473453"/>
                <a:gd name="connsiteX5-33" fmla="*/ 0 w 1504748"/>
                <a:gd name="connsiteY5-34" fmla="*/ 5104 h 473453"/>
                <a:gd name="connsiteX0-35" fmla="*/ 0 w 1182607"/>
                <a:gd name="connsiteY0-36" fmla="*/ 473453 h 473453"/>
                <a:gd name="connsiteX1-37" fmla="*/ 19946 w 1182607"/>
                <a:gd name="connsiteY1-38" fmla="*/ 0 h 473453"/>
                <a:gd name="connsiteX2-39" fmla="*/ 1182607 w 1182607"/>
                <a:gd name="connsiteY2-40" fmla="*/ 5104 h 473453"/>
                <a:gd name="connsiteX3-41" fmla="*/ 1182607 w 1182607"/>
                <a:gd name="connsiteY3-42" fmla="*/ 470893 h 473453"/>
                <a:gd name="connsiteX4-43" fmla="*/ 0 w 1182607"/>
                <a:gd name="connsiteY4-44" fmla="*/ 473453 h 473453"/>
                <a:gd name="connsiteX0-45" fmla="*/ 0 w 1182607"/>
                <a:gd name="connsiteY0-46" fmla="*/ 473453 h 473453"/>
                <a:gd name="connsiteX1-47" fmla="*/ 187993 w 1182607"/>
                <a:gd name="connsiteY1-48" fmla="*/ 240265 h 473453"/>
                <a:gd name="connsiteX2-49" fmla="*/ 19946 w 1182607"/>
                <a:gd name="connsiteY2-50" fmla="*/ 0 h 473453"/>
                <a:gd name="connsiteX3-51" fmla="*/ 1182607 w 1182607"/>
                <a:gd name="connsiteY3-52" fmla="*/ 5104 h 473453"/>
                <a:gd name="connsiteX4-53" fmla="*/ 1182607 w 1182607"/>
                <a:gd name="connsiteY4-54" fmla="*/ 470893 h 473453"/>
                <a:gd name="connsiteX5-55" fmla="*/ 0 w 1182607"/>
                <a:gd name="connsiteY5-56" fmla="*/ 473453 h 47345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</a:cxnLst>
              <a:rect l="l" t="t" r="r" b="b"/>
              <a:pathLst>
                <a:path w="1182607" h="473453">
                  <a:moveTo>
                    <a:pt x="0" y="473453"/>
                  </a:moveTo>
                  <a:cubicBezTo>
                    <a:pt x="3995" y="397823"/>
                    <a:pt x="183998" y="315895"/>
                    <a:pt x="187993" y="240265"/>
                  </a:cubicBezTo>
                  <a:lnTo>
                    <a:pt x="19946" y="0"/>
                  </a:lnTo>
                  <a:lnTo>
                    <a:pt x="1182607" y="5104"/>
                  </a:lnTo>
                  <a:lnTo>
                    <a:pt x="1182607" y="470893"/>
                  </a:lnTo>
                  <a:lnTo>
                    <a:pt x="0" y="473453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85000"/>
                    <a:alpha val="50000"/>
                  </a:schemeClr>
                </a:gs>
                <a:gs pos="8460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任意多边形 12"/>
            <p:cNvSpPr/>
            <p:nvPr/>
          </p:nvSpPr>
          <p:spPr>
            <a:xfrm>
              <a:off x="874713" y="304800"/>
              <a:ext cx="834118" cy="834118"/>
            </a:xfrm>
            <a:custGeom>
              <a:avLst/>
              <a:gdLst>
                <a:gd name="connsiteX0" fmla="*/ 0 w 834118"/>
                <a:gd name="connsiteY0" fmla="*/ 563336 h 834118"/>
                <a:gd name="connsiteX1" fmla="*/ 23764 w 834118"/>
                <a:gd name="connsiteY1" fmla="*/ 563336 h 834118"/>
                <a:gd name="connsiteX2" fmla="*/ 23764 w 834118"/>
                <a:gd name="connsiteY2" fmla="*/ 810354 h 834118"/>
                <a:gd name="connsiteX3" fmla="*/ 810354 w 834118"/>
                <a:gd name="connsiteY3" fmla="*/ 810354 h 834118"/>
                <a:gd name="connsiteX4" fmla="*/ 810354 w 834118"/>
                <a:gd name="connsiteY4" fmla="*/ 563336 h 834118"/>
                <a:gd name="connsiteX5" fmla="*/ 834118 w 834118"/>
                <a:gd name="connsiteY5" fmla="*/ 563336 h 834118"/>
                <a:gd name="connsiteX6" fmla="*/ 834118 w 834118"/>
                <a:gd name="connsiteY6" fmla="*/ 834118 h 834118"/>
                <a:gd name="connsiteX7" fmla="*/ 0 w 834118"/>
                <a:gd name="connsiteY7" fmla="*/ 834118 h 834118"/>
                <a:gd name="connsiteX8" fmla="*/ 0 w 834118"/>
                <a:gd name="connsiteY8" fmla="*/ 0 h 834118"/>
                <a:gd name="connsiteX9" fmla="*/ 834118 w 834118"/>
                <a:gd name="connsiteY9" fmla="*/ 0 h 834118"/>
                <a:gd name="connsiteX10" fmla="*/ 834118 w 834118"/>
                <a:gd name="connsiteY10" fmla="*/ 270782 h 834118"/>
                <a:gd name="connsiteX11" fmla="*/ 810354 w 834118"/>
                <a:gd name="connsiteY11" fmla="*/ 270782 h 834118"/>
                <a:gd name="connsiteX12" fmla="*/ 810354 w 834118"/>
                <a:gd name="connsiteY12" fmla="*/ 23764 h 834118"/>
                <a:gd name="connsiteX13" fmla="*/ 23764 w 834118"/>
                <a:gd name="connsiteY13" fmla="*/ 23764 h 834118"/>
                <a:gd name="connsiteX14" fmla="*/ 23764 w 834118"/>
                <a:gd name="connsiteY14" fmla="*/ 270782 h 834118"/>
                <a:gd name="connsiteX15" fmla="*/ 0 w 834118"/>
                <a:gd name="connsiteY15" fmla="*/ 270782 h 834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34118" h="834118">
                  <a:moveTo>
                    <a:pt x="0" y="563336"/>
                  </a:moveTo>
                  <a:lnTo>
                    <a:pt x="23764" y="563336"/>
                  </a:lnTo>
                  <a:lnTo>
                    <a:pt x="23764" y="810354"/>
                  </a:lnTo>
                  <a:lnTo>
                    <a:pt x="810354" y="810354"/>
                  </a:lnTo>
                  <a:lnTo>
                    <a:pt x="810354" y="563336"/>
                  </a:lnTo>
                  <a:lnTo>
                    <a:pt x="834118" y="563336"/>
                  </a:lnTo>
                  <a:lnTo>
                    <a:pt x="834118" y="834118"/>
                  </a:lnTo>
                  <a:lnTo>
                    <a:pt x="0" y="834118"/>
                  </a:lnTo>
                  <a:close/>
                  <a:moveTo>
                    <a:pt x="0" y="0"/>
                  </a:moveTo>
                  <a:lnTo>
                    <a:pt x="834118" y="0"/>
                  </a:lnTo>
                  <a:lnTo>
                    <a:pt x="834118" y="270782"/>
                  </a:lnTo>
                  <a:lnTo>
                    <a:pt x="810354" y="270782"/>
                  </a:lnTo>
                  <a:lnTo>
                    <a:pt x="810354" y="23764"/>
                  </a:lnTo>
                  <a:lnTo>
                    <a:pt x="23764" y="23764"/>
                  </a:lnTo>
                  <a:lnTo>
                    <a:pt x="23764" y="270782"/>
                  </a:lnTo>
                  <a:lnTo>
                    <a:pt x="0" y="27078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椭圆 13"/>
            <p:cNvSpPr/>
            <p:nvPr/>
          </p:nvSpPr>
          <p:spPr>
            <a:xfrm>
              <a:off x="1055688" y="485775"/>
              <a:ext cx="472168" cy="472168"/>
            </a:xfrm>
            <a:custGeom>
              <a:avLst/>
              <a:gdLst>
                <a:gd name="connsiteX0" fmla="*/ 119063 w 330200"/>
                <a:gd name="connsiteY0" fmla="*/ 93662 h 330200"/>
                <a:gd name="connsiteX1" fmla="*/ 119063 w 330200"/>
                <a:gd name="connsiteY1" fmla="*/ 230187 h 330200"/>
                <a:gd name="connsiteX2" fmla="*/ 244476 w 330200"/>
                <a:gd name="connsiteY2" fmla="*/ 161925 h 330200"/>
                <a:gd name="connsiteX3" fmla="*/ 165100 w 330200"/>
                <a:gd name="connsiteY3" fmla="*/ 0 h 330200"/>
                <a:gd name="connsiteX4" fmla="*/ 330200 w 330200"/>
                <a:gd name="connsiteY4" fmla="*/ 165100 h 330200"/>
                <a:gd name="connsiteX5" fmla="*/ 165100 w 330200"/>
                <a:gd name="connsiteY5" fmla="*/ 330200 h 330200"/>
                <a:gd name="connsiteX6" fmla="*/ 0 w 330200"/>
                <a:gd name="connsiteY6" fmla="*/ 165100 h 330200"/>
                <a:gd name="connsiteX7" fmla="*/ 165100 w 330200"/>
                <a:gd name="connsiteY7" fmla="*/ 0 h 33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0200" h="330200">
                  <a:moveTo>
                    <a:pt x="119063" y="93662"/>
                  </a:moveTo>
                  <a:lnTo>
                    <a:pt x="119063" y="230187"/>
                  </a:lnTo>
                  <a:lnTo>
                    <a:pt x="244476" y="161925"/>
                  </a:lnTo>
                  <a:close/>
                  <a:moveTo>
                    <a:pt x="165100" y="0"/>
                  </a:moveTo>
                  <a:cubicBezTo>
                    <a:pt x="256282" y="0"/>
                    <a:pt x="330200" y="73918"/>
                    <a:pt x="330200" y="165100"/>
                  </a:cubicBezTo>
                  <a:cubicBezTo>
                    <a:pt x="330200" y="256282"/>
                    <a:pt x="256282" y="330200"/>
                    <a:pt x="165100" y="330200"/>
                  </a:cubicBezTo>
                  <a:cubicBezTo>
                    <a:pt x="73918" y="330200"/>
                    <a:pt x="0" y="256282"/>
                    <a:pt x="0" y="165100"/>
                  </a:cubicBezTo>
                  <a:cubicBezTo>
                    <a:pt x="0" y="73918"/>
                    <a:pt x="73918" y="0"/>
                    <a:pt x="165100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sp>
        <p:nvSpPr>
          <p:cNvPr id="19" name="文本框 18"/>
          <p:cNvSpPr txBox="1"/>
          <p:nvPr/>
        </p:nvSpPr>
        <p:spPr>
          <a:xfrm>
            <a:off x="1992992" y="446990"/>
            <a:ext cx="3840480" cy="5835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理论一：龙格库塔法</a:t>
            </a:r>
            <a:endParaRPr kumimoji="0" lang="zh-CN" altLang="en-US" sz="3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33855" y="1750060"/>
            <a:ext cx="7983855" cy="46329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874713" y="304800"/>
            <a:ext cx="1182909" cy="850419"/>
            <a:chOff x="874713" y="304800"/>
            <a:chExt cx="1182909" cy="850419"/>
          </a:xfrm>
        </p:grpSpPr>
        <p:sp>
          <p:nvSpPr>
            <p:cNvPr id="17" name="矩形 16"/>
            <p:cNvSpPr/>
            <p:nvPr/>
          </p:nvSpPr>
          <p:spPr>
            <a:xfrm rot="1800000">
              <a:off x="1221209" y="681766"/>
              <a:ext cx="836413" cy="473453"/>
            </a:xfrm>
            <a:custGeom>
              <a:avLst/>
              <a:gdLst>
                <a:gd name="connsiteX0" fmla="*/ 0 w 1504748"/>
                <a:gd name="connsiteY0" fmla="*/ 0 h 465789"/>
                <a:gd name="connsiteX1" fmla="*/ 1504748 w 1504748"/>
                <a:gd name="connsiteY1" fmla="*/ 0 h 465789"/>
                <a:gd name="connsiteX2" fmla="*/ 1504748 w 1504748"/>
                <a:gd name="connsiteY2" fmla="*/ 465789 h 465789"/>
                <a:gd name="connsiteX3" fmla="*/ 0 w 1504748"/>
                <a:gd name="connsiteY3" fmla="*/ 465789 h 465789"/>
                <a:gd name="connsiteX4" fmla="*/ 0 w 1504748"/>
                <a:gd name="connsiteY4" fmla="*/ 0 h 465789"/>
                <a:gd name="connsiteX0-1" fmla="*/ 0 w 1504748"/>
                <a:gd name="connsiteY0-2" fmla="*/ 5104 h 470893"/>
                <a:gd name="connsiteX1-3" fmla="*/ 342087 w 1504748"/>
                <a:gd name="connsiteY1-4" fmla="*/ 0 h 470893"/>
                <a:gd name="connsiteX2-5" fmla="*/ 1504748 w 1504748"/>
                <a:gd name="connsiteY2-6" fmla="*/ 5104 h 470893"/>
                <a:gd name="connsiteX3-7" fmla="*/ 1504748 w 1504748"/>
                <a:gd name="connsiteY3-8" fmla="*/ 470893 h 470893"/>
                <a:gd name="connsiteX4-9" fmla="*/ 0 w 1504748"/>
                <a:gd name="connsiteY4-10" fmla="*/ 470893 h 470893"/>
                <a:gd name="connsiteX5" fmla="*/ 0 w 1504748"/>
                <a:gd name="connsiteY5" fmla="*/ 5104 h 470893"/>
                <a:gd name="connsiteX0-11" fmla="*/ 0 w 1504748"/>
                <a:gd name="connsiteY0-12" fmla="*/ 5104 h 473453"/>
                <a:gd name="connsiteX1-13" fmla="*/ 342087 w 1504748"/>
                <a:gd name="connsiteY1-14" fmla="*/ 0 h 473453"/>
                <a:gd name="connsiteX2-15" fmla="*/ 1504748 w 1504748"/>
                <a:gd name="connsiteY2-16" fmla="*/ 5104 h 473453"/>
                <a:gd name="connsiteX3-17" fmla="*/ 1504748 w 1504748"/>
                <a:gd name="connsiteY3-18" fmla="*/ 470893 h 473453"/>
                <a:gd name="connsiteX4-19" fmla="*/ 322141 w 1504748"/>
                <a:gd name="connsiteY4-20" fmla="*/ 473453 h 473453"/>
                <a:gd name="connsiteX5-21" fmla="*/ 0 w 1504748"/>
                <a:gd name="connsiteY5-22" fmla="*/ 470893 h 473453"/>
                <a:gd name="connsiteX6" fmla="*/ 0 w 1504748"/>
                <a:gd name="connsiteY6" fmla="*/ 5104 h 473453"/>
                <a:gd name="connsiteX0-23" fmla="*/ 0 w 1504748"/>
                <a:gd name="connsiteY0-24" fmla="*/ 5104 h 473453"/>
                <a:gd name="connsiteX1-25" fmla="*/ 342087 w 1504748"/>
                <a:gd name="connsiteY1-26" fmla="*/ 0 h 473453"/>
                <a:gd name="connsiteX2-27" fmla="*/ 1504748 w 1504748"/>
                <a:gd name="connsiteY2-28" fmla="*/ 5104 h 473453"/>
                <a:gd name="connsiteX3-29" fmla="*/ 1504748 w 1504748"/>
                <a:gd name="connsiteY3-30" fmla="*/ 470893 h 473453"/>
                <a:gd name="connsiteX4-31" fmla="*/ 322141 w 1504748"/>
                <a:gd name="connsiteY4-32" fmla="*/ 473453 h 473453"/>
                <a:gd name="connsiteX5-33" fmla="*/ 0 w 1504748"/>
                <a:gd name="connsiteY5-34" fmla="*/ 5104 h 473453"/>
                <a:gd name="connsiteX0-35" fmla="*/ 0 w 1182607"/>
                <a:gd name="connsiteY0-36" fmla="*/ 473453 h 473453"/>
                <a:gd name="connsiteX1-37" fmla="*/ 19946 w 1182607"/>
                <a:gd name="connsiteY1-38" fmla="*/ 0 h 473453"/>
                <a:gd name="connsiteX2-39" fmla="*/ 1182607 w 1182607"/>
                <a:gd name="connsiteY2-40" fmla="*/ 5104 h 473453"/>
                <a:gd name="connsiteX3-41" fmla="*/ 1182607 w 1182607"/>
                <a:gd name="connsiteY3-42" fmla="*/ 470893 h 473453"/>
                <a:gd name="connsiteX4-43" fmla="*/ 0 w 1182607"/>
                <a:gd name="connsiteY4-44" fmla="*/ 473453 h 473453"/>
                <a:gd name="connsiteX0-45" fmla="*/ 0 w 1182607"/>
                <a:gd name="connsiteY0-46" fmla="*/ 473453 h 473453"/>
                <a:gd name="connsiteX1-47" fmla="*/ 187993 w 1182607"/>
                <a:gd name="connsiteY1-48" fmla="*/ 240265 h 473453"/>
                <a:gd name="connsiteX2-49" fmla="*/ 19946 w 1182607"/>
                <a:gd name="connsiteY2-50" fmla="*/ 0 h 473453"/>
                <a:gd name="connsiteX3-51" fmla="*/ 1182607 w 1182607"/>
                <a:gd name="connsiteY3-52" fmla="*/ 5104 h 473453"/>
                <a:gd name="connsiteX4-53" fmla="*/ 1182607 w 1182607"/>
                <a:gd name="connsiteY4-54" fmla="*/ 470893 h 473453"/>
                <a:gd name="connsiteX5-55" fmla="*/ 0 w 1182607"/>
                <a:gd name="connsiteY5-56" fmla="*/ 473453 h 47345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</a:cxnLst>
              <a:rect l="l" t="t" r="r" b="b"/>
              <a:pathLst>
                <a:path w="1182607" h="473453">
                  <a:moveTo>
                    <a:pt x="0" y="473453"/>
                  </a:moveTo>
                  <a:cubicBezTo>
                    <a:pt x="3995" y="397823"/>
                    <a:pt x="183998" y="315895"/>
                    <a:pt x="187993" y="240265"/>
                  </a:cubicBezTo>
                  <a:lnTo>
                    <a:pt x="19946" y="0"/>
                  </a:lnTo>
                  <a:lnTo>
                    <a:pt x="1182607" y="5104"/>
                  </a:lnTo>
                  <a:lnTo>
                    <a:pt x="1182607" y="470893"/>
                  </a:lnTo>
                  <a:lnTo>
                    <a:pt x="0" y="473453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85000"/>
                    <a:alpha val="50000"/>
                  </a:schemeClr>
                </a:gs>
                <a:gs pos="8460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任意多边形 12"/>
            <p:cNvSpPr/>
            <p:nvPr/>
          </p:nvSpPr>
          <p:spPr>
            <a:xfrm>
              <a:off x="874713" y="304800"/>
              <a:ext cx="834118" cy="834118"/>
            </a:xfrm>
            <a:custGeom>
              <a:avLst/>
              <a:gdLst>
                <a:gd name="connsiteX0" fmla="*/ 0 w 834118"/>
                <a:gd name="connsiteY0" fmla="*/ 563336 h 834118"/>
                <a:gd name="connsiteX1" fmla="*/ 23764 w 834118"/>
                <a:gd name="connsiteY1" fmla="*/ 563336 h 834118"/>
                <a:gd name="connsiteX2" fmla="*/ 23764 w 834118"/>
                <a:gd name="connsiteY2" fmla="*/ 810354 h 834118"/>
                <a:gd name="connsiteX3" fmla="*/ 810354 w 834118"/>
                <a:gd name="connsiteY3" fmla="*/ 810354 h 834118"/>
                <a:gd name="connsiteX4" fmla="*/ 810354 w 834118"/>
                <a:gd name="connsiteY4" fmla="*/ 563336 h 834118"/>
                <a:gd name="connsiteX5" fmla="*/ 834118 w 834118"/>
                <a:gd name="connsiteY5" fmla="*/ 563336 h 834118"/>
                <a:gd name="connsiteX6" fmla="*/ 834118 w 834118"/>
                <a:gd name="connsiteY6" fmla="*/ 834118 h 834118"/>
                <a:gd name="connsiteX7" fmla="*/ 0 w 834118"/>
                <a:gd name="connsiteY7" fmla="*/ 834118 h 834118"/>
                <a:gd name="connsiteX8" fmla="*/ 0 w 834118"/>
                <a:gd name="connsiteY8" fmla="*/ 0 h 834118"/>
                <a:gd name="connsiteX9" fmla="*/ 834118 w 834118"/>
                <a:gd name="connsiteY9" fmla="*/ 0 h 834118"/>
                <a:gd name="connsiteX10" fmla="*/ 834118 w 834118"/>
                <a:gd name="connsiteY10" fmla="*/ 270782 h 834118"/>
                <a:gd name="connsiteX11" fmla="*/ 810354 w 834118"/>
                <a:gd name="connsiteY11" fmla="*/ 270782 h 834118"/>
                <a:gd name="connsiteX12" fmla="*/ 810354 w 834118"/>
                <a:gd name="connsiteY12" fmla="*/ 23764 h 834118"/>
                <a:gd name="connsiteX13" fmla="*/ 23764 w 834118"/>
                <a:gd name="connsiteY13" fmla="*/ 23764 h 834118"/>
                <a:gd name="connsiteX14" fmla="*/ 23764 w 834118"/>
                <a:gd name="connsiteY14" fmla="*/ 270782 h 834118"/>
                <a:gd name="connsiteX15" fmla="*/ 0 w 834118"/>
                <a:gd name="connsiteY15" fmla="*/ 270782 h 834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34118" h="834118">
                  <a:moveTo>
                    <a:pt x="0" y="563336"/>
                  </a:moveTo>
                  <a:lnTo>
                    <a:pt x="23764" y="563336"/>
                  </a:lnTo>
                  <a:lnTo>
                    <a:pt x="23764" y="810354"/>
                  </a:lnTo>
                  <a:lnTo>
                    <a:pt x="810354" y="810354"/>
                  </a:lnTo>
                  <a:lnTo>
                    <a:pt x="810354" y="563336"/>
                  </a:lnTo>
                  <a:lnTo>
                    <a:pt x="834118" y="563336"/>
                  </a:lnTo>
                  <a:lnTo>
                    <a:pt x="834118" y="834118"/>
                  </a:lnTo>
                  <a:lnTo>
                    <a:pt x="0" y="834118"/>
                  </a:lnTo>
                  <a:close/>
                  <a:moveTo>
                    <a:pt x="0" y="0"/>
                  </a:moveTo>
                  <a:lnTo>
                    <a:pt x="834118" y="0"/>
                  </a:lnTo>
                  <a:lnTo>
                    <a:pt x="834118" y="270782"/>
                  </a:lnTo>
                  <a:lnTo>
                    <a:pt x="810354" y="270782"/>
                  </a:lnTo>
                  <a:lnTo>
                    <a:pt x="810354" y="23764"/>
                  </a:lnTo>
                  <a:lnTo>
                    <a:pt x="23764" y="23764"/>
                  </a:lnTo>
                  <a:lnTo>
                    <a:pt x="23764" y="270782"/>
                  </a:lnTo>
                  <a:lnTo>
                    <a:pt x="0" y="27078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椭圆 13"/>
            <p:cNvSpPr/>
            <p:nvPr/>
          </p:nvSpPr>
          <p:spPr>
            <a:xfrm>
              <a:off x="1055688" y="485775"/>
              <a:ext cx="472168" cy="472168"/>
            </a:xfrm>
            <a:custGeom>
              <a:avLst/>
              <a:gdLst>
                <a:gd name="connsiteX0" fmla="*/ 119063 w 330200"/>
                <a:gd name="connsiteY0" fmla="*/ 93662 h 330200"/>
                <a:gd name="connsiteX1" fmla="*/ 119063 w 330200"/>
                <a:gd name="connsiteY1" fmla="*/ 230187 h 330200"/>
                <a:gd name="connsiteX2" fmla="*/ 244476 w 330200"/>
                <a:gd name="connsiteY2" fmla="*/ 161925 h 330200"/>
                <a:gd name="connsiteX3" fmla="*/ 165100 w 330200"/>
                <a:gd name="connsiteY3" fmla="*/ 0 h 330200"/>
                <a:gd name="connsiteX4" fmla="*/ 330200 w 330200"/>
                <a:gd name="connsiteY4" fmla="*/ 165100 h 330200"/>
                <a:gd name="connsiteX5" fmla="*/ 165100 w 330200"/>
                <a:gd name="connsiteY5" fmla="*/ 330200 h 330200"/>
                <a:gd name="connsiteX6" fmla="*/ 0 w 330200"/>
                <a:gd name="connsiteY6" fmla="*/ 165100 h 330200"/>
                <a:gd name="connsiteX7" fmla="*/ 165100 w 330200"/>
                <a:gd name="connsiteY7" fmla="*/ 0 h 33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0200" h="330200">
                  <a:moveTo>
                    <a:pt x="119063" y="93662"/>
                  </a:moveTo>
                  <a:lnTo>
                    <a:pt x="119063" y="230187"/>
                  </a:lnTo>
                  <a:lnTo>
                    <a:pt x="244476" y="161925"/>
                  </a:lnTo>
                  <a:close/>
                  <a:moveTo>
                    <a:pt x="165100" y="0"/>
                  </a:moveTo>
                  <a:cubicBezTo>
                    <a:pt x="256282" y="0"/>
                    <a:pt x="330200" y="73918"/>
                    <a:pt x="330200" y="165100"/>
                  </a:cubicBezTo>
                  <a:cubicBezTo>
                    <a:pt x="330200" y="256282"/>
                    <a:pt x="256282" y="330200"/>
                    <a:pt x="165100" y="330200"/>
                  </a:cubicBezTo>
                  <a:cubicBezTo>
                    <a:pt x="73918" y="330200"/>
                    <a:pt x="0" y="256282"/>
                    <a:pt x="0" y="165100"/>
                  </a:cubicBezTo>
                  <a:cubicBezTo>
                    <a:pt x="0" y="73918"/>
                    <a:pt x="73918" y="0"/>
                    <a:pt x="165100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sp>
        <p:nvSpPr>
          <p:cNvPr id="19" name="文本框 18"/>
          <p:cNvSpPr txBox="1"/>
          <p:nvPr/>
        </p:nvSpPr>
        <p:spPr>
          <a:xfrm>
            <a:off x="1992992" y="446990"/>
            <a:ext cx="3840480" cy="5835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理论一：龙格库塔法</a:t>
            </a:r>
            <a:endParaRPr kumimoji="0" lang="zh-CN" altLang="en-US" sz="3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00225" y="1562735"/>
            <a:ext cx="7677785" cy="48380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874713" y="304800"/>
            <a:ext cx="1182909" cy="850419"/>
            <a:chOff x="874713" y="304800"/>
            <a:chExt cx="1182909" cy="850419"/>
          </a:xfrm>
        </p:grpSpPr>
        <p:sp>
          <p:nvSpPr>
            <p:cNvPr id="17" name="矩形 16"/>
            <p:cNvSpPr/>
            <p:nvPr/>
          </p:nvSpPr>
          <p:spPr>
            <a:xfrm rot="1800000">
              <a:off x="1221209" y="681766"/>
              <a:ext cx="836413" cy="473453"/>
            </a:xfrm>
            <a:custGeom>
              <a:avLst/>
              <a:gdLst>
                <a:gd name="connsiteX0" fmla="*/ 0 w 1504748"/>
                <a:gd name="connsiteY0" fmla="*/ 0 h 465789"/>
                <a:gd name="connsiteX1" fmla="*/ 1504748 w 1504748"/>
                <a:gd name="connsiteY1" fmla="*/ 0 h 465789"/>
                <a:gd name="connsiteX2" fmla="*/ 1504748 w 1504748"/>
                <a:gd name="connsiteY2" fmla="*/ 465789 h 465789"/>
                <a:gd name="connsiteX3" fmla="*/ 0 w 1504748"/>
                <a:gd name="connsiteY3" fmla="*/ 465789 h 465789"/>
                <a:gd name="connsiteX4" fmla="*/ 0 w 1504748"/>
                <a:gd name="connsiteY4" fmla="*/ 0 h 465789"/>
                <a:gd name="connsiteX0-1" fmla="*/ 0 w 1504748"/>
                <a:gd name="connsiteY0-2" fmla="*/ 5104 h 470893"/>
                <a:gd name="connsiteX1-3" fmla="*/ 342087 w 1504748"/>
                <a:gd name="connsiteY1-4" fmla="*/ 0 h 470893"/>
                <a:gd name="connsiteX2-5" fmla="*/ 1504748 w 1504748"/>
                <a:gd name="connsiteY2-6" fmla="*/ 5104 h 470893"/>
                <a:gd name="connsiteX3-7" fmla="*/ 1504748 w 1504748"/>
                <a:gd name="connsiteY3-8" fmla="*/ 470893 h 470893"/>
                <a:gd name="connsiteX4-9" fmla="*/ 0 w 1504748"/>
                <a:gd name="connsiteY4-10" fmla="*/ 470893 h 470893"/>
                <a:gd name="connsiteX5" fmla="*/ 0 w 1504748"/>
                <a:gd name="connsiteY5" fmla="*/ 5104 h 470893"/>
                <a:gd name="connsiteX0-11" fmla="*/ 0 w 1504748"/>
                <a:gd name="connsiteY0-12" fmla="*/ 5104 h 473453"/>
                <a:gd name="connsiteX1-13" fmla="*/ 342087 w 1504748"/>
                <a:gd name="connsiteY1-14" fmla="*/ 0 h 473453"/>
                <a:gd name="connsiteX2-15" fmla="*/ 1504748 w 1504748"/>
                <a:gd name="connsiteY2-16" fmla="*/ 5104 h 473453"/>
                <a:gd name="connsiteX3-17" fmla="*/ 1504748 w 1504748"/>
                <a:gd name="connsiteY3-18" fmla="*/ 470893 h 473453"/>
                <a:gd name="connsiteX4-19" fmla="*/ 322141 w 1504748"/>
                <a:gd name="connsiteY4-20" fmla="*/ 473453 h 473453"/>
                <a:gd name="connsiteX5-21" fmla="*/ 0 w 1504748"/>
                <a:gd name="connsiteY5-22" fmla="*/ 470893 h 473453"/>
                <a:gd name="connsiteX6" fmla="*/ 0 w 1504748"/>
                <a:gd name="connsiteY6" fmla="*/ 5104 h 473453"/>
                <a:gd name="connsiteX0-23" fmla="*/ 0 w 1504748"/>
                <a:gd name="connsiteY0-24" fmla="*/ 5104 h 473453"/>
                <a:gd name="connsiteX1-25" fmla="*/ 342087 w 1504748"/>
                <a:gd name="connsiteY1-26" fmla="*/ 0 h 473453"/>
                <a:gd name="connsiteX2-27" fmla="*/ 1504748 w 1504748"/>
                <a:gd name="connsiteY2-28" fmla="*/ 5104 h 473453"/>
                <a:gd name="connsiteX3-29" fmla="*/ 1504748 w 1504748"/>
                <a:gd name="connsiteY3-30" fmla="*/ 470893 h 473453"/>
                <a:gd name="connsiteX4-31" fmla="*/ 322141 w 1504748"/>
                <a:gd name="connsiteY4-32" fmla="*/ 473453 h 473453"/>
                <a:gd name="connsiteX5-33" fmla="*/ 0 w 1504748"/>
                <a:gd name="connsiteY5-34" fmla="*/ 5104 h 473453"/>
                <a:gd name="connsiteX0-35" fmla="*/ 0 w 1182607"/>
                <a:gd name="connsiteY0-36" fmla="*/ 473453 h 473453"/>
                <a:gd name="connsiteX1-37" fmla="*/ 19946 w 1182607"/>
                <a:gd name="connsiteY1-38" fmla="*/ 0 h 473453"/>
                <a:gd name="connsiteX2-39" fmla="*/ 1182607 w 1182607"/>
                <a:gd name="connsiteY2-40" fmla="*/ 5104 h 473453"/>
                <a:gd name="connsiteX3-41" fmla="*/ 1182607 w 1182607"/>
                <a:gd name="connsiteY3-42" fmla="*/ 470893 h 473453"/>
                <a:gd name="connsiteX4-43" fmla="*/ 0 w 1182607"/>
                <a:gd name="connsiteY4-44" fmla="*/ 473453 h 473453"/>
                <a:gd name="connsiteX0-45" fmla="*/ 0 w 1182607"/>
                <a:gd name="connsiteY0-46" fmla="*/ 473453 h 473453"/>
                <a:gd name="connsiteX1-47" fmla="*/ 187993 w 1182607"/>
                <a:gd name="connsiteY1-48" fmla="*/ 240265 h 473453"/>
                <a:gd name="connsiteX2-49" fmla="*/ 19946 w 1182607"/>
                <a:gd name="connsiteY2-50" fmla="*/ 0 h 473453"/>
                <a:gd name="connsiteX3-51" fmla="*/ 1182607 w 1182607"/>
                <a:gd name="connsiteY3-52" fmla="*/ 5104 h 473453"/>
                <a:gd name="connsiteX4-53" fmla="*/ 1182607 w 1182607"/>
                <a:gd name="connsiteY4-54" fmla="*/ 470893 h 473453"/>
                <a:gd name="connsiteX5-55" fmla="*/ 0 w 1182607"/>
                <a:gd name="connsiteY5-56" fmla="*/ 473453 h 47345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</a:cxnLst>
              <a:rect l="l" t="t" r="r" b="b"/>
              <a:pathLst>
                <a:path w="1182607" h="473453">
                  <a:moveTo>
                    <a:pt x="0" y="473453"/>
                  </a:moveTo>
                  <a:cubicBezTo>
                    <a:pt x="3995" y="397823"/>
                    <a:pt x="183998" y="315895"/>
                    <a:pt x="187993" y="240265"/>
                  </a:cubicBezTo>
                  <a:lnTo>
                    <a:pt x="19946" y="0"/>
                  </a:lnTo>
                  <a:lnTo>
                    <a:pt x="1182607" y="5104"/>
                  </a:lnTo>
                  <a:lnTo>
                    <a:pt x="1182607" y="470893"/>
                  </a:lnTo>
                  <a:lnTo>
                    <a:pt x="0" y="473453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85000"/>
                    <a:alpha val="50000"/>
                  </a:schemeClr>
                </a:gs>
                <a:gs pos="8460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任意多边形 12"/>
            <p:cNvSpPr/>
            <p:nvPr/>
          </p:nvSpPr>
          <p:spPr>
            <a:xfrm>
              <a:off x="874713" y="304800"/>
              <a:ext cx="834118" cy="834118"/>
            </a:xfrm>
            <a:custGeom>
              <a:avLst/>
              <a:gdLst>
                <a:gd name="connsiteX0" fmla="*/ 0 w 834118"/>
                <a:gd name="connsiteY0" fmla="*/ 563336 h 834118"/>
                <a:gd name="connsiteX1" fmla="*/ 23764 w 834118"/>
                <a:gd name="connsiteY1" fmla="*/ 563336 h 834118"/>
                <a:gd name="connsiteX2" fmla="*/ 23764 w 834118"/>
                <a:gd name="connsiteY2" fmla="*/ 810354 h 834118"/>
                <a:gd name="connsiteX3" fmla="*/ 810354 w 834118"/>
                <a:gd name="connsiteY3" fmla="*/ 810354 h 834118"/>
                <a:gd name="connsiteX4" fmla="*/ 810354 w 834118"/>
                <a:gd name="connsiteY4" fmla="*/ 563336 h 834118"/>
                <a:gd name="connsiteX5" fmla="*/ 834118 w 834118"/>
                <a:gd name="connsiteY5" fmla="*/ 563336 h 834118"/>
                <a:gd name="connsiteX6" fmla="*/ 834118 w 834118"/>
                <a:gd name="connsiteY6" fmla="*/ 834118 h 834118"/>
                <a:gd name="connsiteX7" fmla="*/ 0 w 834118"/>
                <a:gd name="connsiteY7" fmla="*/ 834118 h 834118"/>
                <a:gd name="connsiteX8" fmla="*/ 0 w 834118"/>
                <a:gd name="connsiteY8" fmla="*/ 0 h 834118"/>
                <a:gd name="connsiteX9" fmla="*/ 834118 w 834118"/>
                <a:gd name="connsiteY9" fmla="*/ 0 h 834118"/>
                <a:gd name="connsiteX10" fmla="*/ 834118 w 834118"/>
                <a:gd name="connsiteY10" fmla="*/ 270782 h 834118"/>
                <a:gd name="connsiteX11" fmla="*/ 810354 w 834118"/>
                <a:gd name="connsiteY11" fmla="*/ 270782 h 834118"/>
                <a:gd name="connsiteX12" fmla="*/ 810354 w 834118"/>
                <a:gd name="connsiteY12" fmla="*/ 23764 h 834118"/>
                <a:gd name="connsiteX13" fmla="*/ 23764 w 834118"/>
                <a:gd name="connsiteY13" fmla="*/ 23764 h 834118"/>
                <a:gd name="connsiteX14" fmla="*/ 23764 w 834118"/>
                <a:gd name="connsiteY14" fmla="*/ 270782 h 834118"/>
                <a:gd name="connsiteX15" fmla="*/ 0 w 834118"/>
                <a:gd name="connsiteY15" fmla="*/ 270782 h 834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34118" h="834118">
                  <a:moveTo>
                    <a:pt x="0" y="563336"/>
                  </a:moveTo>
                  <a:lnTo>
                    <a:pt x="23764" y="563336"/>
                  </a:lnTo>
                  <a:lnTo>
                    <a:pt x="23764" y="810354"/>
                  </a:lnTo>
                  <a:lnTo>
                    <a:pt x="810354" y="810354"/>
                  </a:lnTo>
                  <a:lnTo>
                    <a:pt x="810354" y="563336"/>
                  </a:lnTo>
                  <a:lnTo>
                    <a:pt x="834118" y="563336"/>
                  </a:lnTo>
                  <a:lnTo>
                    <a:pt x="834118" y="834118"/>
                  </a:lnTo>
                  <a:lnTo>
                    <a:pt x="0" y="834118"/>
                  </a:lnTo>
                  <a:close/>
                  <a:moveTo>
                    <a:pt x="0" y="0"/>
                  </a:moveTo>
                  <a:lnTo>
                    <a:pt x="834118" y="0"/>
                  </a:lnTo>
                  <a:lnTo>
                    <a:pt x="834118" y="270782"/>
                  </a:lnTo>
                  <a:lnTo>
                    <a:pt x="810354" y="270782"/>
                  </a:lnTo>
                  <a:lnTo>
                    <a:pt x="810354" y="23764"/>
                  </a:lnTo>
                  <a:lnTo>
                    <a:pt x="23764" y="23764"/>
                  </a:lnTo>
                  <a:lnTo>
                    <a:pt x="23764" y="270782"/>
                  </a:lnTo>
                  <a:lnTo>
                    <a:pt x="0" y="27078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椭圆 13"/>
            <p:cNvSpPr/>
            <p:nvPr/>
          </p:nvSpPr>
          <p:spPr>
            <a:xfrm>
              <a:off x="1055688" y="485775"/>
              <a:ext cx="472168" cy="472168"/>
            </a:xfrm>
            <a:custGeom>
              <a:avLst/>
              <a:gdLst>
                <a:gd name="connsiteX0" fmla="*/ 119063 w 330200"/>
                <a:gd name="connsiteY0" fmla="*/ 93662 h 330200"/>
                <a:gd name="connsiteX1" fmla="*/ 119063 w 330200"/>
                <a:gd name="connsiteY1" fmla="*/ 230187 h 330200"/>
                <a:gd name="connsiteX2" fmla="*/ 244476 w 330200"/>
                <a:gd name="connsiteY2" fmla="*/ 161925 h 330200"/>
                <a:gd name="connsiteX3" fmla="*/ 165100 w 330200"/>
                <a:gd name="connsiteY3" fmla="*/ 0 h 330200"/>
                <a:gd name="connsiteX4" fmla="*/ 330200 w 330200"/>
                <a:gd name="connsiteY4" fmla="*/ 165100 h 330200"/>
                <a:gd name="connsiteX5" fmla="*/ 165100 w 330200"/>
                <a:gd name="connsiteY5" fmla="*/ 330200 h 330200"/>
                <a:gd name="connsiteX6" fmla="*/ 0 w 330200"/>
                <a:gd name="connsiteY6" fmla="*/ 165100 h 330200"/>
                <a:gd name="connsiteX7" fmla="*/ 165100 w 330200"/>
                <a:gd name="connsiteY7" fmla="*/ 0 h 33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0200" h="330200">
                  <a:moveTo>
                    <a:pt x="119063" y="93662"/>
                  </a:moveTo>
                  <a:lnTo>
                    <a:pt x="119063" y="230187"/>
                  </a:lnTo>
                  <a:lnTo>
                    <a:pt x="244476" y="161925"/>
                  </a:lnTo>
                  <a:close/>
                  <a:moveTo>
                    <a:pt x="165100" y="0"/>
                  </a:moveTo>
                  <a:cubicBezTo>
                    <a:pt x="256282" y="0"/>
                    <a:pt x="330200" y="73918"/>
                    <a:pt x="330200" y="165100"/>
                  </a:cubicBezTo>
                  <a:cubicBezTo>
                    <a:pt x="330200" y="256282"/>
                    <a:pt x="256282" y="330200"/>
                    <a:pt x="165100" y="330200"/>
                  </a:cubicBezTo>
                  <a:cubicBezTo>
                    <a:pt x="73918" y="330200"/>
                    <a:pt x="0" y="256282"/>
                    <a:pt x="0" y="165100"/>
                  </a:cubicBezTo>
                  <a:cubicBezTo>
                    <a:pt x="0" y="73918"/>
                    <a:pt x="73918" y="0"/>
                    <a:pt x="165100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sp>
        <p:nvSpPr>
          <p:cNvPr id="19" name="文本框 18"/>
          <p:cNvSpPr txBox="1"/>
          <p:nvPr/>
        </p:nvSpPr>
        <p:spPr>
          <a:xfrm>
            <a:off x="1992992" y="446990"/>
            <a:ext cx="8310880" cy="5835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理论二：介绍一点现代控制理论中的一点东西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65835" y="1571625"/>
            <a:ext cx="622427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参考：《现代控制理论》以及师兄的一篇博客：https://blog.csdn.net/qq_28773183/article/details/79776406</a:t>
            </a:r>
            <a:endParaRPr lang="zh-CN" altLang="en-US"/>
          </a:p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978535" y="2781935"/>
            <a:ext cx="1034034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在我们以前学习的古典控制理论中，常用到线性高阶微分方程和传递函数来描述动态系统，也就是把系统比作一个黑箱子，我们不去管内部的结构和变量，只反映输入和输出值之间的因果关系。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而在现控中，既用到外部变量又用到内部变量，由两个数学表达式组成。一个是反应系统内部状态和输入之间的关系，另一个表征状态变量和输入变量组与输出变量组的关系。</a:t>
            </a:r>
            <a:r>
              <a:rPr lang="zh-CN" altLang="en-US">
                <a:solidFill>
                  <a:srgbClr val="FF0000"/>
                </a:solidFill>
              </a:rPr>
              <a:t>总的来说，在现控中，主要是以状态空间法为基础，用时域法来研究。</a:t>
            </a:r>
            <a:endParaRPr lang="zh-CN" altLang="en-US">
              <a:solidFill>
                <a:srgbClr val="FF0000"/>
              </a:solidFill>
            </a:endParaRPr>
          </a:p>
          <a:p>
            <a:endParaRPr lang="zh-CN" altLang="en-US">
              <a:solidFill>
                <a:srgbClr val="FF0000"/>
              </a:solidFill>
            </a:endParaRPr>
          </a:p>
          <a:p>
            <a:endParaRPr lang="zh-CN" altLang="en-US">
              <a:solidFill>
                <a:srgbClr val="FF0000"/>
              </a:solidFill>
            </a:endParaRPr>
          </a:p>
          <a:p>
            <a:endParaRPr lang="zh-CN" altLang="en-US">
              <a:solidFill>
                <a:srgbClr val="FF0000"/>
              </a:solidFill>
            </a:endParaRPr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965835" y="5078730"/>
            <a:ext cx="88709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这两个数学表达式：       </a:t>
            </a:r>
            <a:r>
              <a:rPr lang="en-US" altLang="zh-CN"/>
              <a:t>= f</a:t>
            </a:r>
            <a:r>
              <a:rPr lang="zh-CN" altLang="en-US"/>
              <a:t>（</a:t>
            </a:r>
            <a:r>
              <a:rPr lang="en-US" altLang="zh-CN"/>
              <a:t>x</a:t>
            </a:r>
            <a:r>
              <a:rPr lang="zh-CN" altLang="en-US"/>
              <a:t>，</a:t>
            </a:r>
            <a:r>
              <a:rPr lang="en-US" altLang="zh-CN"/>
              <a:t>u</a:t>
            </a:r>
            <a:r>
              <a:rPr lang="zh-CN" altLang="en-US"/>
              <a:t>，</a:t>
            </a:r>
            <a:r>
              <a:rPr lang="en-US" altLang="zh-CN"/>
              <a:t>t</a:t>
            </a:r>
            <a:r>
              <a:rPr lang="zh-CN" altLang="en-US"/>
              <a:t>） 和  </a:t>
            </a:r>
            <a:r>
              <a:rPr lang="en-US" altLang="zh-CN"/>
              <a:t>y =g</a:t>
            </a:r>
            <a:r>
              <a:rPr lang="zh-CN" altLang="en-US"/>
              <a:t>（</a:t>
            </a:r>
            <a:r>
              <a:rPr lang="en-US" altLang="zh-CN"/>
              <a:t>x</a:t>
            </a:r>
            <a:r>
              <a:rPr lang="zh-CN" altLang="en-US"/>
              <a:t>，</a:t>
            </a:r>
            <a:r>
              <a:rPr lang="en-US" altLang="zh-CN"/>
              <a:t>u</a:t>
            </a:r>
            <a:r>
              <a:rPr lang="zh-CN" altLang="en-US"/>
              <a:t>，</a:t>
            </a:r>
            <a:r>
              <a:rPr lang="en-US" altLang="zh-CN"/>
              <a:t>t</a:t>
            </a:r>
            <a:r>
              <a:rPr lang="zh-CN" altLang="en-US"/>
              <a:t>）这两个统称为动态方程</a:t>
            </a:r>
            <a:r>
              <a:rPr lang="en-US" altLang="zh-CN"/>
              <a:t>.</a:t>
            </a:r>
            <a:endParaRPr lang="en-US" altLang="zh-CN"/>
          </a:p>
          <a:p>
            <a:r>
              <a:rPr lang="zh-CN" altLang="en-US">
                <a:solidFill>
                  <a:srgbClr val="FF0000"/>
                </a:solidFill>
              </a:rPr>
              <a:t>需要注意的是，第一个方程称为状态方程，是一个微分方程或者差分方程。</a:t>
            </a:r>
            <a:endParaRPr lang="zh-CN" altLang="en-US">
              <a:solidFill>
                <a:srgbClr val="FF0000"/>
              </a:solidFill>
            </a:endParaRPr>
          </a:p>
        </p:txBody>
      </p:sp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192145" y="4785995"/>
          <a:ext cx="300355" cy="6610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27000" imgH="279400" progId="Equation.KSEE3">
                  <p:embed/>
                </p:oleObj>
              </mc:Choice>
              <mc:Fallback>
                <p:oleObj name="" r:id="rId1" imgW="127000" imgH="2794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192145" y="4785995"/>
                        <a:ext cx="300355" cy="6610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874713" y="304800"/>
            <a:ext cx="1182909" cy="850419"/>
            <a:chOff x="874713" y="304800"/>
            <a:chExt cx="1182909" cy="850419"/>
          </a:xfrm>
        </p:grpSpPr>
        <p:sp>
          <p:nvSpPr>
            <p:cNvPr id="17" name="矩形 16"/>
            <p:cNvSpPr/>
            <p:nvPr/>
          </p:nvSpPr>
          <p:spPr>
            <a:xfrm rot="1800000">
              <a:off x="1221209" y="681766"/>
              <a:ext cx="836413" cy="473453"/>
            </a:xfrm>
            <a:custGeom>
              <a:avLst/>
              <a:gdLst>
                <a:gd name="connsiteX0" fmla="*/ 0 w 1504748"/>
                <a:gd name="connsiteY0" fmla="*/ 0 h 465789"/>
                <a:gd name="connsiteX1" fmla="*/ 1504748 w 1504748"/>
                <a:gd name="connsiteY1" fmla="*/ 0 h 465789"/>
                <a:gd name="connsiteX2" fmla="*/ 1504748 w 1504748"/>
                <a:gd name="connsiteY2" fmla="*/ 465789 h 465789"/>
                <a:gd name="connsiteX3" fmla="*/ 0 w 1504748"/>
                <a:gd name="connsiteY3" fmla="*/ 465789 h 465789"/>
                <a:gd name="connsiteX4" fmla="*/ 0 w 1504748"/>
                <a:gd name="connsiteY4" fmla="*/ 0 h 465789"/>
                <a:gd name="connsiteX0-1" fmla="*/ 0 w 1504748"/>
                <a:gd name="connsiteY0-2" fmla="*/ 5104 h 470893"/>
                <a:gd name="connsiteX1-3" fmla="*/ 342087 w 1504748"/>
                <a:gd name="connsiteY1-4" fmla="*/ 0 h 470893"/>
                <a:gd name="connsiteX2-5" fmla="*/ 1504748 w 1504748"/>
                <a:gd name="connsiteY2-6" fmla="*/ 5104 h 470893"/>
                <a:gd name="connsiteX3-7" fmla="*/ 1504748 w 1504748"/>
                <a:gd name="connsiteY3-8" fmla="*/ 470893 h 470893"/>
                <a:gd name="connsiteX4-9" fmla="*/ 0 w 1504748"/>
                <a:gd name="connsiteY4-10" fmla="*/ 470893 h 470893"/>
                <a:gd name="connsiteX5" fmla="*/ 0 w 1504748"/>
                <a:gd name="connsiteY5" fmla="*/ 5104 h 470893"/>
                <a:gd name="connsiteX0-11" fmla="*/ 0 w 1504748"/>
                <a:gd name="connsiteY0-12" fmla="*/ 5104 h 473453"/>
                <a:gd name="connsiteX1-13" fmla="*/ 342087 w 1504748"/>
                <a:gd name="connsiteY1-14" fmla="*/ 0 h 473453"/>
                <a:gd name="connsiteX2-15" fmla="*/ 1504748 w 1504748"/>
                <a:gd name="connsiteY2-16" fmla="*/ 5104 h 473453"/>
                <a:gd name="connsiteX3-17" fmla="*/ 1504748 w 1504748"/>
                <a:gd name="connsiteY3-18" fmla="*/ 470893 h 473453"/>
                <a:gd name="connsiteX4-19" fmla="*/ 322141 w 1504748"/>
                <a:gd name="connsiteY4-20" fmla="*/ 473453 h 473453"/>
                <a:gd name="connsiteX5-21" fmla="*/ 0 w 1504748"/>
                <a:gd name="connsiteY5-22" fmla="*/ 470893 h 473453"/>
                <a:gd name="connsiteX6" fmla="*/ 0 w 1504748"/>
                <a:gd name="connsiteY6" fmla="*/ 5104 h 473453"/>
                <a:gd name="connsiteX0-23" fmla="*/ 0 w 1504748"/>
                <a:gd name="connsiteY0-24" fmla="*/ 5104 h 473453"/>
                <a:gd name="connsiteX1-25" fmla="*/ 342087 w 1504748"/>
                <a:gd name="connsiteY1-26" fmla="*/ 0 h 473453"/>
                <a:gd name="connsiteX2-27" fmla="*/ 1504748 w 1504748"/>
                <a:gd name="connsiteY2-28" fmla="*/ 5104 h 473453"/>
                <a:gd name="connsiteX3-29" fmla="*/ 1504748 w 1504748"/>
                <a:gd name="connsiteY3-30" fmla="*/ 470893 h 473453"/>
                <a:gd name="connsiteX4-31" fmla="*/ 322141 w 1504748"/>
                <a:gd name="connsiteY4-32" fmla="*/ 473453 h 473453"/>
                <a:gd name="connsiteX5-33" fmla="*/ 0 w 1504748"/>
                <a:gd name="connsiteY5-34" fmla="*/ 5104 h 473453"/>
                <a:gd name="connsiteX0-35" fmla="*/ 0 w 1182607"/>
                <a:gd name="connsiteY0-36" fmla="*/ 473453 h 473453"/>
                <a:gd name="connsiteX1-37" fmla="*/ 19946 w 1182607"/>
                <a:gd name="connsiteY1-38" fmla="*/ 0 h 473453"/>
                <a:gd name="connsiteX2-39" fmla="*/ 1182607 w 1182607"/>
                <a:gd name="connsiteY2-40" fmla="*/ 5104 h 473453"/>
                <a:gd name="connsiteX3-41" fmla="*/ 1182607 w 1182607"/>
                <a:gd name="connsiteY3-42" fmla="*/ 470893 h 473453"/>
                <a:gd name="connsiteX4-43" fmla="*/ 0 w 1182607"/>
                <a:gd name="connsiteY4-44" fmla="*/ 473453 h 473453"/>
                <a:gd name="connsiteX0-45" fmla="*/ 0 w 1182607"/>
                <a:gd name="connsiteY0-46" fmla="*/ 473453 h 473453"/>
                <a:gd name="connsiteX1-47" fmla="*/ 187993 w 1182607"/>
                <a:gd name="connsiteY1-48" fmla="*/ 240265 h 473453"/>
                <a:gd name="connsiteX2-49" fmla="*/ 19946 w 1182607"/>
                <a:gd name="connsiteY2-50" fmla="*/ 0 h 473453"/>
                <a:gd name="connsiteX3-51" fmla="*/ 1182607 w 1182607"/>
                <a:gd name="connsiteY3-52" fmla="*/ 5104 h 473453"/>
                <a:gd name="connsiteX4-53" fmla="*/ 1182607 w 1182607"/>
                <a:gd name="connsiteY4-54" fmla="*/ 470893 h 473453"/>
                <a:gd name="connsiteX5-55" fmla="*/ 0 w 1182607"/>
                <a:gd name="connsiteY5-56" fmla="*/ 473453 h 47345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</a:cxnLst>
              <a:rect l="l" t="t" r="r" b="b"/>
              <a:pathLst>
                <a:path w="1182607" h="473453">
                  <a:moveTo>
                    <a:pt x="0" y="473453"/>
                  </a:moveTo>
                  <a:cubicBezTo>
                    <a:pt x="3995" y="397823"/>
                    <a:pt x="183998" y="315895"/>
                    <a:pt x="187993" y="240265"/>
                  </a:cubicBezTo>
                  <a:lnTo>
                    <a:pt x="19946" y="0"/>
                  </a:lnTo>
                  <a:lnTo>
                    <a:pt x="1182607" y="5104"/>
                  </a:lnTo>
                  <a:lnTo>
                    <a:pt x="1182607" y="470893"/>
                  </a:lnTo>
                  <a:lnTo>
                    <a:pt x="0" y="473453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85000"/>
                    <a:alpha val="50000"/>
                  </a:schemeClr>
                </a:gs>
                <a:gs pos="8460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任意多边形 12"/>
            <p:cNvSpPr/>
            <p:nvPr/>
          </p:nvSpPr>
          <p:spPr>
            <a:xfrm>
              <a:off x="874713" y="304800"/>
              <a:ext cx="834118" cy="834118"/>
            </a:xfrm>
            <a:custGeom>
              <a:avLst/>
              <a:gdLst>
                <a:gd name="connsiteX0" fmla="*/ 0 w 834118"/>
                <a:gd name="connsiteY0" fmla="*/ 563336 h 834118"/>
                <a:gd name="connsiteX1" fmla="*/ 23764 w 834118"/>
                <a:gd name="connsiteY1" fmla="*/ 563336 h 834118"/>
                <a:gd name="connsiteX2" fmla="*/ 23764 w 834118"/>
                <a:gd name="connsiteY2" fmla="*/ 810354 h 834118"/>
                <a:gd name="connsiteX3" fmla="*/ 810354 w 834118"/>
                <a:gd name="connsiteY3" fmla="*/ 810354 h 834118"/>
                <a:gd name="connsiteX4" fmla="*/ 810354 w 834118"/>
                <a:gd name="connsiteY4" fmla="*/ 563336 h 834118"/>
                <a:gd name="connsiteX5" fmla="*/ 834118 w 834118"/>
                <a:gd name="connsiteY5" fmla="*/ 563336 h 834118"/>
                <a:gd name="connsiteX6" fmla="*/ 834118 w 834118"/>
                <a:gd name="connsiteY6" fmla="*/ 834118 h 834118"/>
                <a:gd name="connsiteX7" fmla="*/ 0 w 834118"/>
                <a:gd name="connsiteY7" fmla="*/ 834118 h 834118"/>
                <a:gd name="connsiteX8" fmla="*/ 0 w 834118"/>
                <a:gd name="connsiteY8" fmla="*/ 0 h 834118"/>
                <a:gd name="connsiteX9" fmla="*/ 834118 w 834118"/>
                <a:gd name="connsiteY9" fmla="*/ 0 h 834118"/>
                <a:gd name="connsiteX10" fmla="*/ 834118 w 834118"/>
                <a:gd name="connsiteY10" fmla="*/ 270782 h 834118"/>
                <a:gd name="connsiteX11" fmla="*/ 810354 w 834118"/>
                <a:gd name="connsiteY11" fmla="*/ 270782 h 834118"/>
                <a:gd name="connsiteX12" fmla="*/ 810354 w 834118"/>
                <a:gd name="connsiteY12" fmla="*/ 23764 h 834118"/>
                <a:gd name="connsiteX13" fmla="*/ 23764 w 834118"/>
                <a:gd name="connsiteY13" fmla="*/ 23764 h 834118"/>
                <a:gd name="connsiteX14" fmla="*/ 23764 w 834118"/>
                <a:gd name="connsiteY14" fmla="*/ 270782 h 834118"/>
                <a:gd name="connsiteX15" fmla="*/ 0 w 834118"/>
                <a:gd name="connsiteY15" fmla="*/ 270782 h 834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34118" h="834118">
                  <a:moveTo>
                    <a:pt x="0" y="563336"/>
                  </a:moveTo>
                  <a:lnTo>
                    <a:pt x="23764" y="563336"/>
                  </a:lnTo>
                  <a:lnTo>
                    <a:pt x="23764" y="810354"/>
                  </a:lnTo>
                  <a:lnTo>
                    <a:pt x="810354" y="810354"/>
                  </a:lnTo>
                  <a:lnTo>
                    <a:pt x="810354" y="563336"/>
                  </a:lnTo>
                  <a:lnTo>
                    <a:pt x="834118" y="563336"/>
                  </a:lnTo>
                  <a:lnTo>
                    <a:pt x="834118" y="834118"/>
                  </a:lnTo>
                  <a:lnTo>
                    <a:pt x="0" y="834118"/>
                  </a:lnTo>
                  <a:close/>
                  <a:moveTo>
                    <a:pt x="0" y="0"/>
                  </a:moveTo>
                  <a:lnTo>
                    <a:pt x="834118" y="0"/>
                  </a:lnTo>
                  <a:lnTo>
                    <a:pt x="834118" y="270782"/>
                  </a:lnTo>
                  <a:lnTo>
                    <a:pt x="810354" y="270782"/>
                  </a:lnTo>
                  <a:lnTo>
                    <a:pt x="810354" y="23764"/>
                  </a:lnTo>
                  <a:lnTo>
                    <a:pt x="23764" y="23764"/>
                  </a:lnTo>
                  <a:lnTo>
                    <a:pt x="23764" y="270782"/>
                  </a:lnTo>
                  <a:lnTo>
                    <a:pt x="0" y="27078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椭圆 13"/>
            <p:cNvSpPr/>
            <p:nvPr/>
          </p:nvSpPr>
          <p:spPr>
            <a:xfrm>
              <a:off x="1055688" y="485775"/>
              <a:ext cx="472168" cy="472168"/>
            </a:xfrm>
            <a:custGeom>
              <a:avLst/>
              <a:gdLst>
                <a:gd name="connsiteX0" fmla="*/ 119063 w 330200"/>
                <a:gd name="connsiteY0" fmla="*/ 93662 h 330200"/>
                <a:gd name="connsiteX1" fmla="*/ 119063 w 330200"/>
                <a:gd name="connsiteY1" fmla="*/ 230187 h 330200"/>
                <a:gd name="connsiteX2" fmla="*/ 244476 w 330200"/>
                <a:gd name="connsiteY2" fmla="*/ 161925 h 330200"/>
                <a:gd name="connsiteX3" fmla="*/ 165100 w 330200"/>
                <a:gd name="connsiteY3" fmla="*/ 0 h 330200"/>
                <a:gd name="connsiteX4" fmla="*/ 330200 w 330200"/>
                <a:gd name="connsiteY4" fmla="*/ 165100 h 330200"/>
                <a:gd name="connsiteX5" fmla="*/ 165100 w 330200"/>
                <a:gd name="connsiteY5" fmla="*/ 330200 h 330200"/>
                <a:gd name="connsiteX6" fmla="*/ 0 w 330200"/>
                <a:gd name="connsiteY6" fmla="*/ 165100 h 330200"/>
                <a:gd name="connsiteX7" fmla="*/ 165100 w 330200"/>
                <a:gd name="connsiteY7" fmla="*/ 0 h 33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0200" h="330200">
                  <a:moveTo>
                    <a:pt x="119063" y="93662"/>
                  </a:moveTo>
                  <a:lnTo>
                    <a:pt x="119063" y="230187"/>
                  </a:lnTo>
                  <a:lnTo>
                    <a:pt x="244476" y="161925"/>
                  </a:lnTo>
                  <a:close/>
                  <a:moveTo>
                    <a:pt x="165100" y="0"/>
                  </a:moveTo>
                  <a:cubicBezTo>
                    <a:pt x="256282" y="0"/>
                    <a:pt x="330200" y="73918"/>
                    <a:pt x="330200" y="165100"/>
                  </a:cubicBezTo>
                  <a:cubicBezTo>
                    <a:pt x="330200" y="256282"/>
                    <a:pt x="256282" y="330200"/>
                    <a:pt x="165100" y="330200"/>
                  </a:cubicBezTo>
                  <a:cubicBezTo>
                    <a:pt x="73918" y="330200"/>
                    <a:pt x="0" y="256282"/>
                    <a:pt x="0" y="165100"/>
                  </a:cubicBezTo>
                  <a:cubicBezTo>
                    <a:pt x="0" y="73918"/>
                    <a:pt x="73918" y="0"/>
                    <a:pt x="165100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sp>
        <p:nvSpPr>
          <p:cNvPr id="19" name="文本框 18"/>
          <p:cNvSpPr txBox="1"/>
          <p:nvPr/>
        </p:nvSpPr>
        <p:spPr>
          <a:xfrm>
            <a:off x="1992992" y="446990"/>
            <a:ext cx="8310880" cy="5835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理论二：介绍一点现代控制理论中的一点东西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75030" y="1696720"/>
            <a:ext cx="10340340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tx1"/>
                </a:solidFill>
              </a:rPr>
              <a:t>如果为线性系统</a:t>
            </a:r>
            <a:r>
              <a:rPr lang="zh-CN" altLang="en-US">
                <a:solidFill>
                  <a:srgbClr val="FF0000"/>
                </a:solidFill>
              </a:rPr>
              <a:t>：</a:t>
            </a:r>
            <a:endParaRPr lang="zh-CN" altLang="en-US">
              <a:solidFill>
                <a:srgbClr val="FF0000"/>
              </a:solidFill>
            </a:endParaRPr>
          </a:p>
          <a:p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                                        </a:t>
            </a:r>
            <a:r>
              <a:rPr lang="en-US" altLang="zh-CN">
                <a:solidFill>
                  <a:schemeClr val="tx1"/>
                </a:solidFill>
              </a:rPr>
              <a:t>=   A(t) * X +B(t) * U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en-US" altLang="zh-CN">
                <a:solidFill>
                  <a:schemeClr val="tx1"/>
                </a:solidFill>
              </a:rPr>
              <a:t>                                   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en-US" altLang="zh-CN">
                <a:solidFill>
                  <a:schemeClr val="tx1"/>
                </a:solidFill>
              </a:rPr>
              <a:t>                                  Y    =  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 C(t) * X +D(t) * U</a:t>
            </a:r>
            <a:endParaRPr lang="en-US" altLang="zh-CN">
              <a:solidFill>
                <a:schemeClr val="tx1"/>
              </a:solidFill>
              <a:sym typeface="+mn-ea"/>
            </a:endParaRPr>
          </a:p>
          <a:p>
            <a:endParaRPr lang="en-US" altLang="zh-CN">
              <a:solidFill>
                <a:schemeClr val="tx1"/>
              </a:solidFill>
              <a:sym typeface="+mn-ea"/>
            </a:endParaRPr>
          </a:p>
          <a:p>
            <a:r>
              <a:rPr lang="zh-CN" altLang="en-US">
                <a:solidFill>
                  <a:schemeClr val="tx1"/>
                </a:solidFill>
              </a:rPr>
              <a:t>当为离散系统时：</a:t>
            </a:r>
            <a:endParaRPr lang="zh-CN" altLang="en-US">
              <a:solidFill>
                <a:schemeClr val="tx1"/>
              </a:solidFill>
            </a:endParaRPr>
          </a:p>
          <a:p>
            <a:endParaRPr lang="zh-CN" altLang="en-US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                                  </a:t>
            </a:r>
            <a:r>
              <a:rPr lang="en-US" altLang="zh-CN">
                <a:solidFill>
                  <a:schemeClr val="tx1"/>
                </a:solidFill>
              </a:rPr>
              <a:t>X(k+1)  =   A(k) * X(k)  + B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(k) * U(k)</a:t>
            </a:r>
            <a:endParaRPr lang="zh-CN" altLang="en-US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                                             </a:t>
            </a:r>
            <a:endParaRPr lang="zh-CN" altLang="en-US">
              <a:solidFill>
                <a:schemeClr val="tx1"/>
              </a:solidFill>
            </a:endParaRPr>
          </a:p>
          <a:p>
            <a:r>
              <a:rPr lang="en-US" altLang="zh-CN">
                <a:solidFill>
                  <a:schemeClr val="tx1"/>
                </a:solidFill>
                <a:sym typeface="+mn-ea"/>
              </a:rPr>
              <a:t>                                  Y(k+1)  =   C(k) * X(k)  + D(k) * U(k)</a:t>
            </a:r>
            <a:endParaRPr lang="zh-CN" altLang="en-US">
              <a:solidFill>
                <a:schemeClr val="tx1"/>
              </a:solidFill>
            </a:endParaRPr>
          </a:p>
          <a:p>
            <a:endParaRPr lang="zh-CN" altLang="en-US">
              <a:solidFill>
                <a:srgbClr val="FF0000"/>
              </a:solidFill>
            </a:endParaRPr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076575" y="1978025"/>
          <a:ext cx="300355" cy="6610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27000" imgH="279400" progId="Equation.KSEE3">
                  <p:embed/>
                </p:oleObj>
              </mc:Choice>
              <mc:Fallback>
                <p:oleObj name="" r:id="rId1" imgW="127000" imgH="2794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076575" y="1978025"/>
                        <a:ext cx="300355" cy="6610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874713" y="304800"/>
            <a:ext cx="1182909" cy="850419"/>
            <a:chOff x="874713" y="304800"/>
            <a:chExt cx="1182909" cy="850419"/>
          </a:xfrm>
        </p:grpSpPr>
        <p:sp>
          <p:nvSpPr>
            <p:cNvPr id="17" name="矩形 16"/>
            <p:cNvSpPr/>
            <p:nvPr/>
          </p:nvSpPr>
          <p:spPr>
            <a:xfrm rot="1800000">
              <a:off x="1221209" y="681766"/>
              <a:ext cx="836413" cy="473453"/>
            </a:xfrm>
            <a:custGeom>
              <a:avLst/>
              <a:gdLst>
                <a:gd name="connsiteX0" fmla="*/ 0 w 1504748"/>
                <a:gd name="connsiteY0" fmla="*/ 0 h 465789"/>
                <a:gd name="connsiteX1" fmla="*/ 1504748 w 1504748"/>
                <a:gd name="connsiteY1" fmla="*/ 0 h 465789"/>
                <a:gd name="connsiteX2" fmla="*/ 1504748 w 1504748"/>
                <a:gd name="connsiteY2" fmla="*/ 465789 h 465789"/>
                <a:gd name="connsiteX3" fmla="*/ 0 w 1504748"/>
                <a:gd name="connsiteY3" fmla="*/ 465789 h 465789"/>
                <a:gd name="connsiteX4" fmla="*/ 0 w 1504748"/>
                <a:gd name="connsiteY4" fmla="*/ 0 h 465789"/>
                <a:gd name="connsiteX0-1" fmla="*/ 0 w 1504748"/>
                <a:gd name="connsiteY0-2" fmla="*/ 5104 h 470893"/>
                <a:gd name="connsiteX1-3" fmla="*/ 342087 w 1504748"/>
                <a:gd name="connsiteY1-4" fmla="*/ 0 h 470893"/>
                <a:gd name="connsiteX2-5" fmla="*/ 1504748 w 1504748"/>
                <a:gd name="connsiteY2-6" fmla="*/ 5104 h 470893"/>
                <a:gd name="connsiteX3-7" fmla="*/ 1504748 w 1504748"/>
                <a:gd name="connsiteY3-8" fmla="*/ 470893 h 470893"/>
                <a:gd name="connsiteX4-9" fmla="*/ 0 w 1504748"/>
                <a:gd name="connsiteY4-10" fmla="*/ 470893 h 470893"/>
                <a:gd name="connsiteX5" fmla="*/ 0 w 1504748"/>
                <a:gd name="connsiteY5" fmla="*/ 5104 h 470893"/>
                <a:gd name="connsiteX0-11" fmla="*/ 0 w 1504748"/>
                <a:gd name="connsiteY0-12" fmla="*/ 5104 h 473453"/>
                <a:gd name="connsiteX1-13" fmla="*/ 342087 w 1504748"/>
                <a:gd name="connsiteY1-14" fmla="*/ 0 h 473453"/>
                <a:gd name="connsiteX2-15" fmla="*/ 1504748 w 1504748"/>
                <a:gd name="connsiteY2-16" fmla="*/ 5104 h 473453"/>
                <a:gd name="connsiteX3-17" fmla="*/ 1504748 w 1504748"/>
                <a:gd name="connsiteY3-18" fmla="*/ 470893 h 473453"/>
                <a:gd name="connsiteX4-19" fmla="*/ 322141 w 1504748"/>
                <a:gd name="connsiteY4-20" fmla="*/ 473453 h 473453"/>
                <a:gd name="connsiteX5-21" fmla="*/ 0 w 1504748"/>
                <a:gd name="connsiteY5-22" fmla="*/ 470893 h 473453"/>
                <a:gd name="connsiteX6" fmla="*/ 0 w 1504748"/>
                <a:gd name="connsiteY6" fmla="*/ 5104 h 473453"/>
                <a:gd name="connsiteX0-23" fmla="*/ 0 w 1504748"/>
                <a:gd name="connsiteY0-24" fmla="*/ 5104 h 473453"/>
                <a:gd name="connsiteX1-25" fmla="*/ 342087 w 1504748"/>
                <a:gd name="connsiteY1-26" fmla="*/ 0 h 473453"/>
                <a:gd name="connsiteX2-27" fmla="*/ 1504748 w 1504748"/>
                <a:gd name="connsiteY2-28" fmla="*/ 5104 h 473453"/>
                <a:gd name="connsiteX3-29" fmla="*/ 1504748 w 1504748"/>
                <a:gd name="connsiteY3-30" fmla="*/ 470893 h 473453"/>
                <a:gd name="connsiteX4-31" fmla="*/ 322141 w 1504748"/>
                <a:gd name="connsiteY4-32" fmla="*/ 473453 h 473453"/>
                <a:gd name="connsiteX5-33" fmla="*/ 0 w 1504748"/>
                <a:gd name="connsiteY5-34" fmla="*/ 5104 h 473453"/>
                <a:gd name="connsiteX0-35" fmla="*/ 0 w 1182607"/>
                <a:gd name="connsiteY0-36" fmla="*/ 473453 h 473453"/>
                <a:gd name="connsiteX1-37" fmla="*/ 19946 w 1182607"/>
                <a:gd name="connsiteY1-38" fmla="*/ 0 h 473453"/>
                <a:gd name="connsiteX2-39" fmla="*/ 1182607 w 1182607"/>
                <a:gd name="connsiteY2-40" fmla="*/ 5104 h 473453"/>
                <a:gd name="connsiteX3-41" fmla="*/ 1182607 w 1182607"/>
                <a:gd name="connsiteY3-42" fmla="*/ 470893 h 473453"/>
                <a:gd name="connsiteX4-43" fmla="*/ 0 w 1182607"/>
                <a:gd name="connsiteY4-44" fmla="*/ 473453 h 473453"/>
                <a:gd name="connsiteX0-45" fmla="*/ 0 w 1182607"/>
                <a:gd name="connsiteY0-46" fmla="*/ 473453 h 473453"/>
                <a:gd name="connsiteX1-47" fmla="*/ 187993 w 1182607"/>
                <a:gd name="connsiteY1-48" fmla="*/ 240265 h 473453"/>
                <a:gd name="connsiteX2-49" fmla="*/ 19946 w 1182607"/>
                <a:gd name="connsiteY2-50" fmla="*/ 0 h 473453"/>
                <a:gd name="connsiteX3-51" fmla="*/ 1182607 w 1182607"/>
                <a:gd name="connsiteY3-52" fmla="*/ 5104 h 473453"/>
                <a:gd name="connsiteX4-53" fmla="*/ 1182607 w 1182607"/>
                <a:gd name="connsiteY4-54" fmla="*/ 470893 h 473453"/>
                <a:gd name="connsiteX5-55" fmla="*/ 0 w 1182607"/>
                <a:gd name="connsiteY5-56" fmla="*/ 473453 h 47345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</a:cxnLst>
              <a:rect l="l" t="t" r="r" b="b"/>
              <a:pathLst>
                <a:path w="1182607" h="473453">
                  <a:moveTo>
                    <a:pt x="0" y="473453"/>
                  </a:moveTo>
                  <a:cubicBezTo>
                    <a:pt x="3995" y="397823"/>
                    <a:pt x="183998" y="315895"/>
                    <a:pt x="187993" y="240265"/>
                  </a:cubicBezTo>
                  <a:lnTo>
                    <a:pt x="19946" y="0"/>
                  </a:lnTo>
                  <a:lnTo>
                    <a:pt x="1182607" y="5104"/>
                  </a:lnTo>
                  <a:lnTo>
                    <a:pt x="1182607" y="470893"/>
                  </a:lnTo>
                  <a:lnTo>
                    <a:pt x="0" y="473453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85000"/>
                    <a:alpha val="50000"/>
                  </a:schemeClr>
                </a:gs>
                <a:gs pos="8460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任意多边形 12"/>
            <p:cNvSpPr/>
            <p:nvPr/>
          </p:nvSpPr>
          <p:spPr>
            <a:xfrm>
              <a:off x="874713" y="304800"/>
              <a:ext cx="834118" cy="834118"/>
            </a:xfrm>
            <a:custGeom>
              <a:avLst/>
              <a:gdLst>
                <a:gd name="connsiteX0" fmla="*/ 0 w 834118"/>
                <a:gd name="connsiteY0" fmla="*/ 563336 h 834118"/>
                <a:gd name="connsiteX1" fmla="*/ 23764 w 834118"/>
                <a:gd name="connsiteY1" fmla="*/ 563336 h 834118"/>
                <a:gd name="connsiteX2" fmla="*/ 23764 w 834118"/>
                <a:gd name="connsiteY2" fmla="*/ 810354 h 834118"/>
                <a:gd name="connsiteX3" fmla="*/ 810354 w 834118"/>
                <a:gd name="connsiteY3" fmla="*/ 810354 h 834118"/>
                <a:gd name="connsiteX4" fmla="*/ 810354 w 834118"/>
                <a:gd name="connsiteY4" fmla="*/ 563336 h 834118"/>
                <a:gd name="connsiteX5" fmla="*/ 834118 w 834118"/>
                <a:gd name="connsiteY5" fmla="*/ 563336 h 834118"/>
                <a:gd name="connsiteX6" fmla="*/ 834118 w 834118"/>
                <a:gd name="connsiteY6" fmla="*/ 834118 h 834118"/>
                <a:gd name="connsiteX7" fmla="*/ 0 w 834118"/>
                <a:gd name="connsiteY7" fmla="*/ 834118 h 834118"/>
                <a:gd name="connsiteX8" fmla="*/ 0 w 834118"/>
                <a:gd name="connsiteY8" fmla="*/ 0 h 834118"/>
                <a:gd name="connsiteX9" fmla="*/ 834118 w 834118"/>
                <a:gd name="connsiteY9" fmla="*/ 0 h 834118"/>
                <a:gd name="connsiteX10" fmla="*/ 834118 w 834118"/>
                <a:gd name="connsiteY10" fmla="*/ 270782 h 834118"/>
                <a:gd name="connsiteX11" fmla="*/ 810354 w 834118"/>
                <a:gd name="connsiteY11" fmla="*/ 270782 h 834118"/>
                <a:gd name="connsiteX12" fmla="*/ 810354 w 834118"/>
                <a:gd name="connsiteY12" fmla="*/ 23764 h 834118"/>
                <a:gd name="connsiteX13" fmla="*/ 23764 w 834118"/>
                <a:gd name="connsiteY13" fmla="*/ 23764 h 834118"/>
                <a:gd name="connsiteX14" fmla="*/ 23764 w 834118"/>
                <a:gd name="connsiteY14" fmla="*/ 270782 h 834118"/>
                <a:gd name="connsiteX15" fmla="*/ 0 w 834118"/>
                <a:gd name="connsiteY15" fmla="*/ 270782 h 834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34118" h="834118">
                  <a:moveTo>
                    <a:pt x="0" y="563336"/>
                  </a:moveTo>
                  <a:lnTo>
                    <a:pt x="23764" y="563336"/>
                  </a:lnTo>
                  <a:lnTo>
                    <a:pt x="23764" y="810354"/>
                  </a:lnTo>
                  <a:lnTo>
                    <a:pt x="810354" y="810354"/>
                  </a:lnTo>
                  <a:lnTo>
                    <a:pt x="810354" y="563336"/>
                  </a:lnTo>
                  <a:lnTo>
                    <a:pt x="834118" y="563336"/>
                  </a:lnTo>
                  <a:lnTo>
                    <a:pt x="834118" y="834118"/>
                  </a:lnTo>
                  <a:lnTo>
                    <a:pt x="0" y="834118"/>
                  </a:lnTo>
                  <a:close/>
                  <a:moveTo>
                    <a:pt x="0" y="0"/>
                  </a:moveTo>
                  <a:lnTo>
                    <a:pt x="834118" y="0"/>
                  </a:lnTo>
                  <a:lnTo>
                    <a:pt x="834118" y="270782"/>
                  </a:lnTo>
                  <a:lnTo>
                    <a:pt x="810354" y="270782"/>
                  </a:lnTo>
                  <a:lnTo>
                    <a:pt x="810354" y="23764"/>
                  </a:lnTo>
                  <a:lnTo>
                    <a:pt x="23764" y="23764"/>
                  </a:lnTo>
                  <a:lnTo>
                    <a:pt x="23764" y="270782"/>
                  </a:lnTo>
                  <a:lnTo>
                    <a:pt x="0" y="27078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椭圆 13"/>
            <p:cNvSpPr/>
            <p:nvPr/>
          </p:nvSpPr>
          <p:spPr>
            <a:xfrm>
              <a:off x="1055688" y="485775"/>
              <a:ext cx="472168" cy="472168"/>
            </a:xfrm>
            <a:custGeom>
              <a:avLst/>
              <a:gdLst>
                <a:gd name="connsiteX0" fmla="*/ 119063 w 330200"/>
                <a:gd name="connsiteY0" fmla="*/ 93662 h 330200"/>
                <a:gd name="connsiteX1" fmla="*/ 119063 w 330200"/>
                <a:gd name="connsiteY1" fmla="*/ 230187 h 330200"/>
                <a:gd name="connsiteX2" fmla="*/ 244476 w 330200"/>
                <a:gd name="connsiteY2" fmla="*/ 161925 h 330200"/>
                <a:gd name="connsiteX3" fmla="*/ 165100 w 330200"/>
                <a:gd name="connsiteY3" fmla="*/ 0 h 330200"/>
                <a:gd name="connsiteX4" fmla="*/ 330200 w 330200"/>
                <a:gd name="connsiteY4" fmla="*/ 165100 h 330200"/>
                <a:gd name="connsiteX5" fmla="*/ 165100 w 330200"/>
                <a:gd name="connsiteY5" fmla="*/ 330200 h 330200"/>
                <a:gd name="connsiteX6" fmla="*/ 0 w 330200"/>
                <a:gd name="connsiteY6" fmla="*/ 165100 h 330200"/>
                <a:gd name="connsiteX7" fmla="*/ 165100 w 330200"/>
                <a:gd name="connsiteY7" fmla="*/ 0 h 33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0200" h="330200">
                  <a:moveTo>
                    <a:pt x="119063" y="93662"/>
                  </a:moveTo>
                  <a:lnTo>
                    <a:pt x="119063" y="230187"/>
                  </a:lnTo>
                  <a:lnTo>
                    <a:pt x="244476" y="161925"/>
                  </a:lnTo>
                  <a:close/>
                  <a:moveTo>
                    <a:pt x="165100" y="0"/>
                  </a:moveTo>
                  <a:cubicBezTo>
                    <a:pt x="256282" y="0"/>
                    <a:pt x="330200" y="73918"/>
                    <a:pt x="330200" y="165100"/>
                  </a:cubicBezTo>
                  <a:cubicBezTo>
                    <a:pt x="330200" y="256282"/>
                    <a:pt x="256282" y="330200"/>
                    <a:pt x="165100" y="330200"/>
                  </a:cubicBezTo>
                  <a:cubicBezTo>
                    <a:pt x="73918" y="330200"/>
                    <a:pt x="0" y="256282"/>
                    <a:pt x="0" y="165100"/>
                  </a:cubicBezTo>
                  <a:cubicBezTo>
                    <a:pt x="0" y="73918"/>
                    <a:pt x="73918" y="0"/>
                    <a:pt x="165100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sp>
        <p:nvSpPr>
          <p:cNvPr id="19" name="文本框 18"/>
          <p:cNvSpPr txBox="1"/>
          <p:nvPr/>
        </p:nvSpPr>
        <p:spPr>
          <a:xfrm>
            <a:off x="1992992" y="446990"/>
            <a:ext cx="6685280" cy="5835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理论三：关于卡尔曼滤波的一点补充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83920" y="1555115"/>
            <a:ext cx="9928860" cy="5908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之前同学讲的是离散系统的卡尔曼滤波。在这里补充一下连续系统的卡尔曼滤波的方程：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                            （</a:t>
            </a:r>
            <a:r>
              <a:rPr lang="en-US" altLang="zh-CN"/>
              <a:t>t</a:t>
            </a:r>
            <a:r>
              <a:rPr lang="zh-CN" altLang="en-US"/>
              <a:t>）</a:t>
            </a:r>
            <a:r>
              <a:rPr lang="en-US" altLang="zh-CN"/>
              <a:t>= A * x(t) + B * u(t) + K[Z - H * x(t)]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                             K(t)  =  P(t) * H^T *R^(-1)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                               </a:t>
            </a:r>
            <a:endParaRPr lang="zh-CN" altLang="en-US"/>
          </a:p>
          <a:p>
            <a:r>
              <a:rPr lang="zh-CN" altLang="en-US"/>
              <a:t>                                 </a:t>
            </a:r>
            <a:r>
              <a:rPr lang="en-US" altLang="zh-CN"/>
              <a:t>(t)  =   A * P +P * A^T - P * H^T * R^(-1) * H * P + Q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      </a:t>
            </a:r>
            <a:endParaRPr lang="zh-CN" altLang="en-US"/>
          </a:p>
        </p:txBody>
      </p:sp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587625" y="2383155"/>
          <a:ext cx="300355" cy="6610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27000" imgH="279400" progId="Equation.KSEE3">
                  <p:embed/>
                </p:oleObj>
              </mc:Choice>
              <mc:Fallback>
                <p:oleObj name="" r:id="rId1" imgW="127000" imgH="2794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587625" y="2383155"/>
                        <a:ext cx="300355" cy="6610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814320" y="4152900"/>
          <a:ext cx="304165" cy="5327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3" imgW="152400" imgH="266700" progId="Equation.KSEE3">
                  <p:embed/>
                </p:oleObj>
              </mc:Choice>
              <mc:Fallback>
                <p:oleObj name="" r:id="rId3" imgW="152400" imgH="2667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14320" y="4152900"/>
                        <a:ext cx="304165" cy="5327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1114425" y="5086985"/>
            <a:ext cx="968184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观察比较离散的和连续的区别，发现离散的卡尔曼滤波最大的特点是：递推性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而连续的卡尔曼滤波是一个一阶的微分方程，只能通过解微分方程求下一状态，即失去了递推性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3" grpId="0"/>
      <p:bldP spid="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占位符 6"/>
          <p:cNvPicPr>
            <a:picLocks noGrp="1" noChangeAspect="1"/>
          </p:cNvPicPr>
          <p:nvPr>
            <p:ph type="pic" sz="quarter" idx="10"/>
          </p:nvPr>
        </p:nvPicPr>
        <p:blipFill>
          <a:blip r:embed="rId1" cstate="screen"/>
          <a:srcRect/>
          <a:stretch>
            <a:fillRect/>
          </a:stretch>
        </p:blipFill>
        <p:spPr>
          <a:xfrm>
            <a:off x="1400626" y="1268413"/>
            <a:ext cx="3889830" cy="3889830"/>
          </a:xfrm>
        </p:spPr>
      </p:pic>
      <p:sp>
        <p:nvSpPr>
          <p:cNvPr id="5" name="矩形 4"/>
          <p:cNvSpPr/>
          <p:nvPr/>
        </p:nvSpPr>
        <p:spPr>
          <a:xfrm>
            <a:off x="5013098" y="1064419"/>
            <a:ext cx="580573" cy="58057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97411" y="4486951"/>
            <a:ext cx="1001492" cy="1001492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305070" y="4136571"/>
            <a:ext cx="1624015" cy="16240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10275888" y="1968952"/>
            <a:ext cx="889000" cy="889000"/>
            <a:chOff x="10275888" y="1968952"/>
            <a:chExt cx="889000" cy="889000"/>
          </a:xfrm>
        </p:grpSpPr>
        <p:sp>
          <p:nvSpPr>
            <p:cNvPr id="11" name="椭圆 10"/>
            <p:cNvSpPr/>
            <p:nvPr/>
          </p:nvSpPr>
          <p:spPr>
            <a:xfrm>
              <a:off x="10275888" y="1968952"/>
              <a:ext cx="889000" cy="889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10400428" y="2123009"/>
              <a:ext cx="639919" cy="5847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rPr>
                <a:t>03</a:t>
              </a:r>
              <a:endPara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7850505" y="3029585"/>
            <a:ext cx="44729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dirty="0">
                <a:sym typeface="+mn-ea"/>
              </a:rPr>
              <a:t>程序的主要流程结构</a:t>
            </a:r>
            <a:endParaRPr lang="zh-CN" altLang="en-US" sz="2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6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250"/>
                            </p:stCondLst>
                            <p:childTnLst>
                              <p:par>
                                <p:cTn id="2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 animBg="1"/>
      <p:bldP spid="4" grpId="0" animBg="1"/>
      <p:bldP spid="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组合 36"/>
          <p:cNvGrpSpPr/>
          <p:nvPr/>
        </p:nvGrpSpPr>
        <p:grpSpPr>
          <a:xfrm>
            <a:off x="874713" y="304800"/>
            <a:ext cx="1182909" cy="850419"/>
            <a:chOff x="874713" y="304800"/>
            <a:chExt cx="1182909" cy="850419"/>
          </a:xfrm>
        </p:grpSpPr>
        <p:sp>
          <p:nvSpPr>
            <p:cNvPr id="38" name="矩形 16"/>
            <p:cNvSpPr/>
            <p:nvPr/>
          </p:nvSpPr>
          <p:spPr>
            <a:xfrm rot="1800000">
              <a:off x="1221209" y="681766"/>
              <a:ext cx="836413" cy="473453"/>
            </a:xfrm>
            <a:custGeom>
              <a:avLst/>
              <a:gdLst>
                <a:gd name="connsiteX0" fmla="*/ 0 w 1504748"/>
                <a:gd name="connsiteY0" fmla="*/ 0 h 465789"/>
                <a:gd name="connsiteX1" fmla="*/ 1504748 w 1504748"/>
                <a:gd name="connsiteY1" fmla="*/ 0 h 465789"/>
                <a:gd name="connsiteX2" fmla="*/ 1504748 w 1504748"/>
                <a:gd name="connsiteY2" fmla="*/ 465789 h 465789"/>
                <a:gd name="connsiteX3" fmla="*/ 0 w 1504748"/>
                <a:gd name="connsiteY3" fmla="*/ 465789 h 465789"/>
                <a:gd name="connsiteX4" fmla="*/ 0 w 1504748"/>
                <a:gd name="connsiteY4" fmla="*/ 0 h 465789"/>
                <a:gd name="connsiteX0-1" fmla="*/ 0 w 1504748"/>
                <a:gd name="connsiteY0-2" fmla="*/ 5104 h 470893"/>
                <a:gd name="connsiteX1-3" fmla="*/ 342087 w 1504748"/>
                <a:gd name="connsiteY1-4" fmla="*/ 0 h 470893"/>
                <a:gd name="connsiteX2-5" fmla="*/ 1504748 w 1504748"/>
                <a:gd name="connsiteY2-6" fmla="*/ 5104 h 470893"/>
                <a:gd name="connsiteX3-7" fmla="*/ 1504748 w 1504748"/>
                <a:gd name="connsiteY3-8" fmla="*/ 470893 h 470893"/>
                <a:gd name="connsiteX4-9" fmla="*/ 0 w 1504748"/>
                <a:gd name="connsiteY4-10" fmla="*/ 470893 h 470893"/>
                <a:gd name="connsiteX5" fmla="*/ 0 w 1504748"/>
                <a:gd name="connsiteY5" fmla="*/ 5104 h 470893"/>
                <a:gd name="connsiteX0-11" fmla="*/ 0 w 1504748"/>
                <a:gd name="connsiteY0-12" fmla="*/ 5104 h 473453"/>
                <a:gd name="connsiteX1-13" fmla="*/ 342087 w 1504748"/>
                <a:gd name="connsiteY1-14" fmla="*/ 0 h 473453"/>
                <a:gd name="connsiteX2-15" fmla="*/ 1504748 w 1504748"/>
                <a:gd name="connsiteY2-16" fmla="*/ 5104 h 473453"/>
                <a:gd name="connsiteX3-17" fmla="*/ 1504748 w 1504748"/>
                <a:gd name="connsiteY3-18" fmla="*/ 470893 h 473453"/>
                <a:gd name="connsiteX4-19" fmla="*/ 322141 w 1504748"/>
                <a:gd name="connsiteY4-20" fmla="*/ 473453 h 473453"/>
                <a:gd name="connsiteX5-21" fmla="*/ 0 w 1504748"/>
                <a:gd name="connsiteY5-22" fmla="*/ 470893 h 473453"/>
                <a:gd name="connsiteX6" fmla="*/ 0 w 1504748"/>
                <a:gd name="connsiteY6" fmla="*/ 5104 h 473453"/>
                <a:gd name="connsiteX0-23" fmla="*/ 0 w 1504748"/>
                <a:gd name="connsiteY0-24" fmla="*/ 5104 h 473453"/>
                <a:gd name="connsiteX1-25" fmla="*/ 342087 w 1504748"/>
                <a:gd name="connsiteY1-26" fmla="*/ 0 h 473453"/>
                <a:gd name="connsiteX2-27" fmla="*/ 1504748 w 1504748"/>
                <a:gd name="connsiteY2-28" fmla="*/ 5104 h 473453"/>
                <a:gd name="connsiteX3-29" fmla="*/ 1504748 w 1504748"/>
                <a:gd name="connsiteY3-30" fmla="*/ 470893 h 473453"/>
                <a:gd name="connsiteX4-31" fmla="*/ 322141 w 1504748"/>
                <a:gd name="connsiteY4-32" fmla="*/ 473453 h 473453"/>
                <a:gd name="connsiteX5-33" fmla="*/ 0 w 1504748"/>
                <a:gd name="connsiteY5-34" fmla="*/ 5104 h 473453"/>
                <a:gd name="connsiteX0-35" fmla="*/ 0 w 1182607"/>
                <a:gd name="connsiteY0-36" fmla="*/ 473453 h 473453"/>
                <a:gd name="connsiteX1-37" fmla="*/ 19946 w 1182607"/>
                <a:gd name="connsiteY1-38" fmla="*/ 0 h 473453"/>
                <a:gd name="connsiteX2-39" fmla="*/ 1182607 w 1182607"/>
                <a:gd name="connsiteY2-40" fmla="*/ 5104 h 473453"/>
                <a:gd name="connsiteX3-41" fmla="*/ 1182607 w 1182607"/>
                <a:gd name="connsiteY3-42" fmla="*/ 470893 h 473453"/>
                <a:gd name="connsiteX4-43" fmla="*/ 0 w 1182607"/>
                <a:gd name="connsiteY4-44" fmla="*/ 473453 h 473453"/>
                <a:gd name="connsiteX0-45" fmla="*/ 0 w 1182607"/>
                <a:gd name="connsiteY0-46" fmla="*/ 473453 h 473453"/>
                <a:gd name="connsiteX1-47" fmla="*/ 187993 w 1182607"/>
                <a:gd name="connsiteY1-48" fmla="*/ 240265 h 473453"/>
                <a:gd name="connsiteX2-49" fmla="*/ 19946 w 1182607"/>
                <a:gd name="connsiteY2-50" fmla="*/ 0 h 473453"/>
                <a:gd name="connsiteX3-51" fmla="*/ 1182607 w 1182607"/>
                <a:gd name="connsiteY3-52" fmla="*/ 5104 h 473453"/>
                <a:gd name="connsiteX4-53" fmla="*/ 1182607 w 1182607"/>
                <a:gd name="connsiteY4-54" fmla="*/ 470893 h 473453"/>
                <a:gd name="connsiteX5-55" fmla="*/ 0 w 1182607"/>
                <a:gd name="connsiteY5-56" fmla="*/ 473453 h 47345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</a:cxnLst>
              <a:rect l="l" t="t" r="r" b="b"/>
              <a:pathLst>
                <a:path w="1182607" h="473453">
                  <a:moveTo>
                    <a:pt x="0" y="473453"/>
                  </a:moveTo>
                  <a:cubicBezTo>
                    <a:pt x="3995" y="397823"/>
                    <a:pt x="183998" y="315895"/>
                    <a:pt x="187993" y="240265"/>
                  </a:cubicBezTo>
                  <a:lnTo>
                    <a:pt x="19946" y="0"/>
                  </a:lnTo>
                  <a:lnTo>
                    <a:pt x="1182607" y="5104"/>
                  </a:lnTo>
                  <a:lnTo>
                    <a:pt x="1182607" y="470893"/>
                  </a:lnTo>
                  <a:lnTo>
                    <a:pt x="0" y="473453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85000"/>
                    <a:alpha val="50000"/>
                  </a:schemeClr>
                </a:gs>
                <a:gs pos="8460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任意多边形 38"/>
            <p:cNvSpPr/>
            <p:nvPr/>
          </p:nvSpPr>
          <p:spPr>
            <a:xfrm>
              <a:off x="874713" y="304800"/>
              <a:ext cx="834118" cy="834118"/>
            </a:xfrm>
            <a:custGeom>
              <a:avLst/>
              <a:gdLst>
                <a:gd name="connsiteX0" fmla="*/ 0 w 834118"/>
                <a:gd name="connsiteY0" fmla="*/ 563336 h 834118"/>
                <a:gd name="connsiteX1" fmla="*/ 23764 w 834118"/>
                <a:gd name="connsiteY1" fmla="*/ 563336 h 834118"/>
                <a:gd name="connsiteX2" fmla="*/ 23764 w 834118"/>
                <a:gd name="connsiteY2" fmla="*/ 810354 h 834118"/>
                <a:gd name="connsiteX3" fmla="*/ 810354 w 834118"/>
                <a:gd name="connsiteY3" fmla="*/ 810354 h 834118"/>
                <a:gd name="connsiteX4" fmla="*/ 810354 w 834118"/>
                <a:gd name="connsiteY4" fmla="*/ 563336 h 834118"/>
                <a:gd name="connsiteX5" fmla="*/ 834118 w 834118"/>
                <a:gd name="connsiteY5" fmla="*/ 563336 h 834118"/>
                <a:gd name="connsiteX6" fmla="*/ 834118 w 834118"/>
                <a:gd name="connsiteY6" fmla="*/ 834118 h 834118"/>
                <a:gd name="connsiteX7" fmla="*/ 0 w 834118"/>
                <a:gd name="connsiteY7" fmla="*/ 834118 h 834118"/>
                <a:gd name="connsiteX8" fmla="*/ 0 w 834118"/>
                <a:gd name="connsiteY8" fmla="*/ 0 h 834118"/>
                <a:gd name="connsiteX9" fmla="*/ 834118 w 834118"/>
                <a:gd name="connsiteY9" fmla="*/ 0 h 834118"/>
                <a:gd name="connsiteX10" fmla="*/ 834118 w 834118"/>
                <a:gd name="connsiteY10" fmla="*/ 270782 h 834118"/>
                <a:gd name="connsiteX11" fmla="*/ 810354 w 834118"/>
                <a:gd name="connsiteY11" fmla="*/ 270782 h 834118"/>
                <a:gd name="connsiteX12" fmla="*/ 810354 w 834118"/>
                <a:gd name="connsiteY12" fmla="*/ 23764 h 834118"/>
                <a:gd name="connsiteX13" fmla="*/ 23764 w 834118"/>
                <a:gd name="connsiteY13" fmla="*/ 23764 h 834118"/>
                <a:gd name="connsiteX14" fmla="*/ 23764 w 834118"/>
                <a:gd name="connsiteY14" fmla="*/ 270782 h 834118"/>
                <a:gd name="connsiteX15" fmla="*/ 0 w 834118"/>
                <a:gd name="connsiteY15" fmla="*/ 270782 h 834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34118" h="834118">
                  <a:moveTo>
                    <a:pt x="0" y="563336"/>
                  </a:moveTo>
                  <a:lnTo>
                    <a:pt x="23764" y="563336"/>
                  </a:lnTo>
                  <a:lnTo>
                    <a:pt x="23764" y="810354"/>
                  </a:lnTo>
                  <a:lnTo>
                    <a:pt x="810354" y="810354"/>
                  </a:lnTo>
                  <a:lnTo>
                    <a:pt x="810354" y="563336"/>
                  </a:lnTo>
                  <a:lnTo>
                    <a:pt x="834118" y="563336"/>
                  </a:lnTo>
                  <a:lnTo>
                    <a:pt x="834118" y="834118"/>
                  </a:lnTo>
                  <a:lnTo>
                    <a:pt x="0" y="834118"/>
                  </a:lnTo>
                  <a:close/>
                  <a:moveTo>
                    <a:pt x="0" y="0"/>
                  </a:moveTo>
                  <a:lnTo>
                    <a:pt x="834118" y="0"/>
                  </a:lnTo>
                  <a:lnTo>
                    <a:pt x="834118" y="270782"/>
                  </a:lnTo>
                  <a:lnTo>
                    <a:pt x="810354" y="270782"/>
                  </a:lnTo>
                  <a:lnTo>
                    <a:pt x="810354" y="23764"/>
                  </a:lnTo>
                  <a:lnTo>
                    <a:pt x="23764" y="23764"/>
                  </a:lnTo>
                  <a:lnTo>
                    <a:pt x="23764" y="270782"/>
                  </a:lnTo>
                  <a:lnTo>
                    <a:pt x="0" y="27078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0" name="椭圆 13"/>
            <p:cNvSpPr/>
            <p:nvPr/>
          </p:nvSpPr>
          <p:spPr>
            <a:xfrm>
              <a:off x="1055688" y="485775"/>
              <a:ext cx="472168" cy="472168"/>
            </a:xfrm>
            <a:custGeom>
              <a:avLst/>
              <a:gdLst>
                <a:gd name="connsiteX0" fmla="*/ 119063 w 330200"/>
                <a:gd name="connsiteY0" fmla="*/ 93662 h 330200"/>
                <a:gd name="connsiteX1" fmla="*/ 119063 w 330200"/>
                <a:gd name="connsiteY1" fmla="*/ 230187 h 330200"/>
                <a:gd name="connsiteX2" fmla="*/ 244476 w 330200"/>
                <a:gd name="connsiteY2" fmla="*/ 161925 h 330200"/>
                <a:gd name="connsiteX3" fmla="*/ 165100 w 330200"/>
                <a:gd name="connsiteY3" fmla="*/ 0 h 330200"/>
                <a:gd name="connsiteX4" fmla="*/ 330200 w 330200"/>
                <a:gd name="connsiteY4" fmla="*/ 165100 h 330200"/>
                <a:gd name="connsiteX5" fmla="*/ 165100 w 330200"/>
                <a:gd name="connsiteY5" fmla="*/ 330200 h 330200"/>
                <a:gd name="connsiteX6" fmla="*/ 0 w 330200"/>
                <a:gd name="connsiteY6" fmla="*/ 165100 h 330200"/>
                <a:gd name="connsiteX7" fmla="*/ 165100 w 330200"/>
                <a:gd name="connsiteY7" fmla="*/ 0 h 33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0200" h="330200">
                  <a:moveTo>
                    <a:pt x="119063" y="93662"/>
                  </a:moveTo>
                  <a:lnTo>
                    <a:pt x="119063" y="230187"/>
                  </a:lnTo>
                  <a:lnTo>
                    <a:pt x="244476" y="161925"/>
                  </a:lnTo>
                  <a:close/>
                  <a:moveTo>
                    <a:pt x="165100" y="0"/>
                  </a:moveTo>
                  <a:cubicBezTo>
                    <a:pt x="256282" y="0"/>
                    <a:pt x="330200" y="73918"/>
                    <a:pt x="330200" y="165100"/>
                  </a:cubicBezTo>
                  <a:cubicBezTo>
                    <a:pt x="330200" y="256282"/>
                    <a:pt x="256282" y="330200"/>
                    <a:pt x="165100" y="330200"/>
                  </a:cubicBezTo>
                  <a:cubicBezTo>
                    <a:pt x="73918" y="330200"/>
                    <a:pt x="0" y="256282"/>
                    <a:pt x="0" y="165100"/>
                  </a:cubicBezTo>
                  <a:cubicBezTo>
                    <a:pt x="0" y="73918"/>
                    <a:pt x="73918" y="0"/>
                    <a:pt x="165100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sp>
        <p:nvSpPr>
          <p:cNvPr id="41" name="文本框 40"/>
          <p:cNvSpPr txBox="1"/>
          <p:nvPr/>
        </p:nvSpPr>
        <p:spPr>
          <a:xfrm>
            <a:off x="1992992" y="446990"/>
            <a:ext cx="3840480" cy="5835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程序的主要流程结构</a:t>
            </a:r>
            <a:endParaRPr kumimoji="0" lang="zh-CN" altLang="en-US" sz="3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645160" y="1473200"/>
            <a:ext cx="1242695" cy="46101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函数入口</a:t>
            </a:r>
            <a:endParaRPr lang="zh-CN" altLang="en-US"/>
          </a:p>
        </p:txBody>
      </p:sp>
      <p:cxnSp>
        <p:nvCxnSpPr>
          <p:cNvPr id="7" name="直接箭头连接符 6"/>
          <p:cNvCxnSpPr>
            <a:stCxn id="6" idx="2"/>
          </p:cNvCxnSpPr>
          <p:nvPr/>
        </p:nvCxnSpPr>
        <p:spPr>
          <a:xfrm>
            <a:off x="1266825" y="1934210"/>
            <a:ext cx="0" cy="3702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圆角矩形 7"/>
          <p:cNvSpPr/>
          <p:nvPr/>
        </p:nvSpPr>
        <p:spPr>
          <a:xfrm>
            <a:off x="685800" y="2304415"/>
            <a:ext cx="1243965" cy="51625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订阅</a:t>
            </a:r>
            <a:r>
              <a:rPr lang="en-US" altLang="zh-CN"/>
              <a:t>topic</a:t>
            </a:r>
            <a:endParaRPr lang="en-US" altLang="zh-CN"/>
          </a:p>
        </p:txBody>
      </p:sp>
      <p:cxnSp>
        <p:nvCxnSpPr>
          <p:cNvPr id="9" name="直接箭头连接符 8"/>
          <p:cNvCxnSpPr>
            <a:stCxn id="8" idx="2"/>
          </p:cNvCxnSpPr>
          <p:nvPr/>
        </p:nvCxnSpPr>
        <p:spPr>
          <a:xfrm>
            <a:off x="1308100" y="2820670"/>
            <a:ext cx="0" cy="3873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圆角矩形 9"/>
          <p:cNvSpPr/>
          <p:nvPr/>
        </p:nvSpPr>
        <p:spPr>
          <a:xfrm>
            <a:off x="645160" y="3190240"/>
            <a:ext cx="1348105" cy="55943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配置系统参数</a:t>
            </a:r>
            <a:endParaRPr lang="zh-CN" altLang="en-US"/>
          </a:p>
        </p:txBody>
      </p:sp>
      <p:cxnSp>
        <p:nvCxnSpPr>
          <p:cNvPr id="11" name="直接箭头连接符 10"/>
          <p:cNvCxnSpPr>
            <a:stCxn id="10" idx="2"/>
          </p:cNvCxnSpPr>
          <p:nvPr/>
        </p:nvCxnSpPr>
        <p:spPr>
          <a:xfrm>
            <a:off x="1319530" y="3749675"/>
            <a:ext cx="0" cy="3822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圆角矩形 11"/>
          <p:cNvSpPr/>
          <p:nvPr/>
        </p:nvSpPr>
        <p:spPr>
          <a:xfrm>
            <a:off x="488315" y="4131945"/>
            <a:ext cx="1662430" cy="77343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初始化要使用的变量</a:t>
            </a:r>
            <a:endParaRPr lang="zh-CN" altLang="en-US"/>
          </a:p>
        </p:txBody>
      </p:sp>
      <p:sp>
        <p:nvSpPr>
          <p:cNvPr id="18" name="圆角矩形 17"/>
          <p:cNvSpPr/>
          <p:nvPr/>
        </p:nvSpPr>
        <p:spPr>
          <a:xfrm>
            <a:off x="4448810" y="1213485"/>
            <a:ext cx="5911215" cy="460184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2842895" y="4140200"/>
            <a:ext cx="11684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while</a:t>
            </a:r>
            <a:r>
              <a:rPr lang="zh-CN" altLang="en-US"/>
              <a:t>（）</a:t>
            </a:r>
            <a:endParaRPr lang="zh-CN" altLang="en-US"/>
          </a:p>
        </p:txBody>
      </p:sp>
      <p:cxnSp>
        <p:nvCxnSpPr>
          <p:cNvPr id="21" name="直接连接符 20"/>
          <p:cNvCxnSpPr>
            <a:stCxn id="12" idx="3"/>
          </p:cNvCxnSpPr>
          <p:nvPr/>
        </p:nvCxnSpPr>
        <p:spPr>
          <a:xfrm>
            <a:off x="2150745" y="4518660"/>
            <a:ext cx="25279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V="1">
            <a:off x="4686935" y="1654175"/>
            <a:ext cx="0" cy="28568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4695190" y="1654175"/>
            <a:ext cx="5848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圆角矩形 23"/>
          <p:cNvSpPr/>
          <p:nvPr/>
        </p:nvSpPr>
        <p:spPr>
          <a:xfrm>
            <a:off x="5280025" y="1419860"/>
            <a:ext cx="840105" cy="51435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轮询数据</a:t>
            </a:r>
            <a:endParaRPr lang="zh-CN" altLang="en-US"/>
          </a:p>
        </p:txBody>
      </p:sp>
      <p:cxnSp>
        <p:nvCxnSpPr>
          <p:cNvPr id="25" name="直接箭头连接符 24"/>
          <p:cNvCxnSpPr>
            <a:stCxn id="24" idx="2"/>
          </p:cNvCxnSpPr>
          <p:nvPr/>
        </p:nvCxnSpPr>
        <p:spPr>
          <a:xfrm>
            <a:off x="5700395" y="1934210"/>
            <a:ext cx="0" cy="3536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圆角矩形 25"/>
          <p:cNvSpPr/>
          <p:nvPr/>
        </p:nvSpPr>
        <p:spPr>
          <a:xfrm>
            <a:off x="5247005" y="2312670"/>
            <a:ext cx="880745" cy="53530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200"/>
              <a:t>计算更新周期</a:t>
            </a:r>
            <a:r>
              <a:rPr lang="en-US" altLang="zh-CN" sz="1200"/>
              <a:t>dt</a:t>
            </a:r>
            <a:endParaRPr lang="en-US" altLang="zh-CN" sz="1200"/>
          </a:p>
        </p:txBody>
      </p:sp>
      <p:cxnSp>
        <p:nvCxnSpPr>
          <p:cNvPr id="27" name="直接箭头连接符 26"/>
          <p:cNvCxnSpPr>
            <a:stCxn id="26" idx="2"/>
          </p:cNvCxnSpPr>
          <p:nvPr/>
        </p:nvCxnSpPr>
        <p:spPr>
          <a:xfrm>
            <a:off x="5687695" y="2847975"/>
            <a:ext cx="0" cy="3130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圆角矩形 27"/>
          <p:cNvSpPr/>
          <p:nvPr/>
        </p:nvSpPr>
        <p:spPr>
          <a:xfrm>
            <a:off x="5176520" y="3161030"/>
            <a:ext cx="1021080" cy="46101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arm?</a:t>
            </a:r>
            <a:endParaRPr lang="en-US" altLang="zh-CN"/>
          </a:p>
        </p:txBody>
      </p:sp>
      <p:cxnSp>
        <p:nvCxnSpPr>
          <p:cNvPr id="29" name="直接箭头连接符 28"/>
          <p:cNvCxnSpPr>
            <a:stCxn id="28" idx="2"/>
          </p:cNvCxnSpPr>
          <p:nvPr/>
        </p:nvCxnSpPr>
        <p:spPr>
          <a:xfrm>
            <a:off x="5687060" y="3622040"/>
            <a:ext cx="0" cy="2876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圆角矩形 29"/>
          <p:cNvSpPr/>
          <p:nvPr/>
        </p:nvSpPr>
        <p:spPr>
          <a:xfrm>
            <a:off x="5176520" y="3909695"/>
            <a:ext cx="1111885" cy="54356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检查传感器</a:t>
            </a:r>
            <a:endParaRPr lang="zh-CN" altLang="en-US"/>
          </a:p>
        </p:txBody>
      </p:sp>
      <p:cxnSp>
        <p:nvCxnSpPr>
          <p:cNvPr id="31" name="直接箭头连接符 30"/>
          <p:cNvCxnSpPr>
            <a:stCxn id="30" idx="2"/>
          </p:cNvCxnSpPr>
          <p:nvPr/>
        </p:nvCxnSpPr>
        <p:spPr>
          <a:xfrm>
            <a:off x="5732780" y="4453255"/>
            <a:ext cx="0" cy="4114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圆角矩形 31"/>
          <p:cNvSpPr/>
          <p:nvPr/>
        </p:nvSpPr>
        <p:spPr>
          <a:xfrm>
            <a:off x="5210175" y="4864735"/>
            <a:ext cx="1045845" cy="52641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更新参数</a:t>
            </a:r>
            <a:endParaRPr lang="zh-CN" altLang="en-US"/>
          </a:p>
        </p:txBody>
      </p:sp>
      <p:cxnSp>
        <p:nvCxnSpPr>
          <p:cNvPr id="33" name="直接连接符 32"/>
          <p:cNvCxnSpPr>
            <a:stCxn id="32" idx="3"/>
          </p:cNvCxnSpPr>
          <p:nvPr/>
        </p:nvCxnSpPr>
        <p:spPr>
          <a:xfrm>
            <a:off x="6256020" y="5128260"/>
            <a:ext cx="7118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flipV="1">
            <a:off x="6967855" y="1588135"/>
            <a:ext cx="0" cy="35483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>
            <a:off x="6967855" y="1579880"/>
            <a:ext cx="128397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圆角矩形 35"/>
          <p:cNvSpPr/>
          <p:nvPr/>
        </p:nvSpPr>
        <p:spPr>
          <a:xfrm>
            <a:off x="8251825" y="1332230"/>
            <a:ext cx="1449070" cy="8890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调用</a:t>
            </a:r>
            <a:r>
              <a:rPr lang="en-US" altLang="zh-CN"/>
              <a:t>predict</a:t>
            </a:r>
            <a:r>
              <a:rPr lang="zh-CN" altLang="en-US"/>
              <a:t>（）进行状态估计</a:t>
            </a:r>
            <a:endParaRPr lang="zh-CN" altLang="en-US"/>
          </a:p>
        </p:txBody>
      </p:sp>
      <p:cxnSp>
        <p:nvCxnSpPr>
          <p:cNvPr id="42" name="直接箭头连接符 41"/>
          <p:cNvCxnSpPr>
            <a:stCxn id="36" idx="2"/>
          </p:cNvCxnSpPr>
          <p:nvPr/>
        </p:nvCxnSpPr>
        <p:spPr>
          <a:xfrm>
            <a:off x="8976360" y="2221230"/>
            <a:ext cx="0" cy="7912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圆角矩形 42"/>
          <p:cNvSpPr/>
          <p:nvPr/>
        </p:nvSpPr>
        <p:spPr>
          <a:xfrm>
            <a:off x="8013065" y="3012440"/>
            <a:ext cx="1926590" cy="87312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调用模块的修正函数</a:t>
            </a:r>
            <a:endParaRPr lang="zh-CN" altLang="en-US"/>
          </a:p>
        </p:txBody>
      </p:sp>
      <p:cxnSp>
        <p:nvCxnSpPr>
          <p:cNvPr id="44" name="直接箭头连接符 43"/>
          <p:cNvCxnSpPr>
            <a:stCxn id="43" idx="2"/>
          </p:cNvCxnSpPr>
          <p:nvPr/>
        </p:nvCxnSpPr>
        <p:spPr>
          <a:xfrm>
            <a:off x="8976360" y="3885565"/>
            <a:ext cx="0" cy="6089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圆角矩形 44"/>
          <p:cNvSpPr/>
          <p:nvPr/>
        </p:nvSpPr>
        <p:spPr>
          <a:xfrm>
            <a:off x="8140700" y="4502150"/>
            <a:ext cx="1671320" cy="8890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发布数据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占位符 6"/>
          <p:cNvPicPr>
            <a:picLocks noGrp="1" noChangeAspect="1"/>
          </p:cNvPicPr>
          <p:nvPr>
            <p:ph type="pic" sz="quarter" idx="10"/>
          </p:nvPr>
        </p:nvPicPr>
        <p:blipFill>
          <a:blip r:embed="rId1" cstate="screen"/>
          <a:srcRect/>
          <a:stretch>
            <a:fillRect/>
          </a:stretch>
        </p:blipFill>
        <p:spPr>
          <a:xfrm>
            <a:off x="1400626" y="1268413"/>
            <a:ext cx="3889830" cy="3889830"/>
          </a:xfrm>
        </p:spPr>
      </p:pic>
      <p:sp>
        <p:nvSpPr>
          <p:cNvPr id="5" name="矩形 4"/>
          <p:cNvSpPr/>
          <p:nvPr/>
        </p:nvSpPr>
        <p:spPr>
          <a:xfrm>
            <a:off x="5013098" y="1064419"/>
            <a:ext cx="580573" cy="58057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97411" y="4486951"/>
            <a:ext cx="1001492" cy="1001492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305070" y="4136571"/>
            <a:ext cx="1624015" cy="16240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10275888" y="1968952"/>
            <a:ext cx="889000" cy="889000"/>
            <a:chOff x="10275888" y="1968952"/>
            <a:chExt cx="889000" cy="889000"/>
          </a:xfrm>
        </p:grpSpPr>
        <p:sp>
          <p:nvSpPr>
            <p:cNvPr id="11" name="椭圆 10"/>
            <p:cNvSpPr/>
            <p:nvPr/>
          </p:nvSpPr>
          <p:spPr>
            <a:xfrm>
              <a:off x="10275888" y="1968952"/>
              <a:ext cx="889000" cy="889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10400428" y="2123009"/>
              <a:ext cx="639919" cy="5847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rPr>
                <a:t>04</a:t>
              </a:r>
              <a:endPara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8587105" y="3089910"/>
            <a:ext cx="2672080" cy="52197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主要函数的介绍</a:t>
            </a:r>
            <a:endParaRPr kumimoji="0" lang="zh-CN" altLang="en-US" sz="2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6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250"/>
                            </p:stCondLst>
                            <p:childTnLst>
                              <p:par>
                                <p:cTn id="2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 animBg="1"/>
      <p:bldP spid="4" grpId="0" animBg="1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874713" y="304800"/>
            <a:ext cx="1182909" cy="850419"/>
            <a:chOff x="874713" y="304800"/>
            <a:chExt cx="1182909" cy="850419"/>
          </a:xfrm>
        </p:grpSpPr>
        <p:sp>
          <p:nvSpPr>
            <p:cNvPr id="15" name="矩形 16"/>
            <p:cNvSpPr/>
            <p:nvPr/>
          </p:nvSpPr>
          <p:spPr>
            <a:xfrm rot="1800000">
              <a:off x="1221209" y="681766"/>
              <a:ext cx="836413" cy="473453"/>
            </a:xfrm>
            <a:custGeom>
              <a:avLst/>
              <a:gdLst>
                <a:gd name="connsiteX0" fmla="*/ 0 w 1504748"/>
                <a:gd name="connsiteY0" fmla="*/ 0 h 465789"/>
                <a:gd name="connsiteX1" fmla="*/ 1504748 w 1504748"/>
                <a:gd name="connsiteY1" fmla="*/ 0 h 465789"/>
                <a:gd name="connsiteX2" fmla="*/ 1504748 w 1504748"/>
                <a:gd name="connsiteY2" fmla="*/ 465789 h 465789"/>
                <a:gd name="connsiteX3" fmla="*/ 0 w 1504748"/>
                <a:gd name="connsiteY3" fmla="*/ 465789 h 465789"/>
                <a:gd name="connsiteX4" fmla="*/ 0 w 1504748"/>
                <a:gd name="connsiteY4" fmla="*/ 0 h 465789"/>
                <a:gd name="connsiteX0-1" fmla="*/ 0 w 1504748"/>
                <a:gd name="connsiteY0-2" fmla="*/ 5104 h 470893"/>
                <a:gd name="connsiteX1-3" fmla="*/ 342087 w 1504748"/>
                <a:gd name="connsiteY1-4" fmla="*/ 0 h 470893"/>
                <a:gd name="connsiteX2-5" fmla="*/ 1504748 w 1504748"/>
                <a:gd name="connsiteY2-6" fmla="*/ 5104 h 470893"/>
                <a:gd name="connsiteX3-7" fmla="*/ 1504748 w 1504748"/>
                <a:gd name="connsiteY3-8" fmla="*/ 470893 h 470893"/>
                <a:gd name="connsiteX4-9" fmla="*/ 0 w 1504748"/>
                <a:gd name="connsiteY4-10" fmla="*/ 470893 h 470893"/>
                <a:gd name="connsiteX5" fmla="*/ 0 w 1504748"/>
                <a:gd name="connsiteY5" fmla="*/ 5104 h 470893"/>
                <a:gd name="connsiteX0-11" fmla="*/ 0 w 1504748"/>
                <a:gd name="connsiteY0-12" fmla="*/ 5104 h 473453"/>
                <a:gd name="connsiteX1-13" fmla="*/ 342087 w 1504748"/>
                <a:gd name="connsiteY1-14" fmla="*/ 0 h 473453"/>
                <a:gd name="connsiteX2-15" fmla="*/ 1504748 w 1504748"/>
                <a:gd name="connsiteY2-16" fmla="*/ 5104 h 473453"/>
                <a:gd name="connsiteX3-17" fmla="*/ 1504748 w 1504748"/>
                <a:gd name="connsiteY3-18" fmla="*/ 470893 h 473453"/>
                <a:gd name="connsiteX4-19" fmla="*/ 322141 w 1504748"/>
                <a:gd name="connsiteY4-20" fmla="*/ 473453 h 473453"/>
                <a:gd name="connsiteX5-21" fmla="*/ 0 w 1504748"/>
                <a:gd name="connsiteY5-22" fmla="*/ 470893 h 473453"/>
                <a:gd name="connsiteX6" fmla="*/ 0 w 1504748"/>
                <a:gd name="connsiteY6" fmla="*/ 5104 h 473453"/>
                <a:gd name="connsiteX0-23" fmla="*/ 0 w 1504748"/>
                <a:gd name="connsiteY0-24" fmla="*/ 5104 h 473453"/>
                <a:gd name="connsiteX1-25" fmla="*/ 342087 w 1504748"/>
                <a:gd name="connsiteY1-26" fmla="*/ 0 h 473453"/>
                <a:gd name="connsiteX2-27" fmla="*/ 1504748 w 1504748"/>
                <a:gd name="connsiteY2-28" fmla="*/ 5104 h 473453"/>
                <a:gd name="connsiteX3-29" fmla="*/ 1504748 w 1504748"/>
                <a:gd name="connsiteY3-30" fmla="*/ 470893 h 473453"/>
                <a:gd name="connsiteX4-31" fmla="*/ 322141 w 1504748"/>
                <a:gd name="connsiteY4-32" fmla="*/ 473453 h 473453"/>
                <a:gd name="connsiteX5-33" fmla="*/ 0 w 1504748"/>
                <a:gd name="connsiteY5-34" fmla="*/ 5104 h 473453"/>
                <a:gd name="connsiteX0-35" fmla="*/ 0 w 1182607"/>
                <a:gd name="connsiteY0-36" fmla="*/ 473453 h 473453"/>
                <a:gd name="connsiteX1-37" fmla="*/ 19946 w 1182607"/>
                <a:gd name="connsiteY1-38" fmla="*/ 0 h 473453"/>
                <a:gd name="connsiteX2-39" fmla="*/ 1182607 w 1182607"/>
                <a:gd name="connsiteY2-40" fmla="*/ 5104 h 473453"/>
                <a:gd name="connsiteX3-41" fmla="*/ 1182607 w 1182607"/>
                <a:gd name="connsiteY3-42" fmla="*/ 470893 h 473453"/>
                <a:gd name="connsiteX4-43" fmla="*/ 0 w 1182607"/>
                <a:gd name="connsiteY4-44" fmla="*/ 473453 h 473453"/>
                <a:gd name="connsiteX0-45" fmla="*/ 0 w 1182607"/>
                <a:gd name="connsiteY0-46" fmla="*/ 473453 h 473453"/>
                <a:gd name="connsiteX1-47" fmla="*/ 187993 w 1182607"/>
                <a:gd name="connsiteY1-48" fmla="*/ 240265 h 473453"/>
                <a:gd name="connsiteX2-49" fmla="*/ 19946 w 1182607"/>
                <a:gd name="connsiteY2-50" fmla="*/ 0 h 473453"/>
                <a:gd name="connsiteX3-51" fmla="*/ 1182607 w 1182607"/>
                <a:gd name="connsiteY3-52" fmla="*/ 5104 h 473453"/>
                <a:gd name="connsiteX4-53" fmla="*/ 1182607 w 1182607"/>
                <a:gd name="connsiteY4-54" fmla="*/ 470893 h 473453"/>
                <a:gd name="connsiteX5-55" fmla="*/ 0 w 1182607"/>
                <a:gd name="connsiteY5-56" fmla="*/ 473453 h 47345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</a:cxnLst>
              <a:rect l="l" t="t" r="r" b="b"/>
              <a:pathLst>
                <a:path w="1182607" h="473453">
                  <a:moveTo>
                    <a:pt x="0" y="473453"/>
                  </a:moveTo>
                  <a:cubicBezTo>
                    <a:pt x="3995" y="397823"/>
                    <a:pt x="183998" y="315895"/>
                    <a:pt x="187993" y="240265"/>
                  </a:cubicBezTo>
                  <a:lnTo>
                    <a:pt x="19946" y="0"/>
                  </a:lnTo>
                  <a:lnTo>
                    <a:pt x="1182607" y="5104"/>
                  </a:lnTo>
                  <a:lnTo>
                    <a:pt x="1182607" y="470893"/>
                  </a:lnTo>
                  <a:lnTo>
                    <a:pt x="0" y="473453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85000"/>
                    <a:alpha val="50000"/>
                  </a:schemeClr>
                </a:gs>
                <a:gs pos="8460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任意多边形 15"/>
            <p:cNvSpPr/>
            <p:nvPr/>
          </p:nvSpPr>
          <p:spPr>
            <a:xfrm>
              <a:off x="874713" y="304800"/>
              <a:ext cx="834118" cy="834118"/>
            </a:xfrm>
            <a:custGeom>
              <a:avLst/>
              <a:gdLst>
                <a:gd name="connsiteX0" fmla="*/ 0 w 834118"/>
                <a:gd name="connsiteY0" fmla="*/ 563336 h 834118"/>
                <a:gd name="connsiteX1" fmla="*/ 23764 w 834118"/>
                <a:gd name="connsiteY1" fmla="*/ 563336 h 834118"/>
                <a:gd name="connsiteX2" fmla="*/ 23764 w 834118"/>
                <a:gd name="connsiteY2" fmla="*/ 810354 h 834118"/>
                <a:gd name="connsiteX3" fmla="*/ 810354 w 834118"/>
                <a:gd name="connsiteY3" fmla="*/ 810354 h 834118"/>
                <a:gd name="connsiteX4" fmla="*/ 810354 w 834118"/>
                <a:gd name="connsiteY4" fmla="*/ 563336 h 834118"/>
                <a:gd name="connsiteX5" fmla="*/ 834118 w 834118"/>
                <a:gd name="connsiteY5" fmla="*/ 563336 h 834118"/>
                <a:gd name="connsiteX6" fmla="*/ 834118 w 834118"/>
                <a:gd name="connsiteY6" fmla="*/ 834118 h 834118"/>
                <a:gd name="connsiteX7" fmla="*/ 0 w 834118"/>
                <a:gd name="connsiteY7" fmla="*/ 834118 h 834118"/>
                <a:gd name="connsiteX8" fmla="*/ 0 w 834118"/>
                <a:gd name="connsiteY8" fmla="*/ 0 h 834118"/>
                <a:gd name="connsiteX9" fmla="*/ 834118 w 834118"/>
                <a:gd name="connsiteY9" fmla="*/ 0 h 834118"/>
                <a:gd name="connsiteX10" fmla="*/ 834118 w 834118"/>
                <a:gd name="connsiteY10" fmla="*/ 270782 h 834118"/>
                <a:gd name="connsiteX11" fmla="*/ 810354 w 834118"/>
                <a:gd name="connsiteY11" fmla="*/ 270782 h 834118"/>
                <a:gd name="connsiteX12" fmla="*/ 810354 w 834118"/>
                <a:gd name="connsiteY12" fmla="*/ 23764 h 834118"/>
                <a:gd name="connsiteX13" fmla="*/ 23764 w 834118"/>
                <a:gd name="connsiteY13" fmla="*/ 23764 h 834118"/>
                <a:gd name="connsiteX14" fmla="*/ 23764 w 834118"/>
                <a:gd name="connsiteY14" fmla="*/ 270782 h 834118"/>
                <a:gd name="connsiteX15" fmla="*/ 0 w 834118"/>
                <a:gd name="connsiteY15" fmla="*/ 270782 h 834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34118" h="834118">
                  <a:moveTo>
                    <a:pt x="0" y="563336"/>
                  </a:moveTo>
                  <a:lnTo>
                    <a:pt x="23764" y="563336"/>
                  </a:lnTo>
                  <a:lnTo>
                    <a:pt x="23764" y="810354"/>
                  </a:lnTo>
                  <a:lnTo>
                    <a:pt x="810354" y="810354"/>
                  </a:lnTo>
                  <a:lnTo>
                    <a:pt x="810354" y="563336"/>
                  </a:lnTo>
                  <a:lnTo>
                    <a:pt x="834118" y="563336"/>
                  </a:lnTo>
                  <a:lnTo>
                    <a:pt x="834118" y="834118"/>
                  </a:lnTo>
                  <a:lnTo>
                    <a:pt x="0" y="834118"/>
                  </a:lnTo>
                  <a:close/>
                  <a:moveTo>
                    <a:pt x="0" y="0"/>
                  </a:moveTo>
                  <a:lnTo>
                    <a:pt x="834118" y="0"/>
                  </a:lnTo>
                  <a:lnTo>
                    <a:pt x="834118" y="270782"/>
                  </a:lnTo>
                  <a:lnTo>
                    <a:pt x="810354" y="270782"/>
                  </a:lnTo>
                  <a:lnTo>
                    <a:pt x="810354" y="23764"/>
                  </a:lnTo>
                  <a:lnTo>
                    <a:pt x="23764" y="23764"/>
                  </a:lnTo>
                  <a:lnTo>
                    <a:pt x="23764" y="270782"/>
                  </a:lnTo>
                  <a:lnTo>
                    <a:pt x="0" y="27078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椭圆 13"/>
            <p:cNvSpPr/>
            <p:nvPr/>
          </p:nvSpPr>
          <p:spPr>
            <a:xfrm>
              <a:off x="1055688" y="485775"/>
              <a:ext cx="472168" cy="472168"/>
            </a:xfrm>
            <a:custGeom>
              <a:avLst/>
              <a:gdLst>
                <a:gd name="connsiteX0" fmla="*/ 119063 w 330200"/>
                <a:gd name="connsiteY0" fmla="*/ 93662 h 330200"/>
                <a:gd name="connsiteX1" fmla="*/ 119063 w 330200"/>
                <a:gd name="connsiteY1" fmla="*/ 230187 h 330200"/>
                <a:gd name="connsiteX2" fmla="*/ 244476 w 330200"/>
                <a:gd name="connsiteY2" fmla="*/ 161925 h 330200"/>
                <a:gd name="connsiteX3" fmla="*/ 165100 w 330200"/>
                <a:gd name="connsiteY3" fmla="*/ 0 h 330200"/>
                <a:gd name="connsiteX4" fmla="*/ 330200 w 330200"/>
                <a:gd name="connsiteY4" fmla="*/ 165100 h 330200"/>
                <a:gd name="connsiteX5" fmla="*/ 165100 w 330200"/>
                <a:gd name="connsiteY5" fmla="*/ 330200 h 330200"/>
                <a:gd name="connsiteX6" fmla="*/ 0 w 330200"/>
                <a:gd name="connsiteY6" fmla="*/ 165100 h 330200"/>
                <a:gd name="connsiteX7" fmla="*/ 165100 w 330200"/>
                <a:gd name="connsiteY7" fmla="*/ 0 h 33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0200" h="330200">
                  <a:moveTo>
                    <a:pt x="119063" y="93662"/>
                  </a:moveTo>
                  <a:lnTo>
                    <a:pt x="119063" y="230187"/>
                  </a:lnTo>
                  <a:lnTo>
                    <a:pt x="244476" y="161925"/>
                  </a:lnTo>
                  <a:close/>
                  <a:moveTo>
                    <a:pt x="165100" y="0"/>
                  </a:moveTo>
                  <a:cubicBezTo>
                    <a:pt x="256282" y="0"/>
                    <a:pt x="330200" y="73918"/>
                    <a:pt x="330200" y="165100"/>
                  </a:cubicBezTo>
                  <a:cubicBezTo>
                    <a:pt x="330200" y="256282"/>
                    <a:pt x="256282" y="330200"/>
                    <a:pt x="165100" y="330200"/>
                  </a:cubicBezTo>
                  <a:cubicBezTo>
                    <a:pt x="73918" y="330200"/>
                    <a:pt x="0" y="256282"/>
                    <a:pt x="0" y="165100"/>
                  </a:cubicBezTo>
                  <a:cubicBezTo>
                    <a:pt x="0" y="73918"/>
                    <a:pt x="73918" y="0"/>
                    <a:pt x="165100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1984737" y="430480"/>
            <a:ext cx="1808480" cy="5835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200" dirty="0">
                <a:sym typeface="+mn-ea"/>
              </a:rPr>
              <a:t>友情提示</a:t>
            </a:r>
            <a:endParaRPr kumimoji="0" lang="zh-CN" altLang="en-US" sz="3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928883" y="4514038"/>
            <a:ext cx="2241974" cy="401264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lang="zh-CN" altLang="en-US" b="1" dirty="0">
                <a:solidFill>
                  <a:schemeClr val="bg1"/>
                </a:solidFill>
              </a:rPr>
              <a:t>标题文字添加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975506" y="4514038"/>
            <a:ext cx="2241974" cy="401264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lang="zh-CN" altLang="en-US" b="1" dirty="0">
                <a:solidFill>
                  <a:schemeClr val="bg1"/>
                </a:solidFill>
              </a:rPr>
              <a:t>标题文字添加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8018874" y="4514038"/>
            <a:ext cx="2241974" cy="401264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lang="zh-CN" altLang="en-US" b="1" dirty="0">
                <a:solidFill>
                  <a:schemeClr val="bg1"/>
                </a:solidFill>
              </a:rPr>
              <a:t>标题文字添加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43330" y="2897505"/>
            <a:ext cx="1065339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这次的程序代码上很好理解，其实就是之前讲过的卡尔曼滤波。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olidFill>
                  <a:srgbClr val="FF0000"/>
                </a:solidFill>
              </a:rPr>
              <a:t>重点是程序中所涉及的理论知识，而本</a:t>
            </a:r>
            <a:r>
              <a:rPr lang="en-US" altLang="zh-CN">
                <a:solidFill>
                  <a:srgbClr val="FF0000"/>
                </a:solidFill>
              </a:rPr>
              <a:t>ppt</a:t>
            </a:r>
            <a:r>
              <a:rPr lang="zh-CN" altLang="en-US">
                <a:solidFill>
                  <a:srgbClr val="FF0000"/>
                </a:solidFill>
              </a:rPr>
              <a:t>也着重讲解理论部分，代码部分</a:t>
            </a:r>
            <a:endParaRPr lang="zh-CN" altLang="en-US">
              <a:solidFill>
                <a:srgbClr val="FF0000"/>
              </a:solidFill>
            </a:endParaRPr>
          </a:p>
          <a:p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依旧参考代码中我写的注释。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17"/>
          <p:cNvSpPr/>
          <p:nvPr/>
        </p:nvSpPr>
        <p:spPr>
          <a:xfrm>
            <a:off x="8361321" y="2048587"/>
            <a:ext cx="2345680" cy="2345680"/>
          </a:xfrm>
          <a:prstGeom prst="ellipse">
            <a:avLst/>
          </a:prstGeom>
          <a:noFill/>
          <a:ln w="508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</a:p>
        </p:txBody>
      </p:sp>
      <p:sp>
        <p:nvSpPr>
          <p:cNvPr id="6" name="Oval 18"/>
          <p:cNvSpPr/>
          <p:nvPr/>
        </p:nvSpPr>
        <p:spPr>
          <a:xfrm>
            <a:off x="10142866" y="2197812"/>
            <a:ext cx="412750" cy="412750"/>
          </a:xfrm>
          <a:prstGeom prst="ellipse">
            <a:avLst/>
          </a:prstGeom>
          <a:solidFill>
            <a:schemeClr val="accent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</a:p>
        </p:txBody>
      </p:sp>
      <p:sp>
        <p:nvSpPr>
          <p:cNvPr id="7" name="Rectangle: Rounded Corners 20"/>
          <p:cNvSpPr/>
          <p:nvPr/>
        </p:nvSpPr>
        <p:spPr>
          <a:xfrm>
            <a:off x="8358364" y="4115835"/>
            <a:ext cx="2348638" cy="473742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normAutofit/>
          </a:bodyPr>
          <a:lstStyle/>
          <a:p>
            <a:pPr algn="ctr"/>
            <a:endParaRPr lang="zh-CN" altLang="en-US" sz="1100" dirty="0"/>
          </a:p>
        </p:txBody>
      </p:sp>
      <p:sp>
        <p:nvSpPr>
          <p:cNvPr id="9" name="Oval 5"/>
          <p:cNvSpPr/>
          <p:nvPr/>
        </p:nvSpPr>
        <p:spPr>
          <a:xfrm>
            <a:off x="1507800" y="2048587"/>
            <a:ext cx="2345680" cy="2345680"/>
          </a:xfrm>
          <a:prstGeom prst="ellipse">
            <a:avLst/>
          </a:prstGeom>
          <a:noFill/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</a:p>
        </p:txBody>
      </p:sp>
      <p:sp>
        <p:nvSpPr>
          <p:cNvPr id="10" name="Oval 6"/>
          <p:cNvSpPr/>
          <p:nvPr/>
        </p:nvSpPr>
        <p:spPr>
          <a:xfrm>
            <a:off x="3289345" y="2197812"/>
            <a:ext cx="412750" cy="41275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</a:p>
        </p:txBody>
      </p:sp>
      <p:sp>
        <p:nvSpPr>
          <p:cNvPr id="11" name="Rectangle: Rounded Corners 8"/>
          <p:cNvSpPr/>
          <p:nvPr/>
        </p:nvSpPr>
        <p:spPr>
          <a:xfrm>
            <a:off x="1504843" y="4115835"/>
            <a:ext cx="2348638" cy="473742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normAutofit/>
          </a:bodyPr>
          <a:lstStyle/>
          <a:p>
            <a:pPr algn="ctr"/>
            <a:endParaRPr lang="zh-CN" altLang="en-US" sz="1100" dirty="0"/>
          </a:p>
        </p:txBody>
      </p:sp>
      <p:sp>
        <p:nvSpPr>
          <p:cNvPr id="14" name="Oval 11"/>
          <p:cNvSpPr/>
          <p:nvPr/>
        </p:nvSpPr>
        <p:spPr>
          <a:xfrm>
            <a:off x="4936039" y="2048587"/>
            <a:ext cx="2345680" cy="2345680"/>
          </a:xfrm>
          <a:prstGeom prst="ellipse">
            <a:avLst/>
          </a:prstGeom>
          <a:noFill/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</a:p>
        </p:txBody>
      </p:sp>
      <p:sp>
        <p:nvSpPr>
          <p:cNvPr id="15" name="Oval 12"/>
          <p:cNvSpPr/>
          <p:nvPr/>
        </p:nvSpPr>
        <p:spPr>
          <a:xfrm>
            <a:off x="6717584" y="2197812"/>
            <a:ext cx="412750" cy="412750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</a:p>
        </p:txBody>
      </p:sp>
      <p:sp>
        <p:nvSpPr>
          <p:cNvPr id="16" name="Rectangle: Rounded Corners 14"/>
          <p:cNvSpPr/>
          <p:nvPr/>
        </p:nvSpPr>
        <p:spPr>
          <a:xfrm>
            <a:off x="4933082" y="4115835"/>
            <a:ext cx="2348638" cy="473742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normAutofit/>
          </a:bodyPr>
          <a:lstStyle/>
          <a:p>
            <a:pPr algn="ctr"/>
            <a:endParaRPr lang="zh-CN" altLang="en-US" sz="1100" dirty="0"/>
          </a:p>
        </p:txBody>
      </p:sp>
      <p:grpSp>
        <p:nvGrpSpPr>
          <p:cNvPr id="25" name="组合 24"/>
          <p:cNvGrpSpPr/>
          <p:nvPr/>
        </p:nvGrpSpPr>
        <p:grpSpPr>
          <a:xfrm>
            <a:off x="874713" y="304800"/>
            <a:ext cx="1182909" cy="850419"/>
            <a:chOff x="874713" y="304800"/>
            <a:chExt cx="1182909" cy="850419"/>
          </a:xfrm>
        </p:grpSpPr>
        <p:sp>
          <p:nvSpPr>
            <p:cNvPr id="26" name="矩形 16"/>
            <p:cNvSpPr/>
            <p:nvPr/>
          </p:nvSpPr>
          <p:spPr>
            <a:xfrm rot="1800000">
              <a:off x="1221209" y="681766"/>
              <a:ext cx="836413" cy="473453"/>
            </a:xfrm>
            <a:custGeom>
              <a:avLst/>
              <a:gdLst>
                <a:gd name="connsiteX0" fmla="*/ 0 w 1504748"/>
                <a:gd name="connsiteY0" fmla="*/ 0 h 465789"/>
                <a:gd name="connsiteX1" fmla="*/ 1504748 w 1504748"/>
                <a:gd name="connsiteY1" fmla="*/ 0 h 465789"/>
                <a:gd name="connsiteX2" fmla="*/ 1504748 w 1504748"/>
                <a:gd name="connsiteY2" fmla="*/ 465789 h 465789"/>
                <a:gd name="connsiteX3" fmla="*/ 0 w 1504748"/>
                <a:gd name="connsiteY3" fmla="*/ 465789 h 465789"/>
                <a:gd name="connsiteX4" fmla="*/ 0 w 1504748"/>
                <a:gd name="connsiteY4" fmla="*/ 0 h 465789"/>
                <a:gd name="connsiteX0-1" fmla="*/ 0 w 1504748"/>
                <a:gd name="connsiteY0-2" fmla="*/ 5104 h 470893"/>
                <a:gd name="connsiteX1-3" fmla="*/ 342087 w 1504748"/>
                <a:gd name="connsiteY1-4" fmla="*/ 0 h 470893"/>
                <a:gd name="connsiteX2-5" fmla="*/ 1504748 w 1504748"/>
                <a:gd name="connsiteY2-6" fmla="*/ 5104 h 470893"/>
                <a:gd name="connsiteX3-7" fmla="*/ 1504748 w 1504748"/>
                <a:gd name="connsiteY3-8" fmla="*/ 470893 h 470893"/>
                <a:gd name="connsiteX4-9" fmla="*/ 0 w 1504748"/>
                <a:gd name="connsiteY4-10" fmla="*/ 470893 h 470893"/>
                <a:gd name="connsiteX5" fmla="*/ 0 w 1504748"/>
                <a:gd name="connsiteY5" fmla="*/ 5104 h 470893"/>
                <a:gd name="connsiteX0-11" fmla="*/ 0 w 1504748"/>
                <a:gd name="connsiteY0-12" fmla="*/ 5104 h 473453"/>
                <a:gd name="connsiteX1-13" fmla="*/ 342087 w 1504748"/>
                <a:gd name="connsiteY1-14" fmla="*/ 0 h 473453"/>
                <a:gd name="connsiteX2-15" fmla="*/ 1504748 w 1504748"/>
                <a:gd name="connsiteY2-16" fmla="*/ 5104 h 473453"/>
                <a:gd name="connsiteX3-17" fmla="*/ 1504748 w 1504748"/>
                <a:gd name="connsiteY3-18" fmla="*/ 470893 h 473453"/>
                <a:gd name="connsiteX4-19" fmla="*/ 322141 w 1504748"/>
                <a:gd name="connsiteY4-20" fmla="*/ 473453 h 473453"/>
                <a:gd name="connsiteX5-21" fmla="*/ 0 w 1504748"/>
                <a:gd name="connsiteY5-22" fmla="*/ 470893 h 473453"/>
                <a:gd name="connsiteX6" fmla="*/ 0 w 1504748"/>
                <a:gd name="connsiteY6" fmla="*/ 5104 h 473453"/>
                <a:gd name="connsiteX0-23" fmla="*/ 0 w 1504748"/>
                <a:gd name="connsiteY0-24" fmla="*/ 5104 h 473453"/>
                <a:gd name="connsiteX1-25" fmla="*/ 342087 w 1504748"/>
                <a:gd name="connsiteY1-26" fmla="*/ 0 h 473453"/>
                <a:gd name="connsiteX2-27" fmla="*/ 1504748 w 1504748"/>
                <a:gd name="connsiteY2-28" fmla="*/ 5104 h 473453"/>
                <a:gd name="connsiteX3-29" fmla="*/ 1504748 w 1504748"/>
                <a:gd name="connsiteY3-30" fmla="*/ 470893 h 473453"/>
                <a:gd name="connsiteX4-31" fmla="*/ 322141 w 1504748"/>
                <a:gd name="connsiteY4-32" fmla="*/ 473453 h 473453"/>
                <a:gd name="connsiteX5-33" fmla="*/ 0 w 1504748"/>
                <a:gd name="connsiteY5-34" fmla="*/ 5104 h 473453"/>
                <a:gd name="connsiteX0-35" fmla="*/ 0 w 1182607"/>
                <a:gd name="connsiteY0-36" fmla="*/ 473453 h 473453"/>
                <a:gd name="connsiteX1-37" fmla="*/ 19946 w 1182607"/>
                <a:gd name="connsiteY1-38" fmla="*/ 0 h 473453"/>
                <a:gd name="connsiteX2-39" fmla="*/ 1182607 w 1182607"/>
                <a:gd name="connsiteY2-40" fmla="*/ 5104 h 473453"/>
                <a:gd name="connsiteX3-41" fmla="*/ 1182607 w 1182607"/>
                <a:gd name="connsiteY3-42" fmla="*/ 470893 h 473453"/>
                <a:gd name="connsiteX4-43" fmla="*/ 0 w 1182607"/>
                <a:gd name="connsiteY4-44" fmla="*/ 473453 h 473453"/>
                <a:gd name="connsiteX0-45" fmla="*/ 0 w 1182607"/>
                <a:gd name="connsiteY0-46" fmla="*/ 473453 h 473453"/>
                <a:gd name="connsiteX1-47" fmla="*/ 187993 w 1182607"/>
                <a:gd name="connsiteY1-48" fmla="*/ 240265 h 473453"/>
                <a:gd name="connsiteX2-49" fmla="*/ 19946 w 1182607"/>
                <a:gd name="connsiteY2-50" fmla="*/ 0 h 473453"/>
                <a:gd name="connsiteX3-51" fmla="*/ 1182607 w 1182607"/>
                <a:gd name="connsiteY3-52" fmla="*/ 5104 h 473453"/>
                <a:gd name="connsiteX4-53" fmla="*/ 1182607 w 1182607"/>
                <a:gd name="connsiteY4-54" fmla="*/ 470893 h 473453"/>
                <a:gd name="connsiteX5-55" fmla="*/ 0 w 1182607"/>
                <a:gd name="connsiteY5-56" fmla="*/ 473453 h 47345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</a:cxnLst>
              <a:rect l="l" t="t" r="r" b="b"/>
              <a:pathLst>
                <a:path w="1182607" h="473453">
                  <a:moveTo>
                    <a:pt x="0" y="473453"/>
                  </a:moveTo>
                  <a:cubicBezTo>
                    <a:pt x="3995" y="397823"/>
                    <a:pt x="183998" y="315895"/>
                    <a:pt x="187993" y="240265"/>
                  </a:cubicBezTo>
                  <a:lnTo>
                    <a:pt x="19946" y="0"/>
                  </a:lnTo>
                  <a:lnTo>
                    <a:pt x="1182607" y="5104"/>
                  </a:lnTo>
                  <a:lnTo>
                    <a:pt x="1182607" y="470893"/>
                  </a:lnTo>
                  <a:lnTo>
                    <a:pt x="0" y="473453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85000"/>
                    <a:alpha val="50000"/>
                  </a:schemeClr>
                </a:gs>
                <a:gs pos="8460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任意多边形 26"/>
            <p:cNvSpPr/>
            <p:nvPr/>
          </p:nvSpPr>
          <p:spPr>
            <a:xfrm>
              <a:off x="874713" y="304800"/>
              <a:ext cx="834118" cy="834118"/>
            </a:xfrm>
            <a:custGeom>
              <a:avLst/>
              <a:gdLst>
                <a:gd name="connsiteX0" fmla="*/ 0 w 834118"/>
                <a:gd name="connsiteY0" fmla="*/ 563336 h 834118"/>
                <a:gd name="connsiteX1" fmla="*/ 23764 w 834118"/>
                <a:gd name="connsiteY1" fmla="*/ 563336 h 834118"/>
                <a:gd name="connsiteX2" fmla="*/ 23764 w 834118"/>
                <a:gd name="connsiteY2" fmla="*/ 810354 h 834118"/>
                <a:gd name="connsiteX3" fmla="*/ 810354 w 834118"/>
                <a:gd name="connsiteY3" fmla="*/ 810354 h 834118"/>
                <a:gd name="connsiteX4" fmla="*/ 810354 w 834118"/>
                <a:gd name="connsiteY4" fmla="*/ 563336 h 834118"/>
                <a:gd name="connsiteX5" fmla="*/ 834118 w 834118"/>
                <a:gd name="connsiteY5" fmla="*/ 563336 h 834118"/>
                <a:gd name="connsiteX6" fmla="*/ 834118 w 834118"/>
                <a:gd name="connsiteY6" fmla="*/ 834118 h 834118"/>
                <a:gd name="connsiteX7" fmla="*/ 0 w 834118"/>
                <a:gd name="connsiteY7" fmla="*/ 834118 h 834118"/>
                <a:gd name="connsiteX8" fmla="*/ 0 w 834118"/>
                <a:gd name="connsiteY8" fmla="*/ 0 h 834118"/>
                <a:gd name="connsiteX9" fmla="*/ 834118 w 834118"/>
                <a:gd name="connsiteY9" fmla="*/ 0 h 834118"/>
                <a:gd name="connsiteX10" fmla="*/ 834118 w 834118"/>
                <a:gd name="connsiteY10" fmla="*/ 270782 h 834118"/>
                <a:gd name="connsiteX11" fmla="*/ 810354 w 834118"/>
                <a:gd name="connsiteY11" fmla="*/ 270782 h 834118"/>
                <a:gd name="connsiteX12" fmla="*/ 810354 w 834118"/>
                <a:gd name="connsiteY12" fmla="*/ 23764 h 834118"/>
                <a:gd name="connsiteX13" fmla="*/ 23764 w 834118"/>
                <a:gd name="connsiteY13" fmla="*/ 23764 h 834118"/>
                <a:gd name="connsiteX14" fmla="*/ 23764 w 834118"/>
                <a:gd name="connsiteY14" fmla="*/ 270782 h 834118"/>
                <a:gd name="connsiteX15" fmla="*/ 0 w 834118"/>
                <a:gd name="connsiteY15" fmla="*/ 270782 h 834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34118" h="834118">
                  <a:moveTo>
                    <a:pt x="0" y="563336"/>
                  </a:moveTo>
                  <a:lnTo>
                    <a:pt x="23764" y="563336"/>
                  </a:lnTo>
                  <a:lnTo>
                    <a:pt x="23764" y="810354"/>
                  </a:lnTo>
                  <a:lnTo>
                    <a:pt x="810354" y="810354"/>
                  </a:lnTo>
                  <a:lnTo>
                    <a:pt x="810354" y="563336"/>
                  </a:lnTo>
                  <a:lnTo>
                    <a:pt x="834118" y="563336"/>
                  </a:lnTo>
                  <a:lnTo>
                    <a:pt x="834118" y="834118"/>
                  </a:lnTo>
                  <a:lnTo>
                    <a:pt x="0" y="834118"/>
                  </a:lnTo>
                  <a:close/>
                  <a:moveTo>
                    <a:pt x="0" y="0"/>
                  </a:moveTo>
                  <a:lnTo>
                    <a:pt x="834118" y="0"/>
                  </a:lnTo>
                  <a:lnTo>
                    <a:pt x="834118" y="270782"/>
                  </a:lnTo>
                  <a:lnTo>
                    <a:pt x="810354" y="270782"/>
                  </a:lnTo>
                  <a:lnTo>
                    <a:pt x="810354" y="23764"/>
                  </a:lnTo>
                  <a:lnTo>
                    <a:pt x="23764" y="23764"/>
                  </a:lnTo>
                  <a:lnTo>
                    <a:pt x="23764" y="270782"/>
                  </a:lnTo>
                  <a:lnTo>
                    <a:pt x="0" y="27078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8" name="椭圆 13"/>
            <p:cNvSpPr/>
            <p:nvPr/>
          </p:nvSpPr>
          <p:spPr>
            <a:xfrm>
              <a:off x="1055688" y="485775"/>
              <a:ext cx="472168" cy="472168"/>
            </a:xfrm>
            <a:custGeom>
              <a:avLst/>
              <a:gdLst>
                <a:gd name="connsiteX0" fmla="*/ 119063 w 330200"/>
                <a:gd name="connsiteY0" fmla="*/ 93662 h 330200"/>
                <a:gd name="connsiteX1" fmla="*/ 119063 w 330200"/>
                <a:gd name="connsiteY1" fmla="*/ 230187 h 330200"/>
                <a:gd name="connsiteX2" fmla="*/ 244476 w 330200"/>
                <a:gd name="connsiteY2" fmla="*/ 161925 h 330200"/>
                <a:gd name="connsiteX3" fmla="*/ 165100 w 330200"/>
                <a:gd name="connsiteY3" fmla="*/ 0 h 330200"/>
                <a:gd name="connsiteX4" fmla="*/ 330200 w 330200"/>
                <a:gd name="connsiteY4" fmla="*/ 165100 h 330200"/>
                <a:gd name="connsiteX5" fmla="*/ 165100 w 330200"/>
                <a:gd name="connsiteY5" fmla="*/ 330200 h 330200"/>
                <a:gd name="connsiteX6" fmla="*/ 0 w 330200"/>
                <a:gd name="connsiteY6" fmla="*/ 165100 h 330200"/>
                <a:gd name="connsiteX7" fmla="*/ 165100 w 330200"/>
                <a:gd name="connsiteY7" fmla="*/ 0 h 33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0200" h="330200">
                  <a:moveTo>
                    <a:pt x="119063" y="93662"/>
                  </a:moveTo>
                  <a:lnTo>
                    <a:pt x="119063" y="230187"/>
                  </a:lnTo>
                  <a:lnTo>
                    <a:pt x="244476" y="161925"/>
                  </a:lnTo>
                  <a:close/>
                  <a:moveTo>
                    <a:pt x="165100" y="0"/>
                  </a:moveTo>
                  <a:cubicBezTo>
                    <a:pt x="256282" y="0"/>
                    <a:pt x="330200" y="73918"/>
                    <a:pt x="330200" y="165100"/>
                  </a:cubicBezTo>
                  <a:cubicBezTo>
                    <a:pt x="330200" y="256282"/>
                    <a:pt x="256282" y="330200"/>
                    <a:pt x="165100" y="330200"/>
                  </a:cubicBezTo>
                  <a:cubicBezTo>
                    <a:pt x="73918" y="330200"/>
                    <a:pt x="0" y="256282"/>
                    <a:pt x="0" y="165100"/>
                  </a:cubicBezTo>
                  <a:cubicBezTo>
                    <a:pt x="0" y="73918"/>
                    <a:pt x="73918" y="0"/>
                    <a:pt x="165100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sp>
        <p:nvSpPr>
          <p:cNvPr id="29" name="文本框 28"/>
          <p:cNvSpPr txBox="1"/>
          <p:nvPr/>
        </p:nvSpPr>
        <p:spPr>
          <a:xfrm>
            <a:off x="1992992" y="446990"/>
            <a:ext cx="3840480" cy="5835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主要函数的作用介绍</a:t>
            </a:r>
            <a:endParaRPr kumimoji="0" lang="zh-CN" altLang="en-US" sz="3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pic>
        <p:nvPicPr>
          <p:cNvPr id="37" name="图片占位符 36"/>
          <p:cNvPicPr>
            <a:picLocks noGrp="1" noChangeAspect="1"/>
          </p:cNvPicPr>
          <p:nvPr>
            <p:ph type="pic" sz="quarter" idx="10"/>
          </p:nvPr>
        </p:nvPicPr>
        <p:blipFill>
          <a:blip r:embed="rId1" cstate="screen"/>
          <a:srcRect/>
          <a:stretch>
            <a:fillRect/>
          </a:stretch>
        </p:blipFill>
        <p:spPr/>
      </p:pic>
      <p:pic>
        <p:nvPicPr>
          <p:cNvPr id="38" name="图片占位符 37"/>
          <p:cNvPicPr>
            <a:picLocks noGrp="1" noChangeAspect="1"/>
          </p:cNvPicPr>
          <p:nvPr>
            <p:ph type="pic" sz="quarter" idx="11"/>
          </p:nvPr>
        </p:nvPicPr>
        <p:blipFill>
          <a:blip r:embed="rId2" cstate="screen"/>
          <a:srcRect/>
          <a:stretch>
            <a:fillRect/>
          </a:stretch>
        </p:blipFill>
        <p:spPr/>
      </p:pic>
      <p:pic>
        <p:nvPicPr>
          <p:cNvPr id="39" name="图片占位符 38"/>
          <p:cNvPicPr>
            <a:picLocks noGrp="1" noChangeAspect="1"/>
          </p:cNvPicPr>
          <p:nvPr>
            <p:ph type="pic" sz="quarter" idx="12"/>
          </p:nvPr>
        </p:nvPicPr>
        <p:blipFill>
          <a:blip r:embed="rId3" cstate="screen"/>
          <a:srcRect/>
          <a:stretch>
            <a:fillRect/>
          </a:stretch>
        </p:blipFill>
        <p:spPr/>
      </p:pic>
      <p:sp>
        <p:nvSpPr>
          <p:cNvPr id="41" name="矩形 40"/>
          <p:cNvSpPr/>
          <p:nvPr/>
        </p:nvSpPr>
        <p:spPr>
          <a:xfrm>
            <a:off x="1391696" y="4759404"/>
            <a:ext cx="2596104" cy="60769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初始化程序中使用的变量和矩阵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1526015" y="4142899"/>
            <a:ext cx="2327466" cy="42354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lang="zh-CN" altLang="en-US" b="1" dirty="0">
                <a:solidFill>
                  <a:schemeClr val="bg1"/>
                </a:solidFill>
              </a:rPr>
              <a:t>构造函数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961658" y="4142899"/>
            <a:ext cx="2327466" cy="42354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b="1" dirty="0">
                <a:solidFill>
                  <a:schemeClr val="bg1"/>
                </a:solidFill>
              </a:rPr>
              <a:t>dynamics</a:t>
            </a:r>
            <a:r>
              <a:rPr lang="zh-CN" b="1" dirty="0">
                <a:solidFill>
                  <a:schemeClr val="bg1"/>
                </a:solidFill>
              </a:rPr>
              <a:t>（）</a:t>
            </a:r>
            <a:endParaRPr lang="zh-CN" b="1" dirty="0">
              <a:solidFill>
                <a:schemeClr val="bg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8350608" y="4142899"/>
            <a:ext cx="2327466" cy="42354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lang="en-US" altLang="zh-CN" b="1" dirty="0">
                <a:solidFill>
                  <a:schemeClr val="bg1"/>
                </a:solidFill>
              </a:rPr>
              <a:t>update()</a:t>
            </a:r>
            <a:endParaRPr lang="en-US" altLang="zh-CN" b="1" dirty="0">
              <a:solidFill>
                <a:schemeClr val="bg1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4797948" y="4759404"/>
            <a:ext cx="2596104" cy="60769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动态方程，是一个一阶的微分方程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8234631" y="4759404"/>
            <a:ext cx="2596104" cy="86614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对飞机的状态的更新，包含了预测和校正两个部分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>
              <a:lnSpc>
                <a:spcPct val="120000"/>
              </a:lnSpc>
            </a:pP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0"/>
                            </p:stCondLst>
                            <p:childTnLst>
                              <p:par>
                                <p:cTn id="4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3500"/>
                            </p:stCondLst>
                            <p:childTnLst>
                              <p:par>
                                <p:cTn id="7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  <p:bldP spid="10" grpId="0" animBg="1"/>
      <p:bldP spid="11" grpId="0" animBg="1"/>
      <p:bldP spid="14" grpId="0" animBg="1"/>
      <p:bldP spid="15" grpId="0" animBg="1"/>
      <p:bldP spid="16" grpId="0" animBg="1"/>
      <p:bldP spid="29" grpId="0"/>
      <p:bldP spid="41" grpId="0"/>
      <p:bldP spid="42" grpId="0"/>
      <p:bldP spid="43" grpId="0"/>
      <p:bldP spid="44" grpId="0"/>
      <p:bldP spid="45" grpId="0"/>
      <p:bldP spid="4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/>
          <p:cNvGrpSpPr/>
          <p:nvPr/>
        </p:nvGrpSpPr>
        <p:grpSpPr>
          <a:xfrm>
            <a:off x="874713" y="304800"/>
            <a:ext cx="1182909" cy="850419"/>
            <a:chOff x="874713" y="304800"/>
            <a:chExt cx="1182909" cy="850419"/>
          </a:xfrm>
        </p:grpSpPr>
        <p:sp>
          <p:nvSpPr>
            <p:cNvPr id="36" name="矩形 16"/>
            <p:cNvSpPr/>
            <p:nvPr/>
          </p:nvSpPr>
          <p:spPr>
            <a:xfrm rot="1800000">
              <a:off x="1221209" y="681766"/>
              <a:ext cx="836413" cy="473453"/>
            </a:xfrm>
            <a:custGeom>
              <a:avLst/>
              <a:gdLst>
                <a:gd name="connsiteX0" fmla="*/ 0 w 1504748"/>
                <a:gd name="connsiteY0" fmla="*/ 0 h 465789"/>
                <a:gd name="connsiteX1" fmla="*/ 1504748 w 1504748"/>
                <a:gd name="connsiteY1" fmla="*/ 0 h 465789"/>
                <a:gd name="connsiteX2" fmla="*/ 1504748 w 1504748"/>
                <a:gd name="connsiteY2" fmla="*/ 465789 h 465789"/>
                <a:gd name="connsiteX3" fmla="*/ 0 w 1504748"/>
                <a:gd name="connsiteY3" fmla="*/ 465789 h 465789"/>
                <a:gd name="connsiteX4" fmla="*/ 0 w 1504748"/>
                <a:gd name="connsiteY4" fmla="*/ 0 h 465789"/>
                <a:gd name="connsiteX0-1" fmla="*/ 0 w 1504748"/>
                <a:gd name="connsiteY0-2" fmla="*/ 5104 h 470893"/>
                <a:gd name="connsiteX1-3" fmla="*/ 342087 w 1504748"/>
                <a:gd name="connsiteY1-4" fmla="*/ 0 h 470893"/>
                <a:gd name="connsiteX2-5" fmla="*/ 1504748 w 1504748"/>
                <a:gd name="connsiteY2-6" fmla="*/ 5104 h 470893"/>
                <a:gd name="connsiteX3-7" fmla="*/ 1504748 w 1504748"/>
                <a:gd name="connsiteY3-8" fmla="*/ 470893 h 470893"/>
                <a:gd name="connsiteX4-9" fmla="*/ 0 w 1504748"/>
                <a:gd name="connsiteY4-10" fmla="*/ 470893 h 470893"/>
                <a:gd name="connsiteX5" fmla="*/ 0 w 1504748"/>
                <a:gd name="connsiteY5" fmla="*/ 5104 h 470893"/>
                <a:gd name="connsiteX0-11" fmla="*/ 0 w 1504748"/>
                <a:gd name="connsiteY0-12" fmla="*/ 5104 h 473453"/>
                <a:gd name="connsiteX1-13" fmla="*/ 342087 w 1504748"/>
                <a:gd name="connsiteY1-14" fmla="*/ 0 h 473453"/>
                <a:gd name="connsiteX2-15" fmla="*/ 1504748 w 1504748"/>
                <a:gd name="connsiteY2-16" fmla="*/ 5104 h 473453"/>
                <a:gd name="connsiteX3-17" fmla="*/ 1504748 w 1504748"/>
                <a:gd name="connsiteY3-18" fmla="*/ 470893 h 473453"/>
                <a:gd name="connsiteX4-19" fmla="*/ 322141 w 1504748"/>
                <a:gd name="connsiteY4-20" fmla="*/ 473453 h 473453"/>
                <a:gd name="connsiteX5-21" fmla="*/ 0 w 1504748"/>
                <a:gd name="connsiteY5-22" fmla="*/ 470893 h 473453"/>
                <a:gd name="connsiteX6" fmla="*/ 0 w 1504748"/>
                <a:gd name="connsiteY6" fmla="*/ 5104 h 473453"/>
                <a:gd name="connsiteX0-23" fmla="*/ 0 w 1504748"/>
                <a:gd name="connsiteY0-24" fmla="*/ 5104 h 473453"/>
                <a:gd name="connsiteX1-25" fmla="*/ 342087 w 1504748"/>
                <a:gd name="connsiteY1-26" fmla="*/ 0 h 473453"/>
                <a:gd name="connsiteX2-27" fmla="*/ 1504748 w 1504748"/>
                <a:gd name="connsiteY2-28" fmla="*/ 5104 h 473453"/>
                <a:gd name="connsiteX3-29" fmla="*/ 1504748 w 1504748"/>
                <a:gd name="connsiteY3-30" fmla="*/ 470893 h 473453"/>
                <a:gd name="connsiteX4-31" fmla="*/ 322141 w 1504748"/>
                <a:gd name="connsiteY4-32" fmla="*/ 473453 h 473453"/>
                <a:gd name="connsiteX5-33" fmla="*/ 0 w 1504748"/>
                <a:gd name="connsiteY5-34" fmla="*/ 5104 h 473453"/>
                <a:gd name="connsiteX0-35" fmla="*/ 0 w 1182607"/>
                <a:gd name="connsiteY0-36" fmla="*/ 473453 h 473453"/>
                <a:gd name="connsiteX1-37" fmla="*/ 19946 w 1182607"/>
                <a:gd name="connsiteY1-38" fmla="*/ 0 h 473453"/>
                <a:gd name="connsiteX2-39" fmla="*/ 1182607 w 1182607"/>
                <a:gd name="connsiteY2-40" fmla="*/ 5104 h 473453"/>
                <a:gd name="connsiteX3-41" fmla="*/ 1182607 w 1182607"/>
                <a:gd name="connsiteY3-42" fmla="*/ 470893 h 473453"/>
                <a:gd name="connsiteX4-43" fmla="*/ 0 w 1182607"/>
                <a:gd name="connsiteY4-44" fmla="*/ 473453 h 473453"/>
                <a:gd name="connsiteX0-45" fmla="*/ 0 w 1182607"/>
                <a:gd name="connsiteY0-46" fmla="*/ 473453 h 473453"/>
                <a:gd name="connsiteX1-47" fmla="*/ 187993 w 1182607"/>
                <a:gd name="connsiteY1-48" fmla="*/ 240265 h 473453"/>
                <a:gd name="connsiteX2-49" fmla="*/ 19946 w 1182607"/>
                <a:gd name="connsiteY2-50" fmla="*/ 0 h 473453"/>
                <a:gd name="connsiteX3-51" fmla="*/ 1182607 w 1182607"/>
                <a:gd name="connsiteY3-52" fmla="*/ 5104 h 473453"/>
                <a:gd name="connsiteX4-53" fmla="*/ 1182607 w 1182607"/>
                <a:gd name="connsiteY4-54" fmla="*/ 470893 h 473453"/>
                <a:gd name="connsiteX5-55" fmla="*/ 0 w 1182607"/>
                <a:gd name="connsiteY5-56" fmla="*/ 473453 h 47345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</a:cxnLst>
              <a:rect l="l" t="t" r="r" b="b"/>
              <a:pathLst>
                <a:path w="1182607" h="473453">
                  <a:moveTo>
                    <a:pt x="0" y="473453"/>
                  </a:moveTo>
                  <a:cubicBezTo>
                    <a:pt x="3995" y="397823"/>
                    <a:pt x="183998" y="315895"/>
                    <a:pt x="187993" y="240265"/>
                  </a:cubicBezTo>
                  <a:lnTo>
                    <a:pt x="19946" y="0"/>
                  </a:lnTo>
                  <a:lnTo>
                    <a:pt x="1182607" y="5104"/>
                  </a:lnTo>
                  <a:lnTo>
                    <a:pt x="1182607" y="470893"/>
                  </a:lnTo>
                  <a:lnTo>
                    <a:pt x="0" y="473453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85000"/>
                    <a:alpha val="50000"/>
                  </a:schemeClr>
                </a:gs>
                <a:gs pos="8460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任意多边形 36"/>
            <p:cNvSpPr/>
            <p:nvPr/>
          </p:nvSpPr>
          <p:spPr>
            <a:xfrm>
              <a:off x="874713" y="304800"/>
              <a:ext cx="834118" cy="834118"/>
            </a:xfrm>
            <a:custGeom>
              <a:avLst/>
              <a:gdLst>
                <a:gd name="connsiteX0" fmla="*/ 0 w 834118"/>
                <a:gd name="connsiteY0" fmla="*/ 563336 h 834118"/>
                <a:gd name="connsiteX1" fmla="*/ 23764 w 834118"/>
                <a:gd name="connsiteY1" fmla="*/ 563336 h 834118"/>
                <a:gd name="connsiteX2" fmla="*/ 23764 w 834118"/>
                <a:gd name="connsiteY2" fmla="*/ 810354 h 834118"/>
                <a:gd name="connsiteX3" fmla="*/ 810354 w 834118"/>
                <a:gd name="connsiteY3" fmla="*/ 810354 h 834118"/>
                <a:gd name="connsiteX4" fmla="*/ 810354 w 834118"/>
                <a:gd name="connsiteY4" fmla="*/ 563336 h 834118"/>
                <a:gd name="connsiteX5" fmla="*/ 834118 w 834118"/>
                <a:gd name="connsiteY5" fmla="*/ 563336 h 834118"/>
                <a:gd name="connsiteX6" fmla="*/ 834118 w 834118"/>
                <a:gd name="connsiteY6" fmla="*/ 834118 h 834118"/>
                <a:gd name="connsiteX7" fmla="*/ 0 w 834118"/>
                <a:gd name="connsiteY7" fmla="*/ 834118 h 834118"/>
                <a:gd name="connsiteX8" fmla="*/ 0 w 834118"/>
                <a:gd name="connsiteY8" fmla="*/ 0 h 834118"/>
                <a:gd name="connsiteX9" fmla="*/ 834118 w 834118"/>
                <a:gd name="connsiteY9" fmla="*/ 0 h 834118"/>
                <a:gd name="connsiteX10" fmla="*/ 834118 w 834118"/>
                <a:gd name="connsiteY10" fmla="*/ 270782 h 834118"/>
                <a:gd name="connsiteX11" fmla="*/ 810354 w 834118"/>
                <a:gd name="connsiteY11" fmla="*/ 270782 h 834118"/>
                <a:gd name="connsiteX12" fmla="*/ 810354 w 834118"/>
                <a:gd name="connsiteY12" fmla="*/ 23764 h 834118"/>
                <a:gd name="connsiteX13" fmla="*/ 23764 w 834118"/>
                <a:gd name="connsiteY13" fmla="*/ 23764 h 834118"/>
                <a:gd name="connsiteX14" fmla="*/ 23764 w 834118"/>
                <a:gd name="connsiteY14" fmla="*/ 270782 h 834118"/>
                <a:gd name="connsiteX15" fmla="*/ 0 w 834118"/>
                <a:gd name="connsiteY15" fmla="*/ 270782 h 834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34118" h="834118">
                  <a:moveTo>
                    <a:pt x="0" y="563336"/>
                  </a:moveTo>
                  <a:lnTo>
                    <a:pt x="23764" y="563336"/>
                  </a:lnTo>
                  <a:lnTo>
                    <a:pt x="23764" y="810354"/>
                  </a:lnTo>
                  <a:lnTo>
                    <a:pt x="810354" y="810354"/>
                  </a:lnTo>
                  <a:lnTo>
                    <a:pt x="810354" y="563336"/>
                  </a:lnTo>
                  <a:lnTo>
                    <a:pt x="834118" y="563336"/>
                  </a:lnTo>
                  <a:lnTo>
                    <a:pt x="834118" y="834118"/>
                  </a:lnTo>
                  <a:lnTo>
                    <a:pt x="0" y="834118"/>
                  </a:lnTo>
                  <a:close/>
                  <a:moveTo>
                    <a:pt x="0" y="0"/>
                  </a:moveTo>
                  <a:lnTo>
                    <a:pt x="834118" y="0"/>
                  </a:lnTo>
                  <a:lnTo>
                    <a:pt x="834118" y="270782"/>
                  </a:lnTo>
                  <a:lnTo>
                    <a:pt x="810354" y="270782"/>
                  </a:lnTo>
                  <a:lnTo>
                    <a:pt x="810354" y="23764"/>
                  </a:lnTo>
                  <a:lnTo>
                    <a:pt x="23764" y="23764"/>
                  </a:lnTo>
                  <a:lnTo>
                    <a:pt x="23764" y="270782"/>
                  </a:lnTo>
                  <a:lnTo>
                    <a:pt x="0" y="27078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8" name="椭圆 13"/>
            <p:cNvSpPr/>
            <p:nvPr/>
          </p:nvSpPr>
          <p:spPr>
            <a:xfrm>
              <a:off x="1055688" y="485775"/>
              <a:ext cx="472168" cy="472168"/>
            </a:xfrm>
            <a:custGeom>
              <a:avLst/>
              <a:gdLst>
                <a:gd name="connsiteX0" fmla="*/ 119063 w 330200"/>
                <a:gd name="connsiteY0" fmla="*/ 93662 h 330200"/>
                <a:gd name="connsiteX1" fmla="*/ 119063 w 330200"/>
                <a:gd name="connsiteY1" fmla="*/ 230187 h 330200"/>
                <a:gd name="connsiteX2" fmla="*/ 244476 w 330200"/>
                <a:gd name="connsiteY2" fmla="*/ 161925 h 330200"/>
                <a:gd name="connsiteX3" fmla="*/ 165100 w 330200"/>
                <a:gd name="connsiteY3" fmla="*/ 0 h 330200"/>
                <a:gd name="connsiteX4" fmla="*/ 330200 w 330200"/>
                <a:gd name="connsiteY4" fmla="*/ 165100 h 330200"/>
                <a:gd name="connsiteX5" fmla="*/ 165100 w 330200"/>
                <a:gd name="connsiteY5" fmla="*/ 330200 h 330200"/>
                <a:gd name="connsiteX6" fmla="*/ 0 w 330200"/>
                <a:gd name="connsiteY6" fmla="*/ 165100 h 330200"/>
                <a:gd name="connsiteX7" fmla="*/ 165100 w 330200"/>
                <a:gd name="connsiteY7" fmla="*/ 0 h 33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0200" h="330200">
                  <a:moveTo>
                    <a:pt x="119063" y="93662"/>
                  </a:moveTo>
                  <a:lnTo>
                    <a:pt x="119063" y="230187"/>
                  </a:lnTo>
                  <a:lnTo>
                    <a:pt x="244476" y="161925"/>
                  </a:lnTo>
                  <a:close/>
                  <a:moveTo>
                    <a:pt x="165100" y="0"/>
                  </a:moveTo>
                  <a:cubicBezTo>
                    <a:pt x="256282" y="0"/>
                    <a:pt x="330200" y="73918"/>
                    <a:pt x="330200" y="165100"/>
                  </a:cubicBezTo>
                  <a:cubicBezTo>
                    <a:pt x="330200" y="256282"/>
                    <a:pt x="256282" y="330200"/>
                    <a:pt x="165100" y="330200"/>
                  </a:cubicBezTo>
                  <a:cubicBezTo>
                    <a:pt x="73918" y="330200"/>
                    <a:pt x="0" y="256282"/>
                    <a:pt x="0" y="165100"/>
                  </a:cubicBezTo>
                  <a:cubicBezTo>
                    <a:pt x="0" y="73918"/>
                    <a:pt x="73918" y="0"/>
                    <a:pt x="165100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sp>
        <p:nvSpPr>
          <p:cNvPr id="39" name="文本框 38"/>
          <p:cNvSpPr txBox="1"/>
          <p:nvPr/>
        </p:nvSpPr>
        <p:spPr>
          <a:xfrm>
            <a:off x="1992992" y="446990"/>
            <a:ext cx="3840480" cy="5835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主要函数的功能介绍</a:t>
            </a:r>
            <a:endParaRPr kumimoji="0" lang="zh-CN" altLang="en-US" sz="3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pic>
        <p:nvPicPr>
          <p:cNvPr id="49" name="图片占位符 48"/>
          <p:cNvPicPr>
            <a:picLocks noGrp="1" noChangeAspect="1"/>
          </p:cNvPicPr>
          <p:nvPr>
            <p:ph type="pic" sz="quarter" idx="10"/>
          </p:nvPr>
        </p:nvPicPr>
        <p:blipFill>
          <a:blip r:embed="rId1" cstate="screen"/>
          <a:srcRect/>
          <a:stretch>
            <a:fillRect/>
          </a:stretch>
        </p:blipFill>
        <p:spPr/>
      </p:pic>
      <p:pic>
        <p:nvPicPr>
          <p:cNvPr id="50" name="图片占位符 49"/>
          <p:cNvPicPr>
            <a:picLocks noGrp="1" noChangeAspect="1"/>
          </p:cNvPicPr>
          <p:nvPr>
            <p:ph type="pic" sz="quarter" idx="11"/>
          </p:nvPr>
        </p:nvPicPr>
        <p:blipFill>
          <a:blip r:embed="rId2" cstate="screen"/>
          <a:srcRect/>
          <a:stretch>
            <a:fillRect/>
          </a:stretch>
        </p:blipFill>
        <p:spPr>
          <a:xfrm>
            <a:off x="5021211" y="2060848"/>
            <a:ext cx="1633640" cy="1633640"/>
          </a:xfrm>
        </p:spPr>
      </p:pic>
      <p:pic>
        <p:nvPicPr>
          <p:cNvPr id="51" name="图片占位符 50"/>
          <p:cNvPicPr>
            <a:picLocks noGrp="1" noChangeAspect="1"/>
          </p:cNvPicPr>
          <p:nvPr>
            <p:ph type="pic" sz="quarter" idx="12"/>
          </p:nvPr>
        </p:nvPicPr>
        <p:blipFill>
          <a:blip r:embed="rId3" cstate="screen"/>
          <a:srcRect/>
          <a:stretch>
            <a:fillRect/>
          </a:stretch>
        </p:blipFill>
        <p:spPr>
          <a:xfrm>
            <a:off x="9185999" y="2060848"/>
            <a:ext cx="1633640" cy="1633640"/>
          </a:xfrm>
        </p:spPr>
      </p:pic>
      <p:grpSp>
        <p:nvGrpSpPr>
          <p:cNvPr id="8" name="组合 7"/>
          <p:cNvGrpSpPr/>
          <p:nvPr/>
        </p:nvGrpSpPr>
        <p:grpSpPr>
          <a:xfrm>
            <a:off x="1659494" y="3284743"/>
            <a:ext cx="790916" cy="790916"/>
            <a:chOff x="1805946" y="3717604"/>
            <a:chExt cx="790916" cy="790916"/>
          </a:xfrm>
        </p:grpSpPr>
        <p:sp>
          <p:nvSpPr>
            <p:cNvPr id="33" name="椭圆 32"/>
            <p:cNvSpPr/>
            <p:nvPr/>
          </p:nvSpPr>
          <p:spPr>
            <a:xfrm>
              <a:off x="1805946" y="3717604"/>
              <a:ext cx="790916" cy="79091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34" name="任意多边形: 形状 5"/>
            <p:cNvSpPr/>
            <p:nvPr/>
          </p:nvSpPr>
          <p:spPr>
            <a:xfrm>
              <a:off x="2051211" y="3983239"/>
              <a:ext cx="328964" cy="28822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7009" y="65310"/>
                  </a:moveTo>
                  <a:lnTo>
                    <a:pt x="117009" y="65310"/>
                  </a:lnTo>
                  <a:lnTo>
                    <a:pt x="117009" y="65310"/>
                  </a:lnTo>
                  <a:cubicBezTo>
                    <a:pt x="61993" y="91073"/>
                    <a:pt x="61993" y="91073"/>
                    <a:pt x="61993" y="91073"/>
                  </a:cubicBezTo>
                  <a:lnTo>
                    <a:pt x="61993" y="91073"/>
                  </a:lnTo>
                  <a:lnTo>
                    <a:pt x="61993" y="91073"/>
                  </a:lnTo>
                  <a:lnTo>
                    <a:pt x="61993" y="91073"/>
                  </a:lnTo>
                  <a:cubicBezTo>
                    <a:pt x="61993" y="92655"/>
                    <a:pt x="60598" y="92655"/>
                    <a:pt x="60598" y="92655"/>
                  </a:cubicBezTo>
                  <a:cubicBezTo>
                    <a:pt x="59202" y="92655"/>
                    <a:pt x="59202" y="92655"/>
                    <a:pt x="57807" y="91073"/>
                  </a:cubicBezTo>
                  <a:lnTo>
                    <a:pt x="57807" y="91073"/>
                  </a:lnTo>
                  <a:lnTo>
                    <a:pt x="57807" y="91073"/>
                  </a:lnTo>
                  <a:lnTo>
                    <a:pt x="57807" y="91073"/>
                  </a:lnTo>
                  <a:cubicBezTo>
                    <a:pt x="2990" y="65310"/>
                    <a:pt x="2990" y="65310"/>
                    <a:pt x="2990" y="65310"/>
                  </a:cubicBezTo>
                  <a:lnTo>
                    <a:pt x="2990" y="65310"/>
                  </a:lnTo>
                  <a:cubicBezTo>
                    <a:pt x="1395" y="65310"/>
                    <a:pt x="0" y="62146"/>
                    <a:pt x="0" y="60564"/>
                  </a:cubicBezTo>
                  <a:cubicBezTo>
                    <a:pt x="0" y="55819"/>
                    <a:pt x="2990" y="54237"/>
                    <a:pt x="5780" y="54237"/>
                  </a:cubicBezTo>
                  <a:cubicBezTo>
                    <a:pt x="7176" y="54237"/>
                    <a:pt x="7176" y="54237"/>
                    <a:pt x="8571" y="54237"/>
                  </a:cubicBezTo>
                  <a:lnTo>
                    <a:pt x="8571" y="54237"/>
                  </a:lnTo>
                  <a:lnTo>
                    <a:pt x="8571" y="54237"/>
                  </a:lnTo>
                  <a:lnTo>
                    <a:pt x="8571" y="54237"/>
                  </a:lnTo>
                  <a:cubicBezTo>
                    <a:pt x="60598" y="78192"/>
                    <a:pt x="60598" y="78192"/>
                    <a:pt x="60598" y="78192"/>
                  </a:cubicBezTo>
                  <a:cubicBezTo>
                    <a:pt x="112823" y="54237"/>
                    <a:pt x="112823" y="54237"/>
                    <a:pt x="112823" y="54237"/>
                  </a:cubicBezTo>
                  <a:lnTo>
                    <a:pt x="112823" y="54237"/>
                  </a:lnTo>
                  <a:lnTo>
                    <a:pt x="112823" y="54237"/>
                  </a:lnTo>
                  <a:lnTo>
                    <a:pt x="112823" y="54237"/>
                  </a:lnTo>
                  <a:lnTo>
                    <a:pt x="114219" y="54237"/>
                  </a:lnTo>
                  <a:cubicBezTo>
                    <a:pt x="118405" y="54237"/>
                    <a:pt x="119800" y="55819"/>
                    <a:pt x="119800" y="60564"/>
                  </a:cubicBezTo>
                  <a:cubicBezTo>
                    <a:pt x="119800" y="62146"/>
                    <a:pt x="118405" y="65310"/>
                    <a:pt x="117009" y="65310"/>
                  </a:cubicBezTo>
                  <a:close/>
                  <a:moveTo>
                    <a:pt x="117009" y="38192"/>
                  </a:moveTo>
                  <a:lnTo>
                    <a:pt x="117009" y="38192"/>
                  </a:lnTo>
                  <a:lnTo>
                    <a:pt x="117009" y="38192"/>
                  </a:lnTo>
                  <a:cubicBezTo>
                    <a:pt x="61993" y="63728"/>
                    <a:pt x="61993" y="63728"/>
                    <a:pt x="61993" y="63728"/>
                  </a:cubicBezTo>
                  <a:lnTo>
                    <a:pt x="61993" y="63728"/>
                  </a:lnTo>
                  <a:lnTo>
                    <a:pt x="61993" y="63728"/>
                  </a:lnTo>
                  <a:lnTo>
                    <a:pt x="61993" y="63728"/>
                  </a:lnTo>
                  <a:lnTo>
                    <a:pt x="60598" y="63728"/>
                  </a:lnTo>
                  <a:cubicBezTo>
                    <a:pt x="59202" y="63728"/>
                    <a:pt x="59202" y="63728"/>
                    <a:pt x="57807" y="63728"/>
                  </a:cubicBezTo>
                  <a:lnTo>
                    <a:pt x="57807" y="63728"/>
                  </a:lnTo>
                  <a:lnTo>
                    <a:pt x="57807" y="63728"/>
                  </a:lnTo>
                  <a:lnTo>
                    <a:pt x="57807" y="63728"/>
                  </a:lnTo>
                  <a:cubicBezTo>
                    <a:pt x="2990" y="38192"/>
                    <a:pt x="2990" y="38192"/>
                    <a:pt x="2990" y="38192"/>
                  </a:cubicBezTo>
                  <a:lnTo>
                    <a:pt x="2990" y="38192"/>
                  </a:lnTo>
                  <a:cubicBezTo>
                    <a:pt x="1395" y="36610"/>
                    <a:pt x="0" y="35028"/>
                    <a:pt x="0" y="31864"/>
                  </a:cubicBezTo>
                  <a:cubicBezTo>
                    <a:pt x="0" y="30282"/>
                    <a:pt x="1395" y="27118"/>
                    <a:pt x="2990" y="27118"/>
                  </a:cubicBezTo>
                  <a:lnTo>
                    <a:pt x="2990" y="27118"/>
                  </a:lnTo>
                  <a:cubicBezTo>
                    <a:pt x="57807" y="1581"/>
                    <a:pt x="57807" y="1581"/>
                    <a:pt x="57807" y="1581"/>
                  </a:cubicBezTo>
                  <a:lnTo>
                    <a:pt x="57807" y="1581"/>
                  </a:lnTo>
                  <a:lnTo>
                    <a:pt x="57807" y="1581"/>
                  </a:lnTo>
                  <a:lnTo>
                    <a:pt x="57807" y="1581"/>
                  </a:lnTo>
                  <a:cubicBezTo>
                    <a:pt x="59202" y="0"/>
                    <a:pt x="59202" y="0"/>
                    <a:pt x="60598" y="0"/>
                  </a:cubicBezTo>
                  <a:cubicBezTo>
                    <a:pt x="60598" y="0"/>
                    <a:pt x="61993" y="0"/>
                    <a:pt x="61993" y="1581"/>
                  </a:cubicBezTo>
                  <a:lnTo>
                    <a:pt x="61993" y="1581"/>
                  </a:lnTo>
                  <a:lnTo>
                    <a:pt x="61993" y="1581"/>
                  </a:lnTo>
                  <a:lnTo>
                    <a:pt x="61993" y="1581"/>
                  </a:lnTo>
                  <a:cubicBezTo>
                    <a:pt x="117009" y="27118"/>
                    <a:pt x="117009" y="27118"/>
                    <a:pt x="117009" y="27118"/>
                  </a:cubicBezTo>
                  <a:lnTo>
                    <a:pt x="117009" y="27118"/>
                  </a:lnTo>
                  <a:cubicBezTo>
                    <a:pt x="118405" y="27118"/>
                    <a:pt x="119800" y="30282"/>
                    <a:pt x="119800" y="31864"/>
                  </a:cubicBezTo>
                  <a:cubicBezTo>
                    <a:pt x="119800" y="35028"/>
                    <a:pt x="118405" y="36610"/>
                    <a:pt x="117009" y="38192"/>
                  </a:cubicBezTo>
                  <a:close/>
                  <a:moveTo>
                    <a:pt x="5780" y="81355"/>
                  </a:moveTo>
                  <a:lnTo>
                    <a:pt x="5780" y="81355"/>
                  </a:lnTo>
                  <a:cubicBezTo>
                    <a:pt x="7176" y="81355"/>
                    <a:pt x="7176" y="81355"/>
                    <a:pt x="8571" y="81355"/>
                  </a:cubicBezTo>
                  <a:lnTo>
                    <a:pt x="8571" y="81355"/>
                  </a:lnTo>
                  <a:lnTo>
                    <a:pt x="8571" y="81355"/>
                  </a:lnTo>
                  <a:lnTo>
                    <a:pt x="8571" y="81355"/>
                  </a:lnTo>
                  <a:cubicBezTo>
                    <a:pt x="60598" y="106892"/>
                    <a:pt x="60598" y="106892"/>
                    <a:pt x="60598" y="106892"/>
                  </a:cubicBezTo>
                  <a:cubicBezTo>
                    <a:pt x="112823" y="81355"/>
                    <a:pt x="112823" y="81355"/>
                    <a:pt x="112823" y="81355"/>
                  </a:cubicBezTo>
                  <a:lnTo>
                    <a:pt x="112823" y="81355"/>
                  </a:lnTo>
                  <a:lnTo>
                    <a:pt x="112823" y="81355"/>
                  </a:lnTo>
                  <a:lnTo>
                    <a:pt x="112823" y="81355"/>
                  </a:lnTo>
                  <a:lnTo>
                    <a:pt x="114219" y="81355"/>
                  </a:lnTo>
                  <a:cubicBezTo>
                    <a:pt x="118405" y="81355"/>
                    <a:pt x="119800" y="84519"/>
                    <a:pt x="119800" y="87683"/>
                  </a:cubicBezTo>
                  <a:cubicBezTo>
                    <a:pt x="119800" y="91073"/>
                    <a:pt x="118405" y="92655"/>
                    <a:pt x="117009" y="94237"/>
                  </a:cubicBezTo>
                  <a:lnTo>
                    <a:pt x="117009" y="94237"/>
                  </a:lnTo>
                  <a:cubicBezTo>
                    <a:pt x="61993" y="119774"/>
                    <a:pt x="61993" y="119774"/>
                    <a:pt x="61993" y="119774"/>
                  </a:cubicBezTo>
                  <a:lnTo>
                    <a:pt x="61993" y="119774"/>
                  </a:lnTo>
                  <a:lnTo>
                    <a:pt x="61993" y="119774"/>
                  </a:lnTo>
                  <a:lnTo>
                    <a:pt x="61993" y="119774"/>
                  </a:lnTo>
                  <a:lnTo>
                    <a:pt x="60598" y="119774"/>
                  </a:lnTo>
                  <a:cubicBezTo>
                    <a:pt x="59202" y="119774"/>
                    <a:pt x="59202" y="119774"/>
                    <a:pt x="57807" y="119774"/>
                  </a:cubicBezTo>
                  <a:lnTo>
                    <a:pt x="57807" y="119774"/>
                  </a:lnTo>
                  <a:lnTo>
                    <a:pt x="57807" y="119774"/>
                  </a:lnTo>
                  <a:lnTo>
                    <a:pt x="57807" y="119774"/>
                  </a:lnTo>
                  <a:cubicBezTo>
                    <a:pt x="2990" y="94237"/>
                    <a:pt x="2990" y="94237"/>
                    <a:pt x="2990" y="94237"/>
                  </a:cubicBezTo>
                  <a:lnTo>
                    <a:pt x="2990" y="94237"/>
                  </a:lnTo>
                  <a:cubicBezTo>
                    <a:pt x="1395" y="92655"/>
                    <a:pt x="0" y="91073"/>
                    <a:pt x="0" y="87683"/>
                  </a:cubicBezTo>
                  <a:cubicBezTo>
                    <a:pt x="0" y="84519"/>
                    <a:pt x="2990" y="81355"/>
                    <a:pt x="5780" y="813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5428677" y="3270773"/>
            <a:ext cx="790916" cy="790916"/>
            <a:chOff x="1805946" y="3717604"/>
            <a:chExt cx="790916" cy="790916"/>
          </a:xfrm>
        </p:grpSpPr>
        <p:sp>
          <p:nvSpPr>
            <p:cNvPr id="28" name="椭圆 27"/>
            <p:cNvSpPr/>
            <p:nvPr/>
          </p:nvSpPr>
          <p:spPr>
            <a:xfrm>
              <a:off x="1805946" y="3717604"/>
              <a:ext cx="790916" cy="79091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29" name="任意多边形: 形状 24"/>
            <p:cNvSpPr/>
            <p:nvPr/>
          </p:nvSpPr>
          <p:spPr>
            <a:xfrm>
              <a:off x="2051211" y="3983239"/>
              <a:ext cx="328964" cy="28822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7009" y="65310"/>
                  </a:moveTo>
                  <a:lnTo>
                    <a:pt x="117009" y="65310"/>
                  </a:lnTo>
                  <a:lnTo>
                    <a:pt x="117009" y="65310"/>
                  </a:lnTo>
                  <a:cubicBezTo>
                    <a:pt x="61993" y="91073"/>
                    <a:pt x="61993" y="91073"/>
                    <a:pt x="61993" y="91073"/>
                  </a:cubicBezTo>
                  <a:lnTo>
                    <a:pt x="61993" y="91073"/>
                  </a:lnTo>
                  <a:lnTo>
                    <a:pt x="61993" y="91073"/>
                  </a:lnTo>
                  <a:lnTo>
                    <a:pt x="61993" y="91073"/>
                  </a:lnTo>
                  <a:cubicBezTo>
                    <a:pt x="61993" y="92655"/>
                    <a:pt x="60598" y="92655"/>
                    <a:pt x="60598" y="92655"/>
                  </a:cubicBezTo>
                  <a:cubicBezTo>
                    <a:pt x="59202" y="92655"/>
                    <a:pt x="59202" y="92655"/>
                    <a:pt x="57807" y="91073"/>
                  </a:cubicBezTo>
                  <a:lnTo>
                    <a:pt x="57807" y="91073"/>
                  </a:lnTo>
                  <a:lnTo>
                    <a:pt x="57807" y="91073"/>
                  </a:lnTo>
                  <a:lnTo>
                    <a:pt x="57807" y="91073"/>
                  </a:lnTo>
                  <a:cubicBezTo>
                    <a:pt x="2990" y="65310"/>
                    <a:pt x="2990" y="65310"/>
                    <a:pt x="2990" y="65310"/>
                  </a:cubicBezTo>
                  <a:lnTo>
                    <a:pt x="2990" y="65310"/>
                  </a:lnTo>
                  <a:cubicBezTo>
                    <a:pt x="1395" y="65310"/>
                    <a:pt x="0" y="62146"/>
                    <a:pt x="0" y="60564"/>
                  </a:cubicBezTo>
                  <a:cubicBezTo>
                    <a:pt x="0" y="55819"/>
                    <a:pt x="2990" y="54237"/>
                    <a:pt x="5780" y="54237"/>
                  </a:cubicBezTo>
                  <a:cubicBezTo>
                    <a:pt x="7176" y="54237"/>
                    <a:pt x="7176" y="54237"/>
                    <a:pt x="8571" y="54237"/>
                  </a:cubicBezTo>
                  <a:lnTo>
                    <a:pt x="8571" y="54237"/>
                  </a:lnTo>
                  <a:lnTo>
                    <a:pt x="8571" y="54237"/>
                  </a:lnTo>
                  <a:lnTo>
                    <a:pt x="8571" y="54237"/>
                  </a:lnTo>
                  <a:cubicBezTo>
                    <a:pt x="60598" y="78192"/>
                    <a:pt x="60598" y="78192"/>
                    <a:pt x="60598" y="78192"/>
                  </a:cubicBezTo>
                  <a:cubicBezTo>
                    <a:pt x="112823" y="54237"/>
                    <a:pt x="112823" y="54237"/>
                    <a:pt x="112823" y="54237"/>
                  </a:cubicBezTo>
                  <a:lnTo>
                    <a:pt x="112823" y="54237"/>
                  </a:lnTo>
                  <a:lnTo>
                    <a:pt x="112823" y="54237"/>
                  </a:lnTo>
                  <a:lnTo>
                    <a:pt x="112823" y="54237"/>
                  </a:lnTo>
                  <a:lnTo>
                    <a:pt x="114219" y="54237"/>
                  </a:lnTo>
                  <a:cubicBezTo>
                    <a:pt x="118405" y="54237"/>
                    <a:pt x="119800" y="55819"/>
                    <a:pt x="119800" y="60564"/>
                  </a:cubicBezTo>
                  <a:cubicBezTo>
                    <a:pt x="119800" y="62146"/>
                    <a:pt x="118405" y="65310"/>
                    <a:pt x="117009" y="65310"/>
                  </a:cubicBezTo>
                  <a:close/>
                  <a:moveTo>
                    <a:pt x="117009" y="38192"/>
                  </a:moveTo>
                  <a:lnTo>
                    <a:pt x="117009" y="38192"/>
                  </a:lnTo>
                  <a:lnTo>
                    <a:pt x="117009" y="38192"/>
                  </a:lnTo>
                  <a:cubicBezTo>
                    <a:pt x="61993" y="63728"/>
                    <a:pt x="61993" y="63728"/>
                    <a:pt x="61993" y="63728"/>
                  </a:cubicBezTo>
                  <a:lnTo>
                    <a:pt x="61993" y="63728"/>
                  </a:lnTo>
                  <a:lnTo>
                    <a:pt x="61993" y="63728"/>
                  </a:lnTo>
                  <a:lnTo>
                    <a:pt x="61993" y="63728"/>
                  </a:lnTo>
                  <a:lnTo>
                    <a:pt x="60598" y="63728"/>
                  </a:lnTo>
                  <a:cubicBezTo>
                    <a:pt x="59202" y="63728"/>
                    <a:pt x="59202" y="63728"/>
                    <a:pt x="57807" y="63728"/>
                  </a:cubicBezTo>
                  <a:lnTo>
                    <a:pt x="57807" y="63728"/>
                  </a:lnTo>
                  <a:lnTo>
                    <a:pt x="57807" y="63728"/>
                  </a:lnTo>
                  <a:lnTo>
                    <a:pt x="57807" y="63728"/>
                  </a:lnTo>
                  <a:cubicBezTo>
                    <a:pt x="2990" y="38192"/>
                    <a:pt x="2990" y="38192"/>
                    <a:pt x="2990" y="38192"/>
                  </a:cubicBezTo>
                  <a:lnTo>
                    <a:pt x="2990" y="38192"/>
                  </a:lnTo>
                  <a:cubicBezTo>
                    <a:pt x="1395" y="36610"/>
                    <a:pt x="0" y="35028"/>
                    <a:pt x="0" y="31864"/>
                  </a:cubicBezTo>
                  <a:cubicBezTo>
                    <a:pt x="0" y="30282"/>
                    <a:pt x="1395" y="27118"/>
                    <a:pt x="2990" y="27118"/>
                  </a:cubicBezTo>
                  <a:lnTo>
                    <a:pt x="2990" y="27118"/>
                  </a:lnTo>
                  <a:cubicBezTo>
                    <a:pt x="57807" y="1581"/>
                    <a:pt x="57807" y="1581"/>
                    <a:pt x="57807" y="1581"/>
                  </a:cubicBezTo>
                  <a:lnTo>
                    <a:pt x="57807" y="1581"/>
                  </a:lnTo>
                  <a:lnTo>
                    <a:pt x="57807" y="1581"/>
                  </a:lnTo>
                  <a:lnTo>
                    <a:pt x="57807" y="1581"/>
                  </a:lnTo>
                  <a:cubicBezTo>
                    <a:pt x="59202" y="0"/>
                    <a:pt x="59202" y="0"/>
                    <a:pt x="60598" y="0"/>
                  </a:cubicBezTo>
                  <a:cubicBezTo>
                    <a:pt x="60598" y="0"/>
                    <a:pt x="61993" y="0"/>
                    <a:pt x="61993" y="1581"/>
                  </a:cubicBezTo>
                  <a:lnTo>
                    <a:pt x="61993" y="1581"/>
                  </a:lnTo>
                  <a:lnTo>
                    <a:pt x="61993" y="1581"/>
                  </a:lnTo>
                  <a:lnTo>
                    <a:pt x="61993" y="1581"/>
                  </a:lnTo>
                  <a:cubicBezTo>
                    <a:pt x="117009" y="27118"/>
                    <a:pt x="117009" y="27118"/>
                    <a:pt x="117009" y="27118"/>
                  </a:cubicBezTo>
                  <a:lnTo>
                    <a:pt x="117009" y="27118"/>
                  </a:lnTo>
                  <a:cubicBezTo>
                    <a:pt x="118405" y="27118"/>
                    <a:pt x="119800" y="30282"/>
                    <a:pt x="119800" y="31864"/>
                  </a:cubicBezTo>
                  <a:cubicBezTo>
                    <a:pt x="119800" y="35028"/>
                    <a:pt x="118405" y="36610"/>
                    <a:pt x="117009" y="38192"/>
                  </a:cubicBezTo>
                  <a:close/>
                  <a:moveTo>
                    <a:pt x="5780" y="81355"/>
                  </a:moveTo>
                  <a:lnTo>
                    <a:pt x="5780" y="81355"/>
                  </a:lnTo>
                  <a:cubicBezTo>
                    <a:pt x="7176" y="81355"/>
                    <a:pt x="7176" y="81355"/>
                    <a:pt x="8571" y="81355"/>
                  </a:cubicBezTo>
                  <a:lnTo>
                    <a:pt x="8571" y="81355"/>
                  </a:lnTo>
                  <a:lnTo>
                    <a:pt x="8571" y="81355"/>
                  </a:lnTo>
                  <a:lnTo>
                    <a:pt x="8571" y="81355"/>
                  </a:lnTo>
                  <a:cubicBezTo>
                    <a:pt x="60598" y="106892"/>
                    <a:pt x="60598" y="106892"/>
                    <a:pt x="60598" y="106892"/>
                  </a:cubicBezTo>
                  <a:cubicBezTo>
                    <a:pt x="112823" y="81355"/>
                    <a:pt x="112823" y="81355"/>
                    <a:pt x="112823" y="81355"/>
                  </a:cubicBezTo>
                  <a:lnTo>
                    <a:pt x="112823" y="81355"/>
                  </a:lnTo>
                  <a:lnTo>
                    <a:pt x="112823" y="81355"/>
                  </a:lnTo>
                  <a:lnTo>
                    <a:pt x="112823" y="81355"/>
                  </a:lnTo>
                  <a:lnTo>
                    <a:pt x="114219" y="81355"/>
                  </a:lnTo>
                  <a:cubicBezTo>
                    <a:pt x="118405" y="81355"/>
                    <a:pt x="119800" y="84519"/>
                    <a:pt x="119800" y="87683"/>
                  </a:cubicBezTo>
                  <a:cubicBezTo>
                    <a:pt x="119800" y="91073"/>
                    <a:pt x="118405" y="92655"/>
                    <a:pt x="117009" y="94237"/>
                  </a:cubicBezTo>
                  <a:lnTo>
                    <a:pt x="117009" y="94237"/>
                  </a:lnTo>
                  <a:cubicBezTo>
                    <a:pt x="61993" y="119774"/>
                    <a:pt x="61993" y="119774"/>
                    <a:pt x="61993" y="119774"/>
                  </a:cubicBezTo>
                  <a:lnTo>
                    <a:pt x="61993" y="119774"/>
                  </a:lnTo>
                  <a:lnTo>
                    <a:pt x="61993" y="119774"/>
                  </a:lnTo>
                  <a:lnTo>
                    <a:pt x="61993" y="119774"/>
                  </a:lnTo>
                  <a:lnTo>
                    <a:pt x="60598" y="119774"/>
                  </a:lnTo>
                  <a:cubicBezTo>
                    <a:pt x="59202" y="119774"/>
                    <a:pt x="59202" y="119774"/>
                    <a:pt x="57807" y="119774"/>
                  </a:cubicBezTo>
                  <a:lnTo>
                    <a:pt x="57807" y="119774"/>
                  </a:lnTo>
                  <a:lnTo>
                    <a:pt x="57807" y="119774"/>
                  </a:lnTo>
                  <a:lnTo>
                    <a:pt x="57807" y="119774"/>
                  </a:lnTo>
                  <a:cubicBezTo>
                    <a:pt x="2990" y="94237"/>
                    <a:pt x="2990" y="94237"/>
                    <a:pt x="2990" y="94237"/>
                  </a:cubicBezTo>
                  <a:lnTo>
                    <a:pt x="2990" y="94237"/>
                  </a:lnTo>
                  <a:cubicBezTo>
                    <a:pt x="1395" y="92655"/>
                    <a:pt x="0" y="91073"/>
                    <a:pt x="0" y="87683"/>
                  </a:cubicBezTo>
                  <a:cubicBezTo>
                    <a:pt x="0" y="84519"/>
                    <a:pt x="2990" y="81355"/>
                    <a:pt x="5780" y="813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9607435" y="3284743"/>
            <a:ext cx="790916" cy="790916"/>
            <a:chOff x="1805946" y="3717604"/>
            <a:chExt cx="790916" cy="790916"/>
          </a:xfrm>
        </p:grpSpPr>
        <p:sp>
          <p:nvSpPr>
            <p:cNvPr id="23" name="椭圆 22"/>
            <p:cNvSpPr/>
            <p:nvPr/>
          </p:nvSpPr>
          <p:spPr>
            <a:xfrm>
              <a:off x="1805946" y="3717604"/>
              <a:ext cx="790916" cy="79091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24" name="任意多边形: 形状 30"/>
            <p:cNvSpPr/>
            <p:nvPr/>
          </p:nvSpPr>
          <p:spPr>
            <a:xfrm>
              <a:off x="2051211" y="3983239"/>
              <a:ext cx="328964" cy="28822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7009" y="65310"/>
                  </a:moveTo>
                  <a:lnTo>
                    <a:pt x="117009" y="65310"/>
                  </a:lnTo>
                  <a:lnTo>
                    <a:pt x="117009" y="65310"/>
                  </a:lnTo>
                  <a:cubicBezTo>
                    <a:pt x="61993" y="91073"/>
                    <a:pt x="61993" y="91073"/>
                    <a:pt x="61993" y="91073"/>
                  </a:cubicBezTo>
                  <a:lnTo>
                    <a:pt x="61993" y="91073"/>
                  </a:lnTo>
                  <a:lnTo>
                    <a:pt x="61993" y="91073"/>
                  </a:lnTo>
                  <a:lnTo>
                    <a:pt x="61993" y="91073"/>
                  </a:lnTo>
                  <a:cubicBezTo>
                    <a:pt x="61993" y="92655"/>
                    <a:pt x="60598" y="92655"/>
                    <a:pt x="60598" y="92655"/>
                  </a:cubicBezTo>
                  <a:cubicBezTo>
                    <a:pt x="59202" y="92655"/>
                    <a:pt x="59202" y="92655"/>
                    <a:pt x="57807" y="91073"/>
                  </a:cubicBezTo>
                  <a:lnTo>
                    <a:pt x="57807" y="91073"/>
                  </a:lnTo>
                  <a:lnTo>
                    <a:pt x="57807" y="91073"/>
                  </a:lnTo>
                  <a:lnTo>
                    <a:pt x="57807" y="91073"/>
                  </a:lnTo>
                  <a:cubicBezTo>
                    <a:pt x="2990" y="65310"/>
                    <a:pt x="2990" y="65310"/>
                    <a:pt x="2990" y="65310"/>
                  </a:cubicBezTo>
                  <a:lnTo>
                    <a:pt x="2990" y="65310"/>
                  </a:lnTo>
                  <a:cubicBezTo>
                    <a:pt x="1395" y="65310"/>
                    <a:pt x="0" y="62146"/>
                    <a:pt x="0" y="60564"/>
                  </a:cubicBezTo>
                  <a:cubicBezTo>
                    <a:pt x="0" y="55819"/>
                    <a:pt x="2990" y="54237"/>
                    <a:pt x="5780" y="54237"/>
                  </a:cubicBezTo>
                  <a:cubicBezTo>
                    <a:pt x="7176" y="54237"/>
                    <a:pt x="7176" y="54237"/>
                    <a:pt x="8571" y="54237"/>
                  </a:cubicBezTo>
                  <a:lnTo>
                    <a:pt x="8571" y="54237"/>
                  </a:lnTo>
                  <a:lnTo>
                    <a:pt x="8571" y="54237"/>
                  </a:lnTo>
                  <a:lnTo>
                    <a:pt x="8571" y="54237"/>
                  </a:lnTo>
                  <a:cubicBezTo>
                    <a:pt x="60598" y="78192"/>
                    <a:pt x="60598" y="78192"/>
                    <a:pt x="60598" y="78192"/>
                  </a:cubicBezTo>
                  <a:cubicBezTo>
                    <a:pt x="112823" y="54237"/>
                    <a:pt x="112823" y="54237"/>
                    <a:pt x="112823" y="54237"/>
                  </a:cubicBezTo>
                  <a:lnTo>
                    <a:pt x="112823" y="54237"/>
                  </a:lnTo>
                  <a:lnTo>
                    <a:pt x="112823" y="54237"/>
                  </a:lnTo>
                  <a:lnTo>
                    <a:pt x="112823" y="54237"/>
                  </a:lnTo>
                  <a:lnTo>
                    <a:pt x="114219" y="54237"/>
                  </a:lnTo>
                  <a:cubicBezTo>
                    <a:pt x="118405" y="54237"/>
                    <a:pt x="119800" y="55819"/>
                    <a:pt x="119800" y="60564"/>
                  </a:cubicBezTo>
                  <a:cubicBezTo>
                    <a:pt x="119800" y="62146"/>
                    <a:pt x="118405" y="65310"/>
                    <a:pt x="117009" y="65310"/>
                  </a:cubicBezTo>
                  <a:close/>
                  <a:moveTo>
                    <a:pt x="117009" y="38192"/>
                  </a:moveTo>
                  <a:lnTo>
                    <a:pt x="117009" y="38192"/>
                  </a:lnTo>
                  <a:lnTo>
                    <a:pt x="117009" y="38192"/>
                  </a:lnTo>
                  <a:cubicBezTo>
                    <a:pt x="61993" y="63728"/>
                    <a:pt x="61993" y="63728"/>
                    <a:pt x="61993" y="63728"/>
                  </a:cubicBezTo>
                  <a:lnTo>
                    <a:pt x="61993" y="63728"/>
                  </a:lnTo>
                  <a:lnTo>
                    <a:pt x="61993" y="63728"/>
                  </a:lnTo>
                  <a:lnTo>
                    <a:pt x="61993" y="63728"/>
                  </a:lnTo>
                  <a:lnTo>
                    <a:pt x="60598" y="63728"/>
                  </a:lnTo>
                  <a:cubicBezTo>
                    <a:pt x="59202" y="63728"/>
                    <a:pt x="59202" y="63728"/>
                    <a:pt x="57807" y="63728"/>
                  </a:cubicBezTo>
                  <a:lnTo>
                    <a:pt x="57807" y="63728"/>
                  </a:lnTo>
                  <a:lnTo>
                    <a:pt x="57807" y="63728"/>
                  </a:lnTo>
                  <a:lnTo>
                    <a:pt x="57807" y="63728"/>
                  </a:lnTo>
                  <a:cubicBezTo>
                    <a:pt x="2990" y="38192"/>
                    <a:pt x="2990" y="38192"/>
                    <a:pt x="2990" y="38192"/>
                  </a:cubicBezTo>
                  <a:lnTo>
                    <a:pt x="2990" y="38192"/>
                  </a:lnTo>
                  <a:cubicBezTo>
                    <a:pt x="1395" y="36610"/>
                    <a:pt x="0" y="35028"/>
                    <a:pt x="0" y="31864"/>
                  </a:cubicBezTo>
                  <a:cubicBezTo>
                    <a:pt x="0" y="30282"/>
                    <a:pt x="1395" y="27118"/>
                    <a:pt x="2990" y="27118"/>
                  </a:cubicBezTo>
                  <a:lnTo>
                    <a:pt x="2990" y="27118"/>
                  </a:lnTo>
                  <a:cubicBezTo>
                    <a:pt x="57807" y="1581"/>
                    <a:pt x="57807" y="1581"/>
                    <a:pt x="57807" y="1581"/>
                  </a:cubicBezTo>
                  <a:lnTo>
                    <a:pt x="57807" y="1581"/>
                  </a:lnTo>
                  <a:lnTo>
                    <a:pt x="57807" y="1581"/>
                  </a:lnTo>
                  <a:lnTo>
                    <a:pt x="57807" y="1581"/>
                  </a:lnTo>
                  <a:cubicBezTo>
                    <a:pt x="59202" y="0"/>
                    <a:pt x="59202" y="0"/>
                    <a:pt x="60598" y="0"/>
                  </a:cubicBezTo>
                  <a:cubicBezTo>
                    <a:pt x="60598" y="0"/>
                    <a:pt x="61993" y="0"/>
                    <a:pt x="61993" y="1581"/>
                  </a:cubicBezTo>
                  <a:lnTo>
                    <a:pt x="61993" y="1581"/>
                  </a:lnTo>
                  <a:lnTo>
                    <a:pt x="61993" y="1581"/>
                  </a:lnTo>
                  <a:lnTo>
                    <a:pt x="61993" y="1581"/>
                  </a:lnTo>
                  <a:cubicBezTo>
                    <a:pt x="117009" y="27118"/>
                    <a:pt x="117009" y="27118"/>
                    <a:pt x="117009" y="27118"/>
                  </a:cubicBezTo>
                  <a:lnTo>
                    <a:pt x="117009" y="27118"/>
                  </a:lnTo>
                  <a:cubicBezTo>
                    <a:pt x="118405" y="27118"/>
                    <a:pt x="119800" y="30282"/>
                    <a:pt x="119800" y="31864"/>
                  </a:cubicBezTo>
                  <a:cubicBezTo>
                    <a:pt x="119800" y="35028"/>
                    <a:pt x="118405" y="36610"/>
                    <a:pt x="117009" y="38192"/>
                  </a:cubicBezTo>
                  <a:close/>
                  <a:moveTo>
                    <a:pt x="5780" y="81355"/>
                  </a:moveTo>
                  <a:lnTo>
                    <a:pt x="5780" y="81355"/>
                  </a:lnTo>
                  <a:cubicBezTo>
                    <a:pt x="7176" y="81355"/>
                    <a:pt x="7176" y="81355"/>
                    <a:pt x="8571" y="81355"/>
                  </a:cubicBezTo>
                  <a:lnTo>
                    <a:pt x="8571" y="81355"/>
                  </a:lnTo>
                  <a:lnTo>
                    <a:pt x="8571" y="81355"/>
                  </a:lnTo>
                  <a:lnTo>
                    <a:pt x="8571" y="81355"/>
                  </a:lnTo>
                  <a:cubicBezTo>
                    <a:pt x="60598" y="106892"/>
                    <a:pt x="60598" y="106892"/>
                    <a:pt x="60598" y="106892"/>
                  </a:cubicBezTo>
                  <a:cubicBezTo>
                    <a:pt x="112823" y="81355"/>
                    <a:pt x="112823" y="81355"/>
                    <a:pt x="112823" y="81355"/>
                  </a:cubicBezTo>
                  <a:lnTo>
                    <a:pt x="112823" y="81355"/>
                  </a:lnTo>
                  <a:lnTo>
                    <a:pt x="112823" y="81355"/>
                  </a:lnTo>
                  <a:lnTo>
                    <a:pt x="112823" y="81355"/>
                  </a:lnTo>
                  <a:lnTo>
                    <a:pt x="114219" y="81355"/>
                  </a:lnTo>
                  <a:cubicBezTo>
                    <a:pt x="118405" y="81355"/>
                    <a:pt x="119800" y="84519"/>
                    <a:pt x="119800" y="87683"/>
                  </a:cubicBezTo>
                  <a:cubicBezTo>
                    <a:pt x="119800" y="91073"/>
                    <a:pt x="118405" y="92655"/>
                    <a:pt x="117009" y="94237"/>
                  </a:cubicBezTo>
                  <a:lnTo>
                    <a:pt x="117009" y="94237"/>
                  </a:lnTo>
                  <a:cubicBezTo>
                    <a:pt x="61993" y="119774"/>
                    <a:pt x="61993" y="119774"/>
                    <a:pt x="61993" y="119774"/>
                  </a:cubicBezTo>
                  <a:lnTo>
                    <a:pt x="61993" y="119774"/>
                  </a:lnTo>
                  <a:lnTo>
                    <a:pt x="61993" y="119774"/>
                  </a:lnTo>
                  <a:lnTo>
                    <a:pt x="61993" y="119774"/>
                  </a:lnTo>
                  <a:lnTo>
                    <a:pt x="60598" y="119774"/>
                  </a:lnTo>
                  <a:cubicBezTo>
                    <a:pt x="59202" y="119774"/>
                    <a:pt x="59202" y="119774"/>
                    <a:pt x="57807" y="119774"/>
                  </a:cubicBezTo>
                  <a:lnTo>
                    <a:pt x="57807" y="119774"/>
                  </a:lnTo>
                  <a:lnTo>
                    <a:pt x="57807" y="119774"/>
                  </a:lnTo>
                  <a:lnTo>
                    <a:pt x="57807" y="119774"/>
                  </a:lnTo>
                  <a:cubicBezTo>
                    <a:pt x="2990" y="94237"/>
                    <a:pt x="2990" y="94237"/>
                    <a:pt x="2990" y="94237"/>
                  </a:cubicBezTo>
                  <a:lnTo>
                    <a:pt x="2990" y="94237"/>
                  </a:lnTo>
                  <a:cubicBezTo>
                    <a:pt x="1395" y="92655"/>
                    <a:pt x="0" y="91073"/>
                    <a:pt x="0" y="87683"/>
                  </a:cubicBezTo>
                  <a:cubicBezTo>
                    <a:pt x="0" y="84519"/>
                    <a:pt x="2990" y="81355"/>
                    <a:pt x="5780" y="813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933964" y="4182636"/>
            <a:ext cx="2241974" cy="665044"/>
            <a:chOff x="2113543" y="3325188"/>
            <a:chExt cx="2241974" cy="665044"/>
          </a:xfrm>
        </p:grpSpPr>
        <p:sp>
          <p:nvSpPr>
            <p:cNvPr id="54" name="矩形 53"/>
            <p:cNvSpPr/>
            <p:nvPr/>
          </p:nvSpPr>
          <p:spPr>
            <a:xfrm>
              <a:off x="2113545" y="3677812"/>
              <a:ext cx="2241972" cy="312420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检查是否超时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2113543" y="3325188"/>
              <a:ext cx="2241974" cy="386080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sz="1600" b="1" dirty="0"/>
                <a:t>checkTimeouts()</a:t>
              </a:r>
              <a:endParaRPr lang="zh-CN" altLang="en-US" sz="1600" b="1" dirty="0"/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4702911" y="4182636"/>
            <a:ext cx="2256579" cy="1414344"/>
            <a:chOff x="2113543" y="3325188"/>
            <a:chExt cx="2256579" cy="1414344"/>
          </a:xfrm>
        </p:grpSpPr>
        <p:sp>
          <p:nvSpPr>
            <p:cNvPr id="57" name="矩形 56"/>
            <p:cNvSpPr/>
            <p:nvPr/>
          </p:nvSpPr>
          <p:spPr>
            <a:xfrm>
              <a:off x="2128150" y="4427112"/>
              <a:ext cx="2241972" cy="312420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发布相关的信息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>
              <a:off x="2113543" y="3325188"/>
              <a:ext cx="2241974" cy="386080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endParaRPr lang="en-US" altLang="zh-CN" sz="1600" b="1" dirty="0"/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8881433" y="4182636"/>
            <a:ext cx="2241974" cy="665044"/>
            <a:chOff x="2113543" y="3325188"/>
            <a:chExt cx="2241974" cy="665044"/>
          </a:xfrm>
        </p:grpSpPr>
        <p:sp>
          <p:nvSpPr>
            <p:cNvPr id="60" name="矩形 59"/>
            <p:cNvSpPr/>
            <p:nvPr/>
          </p:nvSpPr>
          <p:spPr>
            <a:xfrm>
              <a:off x="2113545" y="3677812"/>
              <a:ext cx="2241972" cy="312420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>
              <a:off x="2113543" y="3325188"/>
              <a:ext cx="2241974" cy="386080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endParaRPr lang="zh-CN" altLang="en-US" sz="1600" b="1" dirty="0"/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4702810" y="4182745"/>
            <a:ext cx="297688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publishLocalPos()</a:t>
            </a:r>
            <a:endParaRPr lang="zh-CN" altLang="en-US"/>
          </a:p>
          <a:p>
            <a:r>
              <a:rPr lang="zh-CN" altLang="en-US"/>
              <a:t>publishEstimatorStatus()</a:t>
            </a:r>
            <a:endParaRPr lang="zh-CN" altLang="en-US"/>
          </a:p>
          <a:p>
            <a:r>
              <a:rPr lang="zh-CN" altLang="en-US"/>
              <a:t>publishGlobalPos()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9607550" y="416687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initP()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9044940" y="4572000"/>
            <a:ext cx="2540000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200"/>
              <a:t>初始化状态协方差矩阵P</a:t>
            </a:r>
            <a:endParaRPr lang="zh-CN" altLang="en-US" sz="1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/>
          <p:cNvGrpSpPr/>
          <p:nvPr/>
        </p:nvGrpSpPr>
        <p:grpSpPr>
          <a:xfrm>
            <a:off x="874713" y="304800"/>
            <a:ext cx="1182909" cy="850419"/>
            <a:chOff x="874713" y="304800"/>
            <a:chExt cx="1182909" cy="850419"/>
          </a:xfrm>
        </p:grpSpPr>
        <p:sp>
          <p:nvSpPr>
            <p:cNvPr id="36" name="矩形 16"/>
            <p:cNvSpPr/>
            <p:nvPr/>
          </p:nvSpPr>
          <p:spPr>
            <a:xfrm rot="1800000">
              <a:off x="1221209" y="681766"/>
              <a:ext cx="836413" cy="473453"/>
            </a:xfrm>
            <a:custGeom>
              <a:avLst/>
              <a:gdLst>
                <a:gd name="connsiteX0" fmla="*/ 0 w 1504748"/>
                <a:gd name="connsiteY0" fmla="*/ 0 h 465789"/>
                <a:gd name="connsiteX1" fmla="*/ 1504748 w 1504748"/>
                <a:gd name="connsiteY1" fmla="*/ 0 h 465789"/>
                <a:gd name="connsiteX2" fmla="*/ 1504748 w 1504748"/>
                <a:gd name="connsiteY2" fmla="*/ 465789 h 465789"/>
                <a:gd name="connsiteX3" fmla="*/ 0 w 1504748"/>
                <a:gd name="connsiteY3" fmla="*/ 465789 h 465789"/>
                <a:gd name="connsiteX4" fmla="*/ 0 w 1504748"/>
                <a:gd name="connsiteY4" fmla="*/ 0 h 465789"/>
                <a:gd name="connsiteX0-1" fmla="*/ 0 w 1504748"/>
                <a:gd name="connsiteY0-2" fmla="*/ 5104 h 470893"/>
                <a:gd name="connsiteX1-3" fmla="*/ 342087 w 1504748"/>
                <a:gd name="connsiteY1-4" fmla="*/ 0 h 470893"/>
                <a:gd name="connsiteX2-5" fmla="*/ 1504748 w 1504748"/>
                <a:gd name="connsiteY2-6" fmla="*/ 5104 h 470893"/>
                <a:gd name="connsiteX3-7" fmla="*/ 1504748 w 1504748"/>
                <a:gd name="connsiteY3-8" fmla="*/ 470893 h 470893"/>
                <a:gd name="connsiteX4-9" fmla="*/ 0 w 1504748"/>
                <a:gd name="connsiteY4-10" fmla="*/ 470893 h 470893"/>
                <a:gd name="connsiteX5" fmla="*/ 0 w 1504748"/>
                <a:gd name="connsiteY5" fmla="*/ 5104 h 470893"/>
                <a:gd name="connsiteX0-11" fmla="*/ 0 w 1504748"/>
                <a:gd name="connsiteY0-12" fmla="*/ 5104 h 473453"/>
                <a:gd name="connsiteX1-13" fmla="*/ 342087 w 1504748"/>
                <a:gd name="connsiteY1-14" fmla="*/ 0 h 473453"/>
                <a:gd name="connsiteX2-15" fmla="*/ 1504748 w 1504748"/>
                <a:gd name="connsiteY2-16" fmla="*/ 5104 h 473453"/>
                <a:gd name="connsiteX3-17" fmla="*/ 1504748 w 1504748"/>
                <a:gd name="connsiteY3-18" fmla="*/ 470893 h 473453"/>
                <a:gd name="connsiteX4-19" fmla="*/ 322141 w 1504748"/>
                <a:gd name="connsiteY4-20" fmla="*/ 473453 h 473453"/>
                <a:gd name="connsiteX5-21" fmla="*/ 0 w 1504748"/>
                <a:gd name="connsiteY5-22" fmla="*/ 470893 h 473453"/>
                <a:gd name="connsiteX6" fmla="*/ 0 w 1504748"/>
                <a:gd name="connsiteY6" fmla="*/ 5104 h 473453"/>
                <a:gd name="connsiteX0-23" fmla="*/ 0 w 1504748"/>
                <a:gd name="connsiteY0-24" fmla="*/ 5104 h 473453"/>
                <a:gd name="connsiteX1-25" fmla="*/ 342087 w 1504748"/>
                <a:gd name="connsiteY1-26" fmla="*/ 0 h 473453"/>
                <a:gd name="connsiteX2-27" fmla="*/ 1504748 w 1504748"/>
                <a:gd name="connsiteY2-28" fmla="*/ 5104 h 473453"/>
                <a:gd name="connsiteX3-29" fmla="*/ 1504748 w 1504748"/>
                <a:gd name="connsiteY3-30" fmla="*/ 470893 h 473453"/>
                <a:gd name="connsiteX4-31" fmla="*/ 322141 w 1504748"/>
                <a:gd name="connsiteY4-32" fmla="*/ 473453 h 473453"/>
                <a:gd name="connsiteX5-33" fmla="*/ 0 w 1504748"/>
                <a:gd name="connsiteY5-34" fmla="*/ 5104 h 473453"/>
                <a:gd name="connsiteX0-35" fmla="*/ 0 w 1182607"/>
                <a:gd name="connsiteY0-36" fmla="*/ 473453 h 473453"/>
                <a:gd name="connsiteX1-37" fmla="*/ 19946 w 1182607"/>
                <a:gd name="connsiteY1-38" fmla="*/ 0 h 473453"/>
                <a:gd name="connsiteX2-39" fmla="*/ 1182607 w 1182607"/>
                <a:gd name="connsiteY2-40" fmla="*/ 5104 h 473453"/>
                <a:gd name="connsiteX3-41" fmla="*/ 1182607 w 1182607"/>
                <a:gd name="connsiteY3-42" fmla="*/ 470893 h 473453"/>
                <a:gd name="connsiteX4-43" fmla="*/ 0 w 1182607"/>
                <a:gd name="connsiteY4-44" fmla="*/ 473453 h 473453"/>
                <a:gd name="connsiteX0-45" fmla="*/ 0 w 1182607"/>
                <a:gd name="connsiteY0-46" fmla="*/ 473453 h 473453"/>
                <a:gd name="connsiteX1-47" fmla="*/ 187993 w 1182607"/>
                <a:gd name="connsiteY1-48" fmla="*/ 240265 h 473453"/>
                <a:gd name="connsiteX2-49" fmla="*/ 19946 w 1182607"/>
                <a:gd name="connsiteY2-50" fmla="*/ 0 h 473453"/>
                <a:gd name="connsiteX3-51" fmla="*/ 1182607 w 1182607"/>
                <a:gd name="connsiteY3-52" fmla="*/ 5104 h 473453"/>
                <a:gd name="connsiteX4-53" fmla="*/ 1182607 w 1182607"/>
                <a:gd name="connsiteY4-54" fmla="*/ 470893 h 473453"/>
                <a:gd name="connsiteX5-55" fmla="*/ 0 w 1182607"/>
                <a:gd name="connsiteY5-56" fmla="*/ 473453 h 47345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</a:cxnLst>
              <a:rect l="l" t="t" r="r" b="b"/>
              <a:pathLst>
                <a:path w="1182607" h="473453">
                  <a:moveTo>
                    <a:pt x="0" y="473453"/>
                  </a:moveTo>
                  <a:cubicBezTo>
                    <a:pt x="3995" y="397823"/>
                    <a:pt x="183998" y="315895"/>
                    <a:pt x="187993" y="240265"/>
                  </a:cubicBezTo>
                  <a:lnTo>
                    <a:pt x="19946" y="0"/>
                  </a:lnTo>
                  <a:lnTo>
                    <a:pt x="1182607" y="5104"/>
                  </a:lnTo>
                  <a:lnTo>
                    <a:pt x="1182607" y="470893"/>
                  </a:lnTo>
                  <a:lnTo>
                    <a:pt x="0" y="473453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85000"/>
                    <a:alpha val="50000"/>
                  </a:schemeClr>
                </a:gs>
                <a:gs pos="8460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任意多边形 36"/>
            <p:cNvSpPr/>
            <p:nvPr/>
          </p:nvSpPr>
          <p:spPr>
            <a:xfrm>
              <a:off x="874713" y="304800"/>
              <a:ext cx="834118" cy="834118"/>
            </a:xfrm>
            <a:custGeom>
              <a:avLst/>
              <a:gdLst>
                <a:gd name="connsiteX0" fmla="*/ 0 w 834118"/>
                <a:gd name="connsiteY0" fmla="*/ 563336 h 834118"/>
                <a:gd name="connsiteX1" fmla="*/ 23764 w 834118"/>
                <a:gd name="connsiteY1" fmla="*/ 563336 h 834118"/>
                <a:gd name="connsiteX2" fmla="*/ 23764 w 834118"/>
                <a:gd name="connsiteY2" fmla="*/ 810354 h 834118"/>
                <a:gd name="connsiteX3" fmla="*/ 810354 w 834118"/>
                <a:gd name="connsiteY3" fmla="*/ 810354 h 834118"/>
                <a:gd name="connsiteX4" fmla="*/ 810354 w 834118"/>
                <a:gd name="connsiteY4" fmla="*/ 563336 h 834118"/>
                <a:gd name="connsiteX5" fmla="*/ 834118 w 834118"/>
                <a:gd name="connsiteY5" fmla="*/ 563336 h 834118"/>
                <a:gd name="connsiteX6" fmla="*/ 834118 w 834118"/>
                <a:gd name="connsiteY6" fmla="*/ 834118 h 834118"/>
                <a:gd name="connsiteX7" fmla="*/ 0 w 834118"/>
                <a:gd name="connsiteY7" fmla="*/ 834118 h 834118"/>
                <a:gd name="connsiteX8" fmla="*/ 0 w 834118"/>
                <a:gd name="connsiteY8" fmla="*/ 0 h 834118"/>
                <a:gd name="connsiteX9" fmla="*/ 834118 w 834118"/>
                <a:gd name="connsiteY9" fmla="*/ 0 h 834118"/>
                <a:gd name="connsiteX10" fmla="*/ 834118 w 834118"/>
                <a:gd name="connsiteY10" fmla="*/ 270782 h 834118"/>
                <a:gd name="connsiteX11" fmla="*/ 810354 w 834118"/>
                <a:gd name="connsiteY11" fmla="*/ 270782 h 834118"/>
                <a:gd name="connsiteX12" fmla="*/ 810354 w 834118"/>
                <a:gd name="connsiteY12" fmla="*/ 23764 h 834118"/>
                <a:gd name="connsiteX13" fmla="*/ 23764 w 834118"/>
                <a:gd name="connsiteY13" fmla="*/ 23764 h 834118"/>
                <a:gd name="connsiteX14" fmla="*/ 23764 w 834118"/>
                <a:gd name="connsiteY14" fmla="*/ 270782 h 834118"/>
                <a:gd name="connsiteX15" fmla="*/ 0 w 834118"/>
                <a:gd name="connsiteY15" fmla="*/ 270782 h 834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34118" h="834118">
                  <a:moveTo>
                    <a:pt x="0" y="563336"/>
                  </a:moveTo>
                  <a:lnTo>
                    <a:pt x="23764" y="563336"/>
                  </a:lnTo>
                  <a:lnTo>
                    <a:pt x="23764" y="810354"/>
                  </a:lnTo>
                  <a:lnTo>
                    <a:pt x="810354" y="810354"/>
                  </a:lnTo>
                  <a:lnTo>
                    <a:pt x="810354" y="563336"/>
                  </a:lnTo>
                  <a:lnTo>
                    <a:pt x="834118" y="563336"/>
                  </a:lnTo>
                  <a:lnTo>
                    <a:pt x="834118" y="834118"/>
                  </a:lnTo>
                  <a:lnTo>
                    <a:pt x="0" y="834118"/>
                  </a:lnTo>
                  <a:close/>
                  <a:moveTo>
                    <a:pt x="0" y="0"/>
                  </a:moveTo>
                  <a:lnTo>
                    <a:pt x="834118" y="0"/>
                  </a:lnTo>
                  <a:lnTo>
                    <a:pt x="834118" y="270782"/>
                  </a:lnTo>
                  <a:lnTo>
                    <a:pt x="810354" y="270782"/>
                  </a:lnTo>
                  <a:lnTo>
                    <a:pt x="810354" y="23764"/>
                  </a:lnTo>
                  <a:lnTo>
                    <a:pt x="23764" y="23764"/>
                  </a:lnTo>
                  <a:lnTo>
                    <a:pt x="23764" y="270782"/>
                  </a:lnTo>
                  <a:lnTo>
                    <a:pt x="0" y="27078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8" name="椭圆 13"/>
            <p:cNvSpPr/>
            <p:nvPr/>
          </p:nvSpPr>
          <p:spPr>
            <a:xfrm>
              <a:off x="1055688" y="485775"/>
              <a:ext cx="472168" cy="472168"/>
            </a:xfrm>
            <a:custGeom>
              <a:avLst/>
              <a:gdLst>
                <a:gd name="connsiteX0" fmla="*/ 119063 w 330200"/>
                <a:gd name="connsiteY0" fmla="*/ 93662 h 330200"/>
                <a:gd name="connsiteX1" fmla="*/ 119063 w 330200"/>
                <a:gd name="connsiteY1" fmla="*/ 230187 h 330200"/>
                <a:gd name="connsiteX2" fmla="*/ 244476 w 330200"/>
                <a:gd name="connsiteY2" fmla="*/ 161925 h 330200"/>
                <a:gd name="connsiteX3" fmla="*/ 165100 w 330200"/>
                <a:gd name="connsiteY3" fmla="*/ 0 h 330200"/>
                <a:gd name="connsiteX4" fmla="*/ 330200 w 330200"/>
                <a:gd name="connsiteY4" fmla="*/ 165100 h 330200"/>
                <a:gd name="connsiteX5" fmla="*/ 165100 w 330200"/>
                <a:gd name="connsiteY5" fmla="*/ 330200 h 330200"/>
                <a:gd name="connsiteX6" fmla="*/ 0 w 330200"/>
                <a:gd name="connsiteY6" fmla="*/ 165100 h 330200"/>
                <a:gd name="connsiteX7" fmla="*/ 165100 w 330200"/>
                <a:gd name="connsiteY7" fmla="*/ 0 h 33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0200" h="330200">
                  <a:moveTo>
                    <a:pt x="119063" y="93662"/>
                  </a:moveTo>
                  <a:lnTo>
                    <a:pt x="119063" y="230187"/>
                  </a:lnTo>
                  <a:lnTo>
                    <a:pt x="244476" y="161925"/>
                  </a:lnTo>
                  <a:close/>
                  <a:moveTo>
                    <a:pt x="165100" y="0"/>
                  </a:moveTo>
                  <a:cubicBezTo>
                    <a:pt x="256282" y="0"/>
                    <a:pt x="330200" y="73918"/>
                    <a:pt x="330200" y="165100"/>
                  </a:cubicBezTo>
                  <a:cubicBezTo>
                    <a:pt x="330200" y="256282"/>
                    <a:pt x="256282" y="330200"/>
                    <a:pt x="165100" y="330200"/>
                  </a:cubicBezTo>
                  <a:cubicBezTo>
                    <a:pt x="73918" y="330200"/>
                    <a:pt x="0" y="256282"/>
                    <a:pt x="0" y="165100"/>
                  </a:cubicBezTo>
                  <a:cubicBezTo>
                    <a:pt x="0" y="73918"/>
                    <a:pt x="73918" y="0"/>
                    <a:pt x="165100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sp>
        <p:nvSpPr>
          <p:cNvPr id="39" name="文本框 38"/>
          <p:cNvSpPr txBox="1"/>
          <p:nvPr/>
        </p:nvSpPr>
        <p:spPr>
          <a:xfrm>
            <a:off x="1992992" y="446990"/>
            <a:ext cx="3840480" cy="5835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主要函数的功能介绍</a:t>
            </a:r>
            <a:endParaRPr kumimoji="0" lang="zh-CN" altLang="en-US" sz="3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pic>
        <p:nvPicPr>
          <p:cNvPr id="49" name="图片占位符 48"/>
          <p:cNvPicPr>
            <a:picLocks noGrp="1" noChangeAspect="1"/>
          </p:cNvPicPr>
          <p:nvPr>
            <p:ph type="pic" sz="quarter" idx="10"/>
          </p:nvPr>
        </p:nvPicPr>
        <p:blipFill>
          <a:blip r:embed="rId1" cstate="screen"/>
          <a:srcRect/>
          <a:stretch>
            <a:fillRect/>
          </a:stretch>
        </p:blipFill>
        <p:spPr/>
      </p:pic>
      <p:pic>
        <p:nvPicPr>
          <p:cNvPr id="50" name="图片占位符 49"/>
          <p:cNvPicPr>
            <a:picLocks noGrp="1" noChangeAspect="1"/>
          </p:cNvPicPr>
          <p:nvPr>
            <p:ph type="pic" sz="quarter" idx="11"/>
          </p:nvPr>
        </p:nvPicPr>
        <p:blipFill>
          <a:blip r:embed="rId2" cstate="screen"/>
          <a:srcRect/>
          <a:stretch>
            <a:fillRect/>
          </a:stretch>
        </p:blipFill>
        <p:spPr>
          <a:xfrm>
            <a:off x="5021211" y="2060848"/>
            <a:ext cx="1633640" cy="1633640"/>
          </a:xfrm>
        </p:spPr>
      </p:pic>
      <p:pic>
        <p:nvPicPr>
          <p:cNvPr id="51" name="图片占位符 50"/>
          <p:cNvPicPr>
            <a:picLocks noGrp="1" noChangeAspect="1"/>
          </p:cNvPicPr>
          <p:nvPr>
            <p:ph type="pic" sz="quarter" idx="12"/>
          </p:nvPr>
        </p:nvPicPr>
        <p:blipFill>
          <a:blip r:embed="rId3" cstate="screen"/>
          <a:srcRect/>
          <a:stretch>
            <a:fillRect/>
          </a:stretch>
        </p:blipFill>
        <p:spPr>
          <a:xfrm>
            <a:off x="9185999" y="2060848"/>
            <a:ext cx="1633640" cy="1633640"/>
          </a:xfrm>
        </p:spPr>
      </p:pic>
      <p:grpSp>
        <p:nvGrpSpPr>
          <p:cNvPr id="8" name="组合 7"/>
          <p:cNvGrpSpPr/>
          <p:nvPr/>
        </p:nvGrpSpPr>
        <p:grpSpPr>
          <a:xfrm>
            <a:off x="1659494" y="3284743"/>
            <a:ext cx="790916" cy="790916"/>
            <a:chOff x="1805946" y="3717604"/>
            <a:chExt cx="790916" cy="790916"/>
          </a:xfrm>
        </p:grpSpPr>
        <p:sp>
          <p:nvSpPr>
            <p:cNvPr id="33" name="椭圆 32"/>
            <p:cNvSpPr/>
            <p:nvPr/>
          </p:nvSpPr>
          <p:spPr>
            <a:xfrm>
              <a:off x="1805946" y="3717604"/>
              <a:ext cx="790916" cy="79091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34" name="任意多边形: 形状 5"/>
            <p:cNvSpPr/>
            <p:nvPr/>
          </p:nvSpPr>
          <p:spPr>
            <a:xfrm>
              <a:off x="2051211" y="3983239"/>
              <a:ext cx="328964" cy="28822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7009" y="65310"/>
                  </a:moveTo>
                  <a:lnTo>
                    <a:pt x="117009" y="65310"/>
                  </a:lnTo>
                  <a:lnTo>
                    <a:pt x="117009" y="65310"/>
                  </a:lnTo>
                  <a:cubicBezTo>
                    <a:pt x="61993" y="91073"/>
                    <a:pt x="61993" y="91073"/>
                    <a:pt x="61993" y="91073"/>
                  </a:cubicBezTo>
                  <a:lnTo>
                    <a:pt x="61993" y="91073"/>
                  </a:lnTo>
                  <a:lnTo>
                    <a:pt x="61993" y="91073"/>
                  </a:lnTo>
                  <a:lnTo>
                    <a:pt x="61993" y="91073"/>
                  </a:lnTo>
                  <a:cubicBezTo>
                    <a:pt x="61993" y="92655"/>
                    <a:pt x="60598" y="92655"/>
                    <a:pt x="60598" y="92655"/>
                  </a:cubicBezTo>
                  <a:cubicBezTo>
                    <a:pt x="59202" y="92655"/>
                    <a:pt x="59202" y="92655"/>
                    <a:pt x="57807" y="91073"/>
                  </a:cubicBezTo>
                  <a:lnTo>
                    <a:pt x="57807" y="91073"/>
                  </a:lnTo>
                  <a:lnTo>
                    <a:pt x="57807" y="91073"/>
                  </a:lnTo>
                  <a:lnTo>
                    <a:pt x="57807" y="91073"/>
                  </a:lnTo>
                  <a:cubicBezTo>
                    <a:pt x="2990" y="65310"/>
                    <a:pt x="2990" y="65310"/>
                    <a:pt x="2990" y="65310"/>
                  </a:cubicBezTo>
                  <a:lnTo>
                    <a:pt x="2990" y="65310"/>
                  </a:lnTo>
                  <a:cubicBezTo>
                    <a:pt x="1395" y="65310"/>
                    <a:pt x="0" y="62146"/>
                    <a:pt x="0" y="60564"/>
                  </a:cubicBezTo>
                  <a:cubicBezTo>
                    <a:pt x="0" y="55819"/>
                    <a:pt x="2990" y="54237"/>
                    <a:pt x="5780" y="54237"/>
                  </a:cubicBezTo>
                  <a:cubicBezTo>
                    <a:pt x="7176" y="54237"/>
                    <a:pt x="7176" y="54237"/>
                    <a:pt x="8571" y="54237"/>
                  </a:cubicBezTo>
                  <a:lnTo>
                    <a:pt x="8571" y="54237"/>
                  </a:lnTo>
                  <a:lnTo>
                    <a:pt x="8571" y="54237"/>
                  </a:lnTo>
                  <a:lnTo>
                    <a:pt x="8571" y="54237"/>
                  </a:lnTo>
                  <a:cubicBezTo>
                    <a:pt x="60598" y="78192"/>
                    <a:pt x="60598" y="78192"/>
                    <a:pt x="60598" y="78192"/>
                  </a:cubicBezTo>
                  <a:cubicBezTo>
                    <a:pt x="112823" y="54237"/>
                    <a:pt x="112823" y="54237"/>
                    <a:pt x="112823" y="54237"/>
                  </a:cubicBezTo>
                  <a:lnTo>
                    <a:pt x="112823" y="54237"/>
                  </a:lnTo>
                  <a:lnTo>
                    <a:pt x="112823" y="54237"/>
                  </a:lnTo>
                  <a:lnTo>
                    <a:pt x="112823" y="54237"/>
                  </a:lnTo>
                  <a:lnTo>
                    <a:pt x="114219" y="54237"/>
                  </a:lnTo>
                  <a:cubicBezTo>
                    <a:pt x="118405" y="54237"/>
                    <a:pt x="119800" y="55819"/>
                    <a:pt x="119800" y="60564"/>
                  </a:cubicBezTo>
                  <a:cubicBezTo>
                    <a:pt x="119800" y="62146"/>
                    <a:pt x="118405" y="65310"/>
                    <a:pt x="117009" y="65310"/>
                  </a:cubicBezTo>
                  <a:close/>
                  <a:moveTo>
                    <a:pt x="117009" y="38192"/>
                  </a:moveTo>
                  <a:lnTo>
                    <a:pt x="117009" y="38192"/>
                  </a:lnTo>
                  <a:lnTo>
                    <a:pt x="117009" y="38192"/>
                  </a:lnTo>
                  <a:cubicBezTo>
                    <a:pt x="61993" y="63728"/>
                    <a:pt x="61993" y="63728"/>
                    <a:pt x="61993" y="63728"/>
                  </a:cubicBezTo>
                  <a:lnTo>
                    <a:pt x="61993" y="63728"/>
                  </a:lnTo>
                  <a:lnTo>
                    <a:pt x="61993" y="63728"/>
                  </a:lnTo>
                  <a:lnTo>
                    <a:pt x="61993" y="63728"/>
                  </a:lnTo>
                  <a:lnTo>
                    <a:pt x="60598" y="63728"/>
                  </a:lnTo>
                  <a:cubicBezTo>
                    <a:pt x="59202" y="63728"/>
                    <a:pt x="59202" y="63728"/>
                    <a:pt x="57807" y="63728"/>
                  </a:cubicBezTo>
                  <a:lnTo>
                    <a:pt x="57807" y="63728"/>
                  </a:lnTo>
                  <a:lnTo>
                    <a:pt x="57807" y="63728"/>
                  </a:lnTo>
                  <a:lnTo>
                    <a:pt x="57807" y="63728"/>
                  </a:lnTo>
                  <a:cubicBezTo>
                    <a:pt x="2990" y="38192"/>
                    <a:pt x="2990" y="38192"/>
                    <a:pt x="2990" y="38192"/>
                  </a:cubicBezTo>
                  <a:lnTo>
                    <a:pt x="2990" y="38192"/>
                  </a:lnTo>
                  <a:cubicBezTo>
                    <a:pt x="1395" y="36610"/>
                    <a:pt x="0" y="35028"/>
                    <a:pt x="0" y="31864"/>
                  </a:cubicBezTo>
                  <a:cubicBezTo>
                    <a:pt x="0" y="30282"/>
                    <a:pt x="1395" y="27118"/>
                    <a:pt x="2990" y="27118"/>
                  </a:cubicBezTo>
                  <a:lnTo>
                    <a:pt x="2990" y="27118"/>
                  </a:lnTo>
                  <a:cubicBezTo>
                    <a:pt x="57807" y="1581"/>
                    <a:pt x="57807" y="1581"/>
                    <a:pt x="57807" y="1581"/>
                  </a:cubicBezTo>
                  <a:lnTo>
                    <a:pt x="57807" y="1581"/>
                  </a:lnTo>
                  <a:lnTo>
                    <a:pt x="57807" y="1581"/>
                  </a:lnTo>
                  <a:lnTo>
                    <a:pt x="57807" y="1581"/>
                  </a:lnTo>
                  <a:cubicBezTo>
                    <a:pt x="59202" y="0"/>
                    <a:pt x="59202" y="0"/>
                    <a:pt x="60598" y="0"/>
                  </a:cubicBezTo>
                  <a:cubicBezTo>
                    <a:pt x="60598" y="0"/>
                    <a:pt x="61993" y="0"/>
                    <a:pt x="61993" y="1581"/>
                  </a:cubicBezTo>
                  <a:lnTo>
                    <a:pt x="61993" y="1581"/>
                  </a:lnTo>
                  <a:lnTo>
                    <a:pt x="61993" y="1581"/>
                  </a:lnTo>
                  <a:lnTo>
                    <a:pt x="61993" y="1581"/>
                  </a:lnTo>
                  <a:cubicBezTo>
                    <a:pt x="117009" y="27118"/>
                    <a:pt x="117009" y="27118"/>
                    <a:pt x="117009" y="27118"/>
                  </a:cubicBezTo>
                  <a:lnTo>
                    <a:pt x="117009" y="27118"/>
                  </a:lnTo>
                  <a:cubicBezTo>
                    <a:pt x="118405" y="27118"/>
                    <a:pt x="119800" y="30282"/>
                    <a:pt x="119800" y="31864"/>
                  </a:cubicBezTo>
                  <a:cubicBezTo>
                    <a:pt x="119800" y="35028"/>
                    <a:pt x="118405" y="36610"/>
                    <a:pt x="117009" y="38192"/>
                  </a:cubicBezTo>
                  <a:close/>
                  <a:moveTo>
                    <a:pt x="5780" y="81355"/>
                  </a:moveTo>
                  <a:lnTo>
                    <a:pt x="5780" y="81355"/>
                  </a:lnTo>
                  <a:cubicBezTo>
                    <a:pt x="7176" y="81355"/>
                    <a:pt x="7176" y="81355"/>
                    <a:pt x="8571" y="81355"/>
                  </a:cubicBezTo>
                  <a:lnTo>
                    <a:pt x="8571" y="81355"/>
                  </a:lnTo>
                  <a:lnTo>
                    <a:pt x="8571" y="81355"/>
                  </a:lnTo>
                  <a:lnTo>
                    <a:pt x="8571" y="81355"/>
                  </a:lnTo>
                  <a:cubicBezTo>
                    <a:pt x="60598" y="106892"/>
                    <a:pt x="60598" y="106892"/>
                    <a:pt x="60598" y="106892"/>
                  </a:cubicBezTo>
                  <a:cubicBezTo>
                    <a:pt x="112823" y="81355"/>
                    <a:pt x="112823" y="81355"/>
                    <a:pt x="112823" y="81355"/>
                  </a:cubicBezTo>
                  <a:lnTo>
                    <a:pt x="112823" y="81355"/>
                  </a:lnTo>
                  <a:lnTo>
                    <a:pt x="112823" y="81355"/>
                  </a:lnTo>
                  <a:lnTo>
                    <a:pt x="112823" y="81355"/>
                  </a:lnTo>
                  <a:lnTo>
                    <a:pt x="114219" y="81355"/>
                  </a:lnTo>
                  <a:cubicBezTo>
                    <a:pt x="118405" y="81355"/>
                    <a:pt x="119800" y="84519"/>
                    <a:pt x="119800" y="87683"/>
                  </a:cubicBezTo>
                  <a:cubicBezTo>
                    <a:pt x="119800" y="91073"/>
                    <a:pt x="118405" y="92655"/>
                    <a:pt x="117009" y="94237"/>
                  </a:cubicBezTo>
                  <a:lnTo>
                    <a:pt x="117009" y="94237"/>
                  </a:lnTo>
                  <a:cubicBezTo>
                    <a:pt x="61993" y="119774"/>
                    <a:pt x="61993" y="119774"/>
                    <a:pt x="61993" y="119774"/>
                  </a:cubicBezTo>
                  <a:lnTo>
                    <a:pt x="61993" y="119774"/>
                  </a:lnTo>
                  <a:lnTo>
                    <a:pt x="61993" y="119774"/>
                  </a:lnTo>
                  <a:lnTo>
                    <a:pt x="61993" y="119774"/>
                  </a:lnTo>
                  <a:lnTo>
                    <a:pt x="60598" y="119774"/>
                  </a:lnTo>
                  <a:cubicBezTo>
                    <a:pt x="59202" y="119774"/>
                    <a:pt x="59202" y="119774"/>
                    <a:pt x="57807" y="119774"/>
                  </a:cubicBezTo>
                  <a:lnTo>
                    <a:pt x="57807" y="119774"/>
                  </a:lnTo>
                  <a:lnTo>
                    <a:pt x="57807" y="119774"/>
                  </a:lnTo>
                  <a:lnTo>
                    <a:pt x="57807" y="119774"/>
                  </a:lnTo>
                  <a:cubicBezTo>
                    <a:pt x="2990" y="94237"/>
                    <a:pt x="2990" y="94237"/>
                    <a:pt x="2990" y="94237"/>
                  </a:cubicBezTo>
                  <a:lnTo>
                    <a:pt x="2990" y="94237"/>
                  </a:lnTo>
                  <a:cubicBezTo>
                    <a:pt x="1395" y="92655"/>
                    <a:pt x="0" y="91073"/>
                    <a:pt x="0" y="87683"/>
                  </a:cubicBezTo>
                  <a:cubicBezTo>
                    <a:pt x="0" y="84519"/>
                    <a:pt x="2990" y="81355"/>
                    <a:pt x="5780" y="813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5428677" y="3270773"/>
            <a:ext cx="790916" cy="790916"/>
            <a:chOff x="1805946" y="3717604"/>
            <a:chExt cx="790916" cy="790916"/>
          </a:xfrm>
        </p:grpSpPr>
        <p:sp>
          <p:nvSpPr>
            <p:cNvPr id="28" name="椭圆 27"/>
            <p:cNvSpPr/>
            <p:nvPr/>
          </p:nvSpPr>
          <p:spPr>
            <a:xfrm>
              <a:off x="1805946" y="3717604"/>
              <a:ext cx="790916" cy="79091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29" name="任意多边形: 形状 24"/>
            <p:cNvSpPr/>
            <p:nvPr/>
          </p:nvSpPr>
          <p:spPr>
            <a:xfrm>
              <a:off x="2051211" y="3983239"/>
              <a:ext cx="328964" cy="28822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7009" y="65310"/>
                  </a:moveTo>
                  <a:lnTo>
                    <a:pt x="117009" y="65310"/>
                  </a:lnTo>
                  <a:lnTo>
                    <a:pt x="117009" y="65310"/>
                  </a:lnTo>
                  <a:cubicBezTo>
                    <a:pt x="61993" y="91073"/>
                    <a:pt x="61993" y="91073"/>
                    <a:pt x="61993" y="91073"/>
                  </a:cubicBezTo>
                  <a:lnTo>
                    <a:pt x="61993" y="91073"/>
                  </a:lnTo>
                  <a:lnTo>
                    <a:pt x="61993" y="91073"/>
                  </a:lnTo>
                  <a:lnTo>
                    <a:pt x="61993" y="91073"/>
                  </a:lnTo>
                  <a:cubicBezTo>
                    <a:pt x="61993" y="92655"/>
                    <a:pt x="60598" y="92655"/>
                    <a:pt x="60598" y="92655"/>
                  </a:cubicBezTo>
                  <a:cubicBezTo>
                    <a:pt x="59202" y="92655"/>
                    <a:pt x="59202" y="92655"/>
                    <a:pt x="57807" y="91073"/>
                  </a:cubicBezTo>
                  <a:lnTo>
                    <a:pt x="57807" y="91073"/>
                  </a:lnTo>
                  <a:lnTo>
                    <a:pt x="57807" y="91073"/>
                  </a:lnTo>
                  <a:lnTo>
                    <a:pt x="57807" y="91073"/>
                  </a:lnTo>
                  <a:cubicBezTo>
                    <a:pt x="2990" y="65310"/>
                    <a:pt x="2990" y="65310"/>
                    <a:pt x="2990" y="65310"/>
                  </a:cubicBezTo>
                  <a:lnTo>
                    <a:pt x="2990" y="65310"/>
                  </a:lnTo>
                  <a:cubicBezTo>
                    <a:pt x="1395" y="65310"/>
                    <a:pt x="0" y="62146"/>
                    <a:pt x="0" y="60564"/>
                  </a:cubicBezTo>
                  <a:cubicBezTo>
                    <a:pt x="0" y="55819"/>
                    <a:pt x="2990" y="54237"/>
                    <a:pt x="5780" y="54237"/>
                  </a:cubicBezTo>
                  <a:cubicBezTo>
                    <a:pt x="7176" y="54237"/>
                    <a:pt x="7176" y="54237"/>
                    <a:pt x="8571" y="54237"/>
                  </a:cubicBezTo>
                  <a:lnTo>
                    <a:pt x="8571" y="54237"/>
                  </a:lnTo>
                  <a:lnTo>
                    <a:pt x="8571" y="54237"/>
                  </a:lnTo>
                  <a:lnTo>
                    <a:pt x="8571" y="54237"/>
                  </a:lnTo>
                  <a:cubicBezTo>
                    <a:pt x="60598" y="78192"/>
                    <a:pt x="60598" y="78192"/>
                    <a:pt x="60598" y="78192"/>
                  </a:cubicBezTo>
                  <a:cubicBezTo>
                    <a:pt x="112823" y="54237"/>
                    <a:pt x="112823" y="54237"/>
                    <a:pt x="112823" y="54237"/>
                  </a:cubicBezTo>
                  <a:lnTo>
                    <a:pt x="112823" y="54237"/>
                  </a:lnTo>
                  <a:lnTo>
                    <a:pt x="112823" y="54237"/>
                  </a:lnTo>
                  <a:lnTo>
                    <a:pt x="112823" y="54237"/>
                  </a:lnTo>
                  <a:lnTo>
                    <a:pt x="114219" y="54237"/>
                  </a:lnTo>
                  <a:cubicBezTo>
                    <a:pt x="118405" y="54237"/>
                    <a:pt x="119800" y="55819"/>
                    <a:pt x="119800" y="60564"/>
                  </a:cubicBezTo>
                  <a:cubicBezTo>
                    <a:pt x="119800" y="62146"/>
                    <a:pt x="118405" y="65310"/>
                    <a:pt x="117009" y="65310"/>
                  </a:cubicBezTo>
                  <a:close/>
                  <a:moveTo>
                    <a:pt x="117009" y="38192"/>
                  </a:moveTo>
                  <a:lnTo>
                    <a:pt x="117009" y="38192"/>
                  </a:lnTo>
                  <a:lnTo>
                    <a:pt x="117009" y="38192"/>
                  </a:lnTo>
                  <a:cubicBezTo>
                    <a:pt x="61993" y="63728"/>
                    <a:pt x="61993" y="63728"/>
                    <a:pt x="61993" y="63728"/>
                  </a:cubicBezTo>
                  <a:lnTo>
                    <a:pt x="61993" y="63728"/>
                  </a:lnTo>
                  <a:lnTo>
                    <a:pt x="61993" y="63728"/>
                  </a:lnTo>
                  <a:lnTo>
                    <a:pt x="61993" y="63728"/>
                  </a:lnTo>
                  <a:lnTo>
                    <a:pt x="60598" y="63728"/>
                  </a:lnTo>
                  <a:cubicBezTo>
                    <a:pt x="59202" y="63728"/>
                    <a:pt x="59202" y="63728"/>
                    <a:pt x="57807" y="63728"/>
                  </a:cubicBezTo>
                  <a:lnTo>
                    <a:pt x="57807" y="63728"/>
                  </a:lnTo>
                  <a:lnTo>
                    <a:pt x="57807" y="63728"/>
                  </a:lnTo>
                  <a:lnTo>
                    <a:pt x="57807" y="63728"/>
                  </a:lnTo>
                  <a:cubicBezTo>
                    <a:pt x="2990" y="38192"/>
                    <a:pt x="2990" y="38192"/>
                    <a:pt x="2990" y="38192"/>
                  </a:cubicBezTo>
                  <a:lnTo>
                    <a:pt x="2990" y="38192"/>
                  </a:lnTo>
                  <a:cubicBezTo>
                    <a:pt x="1395" y="36610"/>
                    <a:pt x="0" y="35028"/>
                    <a:pt x="0" y="31864"/>
                  </a:cubicBezTo>
                  <a:cubicBezTo>
                    <a:pt x="0" y="30282"/>
                    <a:pt x="1395" y="27118"/>
                    <a:pt x="2990" y="27118"/>
                  </a:cubicBezTo>
                  <a:lnTo>
                    <a:pt x="2990" y="27118"/>
                  </a:lnTo>
                  <a:cubicBezTo>
                    <a:pt x="57807" y="1581"/>
                    <a:pt x="57807" y="1581"/>
                    <a:pt x="57807" y="1581"/>
                  </a:cubicBezTo>
                  <a:lnTo>
                    <a:pt x="57807" y="1581"/>
                  </a:lnTo>
                  <a:lnTo>
                    <a:pt x="57807" y="1581"/>
                  </a:lnTo>
                  <a:lnTo>
                    <a:pt x="57807" y="1581"/>
                  </a:lnTo>
                  <a:cubicBezTo>
                    <a:pt x="59202" y="0"/>
                    <a:pt x="59202" y="0"/>
                    <a:pt x="60598" y="0"/>
                  </a:cubicBezTo>
                  <a:cubicBezTo>
                    <a:pt x="60598" y="0"/>
                    <a:pt x="61993" y="0"/>
                    <a:pt x="61993" y="1581"/>
                  </a:cubicBezTo>
                  <a:lnTo>
                    <a:pt x="61993" y="1581"/>
                  </a:lnTo>
                  <a:lnTo>
                    <a:pt x="61993" y="1581"/>
                  </a:lnTo>
                  <a:lnTo>
                    <a:pt x="61993" y="1581"/>
                  </a:lnTo>
                  <a:cubicBezTo>
                    <a:pt x="117009" y="27118"/>
                    <a:pt x="117009" y="27118"/>
                    <a:pt x="117009" y="27118"/>
                  </a:cubicBezTo>
                  <a:lnTo>
                    <a:pt x="117009" y="27118"/>
                  </a:lnTo>
                  <a:cubicBezTo>
                    <a:pt x="118405" y="27118"/>
                    <a:pt x="119800" y="30282"/>
                    <a:pt x="119800" y="31864"/>
                  </a:cubicBezTo>
                  <a:cubicBezTo>
                    <a:pt x="119800" y="35028"/>
                    <a:pt x="118405" y="36610"/>
                    <a:pt x="117009" y="38192"/>
                  </a:cubicBezTo>
                  <a:close/>
                  <a:moveTo>
                    <a:pt x="5780" y="81355"/>
                  </a:moveTo>
                  <a:lnTo>
                    <a:pt x="5780" y="81355"/>
                  </a:lnTo>
                  <a:cubicBezTo>
                    <a:pt x="7176" y="81355"/>
                    <a:pt x="7176" y="81355"/>
                    <a:pt x="8571" y="81355"/>
                  </a:cubicBezTo>
                  <a:lnTo>
                    <a:pt x="8571" y="81355"/>
                  </a:lnTo>
                  <a:lnTo>
                    <a:pt x="8571" y="81355"/>
                  </a:lnTo>
                  <a:lnTo>
                    <a:pt x="8571" y="81355"/>
                  </a:lnTo>
                  <a:cubicBezTo>
                    <a:pt x="60598" y="106892"/>
                    <a:pt x="60598" y="106892"/>
                    <a:pt x="60598" y="106892"/>
                  </a:cubicBezTo>
                  <a:cubicBezTo>
                    <a:pt x="112823" y="81355"/>
                    <a:pt x="112823" y="81355"/>
                    <a:pt x="112823" y="81355"/>
                  </a:cubicBezTo>
                  <a:lnTo>
                    <a:pt x="112823" y="81355"/>
                  </a:lnTo>
                  <a:lnTo>
                    <a:pt x="112823" y="81355"/>
                  </a:lnTo>
                  <a:lnTo>
                    <a:pt x="112823" y="81355"/>
                  </a:lnTo>
                  <a:lnTo>
                    <a:pt x="114219" y="81355"/>
                  </a:lnTo>
                  <a:cubicBezTo>
                    <a:pt x="118405" y="81355"/>
                    <a:pt x="119800" y="84519"/>
                    <a:pt x="119800" y="87683"/>
                  </a:cubicBezTo>
                  <a:cubicBezTo>
                    <a:pt x="119800" y="91073"/>
                    <a:pt x="118405" y="92655"/>
                    <a:pt x="117009" y="94237"/>
                  </a:cubicBezTo>
                  <a:lnTo>
                    <a:pt x="117009" y="94237"/>
                  </a:lnTo>
                  <a:cubicBezTo>
                    <a:pt x="61993" y="119774"/>
                    <a:pt x="61993" y="119774"/>
                    <a:pt x="61993" y="119774"/>
                  </a:cubicBezTo>
                  <a:lnTo>
                    <a:pt x="61993" y="119774"/>
                  </a:lnTo>
                  <a:lnTo>
                    <a:pt x="61993" y="119774"/>
                  </a:lnTo>
                  <a:lnTo>
                    <a:pt x="61993" y="119774"/>
                  </a:lnTo>
                  <a:lnTo>
                    <a:pt x="60598" y="119774"/>
                  </a:lnTo>
                  <a:cubicBezTo>
                    <a:pt x="59202" y="119774"/>
                    <a:pt x="59202" y="119774"/>
                    <a:pt x="57807" y="119774"/>
                  </a:cubicBezTo>
                  <a:lnTo>
                    <a:pt x="57807" y="119774"/>
                  </a:lnTo>
                  <a:lnTo>
                    <a:pt x="57807" y="119774"/>
                  </a:lnTo>
                  <a:lnTo>
                    <a:pt x="57807" y="119774"/>
                  </a:lnTo>
                  <a:cubicBezTo>
                    <a:pt x="2990" y="94237"/>
                    <a:pt x="2990" y="94237"/>
                    <a:pt x="2990" y="94237"/>
                  </a:cubicBezTo>
                  <a:lnTo>
                    <a:pt x="2990" y="94237"/>
                  </a:lnTo>
                  <a:cubicBezTo>
                    <a:pt x="1395" y="92655"/>
                    <a:pt x="0" y="91073"/>
                    <a:pt x="0" y="87683"/>
                  </a:cubicBezTo>
                  <a:cubicBezTo>
                    <a:pt x="0" y="84519"/>
                    <a:pt x="2990" y="81355"/>
                    <a:pt x="5780" y="813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9607435" y="3284743"/>
            <a:ext cx="790916" cy="790916"/>
            <a:chOff x="1805946" y="3717604"/>
            <a:chExt cx="790916" cy="790916"/>
          </a:xfrm>
        </p:grpSpPr>
        <p:sp>
          <p:nvSpPr>
            <p:cNvPr id="23" name="椭圆 22"/>
            <p:cNvSpPr/>
            <p:nvPr/>
          </p:nvSpPr>
          <p:spPr>
            <a:xfrm>
              <a:off x="1805946" y="3717604"/>
              <a:ext cx="790916" cy="79091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24" name="任意多边形: 形状 30"/>
            <p:cNvSpPr/>
            <p:nvPr/>
          </p:nvSpPr>
          <p:spPr>
            <a:xfrm>
              <a:off x="2051211" y="3983239"/>
              <a:ext cx="328964" cy="28822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7009" y="65310"/>
                  </a:moveTo>
                  <a:lnTo>
                    <a:pt x="117009" y="65310"/>
                  </a:lnTo>
                  <a:lnTo>
                    <a:pt x="117009" y="65310"/>
                  </a:lnTo>
                  <a:cubicBezTo>
                    <a:pt x="61993" y="91073"/>
                    <a:pt x="61993" y="91073"/>
                    <a:pt x="61993" y="91073"/>
                  </a:cubicBezTo>
                  <a:lnTo>
                    <a:pt x="61993" y="91073"/>
                  </a:lnTo>
                  <a:lnTo>
                    <a:pt x="61993" y="91073"/>
                  </a:lnTo>
                  <a:lnTo>
                    <a:pt x="61993" y="91073"/>
                  </a:lnTo>
                  <a:cubicBezTo>
                    <a:pt x="61993" y="92655"/>
                    <a:pt x="60598" y="92655"/>
                    <a:pt x="60598" y="92655"/>
                  </a:cubicBezTo>
                  <a:cubicBezTo>
                    <a:pt x="59202" y="92655"/>
                    <a:pt x="59202" y="92655"/>
                    <a:pt x="57807" y="91073"/>
                  </a:cubicBezTo>
                  <a:lnTo>
                    <a:pt x="57807" y="91073"/>
                  </a:lnTo>
                  <a:lnTo>
                    <a:pt x="57807" y="91073"/>
                  </a:lnTo>
                  <a:lnTo>
                    <a:pt x="57807" y="91073"/>
                  </a:lnTo>
                  <a:cubicBezTo>
                    <a:pt x="2990" y="65310"/>
                    <a:pt x="2990" y="65310"/>
                    <a:pt x="2990" y="65310"/>
                  </a:cubicBezTo>
                  <a:lnTo>
                    <a:pt x="2990" y="65310"/>
                  </a:lnTo>
                  <a:cubicBezTo>
                    <a:pt x="1395" y="65310"/>
                    <a:pt x="0" y="62146"/>
                    <a:pt x="0" y="60564"/>
                  </a:cubicBezTo>
                  <a:cubicBezTo>
                    <a:pt x="0" y="55819"/>
                    <a:pt x="2990" y="54237"/>
                    <a:pt x="5780" y="54237"/>
                  </a:cubicBezTo>
                  <a:cubicBezTo>
                    <a:pt x="7176" y="54237"/>
                    <a:pt x="7176" y="54237"/>
                    <a:pt x="8571" y="54237"/>
                  </a:cubicBezTo>
                  <a:lnTo>
                    <a:pt x="8571" y="54237"/>
                  </a:lnTo>
                  <a:lnTo>
                    <a:pt x="8571" y="54237"/>
                  </a:lnTo>
                  <a:lnTo>
                    <a:pt x="8571" y="54237"/>
                  </a:lnTo>
                  <a:cubicBezTo>
                    <a:pt x="60598" y="78192"/>
                    <a:pt x="60598" y="78192"/>
                    <a:pt x="60598" y="78192"/>
                  </a:cubicBezTo>
                  <a:cubicBezTo>
                    <a:pt x="112823" y="54237"/>
                    <a:pt x="112823" y="54237"/>
                    <a:pt x="112823" y="54237"/>
                  </a:cubicBezTo>
                  <a:lnTo>
                    <a:pt x="112823" y="54237"/>
                  </a:lnTo>
                  <a:lnTo>
                    <a:pt x="112823" y="54237"/>
                  </a:lnTo>
                  <a:lnTo>
                    <a:pt x="112823" y="54237"/>
                  </a:lnTo>
                  <a:lnTo>
                    <a:pt x="114219" y="54237"/>
                  </a:lnTo>
                  <a:cubicBezTo>
                    <a:pt x="118405" y="54237"/>
                    <a:pt x="119800" y="55819"/>
                    <a:pt x="119800" y="60564"/>
                  </a:cubicBezTo>
                  <a:cubicBezTo>
                    <a:pt x="119800" y="62146"/>
                    <a:pt x="118405" y="65310"/>
                    <a:pt x="117009" y="65310"/>
                  </a:cubicBezTo>
                  <a:close/>
                  <a:moveTo>
                    <a:pt x="117009" y="38192"/>
                  </a:moveTo>
                  <a:lnTo>
                    <a:pt x="117009" y="38192"/>
                  </a:lnTo>
                  <a:lnTo>
                    <a:pt x="117009" y="38192"/>
                  </a:lnTo>
                  <a:cubicBezTo>
                    <a:pt x="61993" y="63728"/>
                    <a:pt x="61993" y="63728"/>
                    <a:pt x="61993" y="63728"/>
                  </a:cubicBezTo>
                  <a:lnTo>
                    <a:pt x="61993" y="63728"/>
                  </a:lnTo>
                  <a:lnTo>
                    <a:pt x="61993" y="63728"/>
                  </a:lnTo>
                  <a:lnTo>
                    <a:pt x="61993" y="63728"/>
                  </a:lnTo>
                  <a:lnTo>
                    <a:pt x="60598" y="63728"/>
                  </a:lnTo>
                  <a:cubicBezTo>
                    <a:pt x="59202" y="63728"/>
                    <a:pt x="59202" y="63728"/>
                    <a:pt x="57807" y="63728"/>
                  </a:cubicBezTo>
                  <a:lnTo>
                    <a:pt x="57807" y="63728"/>
                  </a:lnTo>
                  <a:lnTo>
                    <a:pt x="57807" y="63728"/>
                  </a:lnTo>
                  <a:lnTo>
                    <a:pt x="57807" y="63728"/>
                  </a:lnTo>
                  <a:cubicBezTo>
                    <a:pt x="2990" y="38192"/>
                    <a:pt x="2990" y="38192"/>
                    <a:pt x="2990" y="38192"/>
                  </a:cubicBezTo>
                  <a:lnTo>
                    <a:pt x="2990" y="38192"/>
                  </a:lnTo>
                  <a:cubicBezTo>
                    <a:pt x="1395" y="36610"/>
                    <a:pt x="0" y="35028"/>
                    <a:pt x="0" y="31864"/>
                  </a:cubicBezTo>
                  <a:cubicBezTo>
                    <a:pt x="0" y="30282"/>
                    <a:pt x="1395" y="27118"/>
                    <a:pt x="2990" y="27118"/>
                  </a:cubicBezTo>
                  <a:lnTo>
                    <a:pt x="2990" y="27118"/>
                  </a:lnTo>
                  <a:cubicBezTo>
                    <a:pt x="57807" y="1581"/>
                    <a:pt x="57807" y="1581"/>
                    <a:pt x="57807" y="1581"/>
                  </a:cubicBezTo>
                  <a:lnTo>
                    <a:pt x="57807" y="1581"/>
                  </a:lnTo>
                  <a:lnTo>
                    <a:pt x="57807" y="1581"/>
                  </a:lnTo>
                  <a:lnTo>
                    <a:pt x="57807" y="1581"/>
                  </a:lnTo>
                  <a:cubicBezTo>
                    <a:pt x="59202" y="0"/>
                    <a:pt x="59202" y="0"/>
                    <a:pt x="60598" y="0"/>
                  </a:cubicBezTo>
                  <a:cubicBezTo>
                    <a:pt x="60598" y="0"/>
                    <a:pt x="61993" y="0"/>
                    <a:pt x="61993" y="1581"/>
                  </a:cubicBezTo>
                  <a:lnTo>
                    <a:pt x="61993" y="1581"/>
                  </a:lnTo>
                  <a:lnTo>
                    <a:pt x="61993" y="1581"/>
                  </a:lnTo>
                  <a:lnTo>
                    <a:pt x="61993" y="1581"/>
                  </a:lnTo>
                  <a:cubicBezTo>
                    <a:pt x="117009" y="27118"/>
                    <a:pt x="117009" y="27118"/>
                    <a:pt x="117009" y="27118"/>
                  </a:cubicBezTo>
                  <a:lnTo>
                    <a:pt x="117009" y="27118"/>
                  </a:lnTo>
                  <a:cubicBezTo>
                    <a:pt x="118405" y="27118"/>
                    <a:pt x="119800" y="30282"/>
                    <a:pt x="119800" y="31864"/>
                  </a:cubicBezTo>
                  <a:cubicBezTo>
                    <a:pt x="119800" y="35028"/>
                    <a:pt x="118405" y="36610"/>
                    <a:pt x="117009" y="38192"/>
                  </a:cubicBezTo>
                  <a:close/>
                  <a:moveTo>
                    <a:pt x="5780" y="81355"/>
                  </a:moveTo>
                  <a:lnTo>
                    <a:pt x="5780" y="81355"/>
                  </a:lnTo>
                  <a:cubicBezTo>
                    <a:pt x="7176" y="81355"/>
                    <a:pt x="7176" y="81355"/>
                    <a:pt x="8571" y="81355"/>
                  </a:cubicBezTo>
                  <a:lnTo>
                    <a:pt x="8571" y="81355"/>
                  </a:lnTo>
                  <a:lnTo>
                    <a:pt x="8571" y="81355"/>
                  </a:lnTo>
                  <a:lnTo>
                    <a:pt x="8571" y="81355"/>
                  </a:lnTo>
                  <a:cubicBezTo>
                    <a:pt x="60598" y="106892"/>
                    <a:pt x="60598" y="106892"/>
                    <a:pt x="60598" y="106892"/>
                  </a:cubicBezTo>
                  <a:cubicBezTo>
                    <a:pt x="112823" y="81355"/>
                    <a:pt x="112823" y="81355"/>
                    <a:pt x="112823" y="81355"/>
                  </a:cubicBezTo>
                  <a:lnTo>
                    <a:pt x="112823" y="81355"/>
                  </a:lnTo>
                  <a:lnTo>
                    <a:pt x="112823" y="81355"/>
                  </a:lnTo>
                  <a:lnTo>
                    <a:pt x="112823" y="81355"/>
                  </a:lnTo>
                  <a:lnTo>
                    <a:pt x="114219" y="81355"/>
                  </a:lnTo>
                  <a:cubicBezTo>
                    <a:pt x="118405" y="81355"/>
                    <a:pt x="119800" y="84519"/>
                    <a:pt x="119800" y="87683"/>
                  </a:cubicBezTo>
                  <a:cubicBezTo>
                    <a:pt x="119800" y="91073"/>
                    <a:pt x="118405" y="92655"/>
                    <a:pt x="117009" y="94237"/>
                  </a:cubicBezTo>
                  <a:lnTo>
                    <a:pt x="117009" y="94237"/>
                  </a:lnTo>
                  <a:cubicBezTo>
                    <a:pt x="61993" y="119774"/>
                    <a:pt x="61993" y="119774"/>
                    <a:pt x="61993" y="119774"/>
                  </a:cubicBezTo>
                  <a:lnTo>
                    <a:pt x="61993" y="119774"/>
                  </a:lnTo>
                  <a:lnTo>
                    <a:pt x="61993" y="119774"/>
                  </a:lnTo>
                  <a:lnTo>
                    <a:pt x="61993" y="119774"/>
                  </a:lnTo>
                  <a:lnTo>
                    <a:pt x="60598" y="119774"/>
                  </a:lnTo>
                  <a:cubicBezTo>
                    <a:pt x="59202" y="119774"/>
                    <a:pt x="59202" y="119774"/>
                    <a:pt x="57807" y="119774"/>
                  </a:cubicBezTo>
                  <a:lnTo>
                    <a:pt x="57807" y="119774"/>
                  </a:lnTo>
                  <a:lnTo>
                    <a:pt x="57807" y="119774"/>
                  </a:lnTo>
                  <a:lnTo>
                    <a:pt x="57807" y="119774"/>
                  </a:lnTo>
                  <a:cubicBezTo>
                    <a:pt x="2990" y="94237"/>
                    <a:pt x="2990" y="94237"/>
                    <a:pt x="2990" y="94237"/>
                  </a:cubicBezTo>
                  <a:lnTo>
                    <a:pt x="2990" y="94237"/>
                  </a:lnTo>
                  <a:cubicBezTo>
                    <a:pt x="1395" y="92655"/>
                    <a:pt x="0" y="91073"/>
                    <a:pt x="0" y="87683"/>
                  </a:cubicBezTo>
                  <a:cubicBezTo>
                    <a:pt x="0" y="84519"/>
                    <a:pt x="2990" y="81355"/>
                    <a:pt x="5780" y="813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933964" y="4182636"/>
            <a:ext cx="2241974" cy="665044"/>
            <a:chOff x="2113543" y="3325188"/>
            <a:chExt cx="2241974" cy="665044"/>
          </a:xfrm>
        </p:grpSpPr>
        <p:sp>
          <p:nvSpPr>
            <p:cNvPr id="54" name="矩形 53"/>
            <p:cNvSpPr/>
            <p:nvPr/>
          </p:nvSpPr>
          <p:spPr>
            <a:xfrm>
              <a:off x="2113545" y="3677812"/>
              <a:ext cx="2241972" cy="312420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初始化A、B、Q、R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2113543" y="3325188"/>
              <a:ext cx="2241974" cy="386080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endParaRPr lang="zh-CN" altLang="en-US" sz="1600" b="1" dirty="0"/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4702911" y="4182636"/>
            <a:ext cx="2241974" cy="1110814"/>
            <a:chOff x="2113543" y="3325188"/>
            <a:chExt cx="2241974" cy="1110814"/>
          </a:xfrm>
        </p:grpSpPr>
        <p:sp>
          <p:nvSpPr>
            <p:cNvPr id="57" name="矩形 56"/>
            <p:cNvSpPr/>
            <p:nvPr/>
          </p:nvSpPr>
          <p:spPr>
            <a:xfrm>
              <a:off x="2113545" y="4123582"/>
              <a:ext cx="2241972" cy="312420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更新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A,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设置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Q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、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</a:t>
              </a:r>
              <a:endPara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>
              <a:off x="2113543" y="3325188"/>
              <a:ext cx="2241974" cy="386080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endParaRPr lang="en-US" altLang="zh-CN" sz="1600" b="1" dirty="0"/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8881433" y="4182636"/>
            <a:ext cx="2241974" cy="665044"/>
            <a:chOff x="2113543" y="3325188"/>
            <a:chExt cx="2241974" cy="665044"/>
          </a:xfrm>
        </p:grpSpPr>
        <p:sp>
          <p:nvSpPr>
            <p:cNvPr id="60" name="矩形 59"/>
            <p:cNvSpPr/>
            <p:nvPr/>
          </p:nvSpPr>
          <p:spPr>
            <a:xfrm>
              <a:off x="2113545" y="3677812"/>
              <a:ext cx="2241972" cy="312420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>
              <a:off x="2113543" y="3325188"/>
              <a:ext cx="2241974" cy="386080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endParaRPr lang="zh-CN" altLang="en-US" sz="1600" b="1" dirty="0"/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4702810" y="4182745"/>
            <a:ext cx="297688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updateSSStates()</a:t>
            </a:r>
            <a:endParaRPr lang="zh-CN" altLang="en-US"/>
          </a:p>
          <a:p>
            <a:r>
              <a:rPr lang="zh-CN" altLang="en-US"/>
              <a:t>updateSSParams(）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9607550" y="416687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predict()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9121140" y="4572000"/>
            <a:ext cx="2540000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200"/>
              <a:t>预测飞机的下一时刻状态</a:t>
            </a:r>
            <a:endParaRPr lang="zh-CN" altLang="en-US" sz="1200"/>
          </a:p>
        </p:txBody>
      </p:sp>
      <p:sp>
        <p:nvSpPr>
          <p:cNvPr id="2" name="文本框 1"/>
          <p:cNvSpPr txBox="1"/>
          <p:nvPr/>
        </p:nvSpPr>
        <p:spPr>
          <a:xfrm>
            <a:off x="1528445" y="416687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initSS()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/>
          <p:cNvGrpSpPr/>
          <p:nvPr/>
        </p:nvGrpSpPr>
        <p:grpSpPr>
          <a:xfrm>
            <a:off x="874713" y="304800"/>
            <a:ext cx="1182909" cy="850419"/>
            <a:chOff x="874713" y="304800"/>
            <a:chExt cx="1182909" cy="850419"/>
          </a:xfrm>
        </p:grpSpPr>
        <p:sp>
          <p:nvSpPr>
            <p:cNvPr id="36" name="矩形 16"/>
            <p:cNvSpPr/>
            <p:nvPr/>
          </p:nvSpPr>
          <p:spPr>
            <a:xfrm rot="1800000">
              <a:off x="1221209" y="681766"/>
              <a:ext cx="836413" cy="473453"/>
            </a:xfrm>
            <a:custGeom>
              <a:avLst/>
              <a:gdLst>
                <a:gd name="connsiteX0" fmla="*/ 0 w 1504748"/>
                <a:gd name="connsiteY0" fmla="*/ 0 h 465789"/>
                <a:gd name="connsiteX1" fmla="*/ 1504748 w 1504748"/>
                <a:gd name="connsiteY1" fmla="*/ 0 h 465789"/>
                <a:gd name="connsiteX2" fmla="*/ 1504748 w 1504748"/>
                <a:gd name="connsiteY2" fmla="*/ 465789 h 465789"/>
                <a:gd name="connsiteX3" fmla="*/ 0 w 1504748"/>
                <a:gd name="connsiteY3" fmla="*/ 465789 h 465789"/>
                <a:gd name="connsiteX4" fmla="*/ 0 w 1504748"/>
                <a:gd name="connsiteY4" fmla="*/ 0 h 465789"/>
                <a:gd name="connsiteX0-1" fmla="*/ 0 w 1504748"/>
                <a:gd name="connsiteY0-2" fmla="*/ 5104 h 470893"/>
                <a:gd name="connsiteX1-3" fmla="*/ 342087 w 1504748"/>
                <a:gd name="connsiteY1-4" fmla="*/ 0 h 470893"/>
                <a:gd name="connsiteX2-5" fmla="*/ 1504748 w 1504748"/>
                <a:gd name="connsiteY2-6" fmla="*/ 5104 h 470893"/>
                <a:gd name="connsiteX3-7" fmla="*/ 1504748 w 1504748"/>
                <a:gd name="connsiteY3-8" fmla="*/ 470893 h 470893"/>
                <a:gd name="connsiteX4-9" fmla="*/ 0 w 1504748"/>
                <a:gd name="connsiteY4-10" fmla="*/ 470893 h 470893"/>
                <a:gd name="connsiteX5" fmla="*/ 0 w 1504748"/>
                <a:gd name="connsiteY5" fmla="*/ 5104 h 470893"/>
                <a:gd name="connsiteX0-11" fmla="*/ 0 w 1504748"/>
                <a:gd name="connsiteY0-12" fmla="*/ 5104 h 473453"/>
                <a:gd name="connsiteX1-13" fmla="*/ 342087 w 1504748"/>
                <a:gd name="connsiteY1-14" fmla="*/ 0 h 473453"/>
                <a:gd name="connsiteX2-15" fmla="*/ 1504748 w 1504748"/>
                <a:gd name="connsiteY2-16" fmla="*/ 5104 h 473453"/>
                <a:gd name="connsiteX3-17" fmla="*/ 1504748 w 1504748"/>
                <a:gd name="connsiteY3-18" fmla="*/ 470893 h 473453"/>
                <a:gd name="connsiteX4-19" fmla="*/ 322141 w 1504748"/>
                <a:gd name="connsiteY4-20" fmla="*/ 473453 h 473453"/>
                <a:gd name="connsiteX5-21" fmla="*/ 0 w 1504748"/>
                <a:gd name="connsiteY5-22" fmla="*/ 470893 h 473453"/>
                <a:gd name="connsiteX6" fmla="*/ 0 w 1504748"/>
                <a:gd name="connsiteY6" fmla="*/ 5104 h 473453"/>
                <a:gd name="connsiteX0-23" fmla="*/ 0 w 1504748"/>
                <a:gd name="connsiteY0-24" fmla="*/ 5104 h 473453"/>
                <a:gd name="connsiteX1-25" fmla="*/ 342087 w 1504748"/>
                <a:gd name="connsiteY1-26" fmla="*/ 0 h 473453"/>
                <a:gd name="connsiteX2-27" fmla="*/ 1504748 w 1504748"/>
                <a:gd name="connsiteY2-28" fmla="*/ 5104 h 473453"/>
                <a:gd name="connsiteX3-29" fmla="*/ 1504748 w 1504748"/>
                <a:gd name="connsiteY3-30" fmla="*/ 470893 h 473453"/>
                <a:gd name="connsiteX4-31" fmla="*/ 322141 w 1504748"/>
                <a:gd name="connsiteY4-32" fmla="*/ 473453 h 473453"/>
                <a:gd name="connsiteX5-33" fmla="*/ 0 w 1504748"/>
                <a:gd name="connsiteY5-34" fmla="*/ 5104 h 473453"/>
                <a:gd name="connsiteX0-35" fmla="*/ 0 w 1182607"/>
                <a:gd name="connsiteY0-36" fmla="*/ 473453 h 473453"/>
                <a:gd name="connsiteX1-37" fmla="*/ 19946 w 1182607"/>
                <a:gd name="connsiteY1-38" fmla="*/ 0 h 473453"/>
                <a:gd name="connsiteX2-39" fmla="*/ 1182607 w 1182607"/>
                <a:gd name="connsiteY2-40" fmla="*/ 5104 h 473453"/>
                <a:gd name="connsiteX3-41" fmla="*/ 1182607 w 1182607"/>
                <a:gd name="connsiteY3-42" fmla="*/ 470893 h 473453"/>
                <a:gd name="connsiteX4-43" fmla="*/ 0 w 1182607"/>
                <a:gd name="connsiteY4-44" fmla="*/ 473453 h 473453"/>
                <a:gd name="connsiteX0-45" fmla="*/ 0 w 1182607"/>
                <a:gd name="connsiteY0-46" fmla="*/ 473453 h 473453"/>
                <a:gd name="connsiteX1-47" fmla="*/ 187993 w 1182607"/>
                <a:gd name="connsiteY1-48" fmla="*/ 240265 h 473453"/>
                <a:gd name="connsiteX2-49" fmla="*/ 19946 w 1182607"/>
                <a:gd name="connsiteY2-50" fmla="*/ 0 h 473453"/>
                <a:gd name="connsiteX3-51" fmla="*/ 1182607 w 1182607"/>
                <a:gd name="connsiteY3-52" fmla="*/ 5104 h 473453"/>
                <a:gd name="connsiteX4-53" fmla="*/ 1182607 w 1182607"/>
                <a:gd name="connsiteY4-54" fmla="*/ 470893 h 473453"/>
                <a:gd name="connsiteX5-55" fmla="*/ 0 w 1182607"/>
                <a:gd name="connsiteY5-56" fmla="*/ 473453 h 47345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</a:cxnLst>
              <a:rect l="l" t="t" r="r" b="b"/>
              <a:pathLst>
                <a:path w="1182607" h="473453">
                  <a:moveTo>
                    <a:pt x="0" y="473453"/>
                  </a:moveTo>
                  <a:cubicBezTo>
                    <a:pt x="3995" y="397823"/>
                    <a:pt x="183998" y="315895"/>
                    <a:pt x="187993" y="240265"/>
                  </a:cubicBezTo>
                  <a:lnTo>
                    <a:pt x="19946" y="0"/>
                  </a:lnTo>
                  <a:lnTo>
                    <a:pt x="1182607" y="5104"/>
                  </a:lnTo>
                  <a:lnTo>
                    <a:pt x="1182607" y="470893"/>
                  </a:lnTo>
                  <a:lnTo>
                    <a:pt x="0" y="473453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85000"/>
                    <a:alpha val="50000"/>
                  </a:schemeClr>
                </a:gs>
                <a:gs pos="8460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任意多边形 36"/>
            <p:cNvSpPr/>
            <p:nvPr/>
          </p:nvSpPr>
          <p:spPr>
            <a:xfrm>
              <a:off x="874713" y="304800"/>
              <a:ext cx="834118" cy="834118"/>
            </a:xfrm>
            <a:custGeom>
              <a:avLst/>
              <a:gdLst>
                <a:gd name="connsiteX0" fmla="*/ 0 w 834118"/>
                <a:gd name="connsiteY0" fmla="*/ 563336 h 834118"/>
                <a:gd name="connsiteX1" fmla="*/ 23764 w 834118"/>
                <a:gd name="connsiteY1" fmla="*/ 563336 h 834118"/>
                <a:gd name="connsiteX2" fmla="*/ 23764 w 834118"/>
                <a:gd name="connsiteY2" fmla="*/ 810354 h 834118"/>
                <a:gd name="connsiteX3" fmla="*/ 810354 w 834118"/>
                <a:gd name="connsiteY3" fmla="*/ 810354 h 834118"/>
                <a:gd name="connsiteX4" fmla="*/ 810354 w 834118"/>
                <a:gd name="connsiteY4" fmla="*/ 563336 h 834118"/>
                <a:gd name="connsiteX5" fmla="*/ 834118 w 834118"/>
                <a:gd name="connsiteY5" fmla="*/ 563336 h 834118"/>
                <a:gd name="connsiteX6" fmla="*/ 834118 w 834118"/>
                <a:gd name="connsiteY6" fmla="*/ 834118 h 834118"/>
                <a:gd name="connsiteX7" fmla="*/ 0 w 834118"/>
                <a:gd name="connsiteY7" fmla="*/ 834118 h 834118"/>
                <a:gd name="connsiteX8" fmla="*/ 0 w 834118"/>
                <a:gd name="connsiteY8" fmla="*/ 0 h 834118"/>
                <a:gd name="connsiteX9" fmla="*/ 834118 w 834118"/>
                <a:gd name="connsiteY9" fmla="*/ 0 h 834118"/>
                <a:gd name="connsiteX10" fmla="*/ 834118 w 834118"/>
                <a:gd name="connsiteY10" fmla="*/ 270782 h 834118"/>
                <a:gd name="connsiteX11" fmla="*/ 810354 w 834118"/>
                <a:gd name="connsiteY11" fmla="*/ 270782 h 834118"/>
                <a:gd name="connsiteX12" fmla="*/ 810354 w 834118"/>
                <a:gd name="connsiteY12" fmla="*/ 23764 h 834118"/>
                <a:gd name="connsiteX13" fmla="*/ 23764 w 834118"/>
                <a:gd name="connsiteY13" fmla="*/ 23764 h 834118"/>
                <a:gd name="connsiteX14" fmla="*/ 23764 w 834118"/>
                <a:gd name="connsiteY14" fmla="*/ 270782 h 834118"/>
                <a:gd name="connsiteX15" fmla="*/ 0 w 834118"/>
                <a:gd name="connsiteY15" fmla="*/ 270782 h 834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34118" h="834118">
                  <a:moveTo>
                    <a:pt x="0" y="563336"/>
                  </a:moveTo>
                  <a:lnTo>
                    <a:pt x="23764" y="563336"/>
                  </a:lnTo>
                  <a:lnTo>
                    <a:pt x="23764" y="810354"/>
                  </a:lnTo>
                  <a:lnTo>
                    <a:pt x="810354" y="810354"/>
                  </a:lnTo>
                  <a:lnTo>
                    <a:pt x="810354" y="563336"/>
                  </a:lnTo>
                  <a:lnTo>
                    <a:pt x="834118" y="563336"/>
                  </a:lnTo>
                  <a:lnTo>
                    <a:pt x="834118" y="834118"/>
                  </a:lnTo>
                  <a:lnTo>
                    <a:pt x="0" y="834118"/>
                  </a:lnTo>
                  <a:close/>
                  <a:moveTo>
                    <a:pt x="0" y="0"/>
                  </a:moveTo>
                  <a:lnTo>
                    <a:pt x="834118" y="0"/>
                  </a:lnTo>
                  <a:lnTo>
                    <a:pt x="834118" y="270782"/>
                  </a:lnTo>
                  <a:lnTo>
                    <a:pt x="810354" y="270782"/>
                  </a:lnTo>
                  <a:lnTo>
                    <a:pt x="810354" y="23764"/>
                  </a:lnTo>
                  <a:lnTo>
                    <a:pt x="23764" y="23764"/>
                  </a:lnTo>
                  <a:lnTo>
                    <a:pt x="23764" y="270782"/>
                  </a:lnTo>
                  <a:lnTo>
                    <a:pt x="0" y="27078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8" name="椭圆 13"/>
            <p:cNvSpPr/>
            <p:nvPr/>
          </p:nvSpPr>
          <p:spPr>
            <a:xfrm>
              <a:off x="1055688" y="485775"/>
              <a:ext cx="472168" cy="472168"/>
            </a:xfrm>
            <a:custGeom>
              <a:avLst/>
              <a:gdLst>
                <a:gd name="connsiteX0" fmla="*/ 119063 w 330200"/>
                <a:gd name="connsiteY0" fmla="*/ 93662 h 330200"/>
                <a:gd name="connsiteX1" fmla="*/ 119063 w 330200"/>
                <a:gd name="connsiteY1" fmla="*/ 230187 h 330200"/>
                <a:gd name="connsiteX2" fmla="*/ 244476 w 330200"/>
                <a:gd name="connsiteY2" fmla="*/ 161925 h 330200"/>
                <a:gd name="connsiteX3" fmla="*/ 165100 w 330200"/>
                <a:gd name="connsiteY3" fmla="*/ 0 h 330200"/>
                <a:gd name="connsiteX4" fmla="*/ 330200 w 330200"/>
                <a:gd name="connsiteY4" fmla="*/ 165100 h 330200"/>
                <a:gd name="connsiteX5" fmla="*/ 165100 w 330200"/>
                <a:gd name="connsiteY5" fmla="*/ 330200 h 330200"/>
                <a:gd name="connsiteX6" fmla="*/ 0 w 330200"/>
                <a:gd name="connsiteY6" fmla="*/ 165100 h 330200"/>
                <a:gd name="connsiteX7" fmla="*/ 165100 w 330200"/>
                <a:gd name="connsiteY7" fmla="*/ 0 h 33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0200" h="330200">
                  <a:moveTo>
                    <a:pt x="119063" y="93662"/>
                  </a:moveTo>
                  <a:lnTo>
                    <a:pt x="119063" y="230187"/>
                  </a:lnTo>
                  <a:lnTo>
                    <a:pt x="244476" y="161925"/>
                  </a:lnTo>
                  <a:close/>
                  <a:moveTo>
                    <a:pt x="165100" y="0"/>
                  </a:moveTo>
                  <a:cubicBezTo>
                    <a:pt x="256282" y="0"/>
                    <a:pt x="330200" y="73918"/>
                    <a:pt x="330200" y="165100"/>
                  </a:cubicBezTo>
                  <a:cubicBezTo>
                    <a:pt x="330200" y="256282"/>
                    <a:pt x="256282" y="330200"/>
                    <a:pt x="165100" y="330200"/>
                  </a:cubicBezTo>
                  <a:cubicBezTo>
                    <a:pt x="73918" y="330200"/>
                    <a:pt x="0" y="256282"/>
                    <a:pt x="0" y="165100"/>
                  </a:cubicBezTo>
                  <a:cubicBezTo>
                    <a:pt x="0" y="73918"/>
                    <a:pt x="73918" y="0"/>
                    <a:pt x="165100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sp>
        <p:nvSpPr>
          <p:cNvPr id="39" name="文本框 38"/>
          <p:cNvSpPr txBox="1"/>
          <p:nvPr/>
        </p:nvSpPr>
        <p:spPr>
          <a:xfrm>
            <a:off x="1992992" y="446990"/>
            <a:ext cx="4246880" cy="5835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卡尔曼滤波用到的矩阵</a:t>
            </a:r>
            <a:endParaRPr kumimoji="0" lang="zh-CN" altLang="en-US" sz="3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graphicFrame>
        <p:nvGraphicFramePr>
          <p:cNvPr id="2" name="表格 1"/>
          <p:cNvGraphicFramePr/>
          <p:nvPr/>
        </p:nvGraphicFramePr>
        <p:xfrm>
          <a:off x="1831975" y="1526540"/>
          <a:ext cx="8533765" cy="419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5335"/>
                <a:gridCol w="775335"/>
                <a:gridCol w="775335"/>
                <a:gridCol w="775335"/>
                <a:gridCol w="775335"/>
                <a:gridCol w="775335"/>
                <a:gridCol w="775335"/>
                <a:gridCol w="775335"/>
                <a:gridCol w="775335"/>
                <a:gridCol w="775335"/>
                <a:gridCol w="77533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x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y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z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vx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 rowSpan="3" gridSpan="3"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en-US" altLang="zh-CN"/>
                        <a:t>             -DCM</a:t>
                      </a:r>
                      <a:endParaRPr lang="en-US" altLang="zh-CN"/>
                    </a:p>
                  </a:txBody>
                  <a:tcPr/>
                </a:tc>
                <a:tc rowSpan="3" hMerge="1">
                  <a:tcPr/>
                </a:tc>
                <a:tc rowSpan="3" hMerge="1"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vy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 vMerge="1" gridSpan="3">
                  <a:tcPr/>
                </a:tc>
                <a:tc vMerge="1" hMerge="1">
                  <a:tcPr/>
                </a:tc>
                <a:tc vMerge="1" hMerge="1"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vz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 vMerge="1" gridSpan="3">
                  <a:tcPr/>
                </a:tc>
                <a:tc vMerge="1" hMerge="1">
                  <a:tcPr/>
                </a:tc>
                <a:tc vMerge="1" hMerge="1"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bx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by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bz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tz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x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y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z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vx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vy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vz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bx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by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bz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tz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4874895" y="6090920"/>
            <a:ext cx="30314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状态转移矩阵</a:t>
            </a:r>
            <a:r>
              <a:rPr lang="en-US" altLang="zh-CN"/>
              <a:t>A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/>
          <p:cNvGrpSpPr/>
          <p:nvPr/>
        </p:nvGrpSpPr>
        <p:grpSpPr>
          <a:xfrm>
            <a:off x="874713" y="304800"/>
            <a:ext cx="1182909" cy="850419"/>
            <a:chOff x="874713" y="304800"/>
            <a:chExt cx="1182909" cy="850419"/>
          </a:xfrm>
        </p:grpSpPr>
        <p:sp>
          <p:nvSpPr>
            <p:cNvPr id="36" name="矩形 16"/>
            <p:cNvSpPr/>
            <p:nvPr/>
          </p:nvSpPr>
          <p:spPr>
            <a:xfrm rot="1800000">
              <a:off x="1221209" y="681766"/>
              <a:ext cx="836413" cy="473453"/>
            </a:xfrm>
            <a:custGeom>
              <a:avLst/>
              <a:gdLst>
                <a:gd name="connsiteX0" fmla="*/ 0 w 1504748"/>
                <a:gd name="connsiteY0" fmla="*/ 0 h 465789"/>
                <a:gd name="connsiteX1" fmla="*/ 1504748 w 1504748"/>
                <a:gd name="connsiteY1" fmla="*/ 0 h 465789"/>
                <a:gd name="connsiteX2" fmla="*/ 1504748 w 1504748"/>
                <a:gd name="connsiteY2" fmla="*/ 465789 h 465789"/>
                <a:gd name="connsiteX3" fmla="*/ 0 w 1504748"/>
                <a:gd name="connsiteY3" fmla="*/ 465789 h 465789"/>
                <a:gd name="connsiteX4" fmla="*/ 0 w 1504748"/>
                <a:gd name="connsiteY4" fmla="*/ 0 h 465789"/>
                <a:gd name="connsiteX0-1" fmla="*/ 0 w 1504748"/>
                <a:gd name="connsiteY0-2" fmla="*/ 5104 h 470893"/>
                <a:gd name="connsiteX1-3" fmla="*/ 342087 w 1504748"/>
                <a:gd name="connsiteY1-4" fmla="*/ 0 h 470893"/>
                <a:gd name="connsiteX2-5" fmla="*/ 1504748 w 1504748"/>
                <a:gd name="connsiteY2-6" fmla="*/ 5104 h 470893"/>
                <a:gd name="connsiteX3-7" fmla="*/ 1504748 w 1504748"/>
                <a:gd name="connsiteY3-8" fmla="*/ 470893 h 470893"/>
                <a:gd name="connsiteX4-9" fmla="*/ 0 w 1504748"/>
                <a:gd name="connsiteY4-10" fmla="*/ 470893 h 470893"/>
                <a:gd name="connsiteX5" fmla="*/ 0 w 1504748"/>
                <a:gd name="connsiteY5" fmla="*/ 5104 h 470893"/>
                <a:gd name="connsiteX0-11" fmla="*/ 0 w 1504748"/>
                <a:gd name="connsiteY0-12" fmla="*/ 5104 h 473453"/>
                <a:gd name="connsiteX1-13" fmla="*/ 342087 w 1504748"/>
                <a:gd name="connsiteY1-14" fmla="*/ 0 h 473453"/>
                <a:gd name="connsiteX2-15" fmla="*/ 1504748 w 1504748"/>
                <a:gd name="connsiteY2-16" fmla="*/ 5104 h 473453"/>
                <a:gd name="connsiteX3-17" fmla="*/ 1504748 w 1504748"/>
                <a:gd name="connsiteY3-18" fmla="*/ 470893 h 473453"/>
                <a:gd name="connsiteX4-19" fmla="*/ 322141 w 1504748"/>
                <a:gd name="connsiteY4-20" fmla="*/ 473453 h 473453"/>
                <a:gd name="connsiteX5-21" fmla="*/ 0 w 1504748"/>
                <a:gd name="connsiteY5-22" fmla="*/ 470893 h 473453"/>
                <a:gd name="connsiteX6" fmla="*/ 0 w 1504748"/>
                <a:gd name="connsiteY6" fmla="*/ 5104 h 473453"/>
                <a:gd name="connsiteX0-23" fmla="*/ 0 w 1504748"/>
                <a:gd name="connsiteY0-24" fmla="*/ 5104 h 473453"/>
                <a:gd name="connsiteX1-25" fmla="*/ 342087 w 1504748"/>
                <a:gd name="connsiteY1-26" fmla="*/ 0 h 473453"/>
                <a:gd name="connsiteX2-27" fmla="*/ 1504748 w 1504748"/>
                <a:gd name="connsiteY2-28" fmla="*/ 5104 h 473453"/>
                <a:gd name="connsiteX3-29" fmla="*/ 1504748 w 1504748"/>
                <a:gd name="connsiteY3-30" fmla="*/ 470893 h 473453"/>
                <a:gd name="connsiteX4-31" fmla="*/ 322141 w 1504748"/>
                <a:gd name="connsiteY4-32" fmla="*/ 473453 h 473453"/>
                <a:gd name="connsiteX5-33" fmla="*/ 0 w 1504748"/>
                <a:gd name="connsiteY5-34" fmla="*/ 5104 h 473453"/>
                <a:gd name="connsiteX0-35" fmla="*/ 0 w 1182607"/>
                <a:gd name="connsiteY0-36" fmla="*/ 473453 h 473453"/>
                <a:gd name="connsiteX1-37" fmla="*/ 19946 w 1182607"/>
                <a:gd name="connsiteY1-38" fmla="*/ 0 h 473453"/>
                <a:gd name="connsiteX2-39" fmla="*/ 1182607 w 1182607"/>
                <a:gd name="connsiteY2-40" fmla="*/ 5104 h 473453"/>
                <a:gd name="connsiteX3-41" fmla="*/ 1182607 w 1182607"/>
                <a:gd name="connsiteY3-42" fmla="*/ 470893 h 473453"/>
                <a:gd name="connsiteX4-43" fmla="*/ 0 w 1182607"/>
                <a:gd name="connsiteY4-44" fmla="*/ 473453 h 473453"/>
                <a:gd name="connsiteX0-45" fmla="*/ 0 w 1182607"/>
                <a:gd name="connsiteY0-46" fmla="*/ 473453 h 473453"/>
                <a:gd name="connsiteX1-47" fmla="*/ 187993 w 1182607"/>
                <a:gd name="connsiteY1-48" fmla="*/ 240265 h 473453"/>
                <a:gd name="connsiteX2-49" fmla="*/ 19946 w 1182607"/>
                <a:gd name="connsiteY2-50" fmla="*/ 0 h 473453"/>
                <a:gd name="connsiteX3-51" fmla="*/ 1182607 w 1182607"/>
                <a:gd name="connsiteY3-52" fmla="*/ 5104 h 473453"/>
                <a:gd name="connsiteX4-53" fmla="*/ 1182607 w 1182607"/>
                <a:gd name="connsiteY4-54" fmla="*/ 470893 h 473453"/>
                <a:gd name="connsiteX5-55" fmla="*/ 0 w 1182607"/>
                <a:gd name="connsiteY5-56" fmla="*/ 473453 h 47345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</a:cxnLst>
              <a:rect l="l" t="t" r="r" b="b"/>
              <a:pathLst>
                <a:path w="1182607" h="473453">
                  <a:moveTo>
                    <a:pt x="0" y="473453"/>
                  </a:moveTo>
                  <a:cubicBezTo>
                    <a:pt x="3995" y="397823"/>
                    <a:pt x="183998" y="315895"/>
                    <a:pt x="187993" y="240265"/>
                  </a:cubicBezTo>
                  <a:lnTo>
                    <a:pt x="19946" y="0"/>
                  </a:lnTo>
                  <a:lnTo>
                    <a:pt x="1182607" y="5104"/>
                  </a:lnTo>
                  <a:lnTo>
                    <a:pt x="1182607" y="470893"/>
                  </a:lnTo>
                  <a:lnTo>
                    <a:pt x="0" y="473453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85000"/>
                    <a:alpha val="50000"/>
                  </a:schemeClr>
                </a:gs>
                <a:gs pos="8460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任意多边形 36"/>
            <p:cNvSpPr/>
            <p:nvPr/>
          </p:nvSpPr>
          <p:spPr>
            <a:xfrm>
              <a:off x="874713" y="304800"/>
              <a:ext cx="834118" cy="834118"/>
            </a:xfrm>
            <a:custGeom>
              <a:avLst/>
              <a:gdLst>
                <a:gd name="connsiteX0" fmla="*/ 0 w 834118"/>
                <a:gd name="connsiteY0" fmla="*/ 563336 h 834118"/>
                <a:gd name="connsiteX1" fmla="*/ 23764 w 834118"/>
                <a:gd name="connsiteY1" fmla="*/ 563336 h 834118"/>
                <a:gd name="connsiteX2" fmla="*/ 23764 w 834118"/>
                <a:gd name="connsiteY2" fmla="*/ 810354 h 834118"/>
                <a:gd name="connsiteX3" fmla="*/ 810354 w 834118"/>
                <a:gd name="connsiteY3" fmla="*/ 810354 h 834118"/>
                <a:gd name="connsiteX4" fmla="*/ 810354 w 834118"/>
                <a:gd name="connsiteY4" fmla="*/ 563336 h 834118"/>
                <a:gd name="connsiteX5" fmla="*/ 834118 w 834118"/>
                <a:gd name="connsiteY5" fmla="*/ 563336 h 834118"/>
                <a:gd name="connsiteX6" fmla="*/ 834118 w 834118"/>
                <a:gd name="connsiteY6" fmla="*/ 834118 h 834118"/>
                <a:gd name="connsiteX7" fmla="*/ 0 w 834118"/>
                <a:gd name="connsiteY7" fmla="*/ 834118 h 834118"/>
                <a:gd name="connsiteX8" fmla="*/ 0 w 834118"/>
                <a:gd name="connsiteY8" fmla="*/ 0 h 834118"/>
                <a:gd name="connsiteX9" fmla="*/ 834118 w 834118"/>
                <a:gd name="connsiteY9" fmla="*/ 0 h 834118"/>
                <a:gd name="connsiteX10" fmla="*/ 834118 w 834118"/>
                <a:gd name="connsiteY10" fmla="*/ 270782 h 834118"/>
                <a:gd name="connsiteX11" fmla="*/ 810354 w 834118"/>
                <a:gd name="connsiteY11" fmla="*/ 270782 h 834118"/>
                <a:gd name="connsiteX12" fmla="*/ 810354 w 834118"/>
                <a:gd name="connsiteY12" fmla="*/ 23764 h 834118"/>
                <a:gd name="connsiteX13" fmla="*/ 23764 w 834118"/>
                <a:gd name="connsiteY13" fmla="*/ 23764 h 834118"/>
                <a:gd name="connsiteX14" fmla="*/ 23764 w 834118"/>
                <a:gd name="connsiteY14" fmla="*/ 270782 h 834118"/>
                <a:gd name="connsiteX15" fmla="*/ 0 w 834118"/>
                <a:gd name="connsiteY15" fmla="*/ 270782 h 834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34118" h="834118">
                  <a:moveTo>
                    <a:pt x="0" y="563336"/>
                  </a:moveTo>
                  <a:lnTo>
                    <a:pt x="23764" y="563336"/>
                  </a:lnTo>
                  <a:lnTo>
                    <a:pt x="23764" y="810354"/>
                  </a:lnTo>
                  <a:lnTo>
                    <a:pt x="810354" y="810354"/>
                  </a:lnTo>
                  <a:lnTo>
                    <a:pt x="810354" y="563336"/>
                  </a:lnTo>
                  <a:lnTo>
                    <a:pt x="834118" y="563336"/>
                  </a:lnTo>
                  <a:lnTo>
                    <a:pt x="834118" y="834118"/>
                  </a:lnTo>
                  <a:lnTo>
                    <a:pt x="0" y="834118"/>
                  </a:lnTo>
                  <a:close/>
                  <a:moveTo>
                    <a:pt x="0" y="0"/>
                  </a:moveTo>
                  <a:lnTo>
                    <a:pt x="834118" y="0"/>
                  </a:lnTo>
                  <a:lnTo>
                    <a:pt x="834118" y="270782"/>
                  </a:lnTo>
                  <a:lnTo>
                    <a:pt x="810354" y="270782"/>
                  </a:lnTo>
                  <a:lnTo>
                    <a:pt x="810354" y="23764"/>
                  </a:lnTo>
                  <a:lnTo>
                    <a:pt x="23764" y="23764"/>
                  </a:lnTo>
                  <a:lnTo>
                    <a:pt x="23764" y="270782"/>
                  </a:lnTo>
                  <a:lnTo>
                    <a:pt x="0" y="27078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8" name="椭圆 13"/>
            <p:cNvSpPr/>
            <p:nvPr/>
          </p:nvSpPr>
          <p:spPr>
            <a:xfrm>
              <a:off x="1055688" y="485775"/>
              <a:ext cx="472168" cy="472168"/>
            </a:xfrm>
            <a:custGeom>
              <a:avLst/>
              <a:gdLst>
                <a:gd name="connsiteX0" fmla="*/ 119063 w 330200"/>
                <a:gd name="connsiteY0" fmla="*/ 93662 h 330200"/>
                <a:gd name="connsiteX1" fmla="*/ 119063 w 330200"/>
                <a:gd name="connsiteY1" fmla="*/ 230187 h 330200"/>
                <a:gd name="connsiteX2" fmla="*/ 244476 w 330200"/>
                <a:gd name="connsiteY2" fmla="*/ 161925 h 330200"/>
                <a:gd name="connsiteX3" fmla="*/ 165100 w 330200"/>
                <a:gd name="connsiteY3" fmla="*/ 0 h 330200"/>
                <a:gd name="connsiteX4" fmla="*/ 330200 w 330200"/>
                <a:gd name="connsiteY4" fmla="*/ 165100 h 330200"/>
                <a:gd name="connsiteX5" fmla="*/ 165100 w 330200"/>
                <a:gd name="connsiteY5" fmla="*/ 330200 h 330200"/>
                <a:gd name="connsiteX6" fmla="*/ 0 w 330200"/>
                <a:gd name="connsiteY6" fmla="*/ 165100 h 330200"/>
                <a:gd name="connsiteX7" fmla="*/ 165100 w 330200"/>
                <a:gd name="connsiteY7" fmla="*/ 0 h 33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0200" h="330200">
                  <a:moveTo>
                    <a:pt x="119063" y="93662"/>
                  </a:moveTo>
                  <a:lnTo>
                    <a:pt x="119063" y="230187"/>
                  </a:lnTo>
                  <a:lnTo>
                    <a:pt x="244476" y="161925"/>
                  </a:lnTo>
                  <a:close/>
                  <a:moveTo>
                    <a:pt x="165100" y="0"/>
                  </a:moveTo>
                  <a:cubicBezTo>
                    <a:pt x="256282" y="0"/>
                    <a:pt x="330200" y="73918"/>
                    <a:pt x="330200" y="165100"/>
                  </a:cubicBezTo>
                  <a:cubicBezTo>
                    <a:pt x="330200" y="256282"/>
                    <a:pt x="256282" y="330200"/>
                    <a:pt x="165100" y="330200"/>
                  </a:cubicBezTo>
                  <a:cubicBezTo>
                    <a:pt x="73918" y="330200"/>
                    <a:pt x="0" y="256282"/>
                    <a:pt x="0" y="165100"/>
                  </a:cubicBezTo>
                  <a:cubicBezTo>
                    <a:pt x="0" y="73918"/>
                    <a:pt x="73918" y="0"/>
                    <a:pt x="165100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sp>
        <p:nvSpPr>
          <p:cNvPr id="39" name="文本框 38"/>
          <p:cNvSpPr txBox="1"/>
          <p:nvPr/>
        </p:nvSpPr>
        <p:spPr>
          <a:xfrm>
            <a:off x="1992992" y="446990"/>
            <a:ext cx="4246880" cy="5835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卡尔曼滤波用到的矩阵</a:t>
            </a:r>
            <a:endParaRPr kumimoji="0" lang="zh-CN" altLang="en-US" sz="3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graphicFrame>
        <p:nvGraphicFramePr>
          <p:cNvPr id="2" name="表格 1"/>
          <p:cNvGraphicFramePr/>
          <p:nvPr/>
        </p:nvGraphicFramePr>
        <p:xfrm>
          <a:off x="4879975" y="1524000"/>
          <a:ext cx="8533765" cy="419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533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x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y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z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vx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vy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vz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bx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by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bz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tz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4639945" y="5805170"/>
            <a:ext cx="30314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状态矩阵</a:t>
            </a:r>
            <a:r>
              <a:rPr lang="en-US" altLang="zh-CN"/>
              <a:t>X</a:t>
            </a:r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/>
          <p:cNvGrpSpPr/>
          <p:nvPr/>
        </p:nvGrpSpPr>
        <p:grpSpPr>
          <a:xfrm>
            <a:off x="874713" y="304800"/>
            <a:ext cx="1182909" cy="850419"/>
            <a:chOff x="874713" y="304800"/>
            <a:chExt cx="1182909" cy="850419"/>
          </a:xfrm>
        </p:grpSpPr>
        <p:sp>
          <p:nvSpPr>
            <p:cNvPr id="36" name="矩形 16"/>
            <p:cNvSpPr/>
            <p:nvPr/>
          </p:nvSpPr>
          <p:spPr>
            <a:xfrm rot="1800000">
              <a:off x="1221209" y="681766"/>
              <a:ext cx="836413" cy="473453"/>
            </a:xfrm>
            <a:custGeom>
              <a:avLst/>
              <a:gdLst>
                <a:gd name="connsiteX0" fmla="*/ 0 w 1504748"/>
                <a:gd name="connsiteY0" fmla="*/ 0 h 465789"/>
                <a:gd name="connsiteX1" fmla="*/ 1504748 w 1504748"/>
                <a:gd name="connsiteY1" fmla="*/ 0 h 465789"/>
                <a:gd name="connsiteX2" fmla="*/ 1504748 w 1504748"/>
                <a:gd name="connsiteY2" fmla="*/ 465789 h 465789"/>
                <a:gd name="connsiteX3" fmla="*/ 0 w 1504748"/>
                <a:gd name="connsiteY3" fmla="*/ 465789 h 465789"/>
                <a:gd name="connsiteX4" fmla="*/ 0 w 1504748"/>
                <a:gd name="connsiteY4" fmla="*/ 0 h 465789"/>
                <a:gd name="connsiteX0-1" fmla="*/ 0 w 1504748"/>
                <a:gd name="connsiteY0-2" fmla="*/ 5104 h 470893"/>
                <a:gd name="connsiteX1-3" fmla="*/ 342087 w 1504748"/>
                <a:gd name="connsiteY1-4" fmla="*/ 0 h 470893"/>
                <a:gd name="connsiteX2-5" fmla="*/ 1504748 w 1504748"/>
                <a:gd name="connsiteY2-6" fmla="*/ 5104 h 470893"/>
                <a:gd name="connsiteX3-7" fmla="*/ 1504748 w 1504748"/>
                <a:gd name="connsiteY3-8" fmla="*/ 470893 h 470893"/>
                <a:gd name="connsiteX4-9" fmla="*/ 0 w 1504748"/>
                <a:gd name="connsiteY4-10" fmla="*/ 470893 h 470893"/>
                <a:gd name="connsiteX5" fmla="*/ 0 w 1504748"/>
                <a:gd name="connsiteY5" fmla="*/ 5104 h 470893"/>
                <a:gd name="connsiteX0-11" fmla="*/ 0 w 1504748"/>
                <a:gd name="connsiteY0-12" fmla="*/ 5104 h 473453"/>
                <a:gd name="connsiteX1-13" fmla="*/ 342087 w 1504748"/>
                <a:gd name="connsiteY1-14" fmla="*/ 0 h 473453"/>
                <a:gd name="connsiteX2-15" fmla="*/ 1504748 w 1504748"/>
                <a:gd name="connsiteY2-16" fmla="*/ 5104 h 473453"/>
                <a:gd name="connsiteX3-17" fmla="*/ 1504748 w 1504748"/>
                <a:gd name="connsiteY3-18" fmla="*/ 470893 h 473453"/>
                <a:gd name="connsiteX4-19" fmla="*/ 322141 w 1504748"/>
                <a:gd name="connsiteY4-20" fmla="*/ 473453 h 473453"/>
                <a:gd name="connsiteX5-21" fmla="*/ 0 w 1504748"/>
                <a:gd name="connsiteY5-22" fmla="*/ 470893 h 473453"/>
                <a:gd name="connsiteX6" fmla="*/ 0 w 1504748"/>
                <a:gd name="connsiteY6" fmla="*/ 5104 h 473453"/>
                <a:gd name="connsiteX0-23" fmla="*/ 0 w 1504748"/>
                <a:gd name="connsiteY0-24" fmla="*/ 5104 h 473453"/>
                <a:gd name="connsiteX1-25" fmla="*/ 342087 w 1504748"/>
                <a:gd name="connsiteY1-26" fmla="*/ 0 h 473453"/>
                <a:gd name="connsiteX2-27" fmla="*/ 1504748 w 1504748"/>
                <a:gd name="connsiteY2-28" fmla="*/ 5104 h 473453"/>
                <a:gd name="connsiteX3-29" fmla="*/ 1504748 w 1504748"/>
                <a:gd name="connsiteY3-30" fmla="*/ 470893 h 473453"/>
                <a:gd name="connsiteX4-31" fmla="*/ 322141 w 1504748"/>
                <a:gd name="connsiteY4-32" fmla="*/ 473453 h 473453"/>
                <a:gd name="connsiteX5-33" fmla="*/ 0 w 1504748"/>
                <a:gd name="connsiteY5-34" fmla="*/ 5104 h 473453"/>
                <a:gd name="connsiteX0-35" fmla="*/ 0 w 1182607"/>
                <a:gd name="connsiteY0-36" fmla="*/ 473453 h 473453"/>
                <a:gd name="connsiteX1-37" fmla="*/ 19946 w 1182607"/>
                <a:gd name="connsiteY1-38" fmla="*/ 0 h 473453"/>
                <a:gd name="connsiteX2-39" fmla="*/ 1182607 w 1182607"/>
                <a:gd name="connsiteY2-40" fmla="*/ 5104 h 473453"/>
                <a:gd name="connsiteX3-41" fmla="*/ 1182607 w 1182607"/>
                <a:gd name="connsiteY3-42" fmla="*/ 470893 h 473453"/>
                <a:gd name="connsiteX4-43" fmla="*/ 0 w 1182607"/>
                <a:gd name="connsiteY4-44" fmla="*/ 473453 h 473453"/>
                <a:gd name="connsiteX0-45" fmla="*/ 0 w 1182607"/>
                <a:gd name="connsiteY0-46" fmla="*/ 473453 h 473453"/>
                <a:gd name="connsiteX1-47" fmla="*/ 187993 w 1182607"/>
                <a:gd name="connsiteY1-48" fmla="*/ 240265 h 473453"/>
                <a:gd name="connsiteX2-49" fmla="*/ 19946 w 1182607"/>
                <a:gd name="connsiteY2-50" fmla="*/ 0 h 473453"/>
                <a:gd name="connsiteX3-51" fmla="*/ 1182607 w 1182607"/>
                <a:gd name="connsiteY3-52" fmla="*/ 5104 h 473453"/>
                <a:gd name="connsiteX4-53" fmla="*/ 1182607 w 1182607"/>
                <a:gd name="connsiteY4-54" fmla="*/ 470893 h 473453"/>
                <a:gd name="connsiteX5-55" fmla="*/ 0 w 1182607"/>
                <a:gd name="connsiteY5-56" fmla="*/ 473453 h 47345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</a:cxnLst>
              <a:rect l="l" t="t" r="r" b="b"/>
              <a:pathLst>
                <a:path w="1182607" h="473453">
                  <a:moveTo>
                    <a:pt x="0" y="473453"/>
                  </a:moveTo>
                  <a:cubicBezTo>
                    <a:pt x="3995" y="397823"/>
                    <a:pt x="183998" y="315895"/>
                    <a:pt x="187993" y="240265"/>
                  </a:cubicBezTo>
                  <a:lnTo>
                    <a:pt x="19946" y="0"/>
                  </a:lnTo>
                  <a:lnTo>
                    <a:pt x="1182607" y="5104"/>
                  </a:lnTo>
                  <a:lnTo>
                    <a:pt x="1182607" y="470893"/>
                  </a:lnTo>
                  <a:lnTo>
                    <a:pt x="0" y="473453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85000"/>
                    <a:alpha val="50000"/>
                  </a:schemeClr>
                </a:gs>
                <a:gs pos="8460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任意多边形 36"/>
            <p:cNvSpPr/>
            <p:nvPr/>
          </p:nvSpPr>
          <p:spPr>
            <a:xfrm>
              <a:off x="874713" y="304800"/>
              <a:ext cx="834118" cy="834118"/>
            </a:xfrm>
            <a:custGeom>
              <a:avLst/>
              <a:gdLst>
                <a:gd name="connsiteX0" fmla="*/ 0 w 834118"/>
                <a:gd name="connsiteY0" fmla="*/ 563336 h 834118"/>
                <a:gd name="connsiteX1" fmla="*/ 23764 w 834118"/>
                <a:gd name="connsiteY1" fmla="*/ 563336 h 834118"/>
                <a:gd name="connsiteX2" fmla="*/ 23764 w 834118"/>
                <a:gd name="connsiteY2" fmla="*/ 810354 h 834118"/>
                <a:gd name="connsiteX3" fmla="*/ 810354 w 834118"/>
                <a:gd name="connsiteY3" fmla="*/ 810354 h 834118"/>
                <a:gd name="connsiteX4" fmla="*/ 810354 w 834118"/>
                <a:gd name="connsiteY4" fmla="*/ 563336 h 834118"/>
                <a:gd name="connsiteX5" fmla="*/ 834118 w 834118"/>
                <a:gd name="connsiteY5" fmla="*/ 563336 h 834118"/>
                <a:gd name="connsiteX6" fmla="*/ 834118 w 834118"/>
                <a:gd name="connsiteY6" fmla="*/ 834118 h 834118"/>
                <a:gd name="connsiteX7" fmla="*/ 0 w 834118"/>
                <a:gd name="connsiteY7" fmla="*/ 834118 h 834118"/>
                <a:gd name="connsiteX8" fmla="*/ 0 w 834118"/>
                <a:gd name="connsiteY8" fmla="*/ 0 h 834118"/>
                <a:gd name="connsiteX9" fmla="*/ 834118 w 834118"/>
                <a:gd name="connsiteY9" fmla="*/ 0 h 834118"/>
                <a:gd name="connsiteX10" fmla="*/ 834118 w 834118"/>
                <a:gd name="connsiteY10" fmla="*/ 270782 h 834118"/>
                <a:gd name="connsiteX11" fmla="*/ 810354 w 834118"/>
                <a:gd name="connsiteY11" fmla="*/ 270782 h 834118"/>
                <a:gd name="connsiteX12" fmla="*/ 810354 w 834118"/>
                <a:gd name="connsiteY12" fmla="*/ 23764 h 834118"/>
                <a:gd name="connsiteX13" fmla="*/ 23764 w 834118"/>
                <a:gd name="connsiteY13" fmla="*/ 23764 h 834118"/>
                <a:gd name="connsiteX14" fmla="*/ 23764 w 834118"/>
                <a:gd name="connsiteY14" fmla="*/ 270782 h 834118"/>
                <a:gd name="connsiteX15" fmla="*/ 0 w 834118"/>
                <a:gd name="connsiteY15" fmla="*/ 270782 h 834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34118" h="834118">
                  <a:moveTo>
                    <a:pt x="0" y="563336"/>
                  </a:moveTo>
                  <a:lnTo>
                    <a:pt x="23764" y="563336"/>
                  </a:lnTo>
                  <a:lnTo>
                    <a:pt x="23764" y="810354"/>
                  </a:lnTo>
                  <a:lnTo>
                    <a:pt x="810354" y="810354"/>
                  </a:lnTo>
                  <a:lnTo>
                    <a:pt x="810354" y="563336"/>
                  </a:lnTo>
                  <a:lnTo>
                    <a:pt x="834118" y="563336"/>
                  </a:lnTo>
                  <a:lnTo>
                    <a:pt x="834118" y="834118"/>
                  </a:lnTo>
                  <a:lnTo>
                    <a:pt x="0" y="834118"/>
                  </a:lnTo>
                  <a:close/>
                  <a:moveTo>
                    <a:pt x="0" y="0"/>
                  </a:moveTo>
                  <a:lnTo>
                    <a:pt x="834118" y="0"/>
                  </a:lnTo>
                  <a:lnTo>
                    <a:pt x="834118" y="270782"/>
                  </a:lnTo>
                  <a:lnTo>
                    <a:pt x="810354" y="270782"/>
                  </a:lnTo>
                  <a:lnTo>
                    <a:pt x="810354" y="23764"/>
                  </a:lnTo>
                  <a:lnTo>
                    <a:pt x="23764" y="23764"/>
                  </a:lnTo>
                  <a:lnTo>
                    <a:pt x="23764" y="270782"/>
                  </a:lnTo>
                  <a:lnTo>
                    <a:pt x="0" y="27078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8" name="椭圆 13"/>
            <p:cNvSpPr/>
            <p:nvPr/>
          </p:nvSpPr>
          <p:spPr>
            <a:xfrm>
              <a:off x="1055688" y="485775"/>
              <a:ext cx="472168" cy="472168"/>
            </a:xfrm>
            <a:custGeom>
              <a:avLst/>
              <a:gdLst>
                <a:gd name="connsiteX0" fmla="*/ 119063 w 330200"/>
                <a:gd name="connsiteY0" fmla="*/ 93662 h 330200"/>
                <a:gd name="connsiteX1" fmla="*/ 119063 w 330200"/>
                <a:gd name="connsiteY1" fmla="*/ 230187 h 330200"/>
                <a:gd name="connsiteX2" fmla="*/ 244476 w 330200"/>
                <a:gd name="connsiteY2" fmla="*/ 161925 h 330200"/>
                <a:gd name="connsiteX3" fmla="*/ 165100 w 330200"/>
                <a:gd name="connsiteY3" fmla="*/ 0 h 330200"/>
                <a:gd name="connsiteX4" fmla="*/ 330200 w 330200"/>
                <a:gd name="connsiteY4" fmla="*/ 165100 h 330200"/>
                <a:gd name="connsiteX5" fmla="*/ 165100 w 330200"/>
                <a:gd name="connsiteY5" fmla="*/ 330200 h 330200"/>
                <a:gd name="connsiteX6" fmla="*/ 0 w 330200"/>
                <a:gd name="connsiteY6" fmla="*/ 165100 h 330200"/>
                <a:gd name="connsiteX7" fmla="*/ 165100 w 330200"/>
                <a:gd name="connsiteY7" fmla="*/ 0 h 33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0200" h="330200">
                  <a:moveTo>
                    <a:pt x="119063" y="93662"/>
                  </a:moveTo>
                  <a:lnTo>
                    <a:pt x="119063" y="230187"/>
                  </a:lnTo>
                  <a:lnTo>
                    <a:pt x="244476" y="161925"/>
                  </a:lnTo>
                  <a:close/>
                  <a:moveTo>
                    <a:pt x="165100" y="0"/>
                  </a:moveTo>
                  <a:cubicBezTo>
                    <a:pt x="256282" y="0"/>
                    <a:pt x="330200" y="73918"/>
                    <a:pt x="330200" y="165100"/>
                  </a:cubicBezTo>
                  <a:cubicBezTo>
                    <a:pt x="330200" y="256282"/>
                    <a:pt x="256282" y="330200"/>
                    <a:pt x="165100" y="330200"/>
                  </a:cubicBezTo>
                  <a:cubicBezTo>
                    <a:pt x="73918" y="330200"/>
                    <a:pt x="0" y="256282"/>
                    <a:pt x="0" y="165100"/>
                  </a:cubicBezTo>
                  <a:cubicBezTo>
                    <a:pt x="0" y="73918"/>
                    <a:pt x="73918" y="0"/>
                    <a:pt x="165100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sp>
        <p:nvSpPr>
          <p:cNvPr id="39" name="文本框 38"/>
          <p:cNvSpPr txBox="1"/>
          <p:nvPr/>
        </p:nvSpPr>
        <p:spPr>
          <a:xfrm>
            <a:off x="1992992" y="446990"/>
            <a:ext cx="4246880" cy="5835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卡尔曼滤波用到的矩阵</a:t>
            </a:r>
            <a:endParaRPr kumimoji="0" lang="zh-CN" altLang="en-US" sz="3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graphicFrame>
        <p:nvGraphicFramePr>
          <p:cNvPr id="2" name="表格 1"/>
          <p:cNvGraphicFramePr/>
          <p:nvPr/>
        </p:nvGraphicFramePr>
        <p:xfrm>
          <a:off x="3973830" y="1478915"/>
          <a:ext cx="8533765" cy="419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5335"/>
                <a:gridCol w="775335"/>
                <a:gridCol w="775335"/>
                <a:gridCol w="77533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x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y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z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vx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vy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vz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bx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by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bz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tz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ax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ay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az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4908550" y="6027420"/>
            <a:ext cx="30314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/>
              <a:t>输入矩阵</a:t>
            </a:r>
            <a:r>
              <a:rPr lang="en-US" altLang="zh-CN"/>
              <a:t>B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1"/>
      <p:bldP spid="3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/>
          <p:cNvGrpSpPr/>
          <p:nvPr/>
        </p:nvGrpSpPr>
        <p:grpSpPr>
          <a:xfrm>
            <a:off x="874713" y="304800"/>
            <a:ext cx="1182909" cy="850419"/>
            <a:chOff x="874713" y="304800"/>
            <a:chExt cx="1182909" cy="850419"/>
          </a:xfrm>
        </p:grpSpPr>
        <p:sp>
          <p:nvSpPr>
            <p:cNvPr id="36" name="矩形 16"/>
            <p:cNvSpPr/>
            <p:nvPr/>
          </p:nvSpPr>
          <p:spPr>
            <a:xfrm rot="1800000">
              <a:off x="1221209" y="681766"/>
              <a:ext cx="836413" cy="473453"/>
            </a:xfrm>
            <a:custGeom>
              <a:avLst/>
              <a:gdLst>
                <a:gd name="connsiteX0" fmla="*/ 0 w 1504748"/>
                <a:gd name="connsiteY0" fmla="*/ 0 h 465789"/>
                <a:gd name="connsiteX1" fmla="*/ 1504748 w 1504748"/>
                <a:gd name="connsiteY1" fmla="*/ 0 h 465789"/>
                <a:gd name="connsiteX2" fmla="*/ 1504748 w 1504748"/>
                <a:gd name="connsiteY2" fmla="*/ 465789 h 465789"/>
                <a:gd name="connsiteX3" fmla="*/ 0 w 1504748"/>
                <a:gd name="connsiteY3" fmla="*/ 465789 h 465789"/>
                <a:gd name="connsiteX4" fmla="*/ 0 w 1504748"/>
                <a:gd name="connsiteY4" fmla="*/ 0 h 465789"/>
                <a:gd name="connsiteX0-1" fmla="*/ 0 w 1504748"/>
                <a:gd name="connsiteY0-2" fmla="*/ 5104 h 470893"/>
                <a:gd name="connsiteX1-3" fmla="*/ 342087 w 1504748"/>
                <a:gd name="connsiteY1-4" fmla="*/ 0 h 470893"/>
                <a:gd name="connsiteX2-5" fmla="*/ 1504748 w 1504748"/>
                <a:gd name="connsiteY2-6" fmla="*/ 5104 h 470893"/>
                <a:gd name="connsiteX3-7" fmla="*/ 1504748 w 1504748"/>
                <a:gd name="connsiteY3-8" fmla="*/ 470893 h 470893"/>
                <a:gd name="connsiteX4-9" fmla="*/ 0 w 1504748"/>
                <a:gd name="connsiteY4-10" fmla="*/ 470893 h 470893"/>
                <a:gd name="connsiteX5" fmla="*/ 0 w 1504748"/>
                <a:gd name="connsiteY5" fmla="*/ 5104 h 470893"/>
                <a:gd name="connsiteX0-11" fmla="*/ 0 w 1504748"/>
                <a:gd name="connsiteY0-12" fmla="*/ 5104 h 473453"/>
                <a:gd name="connsiteX1-13" fmla="*/ 342087 w 1504748"/>
                <a:gd name="connsiteY1-14" fmla="*/ 0 h 473453"/>
                <a:gd name="connsiteX2-15" fmla="*/ 1504748 w 1504748"/>
                <a:gd name="connsiteY2-16" fmla="*/ 5104 h 473453"/>
                <a:gd name="connsiteX3-17" fmla="*/ 1504748 w 1504748"/>
                <a:gd name="connsiteY3-18" fmla="*/ 470893 h 473453"/>
                <a:gd name="connsiteX4-19" fmla="*/ 322141 w 1504748"/>
                <a:gd name="connsiteY4-20" fmla="*/ 473453 h 473453"/>
                <a:gd name="connsiteX5-21" fmla="*/ 0 w 1504748"/>
                <a:gd name="connsiteY5-22" fmla="*/ 470893 h 473453"/>
                <a:gd name="connsiteX6" fmla="*/ 0 w 1504748"/>
                <a:gd name="connsiteY6" fmla="*/ 5104 h 473453"/>
                <a:gd name="connsiteX0-23" fmla="*/ 0 w 1504748"/>
                <a:gd name="connsiteY0-24" fmla="*/ 5104 h 473453"/>
                <a:gd name="connsiteX1-25" fmla="*/ 342087 w 1504748"/>
                <a:gd name="connsiteY1-26" fmla="*/ 0 h 473453"/>
                <a:gd name="connsiteX2-27" fmla="*/ 1504748 w 1504748"/>
                <a:gd name="connsiteY2-28" fmla="*/ 5104 h 473453"/>
                <a:gd name="connsiteX3-29" fmla="*/ 1504748 w 1504748"/>
                <a:gd name="connsiteY3-30" fmla="*/ 470893 h 473453"/>
                <a:gd name="connsiteX4-31" fmla="*/ 322141 w 1504748"/>
                <a:gd name="connsiteY4-32" fmla="*/ 473453 h 473453"/>
                <a:gd name="connsiteX5-33" fmla="*/ 0 w 1504748"/>
                <a:gd name="connsiteY5-34" fmla="*/ 5104 h 473453"/>
                <a:gd name="connsiteX0-35" fmla="*/ 0 w 1182607"/>
                <a:gd name="connsiteY0-36" fmla="*/ 473453 h 473453"/>
                <a:gd name="connsiteX1-37" fmla="*/ 19946 w 1182607"/>
                <a:gd name="connsiteY1-38" fmla="*/ 0 h 473453"/>
                <a:gd name="connsiteX2-39" fmla="*/ 1182607 w 1182607"/>
                <a:gd name="connsiteY2-40" fmla="*/ 5104 h 473453"/>
                <a:gd name="connsiteX3-41" fmla="*/ 1182607 w 1182607"/>
                <a:gd name="connsiteY3-42" fmla="*/ 470893 h 473453"/>
                <a:gd name="connsiteX4-43" fmla="*/ 0 w 1182607"/>
                <a:gd name="connsiteY4-44" fmla="*/ 473453 h 473453"/>
                <a:gd name="connsiteX0-45" fmla="*/ 0 w 1182607"/>
                <a:gd name="connsiteY0-46" fmla="*/ 473453 h 473453"/>
                <a:gd name="connsiteX1-47" fmla="*/ 187993 w 1182607"/>
                <a:gd name="connsiteY1-48" fmla="*/ 240265 h 473453"/>
                <a:gd name="connsiteX2-49" fmla="*/ 19946 w 1182607"/>
                <a:gd name="connsiteY2-50" fmla="*/ 0 h 473453"/>
                <a:gd name="connsiteX3-51" fmla="*/ 1182607 w 1182607"/>
                <a:gd name="connsiteY3-52" fmla="*/ 5104 h 473453"/>
                <a:gd name="connsiteX4-53" fmla="*/ 1182607 w 1182607"/>
                <a:gd name="connsiteY4-54" fmla="*/ 470893 h 473453"/>
                <a:gd name="connsiteX5-55" fmla="*/ 0 w 1182607"/>
                <a:gd name="connsiteY5-56" fmla="*/ 473453 h 47345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</a:cxnLst>
              <a:rect l="l" t="t" r="r" b="b"/>
              <a:pathLst>
                <a:path w="1182607" h="473453">
                  <a:moveTo>
                    <a:pt x="0" y="473453"/>
                  </a:moveTo>
                  <a:cubicBezTo>
                    <a:pt x="3995" y="397823"/>
                    <a:pt x="183998" y="315895"/>
                    <a:pt x="187993" y="240265"/>
                  </a:cubicBezTo>
                  <a:lnTo>
                    <a:pt x="19946" y="0"/>
                  </a:lnTo>
                  <a:lnTo>
                    <a:pt x="1182607" y="5104"/>
                  </a:lnTo>
                  <a:lnTo>
                    <a:pt x="1182607" y="470893"/>
                  </a:lnTo>
                  <a:lnTo>
                    <a:pt x="0" y="473453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85000"/>
                    <a:alpha val="50000"/>
                  </a:schemeClr>
                </a:gs>
                <a:gs pos="8460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任意多边形 36"/>
            <p:cNvSpPr/>
            <p:nvPr/>
          </p:nvSpPr>
          <p:spPr>
            <a:xfrm>
              <a:off x="874713" y="304800"/>
              <a:ext cx="834118" cy="834118"/>
            </a:xfrm>
            <a:custGeom>
              <a:avLst/>
              <a:gdLst>
                <a:gd name="connsiteX0" fmla="*/ 0 w 834118"/>
                <a:gd name="connsiteY0" fmla="*/ 563336 h 834118"/>
                <a:gd name="connsiteX1" fmla="*/ 23764 w 834118"/>
                <a:gd name="connsiteY1" fmla="*/ 563336 h 834118"/>
                <a:gd name="connsiteX2" fmla="*/ 23764 w 834118"/>
                <a:gd name="connsiteY2" fmla="*/ 810354 h 834118"/>
                <a:gd name="connsiteX3" fmla="*/ 810354 w 834118"/>
                <a:gd name="connsiteY3" fmla="*/ 810354 h 834118"/>
                <a:gd name="connsiteX4" fmla="*/ 810354 w 834118"/>
                <a:gd name="connsiteY4" fmla="*/ 563336 h 834118"/>
                <a:gd name="connsiteX5" fmla="*/ 834118 w 834118"/>
                <a:gd name="connsiteY5" fmla="*/ 563336 h 834118"/>
                <a:gd name="connsiteX6" fmla="*/ 834118 w 834118"/>
                <a:gd name="connsiteY6" fmla="*/ 834118 h 834118"/>
                <a:gd name="connsiteX7" fmla="*/ 0 w 834118"/>
                <a:gd name="connsiteY7" fmla="*/ 834118 h 834118"/>
                <a:gd name="connsiteX8" fmla="*/ 0 w 834118"/>
                <a:gd name="connsiteY8" fmla="*/ 0 h 834118"/>
                <a:gd name="connsiteX9" fmla="*/ 834118 w 834118"/>
                <a:gd name="connsiteY9" fmla="*/ 0 h 834118"/>
                <a:gd name="connsiteX10" fmla="*/ 834118 w 834118"/>
                <a:gd name="connsiteY10" fmla="*/ 270782 h 834118"/>
                <a:gd name="connsiteX11" fmla="*/ 810354 w 834118"/>
                <a:gd name="connsiteY11" fmla="*/ 270782 h 834118"/>
                <a:gd name="connsiteX12" fmla="*/ 810354 w 834118"/>
                <a:gd name="connsiteY12" fmla="*/ 23764 h 834118"/>
                <a:gd name="connsiteX13" fmla="*/ 23764 w 834118"/>
                <a:gd name="connsiteY13" fmla="*/ 23764 h 834118"/>
                <a:gd name="connsiteX14" fmla="*/ 23764 w 834118"/>
                <a:gd name="connsiteY14" fmla="*/ 270782 h 834118"/>
                <a:gd name="connsiteX15" fmla="*/ 0 w 834118"/>
                <a:gd name="connsiteY15" fmla="*/ 270782 h 834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34118" h="834118">
                  <a:moveTo>
                    <a:pt x="0" y="563336"/>
                  </a:moveTo>
                  <a:lnTo>
                    <a:pt x="23764" y="563336"/>
                  </a:lnTo>
                  <a:lnTo>
                    <a:pt x="23764" y="810354"/>
                  </a:lnTo>
                  <a:lnTo>
                    <a:pt x="810354" y="810354"/>
                  </a:lnTo>
                  <a:lnTo>
                    <a:pt x="810354" y="563336"/>
                  </a:lnTo>
                  <a:lnTo>
                    <a:pt x="834118" y="563336"/>
                  </a:lnTo>
                  <a:lnTo>
                    <a:pt x="834118" y="834118"/>
                  </a:lnTo>
                  <a:lnTo>
                    <a:pt x="0" y="834118"/>
                  </a:lnTo>
                  <a:close/>
                  <a:moveTo>
                    <a:pt x="0" y="0"/>
                  </a:moveTo>
                  <a:lnTo>
                    <a:pt x="834118" y="0"/>
                  </a:lnTo>
                  <a:lnTo>
                    <a:pt x="834118" y="270782"/>
                  </a:lnTo>
                  <a:lnTo>
                    <a:pt x="810354" y="270782"/>
                  </a:lnTo>
                  <a:lnTo>
                    <a:pt x="810354" y="23764"/>
                  </a:lnTo>
                  <a:lnTo>
                    <a:pt x="23764" y="23764"/>
                  </a:lnTo>
                  <a:lnTo>
                    <a:pt x="23764" y="270782"/>
                  </a:lnTo>
                  <a:lnTo>
                    <a:pt x="0" y="27078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8" name="椭圆 13"/>
            <p:cNvSpPr/>
            <p:nvPr/>
          </p:nvSpPr>
          <p:spPr>
            <a:xfrm>
              <a:off x="1055688" y="485775"/>
              <a:ext cx="472168" cy="472168"/>
            </a:xfrm>
            <a:custGeom>
              <a:avLst/>
              <a:gdLst>
                <a:gd name="connsiteX0" fmla="*/ 119063 w 330200"/>
                <a:gd name="connsiteY0" fmla="*/ 93662 h 330200"/>
                <a:gd name="connsiteX1" fmla="*/ 119063 w 330200"/>
                <a:gd name="connsiteY1" fmla="*/ 230187 h 330200"/>
                <a:gd name="connsiteX2" fmla="*/ 244476 w 330200"/>
                <a:gd name="connsiteY2" fmla="*/ 161925 h 330200"/>
                <a:gd name="connsiteX3" fmla="*/ 165100 w 330200"/>
                <a:gd name="connsiteY3" fmla="*/ 0 h 330200"/>
                <a:gd name="connsiteX4" fmla="*/ 330200 w 330200"/>
                <a:gd name="connsiteY4" fmla="*/ 165100 h 330200"/>
                <a:gd name="connsiteX5" fmla="*/ 165100 w 330200"/>
                <a:gd name="connsiteY5" fmla="*/ 330200 h 330200"/>
                <a:gd name="connsiteX6" fmla="*/ 0 w 330200"/>
                <a:gd name="connsiteY6" fmla="*/ 165100 h 330200"/>
                <a:gd name="connsiteX7" fmla="*/ 165100 w 330200"/>
                <a:gd name="connsiteY7" fmla="*/ 0 h 33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0200" h="330200">
                  <a:moveTo>
                    <a:pt x="119063" y="93662"/>
                  </a:moveTo>
                  <a:lnTo>
                    <a:pt x="119063" y="230187"/>
                  </a:lnTo>
                  <a:lnTo>
                    <a:pt x="244476" y="161925"/>
                  </a:lnTo>
                  <a:close/>
                  <a:moveTo>
                    <a:pt x="165100" y="0"/>
                  </a:moveTo>
                  <a:cubicBezTo>
                    <a:pt x="256282" y="0"/>
                    <a:pt x="330200" y="73918"/>
                    <a:pt x="330200" y="165100"/>
                  </a:cubicBezTo>
                  <a:cubicBezTo>
                    <a:pt x="330200" y="256282"/>
                    <a:pt x="256282" y="330200"/>
                    <a:pt x="165100" y="330200"/>
                  </a:cubicBezTo>
                  <a:cubicBezTo>
                    <a:pt x="73918" y="330200"/>
                    <a:pt x="0" y="256282"/>
                    <a:pt x="0" y="165100"/>
                  </a:cubicBezTo>
                  <a:cubicBezTo>
                    <a:pt x="0" y="73918"/>
                    <a:pt x="73918" y="0"/>
                    <a:pt x="165100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sp>
        <p:nvSpPr>
          <p:cNvPr id="39" name="文本框 38"/>
          <p:cNvSpPr txBox="1"/>
          <p:nvPr/>
        </p:nvSpPr>
        <p:spPr>
          <a:xfrm>
            <a:off x="1992992" y="446990"/>
            <a:ext cx="4246880" cy="5835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卡尔曼滤波用到的矩阵</a:t>
            </a:r>
            <a:endParaRPr kumimoji="0" lang="zh-CN" altLang="en-US" sz="3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354195" y="6457950"/>
            <a:ext cx="30314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过程噪声</a:t>
            </a:r>
            <a:r>
              <a:rPr lang="en-US" altLang="zh-CN"/>
              <a:t>w</a:t>
            </a:r>
            <a:r>
              <a:rPr lang="zh-CN" altLang="en-US"/>
              <a:t>的协方差矩阵</a:t>
            </a:r>
            <a:r>
              <a:rPr lang="en-US" altLang="zh-CN"/>
              <a:t>Q</a:t>
            </a:r>
            <a:endParaRPr lang="en-US" altLang="zh-CN"/>
          </a:p>
        </p:txBody>
      </p:sp>
      <p:graphicFrame>
        <p:nvGraphicFramePr>
          <p:cNvPr id="4" name="表格 3"/>
          <p:cNvGraphicFramePr/>
          <p:nvPr/>
        </p:nvGraphicFramePr>
        <p:xfrm>
          <a:off x="1831975" y="1139190"/>
          <a:ext cx="8528685" cy="48850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5335"/>
                <a:gridCol w="775335"/>
                <a:gridCol w="775335"/>
                <a:gridCol w="775335"/>
                <a:gridCol w="775335"/>
                <a:gridCol w="775335"/>
                <a:gridCol w="775335"/>
                <a:gridCol w="775335"/>
                <a:gridCol w="775335"/>
                <a:gridCol w="775335"/>
                <a:gridCol w="775335"/>
              </a:tblGrid>
              <a:tr h="3733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x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0.1^2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y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0.1^2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8831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z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0.1^2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749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vx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0.1^2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en-US" altLang="zh-CN"/>
                        <a:t>            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vy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0.1^2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vz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0.1^2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bx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0.001^2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987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by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0.01^2</a:t>
                      </a:r>
                      <a:endParaRPr lang="en-US" altLang="zh-CN" sz="1800"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419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bz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>
                          <a:sym typeface="+mn-ea"/>
                        </a:rPr>
                        <a:t>0.01^2</a:t>
                      </a:r>
                      <a:endParaRPr lang="en-US" altLang="zh-CN" sz="1800"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tz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ph^2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x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y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z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vx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vy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vz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bx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by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bz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tz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3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/>
          <p:cNvGrpSpPr/>
          <p:nvPr/>
        </p:nvGrpSpPr>
        <p:grpSpPr>
          <a:xfrm>
            <a:off x="874713" y="304800"/>
            <a:ext cx="1182909" cy="850419"/>
            <a:chOff x="874713" y="304800"/>
            <a:chExt cx="1182909" cy="850419"/>
          </a:xfrm>
        </p:grpSpPr>
        <p:sp>
          <p:nvSpPr>
            <p:cNvPr id="36" name="矩形 16"/>
            <p:cNvSpPr/>
            <p:nvPr/>
          </p:nvSpPr>
          <p:spPr>
            <a:xfrm rot="1800000">
              <a:off x="1221209" y="681766"/>
              <a:ext cx="836413" cy="473453"/>
            </a:xfrm>
            <a:custGeom>
              <a:avLst/>
              <a:gdLst>
                <a:gd name="connsiteX0" fmla="*/ 0 w 1504748"/>
                <a:gd name="connsiteY0" fmla="*/ 0 h 465789"/>
                <a:gd name="connsiteX1" fmla="*/ 1504748 w 1504748"/>
                <a:gd name="connsiteY1" fmla="*/ 0 h 465789"/>
                <a:gd name="connsiteX2" fmla="*/ 1504748 w 1504748"/>
                <a:gd name="connsiteY2" fmla="*/ 465789 h 465789"/>
                <a:gd name="connsiteX3" fmla="*/ 0 w 1504748"/>
                <a:gd name="connsiteY3" fmla="*/ 465789 h 465789"/>
                <a:gd name="connsiteX4" fmla="*/ 0 w 1504748"/>
                <a:gd name="connsiteY4" fmla="*/ 0 h 465789"/>
                <a:gd name="connsiteX0-1" fmla="*/ 0 w 1504748"/>
                <a:gd name="connsiteY0-2" fmla="*/ 5104 h 470893"/>
                <a:gd name="connsiteX1-3" fmla="*/ 342087 w 1504748"/>
                <a:gd name="connsiteY1-4" fmla="*/ 0 h 470893"/>
                <a:gd name="connsiteX2-5" fmla="*/ 1504748 w 1504748"/>
                <a:gd name="connsiteY2-6" fmla="*/ 5104 h 470893"/>
                <a:gd name="connsiteX3-7" fmla="*/ 1504748 w 1504748"/>
                <a:gd name="connsiteY3-8" fmla="*/ 470893 h 470893"/>
                <a:gd name="connsiteX4-9" fmla="*/ 0 w 1504748"/>
                <a:gd name="connsiteY4-10" fmla="*/ 470893 h 470893"/>
                <a:gd name="connsiteX5" fmla="*/ 0 w 1504748"/>
                <a:gd name="connsiteY5" fmla="*/ 5104 h 470893"/>
                <a:gd name="connsiteX0-11" fmla="*/ 0 w 1504748"/>
                <a:gd name="connsiteY0-12" fmla="*/ 5104 h 473453"/>
                <a:gd name="connsiteX1-13" fmla="*/ 342087 w 1504748"/>
                <a:gd name="connsiteY1-14" fmla="*/ 0 h 473453"/>
                <a:gd name="connsiteX2-15" fmla="*/ 1504748 w 1504748"/>
                <a:gd name="connsiteY2-16" fmla="*/ 5104 h 473453"/>
                <a:gd name="connsiteX3-17" fmla="*/ 1504748 w 1504748"/>
                <a:gd name="connsiteY3-18" fmla="*/ 470893 h 473453"/>
                <a:gd name="connsiteX4-19" fmla="*/ 322141 w 1504748"/>
                <a:gd name="connsiteY4-20" fmla="*/ 473453 h 473453"/>
                <a:gd name="connsiteX5-21" fmla="*/ 0 w 1504748"/>
                <a:gd name="connsiteY5-22" fmla="*/ 470893 h 473453"/>
                <a:gd name="connsiteX6" fmla="*/ 0 w 1504748"/>
                <a:gd name="connsiteY6" fmla="*/ 5104 h 473453"/>
                <a:gd name="connsiteX0-23" fmla="*/ 0 w 1504748"/>
                <a:gd name="connsiteY0-24" fmla="*/ 5104 h 473453"/>
                <a:gd name="connsiteX1-25" fmla="*/ 342087 w 1504748"/>
                <a:gd name="connsiteY1-26" fmla="*/ 0 h 473453"/>
                <a:gd name="connsiteX2-27" fmla="*/ 1504748 w 1504748"/>
                <a:gd name="connsiteY2-28" fmla="*/ 5104 h 473453"/>
                <a:gd name="connsiteX3-29" fmla="*/ 1504748 w 1504748"/>
                <a:gd name="connsiteY3-30" fmla="*/ 470893 h 473453"/>
                <a:gd name="connsiteX4-31" fmla="*/ 322141 w 1504748"/>
                <a:gd name="connsiteY4-32" fmla="*/ 473453 h 473453"/>
                <a:gd name="connsiteX5-33" fmla="*/ 0 w 1504748"/>
                <a:gd name="connsiteY5-34" fmla="*/ 5104 h 473453"/>
                <a:gd name="connsiteX0-35" fmla="*/ 0 w 1182607"/>
                <a:gd name="connsiteY0-36" fmla="*/ 473453 h 473453"/>
                <a:gd name="connsiteX1-37" fmla="*/ 19946 w 1182607"/>
                <a:gd name="connsiteY1-38" fmla="*/ 0 h 473453"/>
                <a:gd name="connsiteX2-39" fmla="*/ 1182607 w 1182607"/>
                <a:gd name="connsiteY2-40" fmla="*/ 5104 h 473453"/>
                <a:gd name="connsiteX3-41" fmla="*/ 1182607 w 1182607"/>
                <a:gd name="connsiteY3-42" fmla="*/ 470893 h 473453"/>
                <a:gd name="connsiteX4-43" fmla="*/ 0 w 1182607"/>
                <a:gd name="connsiteY4-44" fmla="*/ 473453 h 473453"/>
                <a:gd name="connsiteX0-45" fmla="*/ 0 w 1182607"/>
                <a:gd name="connsiteY0-46" fmla="*/ 473453 h 473453"/>
                <a:gd name="connsiteX1-47" fmla="*/ 187993 w 1182607"/>
                <a:gd name="connsiteY1-48" fmla="*/ 240265 h 473453"/>
                <a:gd name="connsiteX2-49" fmla="*/ 19946 w 1182607"/>
                <a:gd name="connsiteY2-50" fmla="*/ 0 h 473453"/>
                <a:gd name="connsiteX3-51" fmla="*/ 1182607 w 1182607"/>
                <a:gd name="connsiteY3-52" fmla="*/ 5104 h 473453"/>
                <a:gd name="connsiteX4-53" fmla="*/ 1182607 w 1182607"/>
                <a:gd name="connsiteY4-54" fmla="*/ 470893 h 473453"/>
                <a:gd name="connsiteX5-55" fmla="*/ 0 w 1182607"/>
                <a:gd name="connsiteY5-56" fmla="*/ 473453 h 47345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</a:cxnLst>
              <a:rect l="l" t="t" r="r" b="b"/>
              <a:pathLst>
                <a:path w="1182607" h="473453">
                  <a:moveTo>
                    <a:pt x="0" y="473453"/>
                  </a:moveTo>
                  <a:cubicBezTo>
                    <a:pt x="3995" y="397823"/>
                    <a:pt x="183998" y="315895"/>
                    <a:pt x="187993" y="240265"/>
                  </a:cubicBezTo>
                  <a:lnTo>
                    <a:pt x="19946" y="0"/>
                  </a:lnTo>
                  <a:lnTo>
                    <a:pt x="1182607" y="5104"/>
                  </a:lnTo>
                  <a:lnTo>
                    <a:pt x="1182607" y="470893"/>
                  </a:lnTo>
                  <a:lnTo>
                    <a:pt x="0" y="473453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85000"/>
                    <a:alpha val="50000"/>
                  </a:schemeClr>
                </a:gs>
                <a:gs pos="8460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任意多边形 36"/>
            <p:cNvSpPr/>
            <p:nvPr/>
          </p:nvSpPr>
          <p:spPr>
            <a:xfrm>
              <a:off x="874713" y="304800"/>
              <a:ext cx="834118" cy="834118"/>
            </a:xfrm>
            <a:custGeom>
              <a:avLst/>
              <a:gdLst>
                <a:gd name="connsiteX0" fmla="*/ 0 w 834118"/>
                <a:gd name="connsiteY0" fmla="*/ 563336 h 834118"/>
                <a:gd name="connsiteX1" fmla="*/ 23764 w 834118"/>
                <a:gd name="connsiteY1" fmla="*/ 563336 h 834118"/>
                <a:gd name="connsiteX2" fmla="*/ 23764 w 834118"/>
                <a:gd name="connsiteY2" fmla="*/ 810354 h 834118"/>
                <a:gd name="connsiteX3" fmla="*/ 810354 w 834118"/>
                <a:gd name="connsiteY3" fmla="*/ 810354 h 834118"/>
                <a:gd name="connsiteX4" fmla="*/ 810354 w 834118"/>
                <a:gd name="connsiteY4" fmla="*/ 563336 h 834118"/>
                <a:gd name="connsiteX5" fmla="*/ 834118 w 834118"/>
                <a:gd name="connsiteY5" fmla="*/ 563336 h 834118"/>
                <a:gd name="connsiteX6" fmla="*/ 834118 w 834118"/>
                <a:gd name="connsiteY6" fmla="*/ 834118 h 834118"/>
                <a:gd name="connsiteX7" fmla="*/ 0 w 834118"/>
                <a:gd name="connsiteY7" fmla="*/ 834118 h 834118"/>
                <a:gd name="connsiteX8" fmla="*/ 0 w 834118"/>
                <a:gd name="connsiteY8" fmla="*/ 0 h 834118"/>
                <a:gd name="connsiteX9" fmla="*/ 834118 w 834118"/>
                <a:gd name="connsiteY9" fmla="*/ 0 h 834118"/>
                <a:gd name="connsiteX10" fmla="*/ 834118 w 834118"/>
                <a:gd name="connsiteY10" fmla="*/ 270782 h 834118"/>
                <a:gd name="connsiteX11" fmla="*/ 810354 w 834118"/>
                <a:gd name="connsiteY11" fmla="*/ 270782 h 834118"/>
                <a:gd name="connsiteX12" fmla="*/ 810354 w 834118"/>
                <a:gd name="connsiteY12" fmla="*/ 23764 h 834118"/>
                <a:gd name="connsiteX13" fmla="*/ 23764 w 834118"/>
                <a:gd name="connsiteY13" fmla="*/ 23764 h 834118"/>
                <a:gd name="connsiteX14" fmla="*/ 23764 w 834118"/>
                <a:gd name="connsiteY14" fmla="*/ 270782 h 834118"/>
                <a:gd name="connsiteX15" fmla="*/ 0 w 834118"/>
                <a:gd name="connsiteY15" fmla="*/ 270782 h 834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34118" h="834118">
                  <a:moveTo>
                    <a:pt x="0" y="563336"/>
                  </a:moveTo>
                  <a:lnTo>
                    <a:pt x="23764" y="563336"/>
                  </a:lnTo>
                  <a:lnTo>
                    <a:pt x="23764" y="810354"/>
                  </a:lnTo>
                  <a:lnTo>
                    <a:pt x="810354" y="810354"/>
                  </a:lnTo>
                  <a:lnTo>
                    <a:pt x="810354" y="563336"/>
                  </a:lnTo>
                  <a:lnTo>
                    <a:pt x="834118" y="563336"/>
                  </a:lnTo>
                  <a:lnTo>
                    <a:pt x="834118" y="834118"/>
                  </a:lnTo>
                  <a:lnTo>
                    <a:pt x="0" y="834118"/>
                  </a:lnTo>
                  <a:close/>
                  <a:moveTo>
                    <a:pt x="0" y="0"/>
                  </a:moveTo>
                  <a:lnTo>
                    <a:pt x="834118" y="0"/>
                  </a:lnTo>
                  <a:lnTo>
                    <a:pt x="834118" y="270782"/>
                  </a:lnTo>
                  <a:lnTo>
                    <a:pt x="810354" y="270782"/>
                  </a:lnTo>
                  <a:lnTo>
                    <a:pt x="810354" y="23764"/>
                  </a:lnTo>
                  <a:lnTo>
                    <a:pt x="23764" y="23764"/>
                  </a:lnTo>
                  <a:lnTo>
                    <a:pt x="23764" y="270782"/>
                  </a:lnTo>
                  <a:lnTo>
                    <a:pt x="0" y="27078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8" name="椭圆 13"/>
            <p:cNvSpPr/>
            <p:nvPr/>
          </p:nvSpPr>
          <p:spPr>
            <a:xfrm>
              <a:off x="1055688" y="485775"/>
              <a:ext cx="472168" cy="472168"/>
            </a:xfrm>
            <a:custGeom>
              <a:avLst/>
              <a:gdLst>
                <a:gd name="connsiteX0" fmla="*/ 119063 w 330200"/>
                <a:gd name="connsiteY0" fmla="*/ 93662 h 330200"/>
                <a:gd name="connsiteX1" fmla="*/ 119063 w 330200"/>
                <a:gd name="connsiteY1" fmla="*/ 230187 h 330200"/>
                <a:gd name="connsiteX2" fmla="*/ 244476 w 330200"/>
                <a:gd name="connsiteY2" fmla="*/ 161925 h 330200"/>
                <a:gd name="connsiteX3" fmla="*/ 165100 w 330200"/>
                <a:gd name="connsiteY3" fmla="*/ 0 h 330200"/>
                <a:gd name="connsiteX4" fmla="*/ 330200 w 330200"/>
                <a:gd name="connsiteY4" fmla="*/ 165100 h 330200"/>
                <a:gd name="connsiteX5" fmla="*/ 165100 w 330200"/>
                <a:gd name="connsiteY5" fmla="*/ 330200 h 330200"/>
                <a:gd name="connsiteX6" fmla="*/ 0 w 330200"/>
                <a:gd name="connsiteY6" fmla="*/ 165100 h 330200"/>
                <a:gd name="connsiteX7" fmla="*/ 165100 w 330200"/>
                <a:gd name="connsiteY7" fmla="*/ 0 h 33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0200" h="330200">
                  <a:moveTo>
                    <a:pt x="119063" y="93662"/>
                  </a:moveTo>
                  <a:lnTo>
                    <a:pt x="119063" y="230187"/>
                  </a:lnTo>
                  <a:lnTo>
                    <a:pt x="244476" y="161925"/>
                  </a:lnTo>
                  <a:close/>
                  <a:moveTo>
                    <a:pt x="165100" y="0"/>
                  </a:moveTo>
                  <a:cubicBezTo>
                    <a:pt x="256282" y="0"/>
                    <a:pt x="330200" y="73918"/>
                    <a:pt x="330200" y="165100"/>
                  </a:cubicBezTo>
                  <a:cubicBezTo>
                    <a:pt x="330200" y="256282"/>
                    <a:pt x="256282" y="330200"/>
                    <a:pt x="165100" y="330200"/>
                  </a:cubicBezTo>
                  <a:cubicBezTo>
                    <a:pt x="73918" y="330200"/>
                    <a:pt x="0" y="256282"/>
                    <a:pt x="0" y="165100"/>
                  </a:cubicBezTo>
                  <a:cubicBezTo>
                    <a:pt x="0" y="73918"/>
                    <a:pt x="73918" y="0"/>
                    <a:pt x="165100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sp>
        <p:nvSpPr>
          <p:cNvPr id="39" name="文本框 38"/>
          <p:cNvSpPr txBox="1"/>
          <p:nvPr/>
        </p:nvSpPr>
        <p:spPr>
          <a:xfrm>
            <a:off x="1992992" y="446990"/>
            <a:ext cx="4246880" cy="5835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卡尔曼滤波用到的矩阵</a:t>
            </a:r>
            <a:endParaRPr kumimoji="0" lang="zh-CN" altLang="en-US" sz="3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graphicFrame>
        <p:nvGraphicFramePr>
          <p:cNvPr id="2" name="表格 1"/>
          <p:cNvGraphicFramePr/>
          <p:nvPr/>
        </p:nvGraphicFramePr>
        <p:xfrm>
          <a:off x="1831975" y="1282700"/>
          <a:ext cx="8528685" cy="48850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5335"/>
                <a:gridCol w="775335"/>
                <a:gridCol w="775335"/>
                <a:gridCol w="775335"/>
                <a:gridCol w="775335"/>
                <a:gridCol w="775335"/>
                <a:gridCol w="775335"/>
                <a:gridCol w="775335"/>
                <a:gridCol w="775335"/>
                <a:gridCol w="775335"/>
                <a:gridCol w="775335"/>
              </a:tblGrid>
              <a:tr h="3733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x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y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8831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z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749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vx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en-US" altLang="zh-CN"/>
                        <a:t>            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vy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vz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bx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10e-16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by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>
                          <a:sym typeface="+mn-ea"/>
                        </a:rPr>
                        <a:t>10e-16</a:t>
                      </a:r>
                      <a:endParaRPr lang="en-US" altLang="zh-CN" sz="1800"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419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bz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>
                          <a:sym typeface="+mn-ea"/>
                        </a:rPr>
                        <a:t>10e-16</a:t>
                      </a:r>
                      <a:endParaRPr lang="en-US" altLang="zh-CN" sz="1800"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tz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8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x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y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z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vx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vy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vz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bx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by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bz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tz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4711065" y="6167755"/>
            <a:ext cx="30314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/>
              <a:t>初始的状态协方差矩阵</a:t>
            </a:r>
            <a:r>
              <a:rPr lang="en-US" altLang="zh-CN"/>
              <a:t>P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3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/>
          <p:cNvGrpSpPr/>
          <p:nvPr/>
        </p:nvGrpSpPr>
        <p:grpSpPr>
          <a:xfrm>
            <a:off x="874713" y="304800"/>
            <a:ext cx="1182909" cy="850419"/>
            <a:chOff x="874713" y="304800"/>
            <a:chExt cx="1182909" cy="850419"/>
          </a:xfrm>
        </p:grpSpPr>
        <p:sp>
          <p:nvSpPr>
            <p:cNvPr id="36" name="矩形 16"/>
            <p:cNvSpPr/>
            <p:nvPr/>
          </p:nvSpPr>
          <p:spPr>
            <a:xfrm rot="1800000">
              <a:off x="1221209" y="681766"/>
              <a:ext cx="836413" cy="473453"/>
            </a:xfrm>
            <a:custGeom>
              <a:avLst/>
              <a:gdLst>
                <a:gd name="connsiteX0" fmla="*/ 0 w 1504748"/>
                <a:gd name="connsiteY0" fmla="*/ 0 h 465789"/>
                <a:gd name="connsiteX1" fmla="*/ 1504748 w 1504748"/>
                <a:gd name="connsiteY1" fmla="*/ 0 h 465789"/>
                <a:gd name="connsiteX2" fmla="*/ 1504748 w 1504748"/>
                <a:gd name="connsiteY2" fmla="*/ 465789 h 465789"/>
                <a:gd name="connsiteX3" fmla="*/ 0 w 1504748"/>
                <a:gd name="connsiteY3" fmla="*/ 465789 h 465789"/>
                <a:gd name="connsiteX4" fmla="*/ 0 w 1504748"/>
                <a:gd name="connsiteY4" fmla="*/ 0 h 465789"/>
                <a:gd name="connsiteX0-1" fmla="*/ 0 w 1504748"/>
                <a:gd name="connsiteY0-2" fmla="*/ 5104 h 470893"/>
                <a:gd name="connsiteX1-3" fmla="*/ 342087 w 1504748"/>
                <a:gd name="connsiteY1-4" fmla="*/ 0 h 470893"/>
                <a:gd name="connsiteX2-5" fmla="*/ 1504748 w 1504748"/>
                <a:gd name="connsiteY2-6" fmla="*/ 5104 h 470893"/>
                <a:gd name="connsiteX3-7" fmla="*/ 1504748 w 1504748"/>
                <a:gd name="connsiteY3-8" fmla="*/ 470893 h 470893"/>
                <a:gd name="connsiteX4-9" fmla="*/ 0 w 1504748"/>
                <a:gd name="connsiteY4-10" fmla="*/ 470893 h 470893"/>
                <a:gd name="connsiteX5" fmla="*/ 0 w 1504748"/>
                <a:gd name="connsiteY5" fmla="*/ 5104 h 470893"/>
                <a:gd name="connsiteX0-11" fmla="*/ 0 w 1504748"/>
                <a:gd name="connsiteY0-12" fmla="*/ 5104 h 473453"/>
                <a:gd name="connsiteX1-13" fmla="*/ 342087 w 1504748"/>
                <a:gd name="connsiteY1-14" fmla="*/ 0 h 473453"/>
                <a:gd name="connsiteX2-15" fmla="*/ 1504748 w 1504748"/>
                <a:gd name="connsiteY2-16" fmla="*/ 5104 h 473453"/>
                <a:gd name="connsiteX3-17" fmla="*/ 1504748 w 1504748"/>
                <a:gd name="connsiteY3-18" fmla="*/ 470893 h 473453"/>
                <a:gd name="connsiteX4-19" fmla="*/ 322141 w 1504748"/>
                <a:gd name="connsiteY4-20" fmla="*/ 473453 h 473453"/>
                <a:gd name="connsiteX5-21" fmla="*/ 0 w 1504748"/>
                <a:gd name="connsiteY5-22" fmla="*/ 470893 h 473453"/>
                <a:gd name="connsiteX6" fmla="*/ 0 w 1504748"/>
                <a:gd name="connsiteY6" fmla="*/ 5104 h 473453"/>
                <a:gd name="connsiteX0-23" fmla="*/ 0 w 1504748"/>
                <a:gd name="connsiteY0-24" fmla="*/ 5104 h 473453"/>
                <a:gd name="connsiteX1-25" fmla="*/ 342087 w 1504748"/>
                <a:gd name="connsiteY1-26" fmla="*/ 0 h 473453"/>
                <a:gd name="connsiteX2-27" fmla="*/ 1504748 w 1504748"/>
                <a:gd name="connsiteY2-28" fmla="*/ 5104 h 473453"/>
                <a:gd name="connsiteX3-29" fmla="*/ 1504748 w 1504748"/>
                <a:gd name="connsiteY3-30" fmla="*/ 470893 h 473453"/>
                <a:gd name="connsiteX4-31" fmla="*/ 322141 w 1504748"/>
                <a:gd name="connsiteY4-32" fmla="*/ 473453 h 473453"/>
                <a:gd name="connsiteX5-33" fmla="*/ 0 w 1504748"/>
                <a:gd name="connsiteY5-34" fmla="*/ 5104 h 473453"/>
                <a:gd name="connsiteX0-35" fmla="*/ 0 w 1182607"/>
                <a:gd name="connsiteY0-36" fmla="*/ 473453 h 473453"/>
                <a:gd name="connsiteX1-37" fmla="*/ 19946 w 1182607"/>
                <a:gd name="connsiteY1-38" fmla="*/ 0 h 473453"/>
                <a:gd name="connsiteX2-39" fmla="*/ 1182607 w 1182607"/>
                <a:gd name="connsiteY2-40" fmla="*/ 5104 h 473453"/>
                <a:gd name="connsiteX3-41" fmla="*/ 1182607 w 1182607"/>
                <a:gd name="connsiteY3-42" fmla="*/ 470893 h 473453"/>
                <a:gd name="connsiteX4-43" fmla="*/ 0 w 1182607"/>
                <a:gd name="connsiteY4-44" fmla="*/ 473453 h 473453"/>
                <a:gd name="connsiteX0-45" fmla="*/ 0 w 1182607"/>
                <a:gd name="connsiteY0-46" fmla="*/ 473453 h 473453"/>
                <a:gd name="connsiteX1-47" fmla="*/ 187993 w 1182607"/>
                <a:gd name="connsiteY1-48" fmla="*/ 240265 h 473453"/>
                <a:gd name="connsiteX2-49" fmla="*/ 19946 w 1182607"/>
                <a:gd name="connsiteY2-50" fmla="*/ 0 h 473453"/>
                <a:gd name="connsiteX3-51" fmla="*/ 1182607 w 1182607"/>
                <a:gd name="connsiteY3-52" fmla="*/ 5104 h 473453"/>
                <a:gd name="connsiteX4-53" fmla="*/ 1182607 w 1182607"/>
                <a:gd name="connsiteY4-54" fmla="*/ 470893 h 473453"/>
                <a:gd name="connsiteX5-55" fmla="*/ 0 w 1182607"/>
                <a:gd name="connsiteY5-56" fmla="*/ 473453 h 47345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</a:cxnLst>
              <a:rect l="l" t="t" r="r" b="b"/>
              <a:pathLst>
                <a:path w="1182607" h="473453">
                  <a:moveTo>
                    <a:pt x="0" y="473453"/>
                  </a:moveTo>
                  <a:cubicBezTo>
                    <a:pt x="3995" y="397823"/>
                    <a:pt x="183998" y="315895"/>
                    <a:pt x="187993" y="240265"/>
                  </a:cubicBezTo>
                  <a:lnTo>
                    <a:pt x="19946" y="0"/>
                  </a:lnTo>
                  <a:lnTo>
                    <a:pt x="1182607" y="5104"/>
                  </a:lnTo>
                  <a:lnTo>
                    <a:pt x="1182607" y="470893"/>
                  </a:lnTo>
                  <a:lnTo>
                    <a:pt x="0" y="473453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85000"/>
                    <a:alpha val="50000"/>
                  </a:schemeClr>
                </a:gs>
                <a:gs pos="8460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任意多边形 36"/>
            <p:cNvSpPr/>
            <p:nvPr/>
          </p:nvSpPr>
          <p:spPr>
            <a:xfrm>
              <a:off x="874713" y="304800"/>
              <a:ext cx="834118" cy="834118"/>
            </a:xfrm>
            <a:custGeom>
              <a:avLst/>
              <a:gdLst>
                <a:gd name="connsiteX0" fmla="*/ 0 w 834118"/>
                <a:gd name="connsiteY0" fmla="*/ 563336 h 834118"/>
                <a:gd name="connsiteX1" fmla="*/ 23764 w 834118"/>
                <a:gd name="connsiteY1" fmla="*/ 563336 h 834118"/>
                <a:gd name="connsiteX2" fmla="*/ 23764 w 834118"/>
                <a:gd name="connsiteY2" fmla="*/ 810354 h 834118"/>
                <a:gd name="connsiteX3" fmla="*/ 810354 w 834118"/>
                <a:gd name="connsiteY3" fmla="*/ 810354 h 834118"/>
                <a:gd name="connsiteX4" fmla="*/ 810354 w 834118"/>
                <a:gd name="connsiteY4" fmla="*/ 563336 h 834118"/>
                <a:gd name="connsiteX5" fmla="*/ 834118 w 834118"/>
                <a:gd name="connsiteY5" fmla="*/ 563336 h 834118"/>
                <a:gd name="connsiteX6" fmla="*/ 834118 w 834118"/>
                <a:gd name="connsiteY6" fmla="*/ 834118 h 834118"/>
                <a:gd name="connsiteX7" fmla="*/ 0 w 834118"/>
                <a:gd name="connsiteY7" fmla="*/ 834118 h 834118"/>
                <a:gd name="connsiteX8" fmla="*/ 0 w 834118"/>
                <a:gd name="connsiteY8" fmla="*/ 0 h 834118"/>
                <a:gd name="connsiteX9" fmla="*/ 834118 w 834118"/>
                <a:gd name="connsiteY9" fmla="*/ 0 h 834118"/>
                <a:gd name="connsiteX10" fmla="*/ 834118 w 834118"/>
                <a:gd name="connsiteY10" fmla="*/ 270782 h 834118"/>
                <a:gd name="connsiteX11" fmla="*/ 810354 w 834118"/>
                <a:gd name="connsiteY11" fmla="*/ 270782 h 834118"/>
                <a:gd name="connsiteX12" fmla="*/ 810354 w 834118"/>
                <a:gd name="connsiteY12" fmla="*/ 23764 h 834118"/>
                <a:gd name="connsiteX13" fmla="*/ 23764 w 834118"/>
                <a:gd name="connsiteY13" fmla="*/ 23764 h 834118"/>
                <a:gd name="connsiteX14" fmla="*/ 23764 w 834118"/>
                <a:gd name="connsiteY14" fmla="*/ 270782 h 834118"/>
                <a:gd name="connsiteX15" fmla="*/ 0 w 834118"/>
                <a:gd name="connsiteY15" fmla="*/ 270782 h 834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34118" h="834118">
                  <a:moveTo>
                    <a:pt x="0" y="563336"/>
                  </a:moveTo>
                  <a:lnTo>
                    <a:pt x="23764" y="563336"/>
                  </a:lnTo>
                  <a:lnTo>
                    <a:pt x="23764" y="810354"/>
                  </a:lnTo>
                  <a:lnTo>
                    <a:pt x="810354" y="810354"/>
                  </a:lnTo>
                  <a:lnTo>
                    <a:pt x="810354" y="563336"/>
                  </a:lnTo>
                  <a:lnTo>
                    <a:pt x="834118" y="563336"/>
                  </a:lnTo>
                  <a:lnTo>
                    <a:pt x="834118" y="834118"/>
                  </a:lnTo>
                  <a:lnTo>
                    <a:pt x="0" y="834118"/>
                  </a:lnTo>
                  <a:close/>
                  <a:moveTo>
                    <a:pt x="0" y="0"/>
                  </a:moveTo>
                  <a:lnTo>
                    <a:pt x="834118" y="0"/>
                  </a:lnTo>
                  <a:lnTo>
                    <a:pt x="834118" y="270782"/>
                  </a:lnTo>
                  <a:lnTo>
                    <a:pt x="810354" y="270782"/>
                  </a:lnTo>
                  <a:lnTo>
                    <a:pt x="810354" y="23764"/>
                  </a:lnTo>
                  <a:lnTo>
                    <a:pt x="23764" y="23764"/>
                  </a:lnTo>
                  <a:lnTo>
                    <a:pt x="23764" y="270782"/>
                  </a:lnTo>
                  <a:lnTo>
                    <a:pt x="0" y="27078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8" name="椭圆 13"/>
            <p:cNvSpPr/>
            <p:nvPr/>
          </p:nvSpPr>
          <p:spPr>
            <a:xfrm>
              <a:off x="1055688" y="485775"/>
              <a:ext cx="472168" cy="472168"/>
            </a:xfrm>
            <a:custGeom>
              <a:avLst/>
              <a:gdLst>
                <a:gd name="connsiteX0" fmla="*/ 119063 w 330200"/>
                <a:gd name="connsiteY0" fmla="*/ 93662 h 330200"/>
                <a:gd name="connsiteX1" fmla="*/ 119063 w 330200"/>
                <a:gd name="connsiteY1" fmla="*/ 230187 h 330200"/>
                <a:gd name="connsiteX2" fmla="*/ 244476 w 330200"/>
                <a:gd name="connsiteY2" fmla="*/ 161925 h 330200"/>
                <a:gd name="connsiteX3" fmla="*/ 165100 w 330200"/>
                <a:gd name="connsiteY3" fmla="*/ 0 h 330200"/>
                <a:gd name="connsiteX4" fmla="*/ 330200 w 330200"/>
                <a:gd name="connsiteY4" fmla="*/ 165100 h 330200"/>
                <a:gd name="connsiteX5" fmla="*/ 165100 w 330200"/>
                <a:gd name="connsiteY5" fmla="*/ 330200 h 330200"/>
                <a:gd name="connsiteX6" fmla="*/ 0 w 330200"/>
                <a:gd name="connsiteY6" fmla="*/ 165100 h 330200"/>
                <a:gd name="connsiteX7" fmla="*/ 165100 w 330200"/>
                <a:gd name="connsiteY7" fmla="*/ 0 h 33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0200" h="330200">
                  <a:moveTo>
                    <a:pt x="119063" y="93662"/>
                  </a:moveTo>
                  <a:lnTo>
                    <a:pt x="119063" y="230187"/>
                  </a:lnTo>
                  <a:lnTo>
                    <a:pt x="244476" y="161925"/>
                  </a:lnTo>
                  <a:close/>
                  <a:moveTo>
                    <a:pt x="165100" y="0"/>
                  </a:moveTo>
                  <a:cubicBezTo>
                    <a:pt x="256282" y="0"/>
                    <a:pt x="330200" y="73918"/>
                    <a:pt x="330200" y="165100"/>
                  </a:cubicBezTo>
                  <a:cubicBezTo>
                    <a:pt x="330200" y="256282"/>
                    <a:pt x="256282" y="330200"/>
                    <a:pt x="165100" y="330200"/>
                  </a:cubicBezTo>
                  <a:cubicBezTo>
                    <a:pt x="73918" y="330200"/>
                    <a:pt x="0" y="256282"/>
                    <a:pt x="0" y="165100"/>
                  </a:cubicBezTo>
                  <a:cubicBezTo>
                    <a:pt x="0" y="73918"/>
                    <a:pt x="73918" y="0"/>
                    <a:pt x="165100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sp>
        <p:nvSpPr>
          <p:cNvPr id="39" name="文本框 38"/>
          <p:cNvSpPr txBox="1"/>
          <p:nvPr/>
        </p:nvSpPr>
        <p:spPr>
          <a:xfrm>
            <a:off x="1992992" y="446990"/>
            <a:ext cx="4246880" cy="5835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卡尔曼滤波用到的矩阵</a:t>
            </a:r>
            <a:endParaRPr kumimoji="0" lang="zh-CN" altLang="en-US" sz="3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150995" y="4775835"/>
            <a:ext cx="30314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/>
              <a:t>输入的噪声协方差矩阵</a:t>
            </a:r>
            <a:r>
              <a:rPr lang="en-US" altLang="zh-CN"/>
              <a:t>R</a:t>
            </a:r>
            <a:endParaRPr lang="en-US" altLang="zh-CN"/>
          </a:p>
        </p:txBody>
      </p:sp>
      <p:graphicFrame>
        <p:nvGraphicFramePr>
          <p:cNvPr id="5" name="表格 4"/>
          <p:cNvGraphicFramePr/>
          <p:nvPr/>
        </p:nvGraphicFramePr>
        <p:xfrm>
          <a:off x="1828800" y="2667000"/>
          <a:ext cx="8533765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2965"/>
                <a:gridCol w="2132965"/>
                <a:gridCol w="2132965"/>
                <a:gridCol w="213296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ax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0.012^2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ay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0.012^2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az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0.02^2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ax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ay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az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3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0" y="6517253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www.1ppt.com/excel/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www.1ppt.com/kejian/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www.1ppt.com/shiti/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www.1ppt.com/jiaoan/  </a:t>
            </a:r>
            <a:r>
              <a:rPr lang="en-US" altLang="zh-CN" sz="100" dirty="0" smtClea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 smtClea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 dirty="0" smtClea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1773308" y="1181099"/>
            <a:ext cx="13425710" cy="4091928"/>
            <a:chOff x="1697108" y="1219199"/>
            <a:chExt cx="13425710" cy="4091928"/>
          </a:xfrm>
        </p:grpSpPr>
        <p:sp>
          <p:nvSpPr>
            <p:cNvPr id="10" name="矩形 9"/>
            <p:cNvSpPr/>
            <p:nvPr/>
          </p:nvSpPr>
          <p:spPr>
            <a:xfrm rot="1800000">
              <a:off x="1697108" y="4403586"/>
              <a:ext cx="13425710" cy="907541"/>
            </a:xfrm>
            <a:custGeom>
              <a:avLst/>
              <a:gdLst>
                <a:gd name="connsiteX0" fmla="*/ 0 w 13677900"/>
                <a:gd name="connsiteY0" fmla="*/ 0 h 897257"/>
                <a:gd name="connsiteX1" fmla="*/ 13677900 w 13677900"/>
                <a:gd name="connsiteY1" fmla="*/ 0 h 897257"/>
                <a:gd name="connsiteX2" fmla="*/ 13677900 w 13677900"/>
                <a:gd name="connsiteY2" fmla="*/ 897257 h 897257"/>
                <a:gd name="connsiteX3" fmla="*/ 0 w 13677900"/>
                <a:gd name="connsiteY3" fmla="*/ 897257 h 897257"/>
                <a:gd name="connsiteX4" fmla="*/ 0 w 13677900"/>
                <a:gd name="connsiteY4" fmla="*/ 0 h 897257"/>
                <a:gd name="connsiteX0-1" fmla="*/ 0 w 13677900"/>
                <a:gd name="connsiteY0-2" fmla="*/ 0 h 897257"/>
                <a:gd name="connsiteX1-3" fmla="*/ 13677900 w 13677900"/>
                <a:gd name="connsiteY1-4" fmla="*/ 0 h 897257"/>
                <a:gd name="connsiteX2-5" fmla="*/ 13677900 w 13677900"/>
                <a:gd name="connsiteY2-6" fmla="*/ 897257 h 897257"/>
                <a:gd name="connsiteX3-7" fmla="*/ 252190 w 13677900"/>
                <a:gd name="connsiteY3-8" fmla="*/ 892550 h 897257"/>
                <a:gd name="connsiteX4-9" fmla="*/ 0 w 13677900"/>
                <a:gd name="connsiteY4-10" fmla="*/ 897257 h 897257"/>
                <a:gd name="connsiteX5" fmla="*/ 0 w 13677900"/>
                <a:gd name="connsiteY5" fmla="*/ 0 h 897257"/>
                <a:gd name="connsiteX0-11" fmla="*/ 0 w 13677900"/>
                <a:gd name="connsiteY0-12" fmla="*/ 10284 h 907541"/>
                <a:gd name="connsiteX1-13" fmla="*/ 451603 w 13677900"/>
                <a:gd name="connsiteY1-14" fmla="*/ 0 h 907541"/>
                <a:gd name="connsiteX2-15" fmla="*/ 13677900 w 13677900"/>
                <a:gd name="connsiteY2-16" fmla="*/ 10284 h 907541"/>
                <a:gd name="connsiteX3-17" fmla="*/ 13677900 w 13677900"/>
                <a:gd name="connsiteY3-18" fmla="*/ 907541 h 907541"/>
                <a:gd name="connsiteX4-19" fmla="*/ 252190 w 13677900"/>
                <a:gd name="connsiteY4-20" fmla="*/ 902834 h 907541"/>
                <a:gd name="connsiteX5-21" fmla="*/ 0 w 13677900"/>
                <a:gd name="connsiteY5-22" fmla="*/ 907541 h 907541"/>
                <a:gd name="connsiteX6" fmla="*/ 0 w 13677900"/>
                <a:gd name="connsiteY6" fmla="*/ 10284 h 907541"/>
                <a:gd name="connsiteX0-23" fmla="*/ 0 w 13677900"/>
                <a:gd name="connsiteY0-24" fmla="*/ 907541 h 907541"/>
                <a:gd name="connsiteX1-25" fmla="*/ 451603 w 13677900"/>
                <a:gd name="connsiteY1-26" fmla="*/ 0 h 907541"/>
                <a:gd name="connsiteX2-27" fmla="*/ 13677900 w 13677900"/>
                <a:gd name="connsiteY2-28" fmla="*/ 10284 h 907541"/>
                <a:gd name="connsiteX3-29" fmla="*/ 13677900 w 13677900"/>
                <a:gd name="connsiteY3-30" fmla="*/ 907541 h 907541"/>
                <a:gd name="connsiteX4-31" fmla="*/ 252190 w 13677900"/>
                <a:gd name="connsiteY4-32" fmla="*/ 902834 h 907541"/>
                <a:gd name="connsiteX5-33" fmla="*/ 0 w 13677900"/>
                <a:gd name="connsiteY5-34" fmla="*/ 907541 h 907541"/>
                <a:gd name="connsiteX0-35" fmla="*/ 0 w 13425710"/>
                <a:gd name="connsiteY0-36" fmla="*/ 902834 h 907541"/>
                <a:gd name="connsiteX1-37" fmla="*/ 199413 w 13425710"/>
                <a:gd name="connsiteY1-38" fmla="*/ 0 h 907541"/>
                <a:gd name="connsiteX2-39" fmla="*/ 13425710 w 13425710"/>
                <a:gd name="connsiteY2-40" fmla="*/ 10284 h 907541"/>
                <a:gd name="connsiteX3-41" fmla="*/ 13425710 w 13425710"/>
                <a:gd name="connsiteY3-42" fmla="*/ 907541 h 907541"/>
                <a:gd name="connsiteX4-43" fmla="*/ 0 w 13425710"/>
                <a:gd name="connsiteY4-44" fmla="*/ 902834 h 90754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3425710" h="907541">
                  <a:moveTo>
                    <a:pt x="0" y="902834"/>
                  </a:moveTo>
                  <a:lnTo>
                    <a:pt x="199413" y="0"/>
                  </a:lnTo>
                  <a:lnTo>
                    <a:pt x="13425710" y="10284"/>
                  </a:lnTo>
                  <a:lnTo>
                    <a:pt x="13425710" y="907541"/>
                  </a:lnTo>
                  <a:lnTo>
                    <a:pt x="0" y="902834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85000"/>
                    <a:alpha val="40000"/>
                  </a:schemeClr>
                </a:gs>
                <a:gs pos="84600">
                  <a:schemeClr val="bg1">
                    <a:lumMod val="95000"/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2371272" y="1219199"/>
              <a:ext cx="667658" cy="66765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</p:grpSp>
      <p:sp>
        <p:nvSpPr>
          <p:cNvPr id="6" name="矩形 5"/>
          <p:cNvSpPr/>
          <p:nvPr/>
        </p:nvSpPr>
        <p:spPr>
          <a:xfrm>
            <a:off x="4158344" y="1407884"/>
            <a:ext cx="1625600" cy="1625600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1763483" y="2002969"/>
            <a:ext cx="13353088" cy="6893833"/>
            <a:chOff x="1763483" y="2002969"/>
            <a:chExt cx="13353088" cy="6893833"/>
          </a:xfrm>
        </p:grpSpPr>
        <p:sp>
          <p:nvSpPr>
            <p:cNvPr id="8" name="矩形 7"/>
            <p:cNvSpPr/>
            <p:nvPr/>
          </p:nvSpPr>
          <p:spPr>
            <a:xfrm rot="1800000">
              <a:off x="1977604" y="4383926"/>
              <a:ext cx="13138967" cy="4512876"/>
            </a:xfrm>
            <a:custGeom>
              <a:avLst/>
              <a:gdLst>
                <a:gd name="connsiteX0" fmla="*/ 0 w 13677900"/>
                <a:gd name="connsiteY0" fmla="*/ 0 h 4499376"/>
                <a:gd name="connsiteX1" fmla="*/ 13677900 w 13677900"/>
                <a:gd name="connsiteY1" fmla="*/ 0 h 4499376"/>
                <a:gd name="connsiteX2" fmla="*/ 13677900 w 13677900"/>
                <a:gd name="connsiteY2" fmla="*/ 4499376 h 4499376"/>
                <a:gd name="connsiteX3" fmla="*/ 0 w 13677900"/>
                <a:gd name="connsiteY3" fmla="*/ 4499376 h 4499376"/>
                <a:gd name="connsiteX4" fmla="*/ 0 w 13677900"/>
                <a:gd name="connsiteY4" fmla="*/ 0 h 4499376"/>
                <a:gd name="connsiteX0-1" fmla="*/ 0 w 13677900"/>
                <a:gd name="connsiteY0-2" fmla="*/ 13500 h 4512876"/>
                <a:gd name="connsiteX1-3" fmla="*/ 1732323 w 13677900"/>
                <a:gd name="connsiteY1-4" fmla="*/ 0 h 4512876"/>
                <a:gd name="connsiteX2-5" fmla="*/ 13677900 w 13677900"/>
                <a:gd name="connsiteY2-6" fmla="*/ 13500 h 4512876"/>
                <a:gd name="connsiteX3-7" fmla="*/ 13677900 w 13677900"/>
                <a:gd name="connsiteY3-8" fmla="*/ 4512876 h 4512876"/>
                <a:gd name="connsiteX4-9" fmla="*/ 0 w 13677900"/>
                <a:gd name="connsiteY4-10" fmla="*/ 4512876 h 4512876"/>
                <a:gd name="connsiteX5" fmla="*/ 0 w 13677900"/>
                <a:gd name="connsiteY5" fmla="*/ 13500 h 4512876"/>
                <a:gd name="connsiteX0-11" fmla="*/ 0 w 13677900"/>
                <a:gd name="connsiteY0-12" fmla="*/ 13500 h 4512876"/>
                <a:gd name="connsiteX1-13" fmla="*/ 1732323 w 13677900"/>
                <a:gd name="connsiteY1-14" fmla="*/ 0 h 4512876"/>
                <a:gd name="connsiteX2-15" fmla="*/ 13677900 w 13677900"/>
                <a:gd name="connsiteY2-16" fmla="*/ 13500 h 4512876"/>
                <a:gd name="connsiteX3-17" fmla="*/ 13677900 w 13677900"/>
                <a:gd name="connsiteY3-18" fmla="*/ 4512876 h 4512876"/>
                <a:gd name="connsiteX4-19" fmla="*/ 538933 w 13677900"/>
                <a:gd name="connsiteY4-20" fmla="*/ 4493446 h 4512876"/>
                <a:gd name="connsiteX5-21" fmla="*/ 0 w 13677900"/>
                <a:gd name="connsiteY5-22" fmla="*/ 4512876 h 4512876"/>
                <a:gd name="connsiteX6" fmla="*/ 0 w 13677900"/>
                <a:gd name="connsiteY6" fmla="*/ 13500 h 4512876"/>
                <a:gd name="connsiteX0-23" fmla="*/ 0 w 13677900"/>
                <a:gd name="connsiteY0-24" fmla="*/ 13500 h 4512876"/>
                <a:gd name="connsiteX1-25" fmla="*/ 1732323 w 13677900"/>
                <a:gd name="connsiteY1-26" fmla="*/ 0 h 4512876"/>
                <a:gd name="connsiteX2-27" fmla="*/ 13677900 w 13677900"/>
                <a:gd name="connsiteY2-28" fmla="*/ 13500 h 4512876"/>
                <a:gd name="connsiteX3-29" fmla="*/ 13677900 w 13677900"/>
                <a:gd name="connsiteY3-30" fmla="*/ 4512876 h 4512876"/>
                <a:gd name="connsiteX4-31" fmla="*/ 538933 w 13677900"/>
                <a:gd name="connsiteY4-32" fmla="*/ 4493446 h 4512876"/>
                <a:gd name="connsiteX5-33" fmla="*/ 0 w 13677900"/>
                <a:gd name="connsiteY5-34" fmla="*/ 13500 h 4512876"/>
                <a:gd name="connsiteX0-35" fmla="*/ 0 w 13138967"/>
                <a:gd name="connsiteY0-36" fmla="*/ 4493446 h 4512876"/>
                <a:gd name="connsiteX1-37" fmla="*/ 1193390 w 13138967"/>
                <a:gd name="connsiteY1-38" fmla="*/ 0 h 4512876"/>
                <a:gd name="connsiteX2-39" fmla="*/ 13138967 w 13138967"/>
                <a:gd name="connsiteY2-40" fmla="*/ 13500 h 4512876"/>
                <a:gd name="connsiteX3-41" fmla="*/ 13138967 w 13138967"/>
                <a:gd name="connsiteY3-42" fmla="*/ 4512876 h 4512876"/>
                <a:gd name="connsiteX4-43" fmla="*/ 0 w 13138967"/>
                <a:gd name="connsiteY4-44" fmla="*/ 4493446 h 451287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3138967" h="4512876">
                  <a:moveTo>
                    <a:pt x="0" y="4493446"/>
                  </a:moveTo>
                  <a:lnTo>
                    <a:pt x="1193390" y="0"/>
                  </a:lnTo>
                  <a:lnTo>
                    <a:pt x="13138967" y="13500"/>
                  </a:lnTo>
                  <a:lnTo>
                    <a:pt x="13138967" y="4512876"/>
                  </a:lnTo>
                  <a:lnTo>
                    <a:pt x="0" y="4493446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85000"/>
                    <a:alpha val="60000"/>
                  </a:schemeClr>
                </a:gs>
                <a:gs pos="84600">
                  <a:schemeClr val="bg1">
                    <a:lumMod val="95000"/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1763483" y="2002969"/>
              <a:ext cx="3294745" cy="329474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6175208" y="3353288"/>
            <a:ext cx="3262432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4000" noProof="0" dirty="0" smtClean="0">
                <a:solidFill>
                  <a:prstClr val="black"/>
                </a:solidFill>
                <a:latin typeface="Arial" panose="020B0604020202020204"/>
                <a:ea typeface="微软雅黑" panose="020B0503020204020204" charset="-122"/>
              </a:rPr>
              <a:t>感谢您的观看</a:t>
            </a:r>
            <a:endParaRPr kumimoji="0" lang="zh-CN" altLang="en-US" sz="4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156158" y="2255191"/>
            <a:ext cx="4031873" cy="1200329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7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THANKS</a:t>
            </a:r>
            <a:endParaRPr kumimoji="0" lang="zh-CN" altLang="en-US" sz="72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6273800" y="4731203"/>
            <a:ext cx="9144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组合 20"/>
          <p:cNvGrpSpPr/>
          <p:nvPr/>
        </p:nvGrpSpPr>
        <p:grpSpPr>
          <a:xfrm>
            <a:off x="850274" y="4702628"/>
            <a:ext cx="12474999" cy="4416484"/>
            <a:chOff x="850274" y="4702628"/>
            <a:chExt cx="12474999" cy="4416484"/>
          </a:xfrm>
        </p:grpSpPr>
        <p:sp>
          <p:nvSpPr>
            <p:cNvPr id="11" name="矩形 10"/>
            <p:cNvSpPr/>
            <p:nvPr/>
          </p:nvSpPr>
          <p:spPr>
            <a:xfrm rot="1800000">
              <a:off x="850274" y="7513404"/>
              <a:ext cx="12474999" cy="1605708"/>
            </a:xfrm>
            <a:custGeom>
              <a:avLst/>
              <a:gdLst>
                <a:gd name="connsiteX0" fmla="*/ 0 w 13677900"/>
                <a:gd name="connsiteY0" fmla="*/ 0 h 1587113"/>
                <a:gd name="connsiteX1" fmla="*/ 13677900 w 13677900"/>
                <a:gd name="connsiteY1" fmla="*/ 0 h 1587113"/>
                <a:gd name="connsiteX2" fmla="*/ 13677900 w 13677900"/>
                <a:gd name="connsiteY2" fmla="*/ 1587113 h 1587113"/>
                <a:gd name="connsiteX3" fmla="*/ 0 w 13677900"/>
                <a:gd name="connsiteY3" fmla="*/ 1587113 h 1587113"/>
                <a:gd name="connsiteX4" fmla="*/ 0 w 13677900"/>
                <a:gd name="connsiteY4" fmla="*/ 0 h 1587113"/>
                <a:gd name="connsiteX0-1" fmla="*/ 0 w 13677900"/>
                <a:gd name="connsiteY0-2" fmla="*/ 0 h 1587113"/>
                <a:gd name="connsiteX1-3" fmla="*/ 1620651 w 13677900"/>
                <a:gd name="connsiteY1-4" fmla="*/ 6988 h 1587113"/>
                <a:gd name="connsiteX2-5" fmla="*/ 13677900 w 13677900"/>
                <a:gd name="connsiteY2-6" fmla="*/ 0 h 1587113"/>
                <a:gd name="connsiteX3-7" fmla="*/ 13677900 w 13677900"/>
                <a:gd name="connsiteY3-8" fmla="*/ 1587113 h 1587113"/>
                <a:gd name="connsiteX4-9" fmla="*/ 0 w 13677900"/>
                <a:gd name="connsiteY4-10" fmla="*/ 1587113 h 1587113"/>
                <a:gd name="connsiteX5" fmla="*/ 0 w 13677900"/>
                <a:gd name="connsiteY5" fmla="*/ 0 h 1587113"/>
                <a:gd name="connsiteX0-11" fmla="*/ 0 w 13677900"/>
                <a:gd name="connsiteY0-12" fmla="*/ 0 h 1605708"/>
                <a:gd name="connsiteX1-13" fmla="*/ 1620651 w 13677900"/>
                <a:gd name="connsiteY1-14" fmla="*/ 6988 h 1605708"/>
                <a:gd name="connsiteX2-15" fmla="*/ 13677900 w 13677900"/>
                <a:gd name="connsiteY2-16" fmla="*/ 0 h 1605708"/>
                <a:gd name="connsiteX3-17" fmla="*/ 13677900 w 13677900"/>
                <a:gd name="connsiteY3-18" fmla="*/ 1587113 h 1605708"/>
                <a:gd name="connsiteX4-19" fmla="*/ 1202901 w 13677900"/>
                <a:gd name="connsiteY4-20" fmla="*/ 1605708 h 1605708"/>
                <a:gd name="connsiteX5-21" fmla="*/ 0 w 13677900"/>
                <a:gd name="connsiteY5-22" fmla="*/ 1587113 h 1605708"/>
                <a:gd name="connsiteX6" fmla="*/ 0 w 13677900"/>
                <a:gd name="connsiteY6" fmla="*/ 0 h 1605708"/>
                <a:gd name="connsiteX0-23" fmla="*/ 0 w 13677900"/>
                <a:gd name="connsiteY0-24" fmla="*/ 0 h 1605708"/>
                <a:gd name="connsiteX1-25" fmla="*/ 1620651 w 13677900"/>
                <a:gd name="connsiteY1-26" fmla="*/ 6988 h 1605708"/>
                <a:gd name="connsiteX2-27" fmla="*/ 13677900 w 13677900"/>
                <a:gd name="connsiteY2-28" fmla="*/ 0 h 1605708"/>
                <a:gd name="connsiteX3-29" fmla="*/ 13677900 w 13677900"/>
                <a:gd name="connsiteY3-30" fmla="*/ 1587113 h 1605708"/>
                <a:gd name="connsiteX4-31" fmla="*/ 1202901 w 13677900"/>
                <a:gd name="connsiteY4-32" fmla="*/ 1605708 h 1605708"/>
                <a:gd name="connsiteX5-33" fmla="*/ 0 w 13677900"/>
                <a:gd name="connsiteY5-34" fmla="*/ 0 h 1605708"/>
                <a:gd name="connsiteX0-35" fmla="*/ 0 w 12474999"/>
                <a:gd name="connsiteY0-36" fmla="*/ 1605708 h 1605708"/>
                <a:gd name="connsiteX1-37" fmla="*/ 417750 w 12474999"/>
                <a:gd name="connsiteY1-38" fmla="*/ 6988 h 1605708"/>
                <a:gd name="connsiteX2-39" fmla="*/ 12474999 w 12474999"/>
                <a:gd name="connsiteY2-40" fmla="*/ 0 h 1605708"/>
                <a:gd name="connsiteX3-41" fmla="*/ 12474999 w 12474999"/>
                <a:gd name="connsiteY3-42" fmla="*/ 1587113 h 1605708"/>
                <a:gd name="connsiteX4-43" fmla="*/ 0 w 12474999"/>
                <a:gd name="connsiteY4-44" fmla="*/ 1605708 h 160570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2474999" h="1605708">
                  <a:moveTo>
                    <a:pt x="0" y="1605708"/>
                  </a:moveTo>
                  <a:lnTo>
                    <a:pt x="417750" y="6988"/>
                  </a:lnTo>
                  <a:lnTo>
                    <a:pt x="12474999" y="0"/>
                  </a:lnTo>
                  <a:lnTo>
                    <a:pt x="12474999" y="1587113"/>
                  </a:lnTo>
                  <a:lnTo>
                    <a:pt x="0" y="160570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85000"/>
                    <a:alpha val="40000"/>
                  </a:schemeClr>
                </a:gs>
                <a:gs pos="84600">
                  <a:schemeClr val="bg1">
                    <a:lumMod val="95000"/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1269995" y="4702628"/>
              <a:ext cx="1190171" cy="119017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6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 rot="1800000">
            <a:off x="2044538" y="2764093"/>
            <a:ext cx="10212972" cy="5277179"/>
          </a:xfrm>
          <a:custGeom>
            <a:avLst/>
            <a:gdLst>
              <a:gd name="connsiteX0" fmla="*/ 0 w 13677900"/>
              <a:gd name="connsiteY0" fmla="*/ 0 h 5277179"/>
              <a:gd name="connsiteX1" fmla="*/ 13677900 w 13677900"/>
              <a:gd name="connsiteY1" fmla="*/ 0 h 5277179"/>
              <a:gd name="connsiteX2" fmla="*/ 13677900 w 13677900"/>
              <a:gd name="connsiteY2" fmla="*/ 5277179 h 5277179"/>
              <a:gd name="connsiteX3" fmla="*/ 0 w 13677900"/>
              <a:gd name="connsiteY3" fmla="*/ 5277179 h 5277179"/>
              <a:gd name="connsiteX4" fmla="*/ 0 w 13677900"/>
              <a:gd name="connsiteY4" fmla="*/ 0 h 5277179"/>
              <a:gd name="connsiteX0-1" fmla="*/ 0 w 13677900"/>
              <a:gd name="connsiteY0-2" fmla="*/ 0 h 5277179"/>
              <a:gd name="connsiteX1-3" fmla="*/ 13677900 w 13677900"/>
              <a:gd name="connsiteY1-4" fmla="*/ 0 h 5277179"/>
              <a:gd name="connsiteX2-5" fmla="*/ 13677900 w 13677900"/>
              <a:gd name="connsiteY2-6" fmla="*/ 5277179 h 5277179"/>
              <a:gd name="connsiteX3-7" fmla="*/ 3464928 w 13677900"/>
              <a:gd name="connsiteY3-8" fmla="*/ 5276544 h 5277179"/>
              <a:gd name="connsiteX4-9" fmla="*/ 0 w 13677900"/>
              <a:gd name="connsiteY4-10" fmla="*/ 5277179 h 5277179"/>
              <a:gd name="connsiteX5" fmla="*/ 0 w 13677900"/>
              <a:gd name="connsiteY5" fmla="*/ 0 h 5277179"/>
              <a:gd name="connsiteX0-11" fmla="*/ 0 w 13677900"/>
              <a:gd name="connsiteY0-12" fmla="*/ 0 h 5277179"/>
              <a:gd name="connsiteX1-13" fmla="*/ 4885166 w 13677900"/>
              <a:gd name="connsiteY1-14" fmla="*/ 2168 h 5277179"/>
              <a:gd name="connsiteX2-15" fmla="*/ 13677900 w 13677900"/>
              <a:gd name="connsiteY2-16" fmla="*/ 0 h 5277179"/>
              <a:gd name="connsiteX3-17" fmla="*/ 13677900 w 13677900"/>
              <a:gd name="connsiteY3-18" fmla="*/ 5277179 h 5277179"/>
              <a:gd name="connsiteX4-19" fmla="*/ 3464928 w 13677900"/>
              <a:gd name="connsiteY4-20" fmla="*/ 5276544 h 5277179"/>
              <a:gd name="connsiteX5-21" fmla="*/ 0 w 13677900"/>
              <a:gd name="connsiteY5-22" fmla="*/ 5277179 h 5277179"/>
              <a:gd name="connsiteX6" fmla="*/ 0 w 13677900"/>
              <a:gd name="connsiteY6" fmla="*/ 0 h 5277179"/>
              <a:gd name="connsiteX0-23" fmla="*/ 0 w 13677900"/>
              <a:gd name="connsiteY0-24" fmla="*/ 0 h 5277179"/>
              <a:gd name="connsiteX1-25" fmla="*/ 4885166 w 13677900"/>
              <a:gd name="connsiteY1-26" fmla="*/ 2168 h 5277179"/>
              <a:gd name="connsiteX2-27" fmla="*/ 13677900 w 13677900"/>
              <a:gd name="connsiteY2-28" fmla="*/ 0 h 5277179"/>
              <a:gd name="connsiteX3-29" fmla="*/ 13677900 w 13677900"/>
              <a:gd name="connsiteY3-30" fmla="*/ 5277179 h 5277179"/>
              <a:gd name="connsiteX4-31" fmla="*/ 3464928 w 13677900"/>
              <a:gd name="connsiteY4-32" fmla="*/ 5276544 h 5277179"/>
              <a:gd name="connsiteX5-33" fmla="*/ 0 w 13677900"/>
              <a:gd name="connsiteY5-34" fmla="*/ 0 h 5277179"/>
              <a:gd name="connsiteX0-35" fmla="*/ 0 w 10212972"/>
              <a:gd name="connsiteY0-36" fmla="*/ 5276544 h 5277179"/>
              <a:gd name="connsiteX1-37" fmla="*/ 1420238 w 10212972"/>
              <a:gd name="connsiteY1-38" fmla="*/ 2168 h 5277179"/>
              <a:gd name="connsiteX2-39" fmla="*/ 10212972 w 10212972"/>
              <a:gd name="connsiteY2-40" fmla="*/ 0 h 5277179"/>
              <a:gd name="connsiteX3-41" fmla="*/ 10212972 w 10212972"/>
              <a:gd name="connsiteY3-42" fmla="*/ 5277179 h 5277179"/>
              <a:gd name="connsiteX4-43" fmla="*/ 0 w 10212972"/>
              <a:gd name="connsiteY4-44" fmla="*/ 5276544 h 527717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0212972" h="5277179">
                <a:moveTo>
                  <a:pt x="0" y="5276544"/>
                </a:moveTo>
                <a:lnTo>
                  <a:pt x="1420238" y="2168"/>
                </a:lnTo>
                <a:lnTo>
                  <a:pt x="10212972" y="0"/>
                </a:lnTo>
                <a:lnTo>
                  <a:pt x="10212972" y="5277179"/>
                </a:lnTo>
                <a:lnTo>
                  <a:pt x="0" y="5276544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  <a:alpha val="60000"/>
                </a:schemeClr>
              </a:gs>
              <a:gs pos="84600">
                <a:schemeClr val="bg1">
                  <a:lumMod val="95000"/>
                  <a:alpha val="0"/>
                </a:schemeClr>
              </a:gs>
              <a:gs pos="100000">
                <a:schemeClr val="bg1">
                  <a:alpha val="0"/>
                </a:schemeClr>
              </a:gs>
            </a:gsLst>
            <a:lin ang="1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 rot="1800000">
            <a:off x="4629948" y="3112133"/>
            <a:ext cx="8826230" cy="800368"/>
          </a:xfrm>
          <a:custGeom>
            <a:avLst/>
            <a:gdLst>
              <a:gd name="connsiteX0" fmla="*/ 0 w 13677900"/>
              <a:gd name="connsiteY0" fmla="*/ 0 h 793261"/>
              <a:gd name="connsiteX1" fmla="*/ 13677900 w 13677900"/>
              <a:gd name="connsiteY1" fmla="*/ 0 h 793261"/>
              <a:gd name="connsiteX2" fmla="*/ 13677900 w 13677900"/>
              <a:gd name="connsiteY2" fmla="*/ 793261 h 793261"/>
              <a:gd name="connsiteX3" fmla="*/ 0 w 13677900"/>
              <a:gd name="connsiteY3" fmla="*/ 793261 h 793261"/>
              <a:gd name="connsiteX4" fmla="*/ 0 w 13677900"/>
              <a:gd name="connsiteY4" fmla="*/ 0 h 793261"/>
              <a:gd name="connsiteX0-1" fmla="*/ 0 w 13677900"/>
              <a:gd name="connsiteY0-2" fmla="*/ 7107 h 800368"/>
              <a:gd name="connsiteX1-3" fmla="*/ 5047842 w 13677900"/>
              <a:gd name="connsiteY1-4" fmla="*/ 0 h 800368"/>
              <a:gd name="connsiteX2-5" fmla="*/ 13677900 w 13677900"/>
              <a:gd name="connsiteY2-6" fmla="*/ 7107 h 800368"/>
              <a:gd name="connsiteX3-7" fmla="*/ 13677900 w 13677900"/>
              <a:gd name="connsiteY3-8" fmla="*/ 800368 h 800368"/>
              <a:gd name="connsiteX4-9" fmla="*/ 0 w 13677900"/>
              <a:gd name="connsiteY4-10" fmla="*/ 800368 h 800368"/>
              <a:gd name="connsiteX5" fmla="*/ 0 w 13677900"/>
              <a:gd name="connsiteY5" fmla="*/ 7107 h 800368"/>
              <a:gd name="connsiteX0-11" fmla="*/ 0 w 13677900"/>
              <a:gd name="connsiteY0-12" fmla="*/ 7107 h 800368"/>
              <a:gd name="connsiteX1-13" fmla="*/ 5047842 w 13677900"/>
              <a:gd name="connsiteY1-14" fmla="*/ 0 h 800368"/>
              <a:gd name="connsiteX2-15" fmla="*/ 13677900 w 13677900"/>
              <a:gd name="connsiteY2-16" fmla="*/ 7107 h 800368"/>
              <a:gd name="connsiteX3-17" fmla="*/ 13677900 w 13677900"/>
              <a:gd name="connsiteY3-18" fmla="*/ 800368 h 800368"/>
              <a:gd name="connsiteX4-19" fmla="*/ 4851670 w 13677900"/>
              <a:gd name="connsiteY4-20" fmla="*/ 784169 h 800368"/>
              <a:gd name="connsiteX5-21" fmla="*/ 0 w 13677900"/>
              <a:gd name="connsiteY5-22" fmla="*/ 800368 h 800368"/>
              <a:gd name="connsiteX6" fmla="*/ 0 w 13677900"/>
              <a:gd name="connsiteY6" fmla="*/ 7107 h 800368"/>
              <a:gd name="connsiteX0-23" fmla="*/ 0 w 13677900"/>
              <a:gd name="connsiteY0-24" fmla="*/ 7107 h 800368"/>
              <a:gd name="connsiteX1-25" fmla="*/ 5047842 w 13677900"/>
              <a:gd name="connsiteY1-26" fmla="*/ 0 h 800368"/>
              <a:gd name="connsiteX2-27" fmla="*/ 13677900 w 13677900"/>
              <a:gd name="connsiteY2-28" fmla="*/ 7107 h 800368"/>
              <a:gd name="connsiteX3-29" fmla="*/ 13677900 w 13677900"/>
              <a:gd name="connsiteY3-30" fmla="*/ 800368 h 800368"/>
              <a:gd name="connsiteX4-31" fmla="*/ 4851670 w 13677900"/>
              <a:gd name="connsiteY4-32" fmla="*/ 784169 h 800368"/>
              <a:gd name="connsiteX5-33" fmla="*/ 0 w 13677900"/>
              <a:gd name="connsiteY5-34" fmla="*/ 7107 h 800368"/>
              <a:gd name="connsiteX0-35" fmla="*/ 0 w 8826230"/>
              <a:gd name="connsiteY0-36" fmla="*/ 784169 h 800368"/>
              <a:gd name="connsiteX1-37" fmla="*/ 196172 w 8826230"/>
              <a:gd name="connsiteY1-38" fmla="*/ 0 h 800368"/>
              <a:gd name="connsiteX2-39" fmla="*/ 8826230 w 8826230"/>
              <a:gd name="connsiteY2-40" fmla="*/ 7107 h 800368"/>
              <a:gd name="connsiteX3-41" fmla="*/ 8826230 w 8826230"/>
              <a:gd name="connsiteY3-42" fmla="*/ 800368 h 800368"/>
              <a:gd name="connsiteX4-43" fmla="*/ 0 w 8826230"/>
              <a:gd name="connsiteY4-44" fmla="*/ 784169 h 80036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8826230" h="800368">
                <a:moveTo>
                  <a:pt x="0" y="784169"/>
                </a:moveTo>
                <a:lnTo>
                  <a:pt x="196172" y="0"/>
                </a:lnTo>
                <a:lnTo>
                  <a:pt x="8826230" y="7107"/>
                </a:lnTo>
                <a:lnTo>
                  <a:pt x="8826230" y="800368"/>
                </a:lnTo>
                <a:lnTo>
                  <a:pt x="0" y="784169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  <a:alpha val="40000"/>
                </a:schemeClr>
              </a:gs>
              <a:gs pos="84600">
                <a:schemeClr val="bg1">
                  <a:lumMod val="95000"/>
                  <a:alpha val="0"/>
                </a:schemeClr>
              </a:gs>
              <a:gs pos="100000">
                <a:schemeClr val="bg1">
                  <a:alpha val="0"/>
                </a:schemeClr>
              </a:gs>
            </a:gsLst>
            <a:lin ang="1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占位符 6"/>
          <p:cNvPicPr>
            <a:picLocks noGrp="1" noChangeAspect="1"/>
          </p:cNvPicPr>
          <p:nvPr>
            <p:ph type="pic" sz="quarter" idx="10"/>
          </p:nvPr>
        </p:nvPicPr>
        <p:blipFill>
          <a:blip r:embed="rId1" cstate="screen"/>
          <a:srcRect/>
          <a:stretch>
            <a:fillRect/>
          </a:stretch>
        </p:blipFill>
        <p:spPr>
          <a:xfrm>
            <a:off x="1400626" y="1268413"/>
            <a:ext cx="3889830" cy="3889830"/>
          </a:xfrm>
        </p:spPr>
      </p:pic>
      <p:sp>
        <p:nvSpPr>
          <p:cNvPr id="5" name="矩形 4"/>
          <p:cNvSpPr/>
          <p:nvPr/>
        </p:nvSpPr>
        <p:spPr>
          <a:xfrm>
            <a:off x="5013098" y="1064419"/>
            <a:ext cx="580573" cy="58057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097411" y="4486951"/>
            <a:ext cx="1001492" cy="1001492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 rot="1800000">
            <a:off x="4364220" y="5568754"/>
            <a:ext cx="7387498" cy="2177055"/>
          </a:xfrm>
          <a:custGeom>
            <a:avLst/>
            <a:gdLst>
              <a:gd name="connsiteX0" fmla="*/ 0 w 13677900"/>
              <a:gd name="connsiteY0" fmla="*/ 0 h 2210423"/>
              <a:gd name="connsiteX1" fmla="*/ 13677900 w 13677900"/>
              <a:gd name="connsiteY1" fmla="*/ 0 h 2210423"/>
              <a:gd name="connsiteX2" fmla="*/ 13677900 w 13677900"/>
              <a:gd name="connsiteY2" fmla="*/ 2210423 h 2210423"/>
              <a:gd name="connsiteX3" fmla="*/ 0 w 13677900"/>
              <a:gd name="connsiteY3" fmla="*/ 2210423 h 2210423"/>
              <a:gd name="connsiteX4" fmla="*/ 0 w 13677900"/>
              <a:gd name="connsiteY4" fmla="*/ 0 h 2210423"/>
              <a:gd name="connsiteX0-1" fmla="*/ 0 w 13677900"/>
              <a:gd name="connsiteY0-2" fmla="*/ 2355 h 2212778"/>
              <a:gd name="connsiteX1-3" fmla="*/ 6891338 w 13677900"/>
              <a:gd name="connsiteY1-4" fmla="*/ 0 h 2212778"/>
              <a:gd name="connsiteX2-5" fmla="*/ 13677900 w 13677900"/>
              <a:gd name="connsiteY2-6" fmla="*/ 2355 h 2212778"/>
              <a:gd name="connsiteX3-7" fmla="*/ 13677900 w 13677900"/>
              <a:gd name="connsiteY3-8" fmla="*/ 2212778 h 2212778"/>
              <a:gd name="connsiteX4-9" fmla="*/ 0 w 13677900"/>
              <a:gd name="connsiteY4-10" fmla="*/ 2212778 h 2212778"/>
              <a:gd name="connsiteX5" fmla="*/ 0 w 13677900"/>
              <a:gd name="connsiteY5" fmla="*/ 2355 h 2212778"/>
              <a:gd name="connsiteX0-11" fmla="*/ 0 w 13677900"/>
              <a:gd name="connsiteY0-12" fmla="*/ 2355 h 2216700"/>
              <a:gd name="connsiteX1-13" fmla="*/ 6891338 w 13677900"/>
              <a:gd name="connsiteY1-14" fmla="*/ 0 h 2216700"/>
              <a:gd name="connsiteX2-15" fmla="*/ 13677900 w 13677900"/>
              <a:gd name="connsiteY2-16" fmla="*/ 2355 h 2216700"/>
              <a:gd name="connsiteX3-17" fmla="*/ 13677900 w 13677900"/>
              <a:gd name="connsiteY3-18" fmla="*/ 2212778 h 2216700"/>
              <a:gd name="connsiteX4-19" fmla="*/ 6290402 w 13677900"/>
              <a:gd name="connsiteY4-20" fmla="*/ 2216700 h 2216700"/>
              <a:gd name="connsiteX5-21" fmla="*/ 0 w 13677900"/>
              <a:gd name="connsiteY5-22" fmla="*/ 2212778 h 2216700"/>
              <a:gd name="connsiteX6" fmla="*/ 0 w 13677900"/>
              <a:gd name="connsiteY6" fmla="*/ 2355 h 2216700"/>
              <a:gd name="connsiteX0-23" fmla="*/ 0 w 13677900"/>
              <a:gd name="connsiteY0-24" fmla="*/ 2355 h 2216700"/>
              <a:gd name="connsiteX1-25" fmla="*/ 6891338 w 13677900"/>
              <a:gd name="connsiteY1-26" fmla="*/ 0 h 2216700"/>
              <a:gd name="connsiteX2-27" fmla="*/ 13677900 w 13677900"/>
              <a:gd name="connsiteY2-28" fmla="*/ 2355 h 2216700"/>
              <a:gd name="connsiteX3-29" fmla="*/ 13677900 w 13677900"/>
              <a:gd name="connsiteY3-30" fmla="*/ 2212778 h 2216700"/>
              <a:gd name="connsiteX4-31" fmla="*/ 6290402 w 13677900"/>
              <a:gd name="connsiteY4-32" fmla="*/ 2216700 h 2216700"/>
              <a:gd name="connsiteX5-33" fmla="*/ 0 w 13677900"/>
              <a:gd name="connsiteY5-34" fmla="*/ 2355 h 2216700"/>
              <a:gd name="connsiteX0-35" fmla="*/ 0 w 7387498"/>
              <a:gd name="connsiteY0-36" fmla="*/ 2216700 h 2216700"/>
              <a:gd name="connsiteX1-37" fmla="*/ 600936 w 7387498"/>
              <a:gd name="connsiteY1-38" fmla="*/ 0 h 2216700"/>
              <a:gd name="connsiteX2-39" fmla="*/ 7387498 w 7387498"/>
              <a:gd name="connsiteY2-40" fmla="*/ 2355 h 2216700"/>
              <a:gd name="connsiteX3-41" fmla="*/ 7387498 w 7387498"/>
              <a:gd name="connsiteY3-42" fmla="*/ 2212778 h 2216700"/>
              <a:gd name="connsiteX4-43" fmla="*/ 0 w 7387498"/>
              <a:gd name="connsiteY4-44" fmla="*/ 2216700 h 22167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7387498" h="2216700">
                <a:moveTo>
                  <a:pt x="0" y="2216700"/>
                </a:moveTo>
                <a:lnTo>
                  <a:pt x="600936" y="0"/>
                </a:lnTo>
                <a:lnTo>
                  <a:pt x="7387498" y="2355"/>
                </a:lnTo>
                <a:lnTo>
                  <a:pt x="7387498" y="2212778"/>
                </a:lnTo>
                <a:lnTo>
                  <a:pt x="0" y="2216700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  <a:alpha val="40000"/>
                </a:schemeClr>
              </a:gs>
              <a:gs pos="84600">
                <a:schemeClr val="bg1">
                  <a:lumMod val="95000"/>
                  <a:alpha val="0"/>
                </a:schemeClr>
              </a:gs>
              <a:gs pos="100000">
                <a:schemeClr val="bg1">
                  <a:alpha val="0"/>
                </a:schemeClr>
              </a:gs>
            </a:gsLst>
            <a:lin ang="1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305070" y="4136571"/>
            <a:ext cx="1624015" cy="16240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 rot="1800000">
            <a:off x="10252663" y="3736198"/>
            <a:ext cx="7062898" cy="901710"/>
          </a:xfrm>
          <a:custGeom>
            <a:avLst/>
            <a:gdLst>
              <a:gd name="connsiteX0" fmla="*/ 0 w 13677900"/>
              <a:gd name="connsiteY0" fmla="*/ 0 h 878149"/>
              <a:gd name="connsiteX1" fmla="*/ 13677900 w 13677900"/>
              <a:gd name="connsiteY1" fmla="*/ 0 h 878149"/>
              <a:gd name="connsiteX2" fmla="*/ 13677900 w 13677900"/>
              <a:gd name="connsiteY2" fmla="*/ 878149 h 878149"/>
              <a:gd name="connsiteX3" fmla="*/ 0 w 13677900"/>
              <a:gd name="connsiteY3" fmla="*/ 878149 h 878149"/>
              <a:gd name="connsiteX4" fmla="*/ 0 w 13677900"/>
              <a:gd name="connsiteY4" fmla="*/ 0 h 878149"/>
              <a:gd name="connsiteX0-1" fmla="*/ 0 w 13677900"/>
              <a:gd name="connsiteY0-2" fmla="*/ 11310 h 889459"/>
              <a:gd name="connsiteX1-3" fmla="*/ 6622329 w 13677900"/>
              <a:gd name="connsiteY1-4" fmla="*/ 0 h 889459"/>
              <a:gd name="connsiteX2-5" fmla="*/ 13677900 w 13677900"/>
              <a:gd name="connsiteY2-6" fmla="*/ 11310 h 889459"/>
              <a:gd name="connsiteX3-7" fmla="*/ 13677900 w 13677900"/>
              <a:gd name="connsiteY3-8" fmla="*/ 889459 h 889459"/>
              <a:gd name="connsiteX4-9" fmla="*/ 0 w 13677900"/>
              <a:gd name="connsiteY4-10" fmla="*/ 889459 h 889459"/>
              <a:gd name="connsiteX5" fmla="*/ 0 w 13677900"/>
              <a:gd name="connsiteY5" fmla="*/ 11310 h 889459"/>
              <a:gd name="connsiteX0-11" fmla="*/ 0 w 13677900"/>
              <a:gd name="connsiteY0-12" fmla="*/ 11310 h 901710"/>
              <a:gd name="connsiteX1-13" fmla="*/ 6622329 w 13677900"/>
              <a:gd name="connsiteY1-14" fmla="*/ 0 h 901710"/>
              <a:gd name="connsiteX2-15" fmla="*/ 13677900 w 13677900"/>
              <a:gd name="connsiteY2-16" fmla="*/ 11310 h 901710"/>
              <a:gd name="connsiteX3-17" fmla="*/ 13677900 w 13677900"/>
              <a:gd name="connsiteY3-18" fmla="*/ 889459 h 901710"/>
              <a:gd name="connsiteX4-19" fmla="*/ 6615002 w 13677900"/>
              <a:gd name="connsiteY4-20" fmla="*/ 901710 h 901710"/>
              <a:gd name="connsiteX5-21" fmla="*/ 0 w 13677900"/>
              <a:gd name="connsiteY5-22" fmla="*/ 889459 h 901710"/>
              <a:gd name="connsiteX6" fmla="*/ 0 w 13677900"/>
              <a:gd name="connsiteY6" fmla="*/ 11310 h 901710"/>
              <a:gd name="connsiteX0-23" fmla="*/ 0 w 13677900"/>
              <a:gd name="connsiteY0-24" fmla="*/ 11310 h 901710"/>
              <a:gd name="connsiteX1-25" fmla="*/ 6622329 w 13677900"/>
              <a:gd name="connsiteY1-26" fmla="*/ 0 h 901710"/>
              <a:gd name="connsiteX2-27" fmla="*/ 13677900 w 13677900"/>
              <a:gd name="connsiteY2-28" fmla="*/ 11310 h 901710"/>
              <a:gd name="connsiteX3-29" fmla="*/ 13677900 w 13677900"/>
              <a:gd name="connsiteY3-30" fmla="*/ 889459 h 901710"/>
              <a:gd name="connsiteX4-31" fmla="*/ 6615002 w 13677900"/>
              <a:gd name="connsiteY4-32" fmla="*/ 901710 h 901710"/>
              <a:gd name="connsiteX5-33" fmla="*/ 0 w 13677900"/>
              <a:gd name="connsiteY5-34" fmla="*/ 11310 h 901710"/>
              <a:gd name="connsiteX0-35" fmla="*/ 0 w 7062898"/>
              <a:gd name="connsiteY0-36" fmla="*/ 901710 h 901710"/>
              <a:gd name="connsiteX1-37" fmla="*/ 7327 w 7062898"/>
              <a:gd name="connsiteY1-38" fmla="*/ 0 h 901710"/>
              <a:gd name="connsiteX2-39" fmla="*/ 7062898 w 7062898"/>
              <a:gd name="connsiteY2-40" fmla="*/ 11310 h 901710"/>
              <a:gd name="connsiteX3-41" fmla="*/ 7062898 w 7062898"/>
              <a:gd name="connsiteY3-42" fmla="*/ 889459 h 901710"/>
              <a:gd name="connsiteX4-43" fmla="*/ 0 w 7062898"/>
              <a:gd name="connsiteY4-44" fmla="*/ 901710 h 90171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7062898" h="901710">
                <a:moveTo>
                  <a:pt x="0" y="901710"/>
                </a:moveTo>
                <a:cubicBezTo>
                  <a:pt x="2442" y="601140"/>
                  <a:pt x="4885" y="300570"/>
                  <a:pt x="7327" y="0"/>
                </a:cubicBezTo>
                <a:lnTo>
                  <a:pt x="7062898" y="11310"/>
                </a:lnTo>
                <a:lnTo>
                  <a:pt x="7062898" y="889459"/>
                </a:lnTo>
                <a:lnTo>
                  <a:pt x="0" y="901710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  <a:alpha val="40000"/>
                </a:schemeClr>
              </a:gs>
              <a:gs pos="84600">
                <a:schemeClr val="bg1">
                  <a:lumMod val="95000"/>
                  <a:alpha val="0"/>
                </a:schemeClr>
              </a:gs>
              <a:gs pos="100000">
                <a:schemeClr val="bg1">
                  <a:alpha val="0"/>
                </a:schemeClr>
              </a:gs>
            </a:gsLst>
            <a:lin ang="1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9" name="组合 18"/>
          <p:cNvGrpSpPr/>
          <p:nvPr/>
        </p:nvGrpSpPr>
        <p:grpSpPr>
          <a:xfrm>
            <a:off x="10275888" y="1968952"/>
            <a:ext cx="889000" cy="889000"/>
            <a:chOff x="10275888" y="1968952"/>
            <a:chExt cx="889000" cy="889000"/>
          </a:xfrm>
        </p:grpSpPr>
        <p:sp>
          <p:nvSpPr>
            <p:cNvPr id="11" name="椭圆 10"/>
            <p:cNvSpPr/>
            <p:nvPr/>
          </p:nvSpPr>
          <p:spPr>
            <a:xfrm>
              <a:off x="10275888" y="1968952"/>
              <a:ext cx="889000" cy="889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10400428" y="2123009"/>
              <a:ext cx="639919" cy="5847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3200" b="1" dirty="0" smtClean="0">
                  <a:solidFill>
                    <a:schemeClr val="bg1"/>
                  </a:solidFill>
                </a:rPr>
                <a:t>01</a:t>
              </a:r>
              <a:endParaRPr lang="zh-CN" altLang="en-US" sz="3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6200261" y="3089795"/>
            <a:ext cx="5058845" cy="829270"/>
            <a:chOff x="6200261" y="3089795"/>
            <a:chExt cx="5058845" cy="829270"/>
          </a:xfrm>
        </p:grpSpPr>
        <p:sp>
          <p:nvSpPr>
            <p:cNvPr id="14" name="文本框 13"/>
            <p:cNvSpPr txBox="1"/>
            <p:nvPr/>
          </p:nvSpPr>
          <p:spPr>
            <a:xfrm>
              <a:off x="7520226" y="3089795"/>
              <a:ext cx="3738880" cy="52197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zh-CN" altLang="en-US" sz="2800" dirty="0">
                  <a:sym typeface="+mn-ea"/>
                </a:rPr>
                <a:t>这个程序是干什么的？</a:t>
              </a:r>
              <a:endParaRPr lang="zh-CN" altLang="en-US" sz="2800" dirty="0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6200261" y="3635855"/>
              <a:ext cx="5058845" cy="2832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lnSpc>
                  <a:spcPct val="114000"/>
                </a:lnSpc>
              </a:pPr>
              <a:endParaRPr lang="en-US" altLang="zh-CN" sz="11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6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25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750"/>
                            </p:stCondLst>
                            <p:childTnLst>
                              <p:par>
                                <p:cTn id="3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25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750"/>
                            </p:stCondLst>
                            <p:childTnLst>
                              <p:par>
                                <p:cTn id="42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5" grpId="0" animBg="1"/>
      <p:bldP spid="3" grpId="0" animBg="1"/>
      <p:bldP spid="10" grpId="0" animBg="1"/>
      <p:bldP spid="4" grpId="0" animBg="1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874713" y="304800"/>
            <a:ext cx="1182909" cy="850419"/>
            <a:chOff x="874713" y="304800"/>
            <a:chExt cx="1182909" cy="850419"/>
          </a:xfrm>
        </p:grpSpPr>
        <p:sp>
          <p:nvSpPr>
            <p:cNvPr id="15" name="矩形 16"/>
            <p:cNvSpPr/>
            <p:nvPr/>
          </p:nvSpPr>
          <p:spPr>
            <a:xfrm rot="1800000">
              <a:off x="1221209" y="681766"/>
              <a:ext cx="836413" cy="473453"/>
            </a:xfrm>
            <a:custGeom>
              <a:avLst/>
              <a:gdLst>
                <a:gd name="connsiteX0" fmla="*/ 0 w 1504748"/>
                <a:gd name="connsiteY0" fmla="*/ 0 h 465789"/>
                <a:gd name="connsiteX1" fmla="*/ 1504748 w 1504748"/>
                <a:gd name="connsiteY1" fmla="*/ 0 h 465789"/>
                <a:gd name="connsiteX2" fmla="*/ 1504748 w 1504748"/>
                <a:gd name="connsiteY2" fmla="*/ 465789 h 465789"/>
                <a:gd name="connsiteX3" fmla="*/ 0 w 1504748"/>
                <a:gd name="connsiteY3" fmla="*/ 465789 h 465789"/>
                <a:gd name="connsiteX4" fmla="*/ 0 w 1504748"/>
                <a:gd name="connsiteY4" fmla="*/ 0 h 465789"/>
                <a:gd name="connsiteX0-1" fmla="*/ 0 w 1504748"/>
                <a:gd name="connsiteY0-2" fmla="*/ 5104 h 470893"/>
                <a:gd name="connsiteX1-3" fmla="*/ 342087 w 1504748"/>
                <a:gd name="connsiteY1-4" fmla="*/ 0 h 470893"/>
                <a:gd name="connsiteX2-5" fmla="*/ 1504748 w 1504748"/>
                <a:gd name="connsiteY2-6" fmla="*/ 5104 h 470893"/>
                <a:gd name="connsiteX3-7" fmla="*/ 1504748 w 1504748"/>
                <a:gd name="connsiteY3-8" fmla="*/ 470893 h 470893"/>
                <a:gd name="connsiteX4-9" fmla="*/ 0 w 1504748"/>
                <a:gd name="connsiteY4-10" fmla="*/ 470893 h 470893"/>
                <a:gd name="connsiteX5" fmla="*/ 0 w 1504748"/>
                <a:gd name="connsiteY5" fmla="*/ 5104 h 470893"/>
                <a:gd name="connsiteX0-11" fmla="*/ 0 w 1504748"/>
                <a:gd name="connsiteY0-12" fmla="*/ 5104 h 473453"/>
                <a:gd name="connsiteX1-13" fmla="*/ 342087 w 1504748"/>
                <a:gd name="connsiteY1-14" fmla="*/ 0 h 473453"/>
                <a:gd name="connsiteX2-15" fmla="*/ 1504748 w 1504748"/>
                <a:gd name="connsiteY2-16" fmla="*/ 5104 h 473453"/>
                <a:gd name="connsiteX3-17" fmla="*/ 1504748 w 1504748"/>
                <a:gd name="connsiteY3-18" fmla="*/ 470893 h 473453"/>
                <a:gd name="connsiteX4-19" fmla="*/ 322141 w 1504748"/>
                <a:gd name="connsiteY4-20" fmla="*/ 473453 h 473453"/>
                <a:gd name="connsiteX5-21" fmla="*/ 0 w 1504748"/>
                <a:gd name="connsiteY5-22" fmla="*/ 470893 h 473453"/>
                <a:gd name="connsiteX6" fmla="*/ 0 w 1504748"/>
                <a:gd name="connsiteY6" fmla="*/ 5104 h 473453"/>
                <a:gd name="connsiteX0-23" fmla="*/ 0 w 1504748"/>
                <a:gd name="connsiteY0-24" fmla="*/ 5104 h 473453"/>
                <a:gd name="connsiteX1-25" fmla="*/ 342087 w 1504748"/>
                <a:gd name="connsiteY1-26" fmla="*/ 0 h 473453"/>
                <a:gd name="connsiteX2-27" fmla="*/ 1504748 w 1504748"/>
                <a:gd name="connsiteY2-28" fmla="*/ 5104 h 473453"/>
                <a:gd name="connsiteX3-29" fmla="*/ 1504748 w 1504748"/>
                <a:gd name="connsiteY3-30" fmla="*/ 470893 h 473453"/>
                <a:gd name="connsiteX4-31" fmla="*/ 322141 w 1504748"/>
                <a:gd name="connsiteY4-32" fmla="*/ 473453 h 473453"/>
                <a:gd name="connsiteX5-33" fmla="*/ 0 w 1504748"/>
                <a:gd name="connsiteY5-34" fmla="*/ 5104 h 473453"/>
                <a:gd name="connsiteX0-35" fmla="*/ 0 w 1182607"/>
                <a:gd name="connsiteY0-36" fmla="*/ 473453 h 473453"/>
                <a:gd name="connsiteX1-37" fmla="*/ 19946 w 1182607"/>
                <a:gd name="connsiteY1-38" fmla="*/ 0 h 473453"/>
                <a:gd name="connsiteX2-39" fmla="*/ 1182607 w 1182607"/>
                <a:gd name="connsiteY2-40" fmla="*/ 5104 h 473453"/>
                <a:gd name="connsiteX3-41" fmla="*/ 1182607 w 1182607"/>
                <a:gd name="connsiteY3-42" fmla="*/ 470893 h 473453"/>
                <a:gd name="connsiteX4-43" fmla="*/ 0 w 1182607"/>
                <a:gd name="connsiteY4-44" fmla="*/ 473453 h 473453"/>
                <a:gd name="connsiteX0-45" fmla="*/ 0 w 1182607"/>
                <a:gd name="connsiteY0-46" fmla="*/ 473453 h 473453"/>
                <a:gd name="connsiteX1-47" fmla="*/ 187993 w 1182607"/>
                <a:gd name="connsiteY1-48" fmla="*/ 240265 h 473453"/>
                <a:gd name="connsiteX2-49" fmla="*/ 19946 w 1182607"/>
                <a:gd name="connsiteY2-50" fmla="*/ 0 h 473453"/>
                <a:gd name="connsiteX3-51" fmla="*/ 1182607 w 1182607"/>
                <a:gd name="connsiteY3-52" fmla="*/ 5104 h 473453"/>
                <a:gd name="connsiteX4-53" fmla="*/ 1182607 w 1182607"/>
                <a:gd name="connsiteY4-54" fmla="*/ 470893 h 473453"/>
                <a:gd name="connsiteX5-55" fmla="*/ 0 w 1182607"/>
                <a:gd name="connsiteY5-56" fmla="*/ 473453 h 47345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</a:cxnLst>
              <a:rect l="l" t="t" r="r" b="b"/>
              <a:pathLst>
                <a:path w="1182607" h="473453">
                  <a:moveTo>
                    <a:pt x="0" y="473453"/>
                  </a:moveTo>
                  <a:cubicBezTo>
                    <a:pt x="3995" y="397823"/>
                    <a:pt x="183998" y="315895"/>
                    <a:pt x="187993" y="240265"/>
                  </a:cubicBezTo>
                  <a:lnTo>
                    <a:pt x="19946" y="0"/>
                  </a:lnTo>
                  <a:lnTo>
                    <a:pt x="1182607" y="5104"/>
                  </a:lnTo>
                  <a:lnTo>
                    <a:pt x="1182607" y="470893"/>
                  </a:lnTo>
                  <a:lnTo>
                    <a:pt x="0" y="473453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85000"/>
                    <a:alpha val="50000"/>
                  </a:schemeClr>
                </a:gs>
                <a:gs pos="8460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任意多边形 15"/>
            <p:cNvSpPr/>
            <p:nvPr/>
          </p:nvSpPr>
          <p:spPr>
            <a:xfrm>
              <a:off x="874713" y="304800"/>
              <a:ext cx="834118" cy="834118"/>
            </a:xfrm>
            <a:custGeom>
              <a:avLst/>
              <a:gdLst>
                <a:gd name="connsiteX0" fmla="*/ 0 w 834118"/>
                <a:gd name="connsiteY0" fmla="*/ 563336 h 834118"/>
                <a:gd name="connsiteX1" fmla="*/ 23764 w 834118"/>
                <a:gd name="connsiteY1" fmla="*/ 563336 h 834118"/>
                <a:gd name="connsiteX2" fmla="*/ 23764 w 834118"/>
                <a:gd name="connsiteY2" fmla="*/ 810354 h 834118"/>
                <a:gd name="connsiteX3" fmla="*/ 810354 w 834118"/>
                <a:gd name="connsiteY3" fmla="*/ 810354 h 834118"/>
                <a:gd name="connsiteX4" fmla="*/ 810354 w 834118"/>
                <a:gd name="connsiteY4" fmla="*/ 563336 h 834118"/>
                <a:gd name="connsiteX5" fmla="*/ 834118 w 834118"/>
                <a:gd name="connsiteY5" fmla="*/ 563336 h 834118"/>
                <a:gd name="connsiteX6" fmla="*/ 834118 w 834118"/>
                <a:gd name="connsiteY6" fmla="*/ 834118 h 834118"/>
                <a:gd name="connsiteX7" fmla="*/ 0 w 834118"/>
                <a:gd name="connsiteY7" fmla="*/ 834118 h 834118"/>
                <a:gd name="connsiteX8" fmla="*/ 0 w 834118"/>
                <a:gd name="connsiteY8" fmla="*/ 0 h 834118"/>
                <a:gd name="connsiteX9" fmla="*/ 834118 w 834118"/>
                <a:gd name="connsiteY9" fmla="*/ 0 h 834118"/>
                <a:gd name="connsiteX10" fmla="*/ 834118 w 834118"/>
                <a:gd name="connsiteY10" fmla="*/ 270782 h 834118"/>
                <a:gd name="connsiteX11" fmla="*/ 810354 w 834118"/>
                <a:gd name="connsiteY11" fmla="*/ 270782 h 834118"/>
                <a:gd name="connsiteX12" fmla="*/ 810354 w 834118"/>
                <a:gd name="connsiteY12" fmla="*/ 23764 h 834118"/>
                <a:gd name="connsiteX13" fmla="*/ 23764 w 834118"/>
                <a:gd name="connsiteY13" fmla="*/ 23764 h 834118"/>
                <a:gd name="connsiteX14" fmla="*/ 23764 w 834118"/>
                <a:gd name="connsiteY14" fmla="*/ 270782 h 834118"/>
                <a:gd name="connsiteX15" fmla="*/ 0 w 834118"/>
                <a:gd name="connsiteY15" fmla="*/ 270782 h 834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34118" h="834118">
                  <a:moveTo>
                    <a:pt x="0" y="563336"/>
                  </a:moveTo>
                  <a:lnTo>
                    <a:pt x="23764" y="563336"/>
                  </a:lnTo>
                  <a:lnTo>
                    <a:pt x="23764" y="810354"/>
                  </a:lnTo>
                  <a:lnTo>
                    <a:pt x="810354" y="810354"/>
                  </a:lnTo>
                  <a:lnTo>
                    <a:pt x="810354" y="563336"/>
                  </a:lnTo>
                  <a:lnTo>
                    <a:pt x="834118" y="563336"/>
                  </a:lnTo>
                  <a:lnTo>
                    <a:pt x="834118" y="834118"/>
                  </a:lnTo>
                  <a:lnTo>
                    <a:pt x="0" y="834118"/>
                  </a:lnTo>
                  <a:close/>
                  <a:moveTo>
                    <a:pt x="0" y="0"/>
                  </a:moveTo>
                  <a:lnTo>
                    <a:pt x="834118" y="0"/>
                  </a:lnTo>
                  <a:lnTo>
                    <a:pt x="834118" y="270782"/>
                  </a:lnTo>
                  <a:lnTo>
                    <a:pt x="810354" y="270782"/>
                  </a:lnTo>
                  <a:lnTo>
                    <a:pt x="810354" y="23764"/>
                  </a:lnTo>
                  <a:lnTo>
                    <a:pt x="23764" y="23764"/>
                  </a:lnTo>
                  <a:lnTo>
                    <a:pt x="23764" y="270782"/>
                  </a:lnTo>
                  <a:lnTo>
                    <a:pt x="0" y="27078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椭圆 13"/>
            <p:cNvSpPr/>
            <p:nvPr/>
          </p:nvSpPr>
          <p:spPr>
            <a:xfrm>
              <a:off x="1055688" y="485775"/>
              <a:ext cx="472168" cy="472168"/>
            </a:xfrm>
            <a:custGeom>
              <a:avLst/>
              <a:gdLst>
                <a:gd name="connsiteX0" fmla="*/ 119063 w 330200"/>
                <a:gd name="connsiteY0" fmla="*/ 93662 h 330200"/>
                <a:gd name="connsiteX1" fmla="*/ 119063 w 330200"/>
                <a:gd name="connsiteY1" fmla="*/ 230187 h 330200"/>
                <a:gd name="connsiteX2" fmla="*/ 244476 w 330200"/>
                <a:gd name="connsiteY2" fmla="*/ 161925 h 330200"/>
                <a:gd name="connsiteX3" fmla="*/ 165100 w 330200"/>
                <a:gd name="connsiteY3" fmla="*/ 0 h 330200"/>
                <a:gd name="connsiteX4" fmla="*/ 330200 w 330200"/>
                <a:gd name="connsiteY4" fmla="*/ 165100 h 330200"/>
                <a:gd name="connsiteX5" fmla="*/ 165100 w 330200"/>
                <a:gd name="connsiteY5" fmla="*/ 330200 h 330200"/>
                <a:gd name="connsiteX6" fmla="*/ 0 w 330200"/>
                <a:gd name="connsiteY6" fmla="*/ 165100 h 330200"/>
                <a:gd name="connsiteX7" fmla="*/ 165100 w 330200"/>
                <a:gd name="connsiteY7" fmla="*/ 0 h 33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0200" h="330200">
                  <a:moveTo>
                    <a:pt x="119063" y="93662"/>
                  </a:moveTo>
                  <a:lnTo>
                    <a:pt x="119063" y="230187"/>
                  </a:lnTo>
                  <a:lnTo>
                    <a:pt x="244476" y="161925"/>
                  </a:lnTo>
                  <a:close/>
                  <a:moveTo>
                    <a:pt x="165100" y="0"/>
                  </a:moveTo>
                  <a:cubicBezTo>
                    <a:pt x="256282" y="0"/>
                    <a:pt x="330200" y="73918"/>
                    <a:pt x="330200" y="165100"/>
                  </a:cubicBezTo>
                  <a:cubicBezTo>
                    <a:pt x="330200" y="256282"/>
                    <a:pt x="256282" y="330200"/>
                    <a:pt x="165100" y="330200"/>
                  </a:cubicBezTo>
                  <a:cubicBezTo>
                    <a:pt x="73918" y="330200"/>
                    <a:pt x="0" y="256282"/>
                    <a:pt x="0" y="165100"/>
                  </a:cubicBezTo>
                  <a:cubicBezTo>
                    <a:pt x="0" y="73918"/>
                    <a:pt x="73918" y="0"/>
                    <a:pt x="165100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1984737" y="430480"/>
            <a:ext cx="4246880" cy="5835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200" dirty="0">
                <a:sym typeface="+mn-ea"/>
              </a:rPr>
              <a:t>这个程序是干什么的？</a:t>
            </a:r>
            <a:endParaRPr kumimoji="0" lang="zh-CN" altLang="en-US" sz="3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929130" y="3655695"/>
            <a:ext cx="8969375" cy="175196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 algn="just">
              <a:lnSpc>
                <a:spcPct val="120000"/>
              </a:lnSpc>
            </a:pPr>
            <a:r>
              <a:rPr lang="zh-CN" altLang="en-US" dirty="0" smtClean="0"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因此，从这里可以看出这个程序就是用于位置的估计。总结就是4个字，“预测”，“修正”，lpe用加速度计信息和飞机当前状态进行预测，用sensors文件夹的各个模块进行修正。</a:t>
            </a:r>
            <a:endParaRPr lang="zh-CN" altLang="en-US" dirty="0" smtClean="0">
              <a:solidFill>
                <a:srgbClr val="FF0000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  <a:p>
            <a:pPr algn="just">
              <a:lnSpc>
                <a:spcPct val="120000"/>
              </a:lnSpc>
            </a:pPr>
            <a:endParaRPr lang="en-US" altLang="zh-CN" dirty="0" smtClean="0">
              <a:solidFill>
                <a:srgbClr val="FF0000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  <a:p>
            <a:pPr algn="just">
              <a:lnSpc>
                <a:spcPct val="120000"/>
              </a:lnSpc>
            </a:pPr>
            <a:r>
              <a:rPr lang="zh-CN" altLang="en-US" dirty="0" smtClean="0"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注意：这里的位置估计是本地的位置估计，基于</a:t>
            </a:r>
            <a:r>
              <a:rPr lang="en-US" altLang="zh-CN" dirty="0" smtClean="0"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local</a:t>
            </a:r>
            <a:r>
              <a:rPr lang="zh-CN" altLang="en-US" dirty="0" smtClean="0"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，</a:t>
            </a:r>
            <a:r>
              <a:rPr lang="en-US" altLang="zh-CN" dirty="0" smtClean="0"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local</a:t>
            </a:r>
            <a:r>
              <a:rPr lang="zh-CN" altLang="en-US" dirty="0" smtClean="0"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指的是你选取的参考点</a:t>
            </a:r>
            <a:endParaRPr lang="zh-CN" altLang="en-US" dirty="0" smtClean="0">
              <a:solidFill>
                <a:srgbClr val="FF0000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928883" y="4514038"/>
            <a:ext cx="2241974" cy="401264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lang="zh-CN" altLang="en-US" b="1" dirty="0">
                <a:solidFill>
                  <a:schemeClr val="bg1"/>
                </a:solidFill>
              </a:rPr>
              <a:t>标题文字添加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975506" y="4514038"/>
            <a:ext cx="2241974" cy="401264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lang="zh-CN" altLang="en-US" b="1" dirty="0">
                <a:solidFill>
                  <a:schemeClr val="bg1"/>
                </a:solidFill>
              </a:rPr>
              <a:t>标题文字添加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8018874" y="4514038"/>
            <a:ext cx="2241974" cy="401264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lang="zh-CN" altLang="en-US" b="1" dirty="0">
                <a:solidFill>
                  <a:schemeClr val="bg1"/>
                </a:solidFill>
              </a:rPr>
              <a:t>标题文字添加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960245" y="1727200"/>
            <a:ext cx="4300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先看看程序的名字：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1960245" y="2677160"/>
            <a:ext cx="3096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local_position_estimator</a:t>
            </a:r>
            <a:endParaRPr lang="en-US" altLang="zh-CN" dirty="0" smtClean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6" grpId="0"/>
      <p:bldP spid="27" grpId="0"/>
      <p:bldP spid="28" grpId="0"/>
      <p:bldP spid="2" grpId="0"/>
      <p:bldP spid="13" grpId="0"/>
      <p:bldP spid="2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4"/>
          <p:cNvSpPr txBox="1"/>
          <p:nvPr/>
        </p:nvSpPr>
        <p:spPr>
          <a:xfrm>
            <a:off x="1445506" y="1703544"/>
            <a:ext cx="493618" cy="410561"/>
          </a:xfrm>
          <a:prstGeom prst="rect">
            <a:avLst/>
          </a:prstGeom>
          <a:noFill/>
        </p:spPr>
        <p:txBody>
          <a:bodyPr wrap="none" lIns="117208" tIns="58604" rIns="117208" bIns="58604">
            <a:prstTxWarp prst="textPlain">
              <a:avLst/>
            </a:prstTxWarp>
            <a:normAutofit fontScale="47500" lnSpcReduction="20000"/>
          </a:bodyPr>
          <a:lstStyle/>
          <a:p>
            <a:endParaRPr lang="en-US" sz="4800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874713" y="304800"/>
            <a:ext cx="1182909" cy="850419"/>
            <a:chOff x="874713" y="304800"/>
            <a:chExt cx="1182909" cy="850419"/>
          </a:xfrm>
        </p:grpSpPr>
        <p:sp>
          <p:nvSpPr>
            <p:cNvPr id="23" name="矩形 16"/>
            <p:cNvSpPr/>
            <p:nvPr/>
          </p:nvSpPr>
          <p:spPr>
            <a:xfrm rot="1800000">
              <a:off x="1221209" y="681766"/>
              <a:ext cx="836413" cy="473453"/>
            </a:xfrm>
            <a:custGeom>
              <a:avLst/>
              <a:gdLst>
                <a:gd name="connsiteX0" fmla="*/ 0 w 1504748"/>
                <a:gd name="connsiteY0" fmla="*/ 0 h 465789"/>
                <a:gd name="connsiteX1" fmla="*/ 1504748 w 1504748"/>
                <a:gd name="connsiteY1" fmla="*/ 0 h 465789"/>
                <a:gd name="connsiteX2" fmla="*/ 1504748 w 1504748"/>
                <a:gd name="connsiteY2" fmla="*/ 465789 h 465789"/>
                <a:gd name="connsiteX3" fmla="*/ 0 w 1504748"/>
                <a:gd name="connsiteY3" fmla="*/ 465789 h 465789"/>
                <a:gd name="connsiteX4" fmla="*/ 0 w 1504748"/>
                <a:gd name="connsiteY4" fmla="*/ 0 h 465789"/>
                <a:gd name="connsiteX0-1" fmla="*/ 0 w 1504748"/>
                <a:gd name="connsiteY0-2" fmla="*/ 5104 h 470893"/>
                <a:gd name="connsiteX1-3" fmla="*/ 342087 w 1504748"/>
                <a:gd name="connsiteY1-4" fmla="*/ 0 h 470893"/>
                <a:gd name="connsiteX2-5" fmla="*/ 1504748 w 1504748"/>
                <a:gd name="connsiteY2-6" fmla="*/ 5104 h 470893"/>
                <a:gd name="connsiteX3-7" fmla="*/ 1504748 w 1504748"/>
                <a:gd name="connsiteY3-8" fmla="*/ 470893 h 470893"/>
                <a:gd name="connsiteX4-9" fmla="*/ 0 w 1504748"/>
                <a:gd name="connsiteY4-10" fmla="*/ 470893 h 470893"/>
                <a:gd name="connsiteX5" fmla="*/ 0 w 1504748"/>
                <a:gd name="connsiteY5" fmla="*/ 5104 h 470893"/>
                <a:gd name="connsiteX0-11" fmla="*/ 0 w 1504748"/>
                <a:gd name="connsiteY0-12" fmla="*/ 5104 h 473453"/>
                <a:gd name="connsiteX1-13" fmla="*/ 342087 w 1504748"/>
                <a:gd name="connsiteY1-14" fmla="*/ 0 h 473453"/>
                <a:gd name="connsiteX2-15" fmla="*/ 1504748 w 1504748"/>
                <a:gd name="connsiteY2-16" fmla="*/ 5104 h 473453"/>
                <a:gd name="connsiteX3-17" fmla="*/ 1504748 w 1504748"/>
                <a:gd name="connsiteY3-18" fmla="*/ 470893 h 473453"/>
                <a:gd name="connsiteX4-19" fmla="*/ 322141 w 1504748"/>
                <a:gd name="connsiteY4-20" fmla="*/ 473453 h 473453"/>
                <a:gd name="connsiteX5-21" fmla="*/ 0 w 1504748"/>
                <a:gd name="connsiteY5-22" fmla="*/ 470893 h 473453"/>
                <a:gd name="connsiteX6" fmla="*/ 0 w 1504748"/>
                <a:gd name="connsiteY6" fmla="*/ 5104 h 473453"/>
                <a:gd name="connsiteX0-23" fmla="*/ 0 w 1504748"/>
                <a:gd name="connsiteY0-24" fmla="*/ 5104 h 473453"/>
                <a:gd name="connsiteX1-25" fmla="*/ 342087 w 1504748"/>
                <a:gd name="connsiteY1-26" fmla="*/ 0 h 473453"/>
                <a:gd name="connsiteX2-27" fmla="*/ 1504748 w 1504748"/>
                <a:gd name="connsiteY2-28" fmla="*/ 5104 h 473453"/>
                <a:gd name="connsiteX3-29" fmla="*/ 1504748 w 1504748"/>
                <a:gd name="connsiteY3-30" fmla="*/ 470893 h 473453"/>
                <a:gd name="connsiteX4-31" fmla="*/ 322141 w 1504748"/>
                <a:gd name="connsiteY4-32" fmla="*/ 473453 h 473453"/>
                <a:gd name="connsiteX5-33" fmla="*/ 0 w 1504748"/>
                <a:gd name="connsiteY5-34" fmla="*/ 5104 h 473453"/>
                <a:gd name="connsiteX0-35" fmla="*/ 0 w 1182607"/>
                <a:gd name="connsiteY0-36" fmla="*/ 473453 h 473453"/>
                <a:gd name="connsiteX1-37" fmla="*/ 19946 w 1182607"/>
                <a:gd name="connsiteY1-38" fmla="*/ 0 h 473453"/>
                <a:gd name="connsiteX2-39" fmla="*/ 1182607 w 1182607"/>
                <a:gd name="connsiteY2-40" fmla="*/ 5104 h 473453"/>
                <a:gd name="connsiteX3-41" fmla="*/ 1182607 w 1182607"/>
                <a:gd name="connsiteY3-42" fmla="*/ 470893 h 473453"/>
                <a:gd name="connsiteX4-43" fmla="*/ 0 w 1182607"/>
                <a:gd name="connsiteY4-44" fmla="*/ 473453 h 473453"/>
                <a:gd name="connsiteX0-45" fmla="*/ 0 w 1182607"/>
                <a:gd name="connsiteY0-46" fmla="*/ 473453 h 473453"/>
                <a:gd name="connsiteX1-47" fmla="*/ 187993 w 1182607"/>
                <a:gd name="connsiteY1-48" fmla="*/ 240265 h 473453"/>
                <a:gd name="connsiteX2-49" fmla="*/ 19946 w 1182607"/>
                <a:gd name="connsiteY2-50" fmla="*/ 0 h 473453"/>
                <a:gd name="connsiteX3-51" fmla="*/ 1182607 w 1182607"/>
                <a:gd name="connsiteY3-52" fmla="*/ 5104 h 473453"/>
                <a:gd name="connsiteX4-53" fmla="*/ 1182607 w 1182607"/>
                <a:gd name="connsiteY4-54" fmla="*/ 470893 h 473453"/>
                <a:gd name="connsiteX5-55" fmla="*/ 0 w 1182607"/>
                <a:gd name="connsiteY5-56" fmla="*/ 473453 h 47345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</a:cxnLst>
              <a:rect l="l" t="t" r="r" b="b"/>
              <a:pathLst>
                <a:path w="1182607" h="473453">
                  <a:moveTo>
                    <a:pt x="0" y="473453"/>
                  </a:moveTo>
                  <a:cubicBezTo>
                    <a:pt x="3995" y="397823"/>
                    <a:pt x="183998" y="315895"/>
                    <a:pt x="187993" y="240265"/>
                  </a:cubicBezTo>
                  <a:lnTo>
                    <a:pt x="19946" y="0"/>
                  </a:lnTo>
                  <a:lnTo>
                    <a:pt x="1182607" y="5104"/>
                  </a:lnTo>
                  <a:lnTo>
                    <a:pt x="1182607" y="470893"/>
                  </a:lnTo>
                  <a:lnTo>
                    <a:pt x="0" y="473453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85000"/>
                    <a:alpha val="50000"/>
                  </a:schemeClr>
                </a:gs>
                <a:gs pos="8460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任意多边形 23"/>
            <p:cNvSpPr/>
            <p:nvPr/>
          </p:nvSpPr>
          <p:spPr>
            <a:xfrm>
              <a:off x="874713" y="304800"/>
              <a:ext cx="834118" cy="834118"/>
            </a:xfrm>
            <a:custGeom>
              <a:avLst/>
              <a:gdLst>
                <a:gd name="connsiteX0" fmla="*/ 0 w 834118"/>
                <a:gd name="connsiteY0" fmla="*/ 563336 h 834118"/>
                <a:gd name="connsiteX1" fmla="*/ 23764 w 834118"/>
                <a:gd name="connsiteY1" fmla="*/ 563336 h 834118"/>
                <a:gd name="connsiteX2" fmla="*/ 23764 w 834118"/>
                <a:gd name="connsiteY2" fmla="*/ 810354 h 834118"/>
                <a:gd name="connsiteX3" fmla="*/ 810354 w 834118"/>
                <a:gd name="connsiteY3" fmla="*/ 810354 h 834118"/>
                <a:gd name="connsiteX4" fmla="*/ 810354 w 834118"/>
                <a:gd name="connsiteY4" fmla="*/ 563336 h 834118"/>
                <a:gd name="connsiteX5" fmla="*/ 834118 w 834118"/>
                <a:gd name="connsiteY5" fmla="*/ 563336 h 834118"/>
                <a:gd name="connsiteX6" fmla="*/ 834118 w 834118"/>
                <a:gd name="connsiteY6" fmla="*/ 834118 h 834118"/>
                <a:gd name="connsiteX7" fmla="*/ 0 w 834118"/>
                <a:gd name="connsiteY7" fmla="*/ 834118 h 834118"/>
                <a:gd name="connsiteX8" fmla="*/ 0 w 834118"/>
                <a:gd name="connsiteY8" fmla="*/ 0 h 834118"/>
                <a:gd name="connsiteX9" fmla="*/ 834118 w 834118"/>
                <a:gd name="connsiteY9" fmla="*/ 0 h 834118"/>
                <a:gd name="connsiteX10" fmla="*/ 834118 w 834118"/>
                <a:gd name="connsiteY10" fmla="*/ 270782 h 834118"/>
                <a:gd name="connsiteX11" fmla="*/ 810354 w 834118"/>
                <a:gd name="connsiteY11" fmla="*/ 270782 h 834118"/>
                <a:gd name="connsiteX12" fmla="*/ 810354 w 834118"/>
                <a:gd name="connsiteY12" fmla="*/ 23764 h 834118"/>
                <a:gd name="connsiteX13" fmla="*/ 23764 w 834118"/>
                <a:gd name="connsiteY13" fmla="*/ 23764 h 834118"/>
                <a:gd name="connsiteX14" fmla="*/ 23764 w 834118"/>
                <a:gd name="connsiteY14" fmla="*/ 270782 h 834118"/>
                <a:gd name="connsiteX15" fmla="*/ 0 w 834118"/>
                <a:gd name="connsiteY15" fmla="*/ 270782 h 834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34118" h="834118">
                  <a:moveTo>
                    <a:pt x="0" y="563336"/>
                  </a:moveTo>
                  <a:lnTo>
                    <a:pt x="23764" y="563336"/>
                  </a:lnTo>
                  <a:lnTo>
                    <a:pt x="23764" y="810354"/>
                  </a:lnTo>
                  <a:lnTo>
                    <a:pt x="810354" y="810354"/>
                  </a:lnTo>
                  <a:lnTo>
                    <a:pt x="810354" y="563336"/>
                  </a:lnTo>
                  <a:lnTo>
                    <a:pt x="834118" y="563336"/>
                  </a:lnTo>
                  <a:lnTo>
                    <a:pt x="834118" y="834118"/>
                  </a:lnTo>
                  <a:lnTo>
                    <a:pt x="0" y="834118"/>
                  </a:lnTo>
                  <a:close/>
                  <a:moveTo>
                    <a:pt x="0" y="0"/>
                  </a:moveTo>
                  <a:lnTo>
                    <a:pt x="834118" y="0"/>
                  </a:lnTo>
                  <a:lnTo>
                    <a:pt x="834118" y="270782"/>
                  </a:lnTo>
                  <a:lnTo>
                    <a:pt x="810354" y="270782"/>
                  </a:lnTo>
                  <a:lnTo>
                    <a:pt x="810354" y="23764"/>
                  </a:lnTo>
                  <a:lnTo>
                    <a:pt x="23764" y="23764"/>
                  </a:lnTo>
                  <a:lnTo>
                    <a:pt x="23764" y="270782"/>
                  </a:lnTo>
                  <a:lnTo>
                    <a:pt x="0" y="27078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椭圆 13"/>
            <p:cNvSpPr/>
            <p:nvPr/>
          </p:nvSpPr>
          <p:spPr>
            <a:xfrm>
              <a:off x="1055688" y="485775"/>
              <a:ext cx="472168" cy="472168"/>
            </a:xfrm>
            <a:custGeom>
              <a:avLst/>
              <a:gdLst>
                <a:gd name="connsiteX0" fmla="*/ 119063 w 330200"/>
                <a:gd name="connsiteY0" fmla="*/ 93662 h 330200"/>
                <a:gd name="connsiteX1" fmla="*/ 119063 w 330200"/>
                <a:gd name="connsiteY1" fmla="*/ 230187 h 330200"/>
                <a:gd name="connsiteX2" fmla="*/ 244476 w 330200"/>
                <a:gd name="connsiteY2" fmla="*/ 161925 h 330200"/>
                <a:gd name="connsiteX3" fmla="*/ 165100 w 330200"/>
                <a:gd name="connsiteY3" fmla="*/ 0 h 330200"/>
                <a:gd name="connsiteX4" fmla="*/ 330200 w 330200"/>
                <a:gd name="connsiteY4" fmla="*/ 165100 h 330200"/>
                <a:gd name="connsiteX5" fmla="*/ 165100 w 330200"/>
                <a:gd name="connsiteY5" fmla="*/ 330200 h 330200"/>
                <a:gd name="connsiteX6" fmla="*/ 0 w 330200"/>
                <a:gd name="connsiteY6" fmla="*/ 165100 h 330200"/>
                <a:gd name="connsiteX7" fmla="*/ 165100 w 330200"/>
                <a:gd name="connsiteY7" fmla="*/ 0 h 33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0200" h="330200">
                  <a:moveTo>
                    <a:pt x="119063" y="93662"/>
                  </a:moveTo>
                  <a:lnTo>
                    <a:pt x="119063" y="230187"/>
                  </a:lnTo>
                  <a:lnTo>
                    <a:pt x="244476" y="161925"/>
                  </a:lnTo>
                  <a:close/>
                  <a:moveTo>
                    <a:pt x="165100" y="0"/>
                  </a:moveTo>
                  <a:cubicBezTo>
                    <a:pt x="256282" y="0"/>
                    <a:pt x="330200" y="73918"/>
                    <a:pt x="330200" y="165100"/>
                  </a:cubicBezTo>
                  <a:cubicBezTo>
                    <a:pt x="330200" y="256282"/>
                    <a:pt x="256282" y="330200"/>
                    <a:pt x="165100" y="330200"/>
                  </a:cubicBezTo>
                  <a:cubicBezTo>
                    <a:pt x="73918" y="330200"/>
                    <a:pt x="0" y="256282"/>
                    <a:pt x="0" y="165100"/>
                  </a:cubicBezTo>
                  <a:cubicBezTo>
                    <a:pt x="0" y="73918"/>
                    <a:pt x="73918" y="0"/>
                    <a:pt x="165100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sp>
        <p:nvSpPr>
          <p:cNvPr id="26" name="文本框 25"/>
          <p:cNvSpPr txBox="1"/>
          <p:nvPr/>
        </p:nvSpPr>
        <p:spPr>
          <a:xfrm>
            <a:off x="1992992" y="446990"/>
            <a:ext cx="3434080" cy="5835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文件夹里有什么？</a:t>
            </a:r>
            <a:endParaRPr kumimoji="0" lang="zh-CN" altLang="en-US" sz="3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5485" y="1703705"/>
            <a:ext cx="5809615" cy="176212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3550" y="1598930"/>
            <a:ext cx="1704975" cy="181546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75030" y="3465830"/>
            <a:ext cx="982218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说明： </a:t>
            </a:r>
            <a:endParaRPr lang="zh-CN" altLang="en-US"/>
          </a:p>
          <a:p>
            <a:r>
              <a:rPr lang="zh-CN" altLang="en-US"/>
              <a:t>1.sensors文件夹下是进行位置估计时用到的模块：气压，光流，gps，mocap，超声波，视觉等的初始化和卡尔曼滤波的修正函数，这些函数在BlockLocalPositionEstimator.cpp中被调用。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2.BlockLocalPositionEstimator.cpp和BlockLocalPositionEstimator.h是BlockLocalPositionEstimator这个类的定义，.h里面是类的成员，cpp里面是成员的定义，这个类就是lpe的核心，后面专门讲这个类。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3.local_position_estimator_main.cpp， 这个文件是nuttx操作系统的一个应用程序，它启动local_position_estimator_thread_main这个任务，这个任务函数的代码比较短。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4"/>
          <p:cNvSpPr txBox="1"/>
          <p:nvPr/>
        </p:nvSpPr>
        <p:spPr>
          <a:xfrm>
            <a:off x="1445506" y="1703544"/>
            <a:ext cx="493618" cy="410561"/>
          </a:xfrm>
          <a:prstGeom prst="rect">
            <a:avLst/>
          </a:prstGeom>
          <a:noFill/>
        </p:spPr>
        <p:txBody>
          <a:bodyPr wrap="none" lIns="117208" tIns="58604" rIns="117208" bIns="58604">
            <a:prstTxWarp prst="textPlain">
              <a:avLst/>
            </a:prstTxWarp>
            <a:normAutofit fontScale="47500" lnSpcReduction="20000"/>
          </a:bodyPr>
          <a:lstStyle/>
          <a:p>
            <a:endParaRPr lang="en-US" sz="4800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874713" y="304800"/>
            <a:ext cx="1182909" cy="850419"/>
            <a:chOff x="874713" y="304800"/>
            <a:chExt cx="1182909" cy="850419"/>
          </a:xfrm>
        </p:grpSpPr>
        <p:sp>
          <p:nvSpPr>
            <p:cNvPr id="23" name="矩形 16"/>
            <p:cNvSpPr/>
            <p:nvPr/>
          </p:nvSpPr>
          <p:spPr>
            <a:xfrm rot="1800000">
              <a:off x="1221209" y="681766"/>
              <a:ext cx="836413" cy="473453"/>
            </a:xfrm>
            <a:custGeom>
              <a:avLst/>
              <a:gdLst>
                <a:gd name="connsiteX0" fmla="*/ 0 w 1504748"/>
                <a:gd name="connsiteY0" fmla="*/ 0 h 465789"/>
                <a:gd name="connsiteX1" fmla="*/ 1504748 w 1504748"/>
                <a:gd name="connsiteY1" fmla="*/ 0 h 465789"/>
                <a:gd name="connsiteX2" fmla="*/ 1504748 w 1504748"/>
                <a:gd name="connsiteY2" fmla="*/ 465789 h 465789"/>
                <a:gd name="connsiteX3" fmla="*/ 0 w 1504748"/>
                <a:gd name="connsiteY3" fmla="*/ 465789 h 465789"/>
                <a:gd name="connsiteX4" fmla="*/ 0 w 1504748"/>
                <a:gd name="connsiteY4" fmla="*/ 0 h 465789"/>
                <a:gd name="connsiteX0-1" fmla="*/ 0 w 1504748"/>
                <a:gd name="connsiteY0-2" fmla="*/ 5104 h 470893"/>
                <a:gd name="connsiteX1-3" fmla="*/ 342087 w 1504748"/>
                <a:gd name="connsiteY1-4" fmla="*/ 0 h 470893"/>
                <a:gd name="connsiteX2-5" fmla="*/ 1504748 w 1504748"/>
                <a:gd name="connsiteY2-6" fmla="*/ 5104 h 470893"/>
                <a:gd name="connsiteX3-7" fmla="*/ 1504748 w 1504748"/>
                <a:gd name="connsiteY3-8" fmla="*/ 470893 h 470893"/>
                <a:gd name="connsiteX4-9" fmla="*/ 0 w 1504748"/>
                <a:gd name="connsiteY4-10" fmla="*/ 470893 h 470893"/>
                <a:gd name="connsiteX5" fmla="*/ 0 w 1504748"/>
                <a:gd name="connsiteY5" fmla="*/ 5104 h 470893"/>
                <a:gd name="connsiteX0-11" fmla="*/ 0 w 1504748"/>
                <a:gd name="connsiteY0-12" fmla="*/ 5104 h 473453"/>
                <a:gd name="connsiteX1-13" fmla="*/ 342087 w 1504748"/>
                <a:gd name="connsiteY1-14" fmla="*/ 0 h 473453"/>
                <a:gd name="connsiteX2-15" fmla="*/ 1504748 w 1504748"/>
                <a:gd name="connsiteY2-16" fmla="*/ 5104 h 473453"/>
                <a:gd name="connsiteX3-17" fmla="*/ 1504748 w 1504748"/>
                <a:gd name="connsiteY3-18" fmla="*/ 470893 h 473453"/>
                <a:gd name="connsiteX4-19" fmla="*/ 322141 w 1504748"/>
                <a:gd name="connsiteY4-20" fmla="*/ 473453 h 473453"/>
                <a:gd name="connsiteX5-21" fmla="*/ 0 w 1504748"/>
                <a:gd name="connsiteY5-22" fmla="*/ 470893 h 473453"/>
                <a:gd name="connsiteX6" fmla="*/ 0 w 1504748"/>
                <a:gd name="connsiteY6" fmla="*/ 5104 h 473453"/>
                <a:gd name="connsiteX0-23" fmla="*/ 0 w 1504748"/>
                <a:gd name="connsiteY0-24" fmla="*/ 5104 h 473453"/>
                <a:gd name="connsiteX1-25" fmla="*/ 342087 w 1504748"/>
                <a:gd name="connsiteY1-26" fmla="*/ 0 h 473453"/>
                <a:gd name="connsiteX2-27" fmla="*/ 1504748 w 1504748"/>
                <a:gd name="connsiteY2-28" fmla="*/ 5104 h 473453"/>
                <a:gd name="connsiteX3-29" fmla="*/ 1504748 w 1504748"/>
                <a:gd name="connsiteY3-30" fmla="*/ 470893 h 473453"/>
                <a:gd name="connsiteX4-31" fmla="*/ 322141 w 1504748"/>
                <a:gd name="connsiteY4-32" fmla="*/ 473453 h 473453"/>
                <a:gd name="connsiteX5-33" fmla="*/ 0 w 1504748"/>
                <a:gd name="connsiteY5-34" fmla="*/ 5104 h 473453"/>
                <a:gd name="connsiteX0-35" fmla="*/ 0 w 1182607"/>
                <a:gd name="connsiteY0-36" fmla="*/ 473453 h 473453"/>
                <a:gd name="connsiteX1-37" fmla="*/ 19946 w 1182607"/>
                <a:gd name="connsiteY1-38" fmla="*/ 0 h 473453"/>
                <a:gd name="connsiteX2-39" fmla="*/ 1182607 w 1182607"/>
                <a:gd name="connsiteY2-40" fmla="*/ 5104 h 473453"/>
                <a:gd name="connsiteX3-41" fmla="*/ 1182607 w 1182607"/>
                <a:gd name="connsiteY3-42" fmla="*/ 470893 h 473453"/>
                <a:gd name="connsiteX4-43" fmla="*/ 0 w 1182607"/>
                <a:gd name="connsiteY4-44" fmla="*/ 473453 h 473453"/>
                <a:gd name="connsiteX0-45" fmla="*/ 0 w 1182607"/>
                <a:gd name="connsiteY0-46" fmla="*/ 473453 h 473453"/>
                <a:gd name="connsiteX1-47" fmla="*/ 187993 w 1182607"/>
                <a:gd name="connsiteY1-48" fmla="*/ 240265 h 473453"/>
                <a:gd name="connsiteX2-49" fmla="*/ 19946 w 1182607"/>
                <a:gd name="connsiteY2-50" fmla="*/ 0 h 473453"/>
                <a:gd name="connsiteX3-51" fmla="*/ 1182607 w 1182607"/>
                <a:gd name="connsiteY3-52" fmla="*/ 5104 h 473453"/>
                <a:gd name="connsiteX4-53" fmla="*/ 1182607 w 1182607"/>
                <a:gd name="connsiteY4-54" fmla="*/ 470893 h 473453"/>
                <a:gd name="connsiteX5-55" fmla="*/ 0 w 1182607"/>
                <a:gd name="connsiteY5-56" fmla="*/ 473453 h 47345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</a:cxnLst>
              <a:rect l="l" t="t" r="r" b="b"/>
              <a:pathLst>
                <a:path w="1182607" h="473453">
                  <a:moveTo>
                    <a:pt x="0" y="473453"/>
                  </a:moveTo>
                  <a:cubicBezTo>
                    <a:pt x="3995" y="397823"/>
                    <a:pt x="183998" y="315895"/>
                    <a:pt x="187993" y="240265"/>
                  </a:cubicBezTo>
                  <a:lnTo>
                    <a:pt x="19946" y="0"/>
                  </a:lnTo>
                  <a:lnTo>
                    <a:pt x="1182607" y="5104"/>
                  </a:lnTo>
                  <a:lnTo>
                    <a:pt x="1182607" y="470893"/>
                  </a:lnTo>
                  <a:lnTo>
                    <a:pt x="0" y="473453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85000"/>
                    <a:alpha val="50000"/>
                  </a:schemeClr>
                </a:gs>
                <a:gs pos="8460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任意多边形 23"/>
            <p:cNvSpPr/>
            <p:nvPr/>
          </p:nvSpPr>
          <p:spPr>
            <a:xfrm>
              <a:off x="874713" y="304800"/>
              <a:ext cx="834118" cy="834118"/>
            </a:xfrm>
            <a:custGeom>
              <a:avLst/>
              <a:gdLst>
                <a:gd name="connsiteX0" fmla="*/ 0 w 834118"/>
                <a:gd name="connsiteY0" fmla="*/ 563336 h 834118"/>
                <a:gd name="connsiteX1" fmla="*/ 23764 w 834118"/>
                <a:gd name="connsiteY1" fmla="*/ 563336 h 834118"/>
                <a:gd name="connsiteX2" fmla="*/ 23764 w 834118"/>
                <a:gd name="connsiteY2" fmla="*/ 810354 h 834118"/>
                <a:gd name="connsiteX3" fmla="*/ 810354 w 834118"/>
                <a:gd name="connsiteY3" fmla="*/ 810354 h 834118"/>
                <a:gd name="connsiteX4" fmla="*/ 810354 w 834118"/>
                <a:gd name="connsiteY4" fmla="*/ 563336 h 834118"/>
                <a:gd name="connsiteX5" fmla="*/ 834118 w 834118"/>
                <a:gd name="connsiteY5" fmla="*/ 563336 h 834118"/>
                <a:gd name="connsiteX6" fmla="*/ 834118 w 834118"/>
                <a:gd name="connsiteY6" fmla="*/ 834118 h 834118"/>
                <a:gd name="connsiteX7" fmla="*/ 0 w 834118"/>
                <a:gd name="connsiteY7" fmla="*/ 834118 h 834118"/>
                <a:gd name="connsiteX8" fmla="*/ 0 w 834118"/>
                <a:gd name="connsiteY8" fmla="*/ 0 h 834118"/>
                <a:gd name="connsiteX9" fmla="*/ 834118 w 834118"/>
                <a:gd name="connsiteY9" fmla="*/ 0 h 834118"/>
                <a:gd name="connsiteX10" fmla="*/ 834118 w 834118"/>
                <a:gd name="connsiteY10" fmla="*/ 270782 h 834118"/>
                <a:gd name="connsiteX11" fmla="*/ 810354 w 834118"/>
                <a:gd name="connsiteY11" fmla="*/ 270782 h 834118"/>
                <a:gd name="connsiteX12" fmla="*/ 810354 w 834118"/>
                <a:gd name="connsiteY12" fmla="*/ 23764 h 834118"/>
                <a:gd name="connsiteX13" fmla="*/ 23764 w 834118"/>
                <a:gd name="connsiteY13" fmla="*/ 23764 h 834118"/>
                <a:gd name="connsiteX14" fmla="*/ 23764 w 834118"/>
                <a:gd name="connsiteY14" fmla="*/ 270782 h 834118"/>
                <a:gd name="connsiteX15" fmla="*/ 0 w 834118"/>
                <a:gd name="connsiteY15" fmla="*/ 270782 h 834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34118" h="834118">
                  <a:moveTo>
                    <a:pt x="0" y="563336"/>
                  </a:moveTo>
                  <a:lnTo>
                    <a:pt x="23764" y="563336"/>
                  </a:lnTo>
                  <a:lnTo>
                    <a:pt x="23764" y="810354"/>
                  </a:lnTo>
                  <a:lnTo>
                    <a:pt x="810354" y="810354"/>
                  </a:lnTo>
                  <a:lnTo>
                    <a:pt x="810354" y="563336"/>
                  </a:lnTo>
                  <a:lnTo>
                    <a:pt x="834118" y="563336"/>
                  </a:lnTo>
                  <a:lnTo>
                    <a:pt x="834118" y="834118"/>
                  </a:lnTo>
                  <a:lnTo>
                    <a:pt x="0" y="834118"/>
                  </a:lnTo>
                  <a:close/>
                  <a:moveTo>
                    <a:pt x="0" y="0"/>
                  </a:moveTo>
                  <a:lnTo>
                    <a:pt x="834118" y="0"/>
                  </a:lnTo>
                  <a:lnTo>
                    <a:pt x="834118" y="270782"/>
                  </a:lnTo>
                  <a:lnTo>
                    <a:pt x="810354" y="270782"/>
                  </a:lnTo>
                  <a:lnTo>
                    <a:pt x="810354" y="23764"/>
                  </a:lnTo>
                  <a:lnTo>
                    <a:pt x="23764" y="23764"/>
                  </a:lnTo>
                  <a:lnTo>
                    <a:pt x="23764" y="270782"/>
                  </a:lnTo>
                  <a:lnTo>
                    <a:pt x="0" y="27078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椭圆 13"/>
            <p:cNvSpPr/>
            <p:nvPr/>
          </p:nvSpPr>
          <p:spPr>
            <a:xfrm>
              <a:off x="1055688" y="485775"/>
              <a:ext cx="472168" cy="472168"/>
            </a:xfrm>
            <a:custGeom>
              <a:avLst/>
              <a:gdLst>
                <a:gd name="connsiteX0" fmla="*/ 119063 w 330200"/>
                <a:gd name="connsiteY0" fmla="*/ 93662 h 330200"/>
                <a:gd name="connsiteX1" fmla="*/ 119063 w 330200"/>
                <a:gd name="connsiteY1" fmla="*/ 230187 h 330200"/>
                <a:gd name="connsiteX2" fmla="*/ 244476 w 330200"/>
                <a:gd name="connsiteY2" fmla="*/ 161925 h 330200"/>
                <a:gd name="connsiteX3" fmla="*/ 165100 w 330200"/>
                <a:gd name="connsiteY3" fmla="*/ 0 h 330200"/>
                <a:gd name="connsiteX4" fmla="*/ 330200 w 330200"/>
                <a:gd name="connsiteY4" fmla="*/ 165100 h 330200"/>
                <a:gd name="connsiteX5" fmla="*/ 165100 w 330200"/>
                <a:gd name="connsiteY5" fmla="*/ 330200 h 330200"/>
                <a:gd name="connsiteX6" fmla="*/ 0 w 330200"/>
                <a:gd name="connsiteY6" fmla="*/ 165100 h 330200"/>
                <a:gd name="connsiteX7" fmla="*/ 165100 w 330200"/>
                <a:gd name="connsiteY7" fmla="*/ 0 h 33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0200" h="330200">
                  <a:moveTo>
                    <a:pt x="119063" y="93662"/>
                  </a:moveTo>
                  <a:lnTo>
                    <a:pt x="119063" y="230187"/>
                  </a:lnTo>
                  <a:lnTo>
                    <a:pt x="244476" y="161925"/>
                  </a:lnTo>
                  <a:close/>
                  <a:moveTo>
                    <a:pt x="165100" y="0"/>
                  </a:moveTo>
                  <a:cubicBezTo>
                    <a:pt x="256282" y="0"/>
                    <a:pt x="330200" y="73918"/>
                    <a:pt x="330200" y="165100"/>
                  </a:cubicBezTo>
                  <a:cubicBezTo>
                    <a:pt x="330200" y="256282"/>
                    <a:pt x="256282" y="330200"/>
                    <a:pt x="165100" y="330200"/>
                  </a:cubicBezTo>
                  <a:cubicBezTo>
                    <a:pt x="73918" y="330200"/>
                    <a:pt x="0" y="256282"/>
                    <a:pt x="0" y="165100"/>
                  </a:cubicBezTo>
                  <a:cubicBezTo>
                    <a:pt x="0" y="73918"/>
                    <a:pt x="73918" y="0"/>
                    <a:pt x="165100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sp>
        <p:nvSpPr>
          <p:cNvPr id="26" name="文本框 25"/>
          <p:cNvSpPr txBox="1"/>
          <p:nvPr/>
        </p:nvSpPr>
        <p:spPr>
          <a:xfrm>
            <a:off x="1992992" y="446990"/>
            <a:ext cx="3434715" cy="5835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sensor文件夹介绍</a:t>
            </a:r>
            <a:endParaRPr kumimoji="0" lang="zh-CN" altLang="en-US" sz="3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2120265" y="1332230"/>
            <a:ext cx="8740140" cy="755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endParaRPr lang="zh-CN" altLang="en-US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just">
              <a:lnSpc>
                <a:spcPct val="120000"/>
              </a:lnSpc>
            </a:pPr>
            <a:endParaRPr lang="zh-CN" altLang="en-US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4405" y="1490980"/>
            <a:ext cx="1704975" cy="181546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75030" y="3877310"/>
            <a:ext cx="982218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上面说过，sensors文件夹下是进行位置估计时用到的模块，用到的模块有气压，光流，gps，mocap，超声波，视觉，这些cpp文件的写法风格和函数名称都比较类似，这里选择其中一个mocap进行介绍。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olidFill>
                  <a:srgbClr val="FF0000"/>
                </a:solidFill>
              </a:rPr>
              <a:t>注意：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在模块选取上要考虑的因素：mocap中三维的消息都有，其他超声波只有高度，光流只有平面位置，gps只有在室外才能用，视觉的门槛高，精度又不高。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4"/>
          <p:cNvSpPr txBox="1"/>
          <p:nvPr/>
        </p:nvSpPr>
        <p:spPr>
          <a:xfrm>
            <a:off x="1445506" y="1703544"/>
            <a:ext cx="493618" cy="410561"/>
          </a:xfrm>
          <a:prstGeom prst="rect">
            <a:avLst/>
          </a:prstGeom>
          <a:noFill/>
        </p:spPr>
        <p:txBody>
          <a:bodyPr wrap="none" lIns="117208" tIns="58604" rIns="117208" bIns="58604">
            <a:prstTxWarp prst="textPlain">
              <a:avLst/>
            </a:prstTxWarp>
            <a:normAutofit fontScale="47500" lnSpcReduction="20000"/>
          </a:bodyPr>
          <a:lstStyle/>
          <a:p>
            <a:endParaRPr lang="en-US" sz="4800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874713" y="304800"/>
            <a:ext cx="1182909" cy="850419"/>
            <a:chOff x="874713" y="304800"/>
            <a:chExt cx="1182909" cy="850419"/>
          </a:xfrm>
        </p:grpSpPr>
        <p:sp>
          <p:nvSpPr>
            <p:cNvPr id="23" name="矩形 16"/>
            <p:cNvSpPr/>
            <p:nvPr/>
          </p:nvSpPr>
          <p:spPr>
            <a:xfrm rot="1800000">
              <a:off x="1221209" y="681766"/>
              <a:ext cx="836413" cy="473453"/>
            </a:xfrm>
            <a:custGeom>
              <a:avLst/>
              <a:gdLst>
                <a:gd name="connsiteX0" fmla="*/ 0 w 1504748"/>
                <a:gd name="connsiteY0" fmla="*/ 0 h 465789"/>
                <a:gd name="connsiteX1" fmla="*/ 1504748 w 1504748"/>
                <a:gd name="connsiteY1" fmla="*/ 0 h 465789"/>
                <a:gd name="connsiteX2" fmla="*/ 1504748 w 1504748"/>
                <a:gd name="connsiteY2" fmla="*/ 465789 h 465789"/>
                <a:gd name="connsiteX3" fmla="*/ 0 w 1504748"/>
                <a:gd name="connsiteY3" fmla="*/ 465789 h 465789"/>
                <a:gd name="connsiteX4" fmla="*/ 0 w 1504748"/>
                <a:gd name="connsiteY4" fmla="*/ 0 h 465789"/>
                <a:gd name="connsiteX0-1" fmla="*/ 0 w 1504748"/>
                <a:gd name="connsiteY0-2" fmla="*/ 5104 h 470893"/>
                <a:gd name="connsiteX1-3" fmla="*/ 342087 w 1504748"/>
                <a:gd name="connsiteY1-4" fmla="*/ 0 h 470893"/>
                <a:gd name="connsiteX2-5" fmla="*/ 1504748 w 1504748"/>
                <a:gd name="connsiteY2-6" fmla="*/ 5104 h 470893"/>
                <a:gd name="connsiteX3-7" fmla="*/ 1504748 w 1504748"/>
                <a:gd name="connsiteY3-8" fmla="*/ 470893 h 470893"/>
                <a:gd name="connsiteX4-9" fmla="*/ 0 w 1504748"/>
                <a:gd name="connsiteY4-10" fmla="*/ 470893 h 470893"/>
                <a:gd name="connsiteX5" fmla="*/ 0 w 1504748"/>
                <a:gd name="connsiteY5" fmla="*/ 5104 h 470893"/>
                <a:gd name="connsiteX0-11" fmla="*/ 0 w 1504748"/>
                <a:gd name="connsiteY0-12" fmla="*/ 5104 h 473453"/>
                <a:gd name="connsiteX1-13" fmla="*/ 342087 w 1504748"/>
                <a:gd name="connsiteY1-14" fmla="*/ 0 h 473453"/>
                <a:gd name="connsiteX2-15" fmla="*/ 1504748 w 1504748"/>
                <a:gd name="connsiteY2-16" fmla="*/ 5104 h 473453"/>
                <a:gd name="connsiteX3-17" fmla="*/ 1504748 w 1504748"/>
                <a:gd name="connsiteY3-18" fmla="*/ 470893 h 473453"/>
                <a:gd name="connsiteX4-19" fmla="*/ 322141 w 1504748"/>
                <a:gd name="connsiteY4-20" fmla="*/ 473453 h 473453"/>
                <a:gd name="connsiteX5-21" fmla="*/ 0 w 1504748"/>
                <a:gd name="connsiteY5-22" fmla="*/ 470893 h 473453"/>
                <a:gd name="connsiteX6" fmla="*/ 0 w 1504748"/>
                <a:gd name="connsiteY6" fmla="*/ 5104 h 473453"/>
                <a:gd name="connsiteX0-23" fmla="*/ 0 w 1504748"/>
                <a:gd name="connsiteY0-24" fmla="*/ 5104 h 473453"/>
                <a:gd name="connsiteX1-25" fmla="*/ 342087 w 1504748"/>
                <a:gd name="connsiteY1-26" fmla="*/ 0 h 473453"/>
                <a:gd name="connsiteX2-27" fmla="*/ 1504748 w 1504748"/>
                <a:gd name="connsiteY2-28" fmla="*/ 5104 h 473453"/>
                <a:gd name="connsiteX3-29" fmla="*/ 1504748 w 1504748"/>
                <a:gd name="connsiteY3-30" fmla="*/ 470893 h 473453"/>
                <a:gd name="connsiteX4-31" fmla="*/ 322141 w 1504748"/>
                <a:gd name="connsiteY4-32" fmla="*/ 473453 h 473453"/>
                <a:gd name="connsiteX5-33" fmla="*/ 0 w 1504748"/>
                <a:gd name="connsiteY5-34" fmla="*/ 5104 h 473453"/>
                <a:gd name="connsiteX0-35" fmla="*/ 0 w 1182607"/>
                <a:gd name="connsiteY0-36" fmla="*/ 473453 h 473453"/>
                <a:gd name="connsiteX1-37" fmla="*/ 19946 w 1182607"/>
                <a:gd name="connsiteY1-38" fmla="*/ 0 h 473453"/>
                <a:gd name="connsiteX2-39" fmla="*/ 1182607 w 1182607"/>
                <a:gd name="connsiteY2-40" fmla="*/ 5104 h 473453"/>
                <a:gd name="connsiteX3-41" fmla="*/ 1182607 w 1182607"/>
                <a:gd name="connsiteY3-42" fmla="*/ 470893 h 473453"/>
                <a:gd name="connsiteX4-43" fmla="*/ 0 w 1182607"/>
                <a:gd name="connsiteY4-44" fmla="*/ 473453 h 473453"/>
                <a:gd name="connsiteX0-45" fmla="*/ 0 w 1182607"/>
                <a:gd name="connsiteY0-46" fmla="*/ 473453 h 473453"/>
                <a:gd name="connsiteX1-47" fmla="*/ 187993 w 1182607"/>
                <a:gd name="connsiteY1-48" fmla="*/ 240265 h 473453"/>
                <a:gd name="connsiteX2-49" fmla="*/ 19946 w 1182607"/>
                <a:gd name="connsiteY2-50" fmla="*/ 0 h 473453"/>
                <a:gd name="connsiteX3-51" fmla="*/ 1182607 w 1182607"/>
                <a:gd name="connsiteY3-52" fmla="*/ 5104 h 473453"/>
                <a:gd name="connsiteX4-53" fmla="*/ 1182607 w 1182607"/>
                <a:gd name="connsiteY4-54" fmla="*/ 470893 h 473453"/>
                <a:gd name="connsiteX5-55" fmla="*/ 0 w 1182607"/>
                <a:gd name="connsiteY5-56" fmla="*/ 473453 h 47345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</a:cxnLst>
              <a:rect l="l" t="t" r="r" b="b"/>
              <a:pathLst>
                <a:path w="1182607" h="473453">
                  <a:moveTo>
                    <a:pt x="0" y="473453"/>
                  </a:moveTo>
                  <a:cubicBezTo>
                    <a:pt x="3995" y="397823"/>
                    <a:pt x="183998" y="315895"/>
                    <a:pt x="187993" y="240265"/>
                  </a:cubicBezTo>
                  <a:lnTo>
                    <a:pt x="19946" y="0"/>
                  </a:lnTo>
                  <a:lnTo>
                    <a:pt x="1182607" y="5104"/>
                  </a:lnTo>
                  <a:lnTo>
                    <a:pt x="1182607" y="470893"/>
                  </a:lnTo>
                  <a:lnTo>
                    <a:pt x="0" y="473453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85000"/>
                    <a:alpha val="50000"/>
                  </a:schemeClr>
                </a:gs>
                <a:gs pos="8460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任意多边形 23"/>
            <p:cNvSpPr/>
            <p:nvPr/>
          </p:nvSpPr>
          <p:spPr>
            <a:xfrm>
              <a:off x="874713" y="304800"/>
              <a:ext cx="834118" cy="834118"/>
            </a:xfrm>
            <a:custGeom>
              <a:avLst/>
              <a:gdLst>
                <a:gd name="connsiteX0" fmla="*/ 0 w 834118"/>
                <a:gd name="connsiteY0" fmla="*/ 563336 h 834118"/>
                <a:gd name="connsiteX1" fmla="*/ 23764 w 834118"/>
                <a:gd name="connsiteY1" fmla="*/ 563336 h 834118"/>
                <a:gd name="connsiteX2" fmla="*/ 23764 w 834118"/>
                <a:gd name="connsiteY2" fmla="*/ 810354 h 834118"/>
                <a:gd name="connsiteX3" fmla="*/ 810354 w 834118"/>
                <a:gd name="connsiteY3" fmla="*/ 810354 h 834118"/>
                <a:gd name="connsiteX4" fmla="*/ 810354 w 834118"/>
                <a:gd name="connsiteY4" fmla="*/ 563336 h 834118"/>
                <a:gd name="connsiteX5" fmla="*/ 834118 w 834118"/>
                <a:gd name="connsiteY5" fmla="*/ 563336 h 834118"/>
                <a:gd name="connsiteX6" fmla="*/ 834118 w 834118"/>
                <a:gd name="connsiteY6" fmla="*/ 834118 h 834118"/>
                <a:gd name="connsiteX7" fmla="*/ 0 w 834118"/>
                <a:gd name="connsiteY7" fmla="*/ 834118 h 834118"/>
                <a:gd name="connsiteX8" fmla="*/ 0 w 834118"/>
                <a:gd name="connsiteY8" fmla="*/ 0 h 834118"/>
                <a:gd name="connsiteX9" fmla="*/ 834118 w 834118"/>
                <a:gd name="connsiteY9" fmla="*/ 0 h 834118"/>
                <a:gd name="connsiteX10" fmla="*/ 834118 w 834118"/>
                <a:gd name="connsiteY10" fmla="*/ 270782 h 834118"/>
                <a:gd name="connsiteX11" fmla="*/ 810354 w 834118"/>
                <a:gd name="connsiteY11" fmla="*/ 270782 h 834118"/>
                <a:gd name="connsiteX12" fmla="*/ 810354 w 834118"/>
                <a:gd name="connsiteY12" fmla="*/ 23764 h 834118"/>
                <a:gd name="connsiteX13" fmla="*/ 23764 w 834118"/>
                <a:gd name="connsiteY13" fmla="*/ 23764 h 834118"/>
                <a:gd name="connsiteX14" fmla="*/ 23764 w 834118"/>
                <a:gd name="connsiteY14" fmla="*/ 270782 h 834118"/>
                <a:gd name="connsiteX15" fmla="*/ 0 w 834118"/>
                <a:gd name="connsiteY15" fmla="*/ 270782 h 834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34118" h="834118">
                  <a:moveTo>
                    <a:pt x="0" y="563336"/>
                  </a:moveTo>
                  <a:lnTo>
                    <a:pt x="23764" y="563336"/>
                  </a:lnTo>
                  <a:lnTo>
                    <a:pt x="23764" y="810354"/>
                  </a:lnTo>
                  <a:lnTo>
                    <a:pt x="810354" y="810354"/>
                  </a:lnTo>
                  <a:lnTo>
                    <a:pt x="810354" y="563336"/>
                  </a:lnTo>
                  <a:lnTo>
                    <a:pt x="834118" y="563336"/>
                  </a:lnTo>
                  <a:lnTo>
                    <a:pt x="834118" y="834118"/>
                  </a:lnTo>
                  <a:lnTo>
                    <a:pt x="0" y="834118"/>
                  </a:lnTo>
                  <a:close/>
                  <a:moveTo>
                    <a:pt x="0" y="0"/>
                  </a:moveTo>
                  <a:lnTo>
                    <a:pt x="834118" y="0"/>
                  </a:lnTo>
                  <a:lnTo>
                    <a:pt x="834118" y="270782"/>
                  </a:lnTo>
                  <a:lnTo>
                    <a:pt x="810354" y="270782"/>
                  </a:lnTo>
                  <a:lnTo>
                    <a:pt x="810354" y="23764"/>
                  </a:lnTo>
                  <a:lnTo>
                    <a:pt x="23764" y="23764"/>
                  </a:lnTo>
                  <a:lnTo>
                    <a:pt x="23764" y="270782"/>
                  </a:lnTo>
                  <a:lnTo>
                    <a:pt x="0" y="27078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椭圆 13"/>
            <p:cNvSpPr/>
            <p:nvPr/>
          </p:nvSpPr>
          <p:spPr>
            <a:xfrm>
              <a:off x="1055688" y="485775"/>
              <a:ext cx="472168" cy="472168"/>
            </a:xfrm>
            <a:custGeom>
              <a:avLst/>
              <a:gdLst>
                <a:gd name="connsiteX0" fmla="*/ 119063 w 330200"/>
                <a:gd name="connsiteY0" fmla="*/ 93662 h 330200"/>
                <a:gd name="connsiteX1" fmla="*/ 119063 w 330200"/>
                <a:gd name="connsiteY1" fmla="*/ 230187 h 330200"/>
                <a:gd name="connsiteX2" fmla="*/ 244476 w 330200"/>
                <a:gd name="connsiteY2" fmla="*/ 161925 h 330200"/>
                <a:gd name="connsiteX3" fmla="*/ 165100 w 330200"/>
                <a:gd name="connsiteY3" fmla="*/ 0 h 330200"/>
                <a:gd name="connsiteX4" fmla="*/ 330200 w 330200"/>
                <a:gd name="connsiteY4" fmla="*/ 165100 h 330200"/>
                <a:gd name="connsiteX5" fmla="*/ 165100 w 330200"/>
                <a:gd name="connsiteY5" fmla="*/ 330200 h 330200"/>
                <a:gd name="connsiteX6" fmla="*/ 0 w 330200"/>
                <a:gd name="connsiteY6" fmla="*/ 165100 h 330200"/>
                <a:gd name="connsiteX7" fmla="*/ 165100 w 330200"/>
                <a:gd name="connsiteY7" fmla="*/ 0 h 33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0200" h="330200">
                  <a:moveTo>
                    <a:pt x="119063" y="93662"/>
                  </a:moveTo>
                  <a:lnTo>
                    <a:pt x="119063" y="230187"/>
                  </a:lnTo>
                  <a:lnTo>
                    <a:pt x="244476" y="161925"/>
                  </a:lnTo>
                  <a:close/>
                  <a:moveTo>
                    <a:pt x="165100" y="0"/>
                  </a:moveTo>
                  <a:cubicBezTo>
                    <a:pt x="256282" y="0"/>
                    <a:pt x="330200" y="73918"/>
                    <a:pt x="330200" y="165100"/>
                  </a:cubicBezTo>
                  <a:cubicBezTo>
                    <a:pt x="330200" y="256282"/>
                    <a:pt x="256282" y="330200"/>
                    <a:pt x="165100" y="330200"/>
                  </a:cubicBezTo>
                  <a:cubicBezTo>
                    <a:pt x="73918" y="330200"/>
                    <a:pt x="0" y="256282"/>
                    <a:pt x="0" y="165100"/>
                  </a:cubicBezTo>
                  <a:cubicBezTo>
                    <a:pt x="0" y="73918"/>
                    <a:pt x="73918" y="0"/>
                    <a:pt x="165100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sp>
        <p:nvSpPr>
          <p:cNvPr id="26" name="文本框 25"/>
          <p:cNvSpPr txBox="1"/>
          <p:nvPr/>
        </p:nvSpPr>
        <p:spPr>
          <a:xfrm>
            <a:off x="1992992" y="446990"/>
            <a:ext cx="1402715" cy="5835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mocap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2120265" y="1332230"/>
            <a:ext cx="8740140" cy="755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endParaRPr lang="zh-CN" altLang="en-US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just">
              <a:lnSpc>
                <a:spcPct val="120000"/>
              </a:lnSpc>
            </a:pPr>
            <a:endParaRPr lang="zh-CN" altLang="en-US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58875" y="1332230"/>
            <a:ext cx="8693785" cy="53543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在mocap中只有4个函数（其他模块也一样）：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mocapInit</a:t>
            </a:r>
            <a:r>
              <a:rPr lang="zh-CN" altLang="en-US"/>
              <a:t>：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在第一次连续接受到20帧mocap消息就任务初始化完毕，这个函数在上电后第一次使用或者mocap消息超时以后会被调用。。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olidFill>
                  <a:srgbClr val="FF0000"/>
                </a:solidFill>
              </a:rPr>
              <a:t>mocapMeasure</a:t>
            </a:r>
            <a:r>
              <a:rPr lang="zh-CN" altLang="en-US"/>
              <a:t>：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这函数把订阅到的mocap消息赋值到卡尔曼的测量矩阵，并记录收到mocap消息的时间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olidFill>
                  <a:srgbClr val="FF0000"/>
                </a:solidFill>
              </a:rPr>
              <a:t>mocapCorrect</a:t>
            </a:r>
            <a:r>
              <a:rPr lang="zh-CN" altLang="en-US"/>
              <a:t>：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卡尔曼修正函数。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olidFill>
                  <a:srgbClr val="FF0000"/>
                </a:solidFill>
              </a:rPr>
              <a:t>mocapCheckTimeout</a:t>
            </a:r>
            <a:r>
              <a:rPr lang="zh-CN" altLang="en-US"/>
              <a:t>：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检查是否超时。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 rot="1800000">
            <a:off x="4629948" y="3112133"/>
            <a:ext cx="8826230" cy="800368"/>
          </a:xfrm>
          <a:custGeom>
            <a:avLst/>
            <a:gdLst>
              <a:gd name="connsiteX0" fmla="*/ 0 w 13677900"/>
              <a:gd name="connsiteY0" fmla="*/ 0 h 793261"/>
              <a:gd name="connsiteX1" fmla="*/ 13677900 w 13677900"/>
              <a:gd name="connsiteY1" fmla="*/ 0 h 793261"/>
              <a:gd name="connsiteX2" fmla="*/ 13677900 w 13677900"/>
              <a:gd name="connsiteY2" fmla="*/ 793261 h 793261"/>
              <a:gd name="connsiteX3" fmla="*/ 0 w 13677900"/>
              <a:gd name="connsiteY3" fmla="*/ 793261 h 793261"/>
              <a:gd name="connsiteX4" fmla="*/ 0 w 13677900"/>
              <a:gd name="connsiteY4" fmla="*/ 0 h 793261"/>
              <a:gd name="connsiteX0-1" fmla="*/ 0 w 13677900"/>
              <a:gd name="connsiteY0-2" fmla="*/ 7107 h 800368"/>
              <a:gd name="connsiteX1-3" fmla="*/ 5047842 w 13677900"/>
              <a:gd name="connsiteY1-4" fmla="*/ 0 h 800368"/>
              <a:gd name="connsiteX2-5" fmla="*/ 13677900 w 13677900"/>
              <a:gd name="connsiteY2-6" fmla="*/ 7107 h 800368"/>
              <a:gd name="connsiteX3-7" fmla="*/ 13677900 w 13677900"/>
              <a:gd name="connsiteY3-8" fmla="*/ 800368 h 800368"/>
              <a:gd name="connsiteX4-9" fmla="*/ 0 w 13677900"/>
              <a:gd name="connsiteY4-10" fmla="*/ 800368 h 800368"/>
              <a:gd name="connsiteX5" fmla="*/ 0 w 13677900"/>
              <a:gd name="connsiteY5" fmla="*/ 7107 h 800368"/>
              <a:gd name="connsiteX0-11" fmla="*/ 0 w 13677900"/>
              <a:gd name="connsiteY0-12" fmla="*/ 7107 h 800368"/>
              <a:gd name="connsiteX1-13" fmla="*/ 5047842 w 13677900"/>
              <a:gd name="connsiteY1-14" fmla="*/ 0 h 800368"/>
              <a:gd name="connsiteX2-15" fmla="*/ 13677900 w 13677900"/>
              <a:gd name="connsiteY2-16" fmla="*/ 7107 h 800368"/>
              <a:gd name="connsiteX3-17" fmla="*/ 13677900 w 13677900"/>
              <a:gd name="connsiteY3-18" fmla="*/ 800368 h 800368"/>
              <a:gd name="connsiteX4-19" fmla="*/ 4851670 w 13677900"/>
              <a:gd name="connsiteY4-20" fmla="*/ 784169 h 800368"/>
              <a:gd name="connsiteX5-21" fmla="*/ 0 w 13677900"/>
              <a:gd name="connsiteY5-22" fmla="*/ 800368 h 800368"/>
              <a:gd name="connsiteX6" fmla="*/ 0 w 13677900"/>
              <a:gd name="connsiteY6" fmla="*/ 7107 h 800368"/>
              <a:gd name="connsiteX0-23" fmla="*/ 0 w 13677900"/>
              <a:gd name="connsiteY0-24" fmla="*/ 7107 h 800368"/>
              <a:gd name="connsiteX1-25" fmla="*/ 5047842 w 13677900"/>
              <a:gd name="connsiteY1-26" fmla="*/ 0 h 800368"/>
              <a:gd name="connsiteX2-27" fmla="*/ 13677900 w 13677900"/>
              <a:gd name="connsiteY2-28" fmla="*/ 7107 h 800368"/>
              <a:gd name="connsiteX3-29" fmla="*/ 13677900 w 13677900"/>
              <a:gd name="connsiteY3-30" fmla="*/ 800368 h 800368"/>
              <a:gd name="connsiteX4-31" fmla="*/ 4851670 w 13677900"/>
              <a:gd name="connsiteY4-32" fmla="*/ 784169 h 800368"/>
              <a:gd name="connsiteX5-33" fmla="*/ 0 w 13677900"/>
              <a:gd name="connsiteY5-34" fmla="*/ 7107 h 800368"/>
              <a:gd name="connsiteX0-35" fmla="*/ 0 w 8826230"/>
              <a:gd name="connsiteY0-36" fmla="*/ 784169 h 800368"/>
              <a:gd name="connsiteX1-37" fmla="*/ 196172 w 8826230"/>
              <a:gd name="connsiteY1-38" fmla="*/ 0 h 800368"/>
              <a:gd name="connsiteX2-39" fmla="*/ 8826230 w 8826230"/>
              <a:gd name="connsiteY2-40" fmla="*/ 7107 h 800368"/>
              <a:gd name="connsiteX3-41" fmla="*/ 8826230 w 8826230"/>
              <a:gd name="connsiteY3-42" fmla="*/ 800368 h 800368"/>
              <a:gd name="connsiteX4-43" fmla="*/ 0 w 8826230"/>
              <a:gd name="connsiteY4-44" fmla="*/ 784169 h 80036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8826230" h="800368">
                <a:moveTo>
                  <a:pt x="0" y="784169"/>
                </a:moveTo>
                <a:lnTo>
                  <a:pt x="196172" y="0"/>
                </a:lnTo>
                <a:lnTo>
                  <a:pt x="8826230" y="7107"/>
                </a:lnTo>
                <a:lnTo>
                  <a:pt x="8826230" y="800368"/>
                </a:lnTo>
                <a:lnTo>
                  <a:pt x="0" y="784169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  <a:alpha val="40000"/>
                </a:schemeClr>
              </a:gs>
              <a:gs pos="84600">
                <a:schemeClr val="bg1">
                  <a:lumMod val="95000"/>
                  <a:alpha val="0"/>
                </a:schemeClr>
              </a:gs>
              <a:gs pos="100000">
                <a:schemeClr val="bg1">
                  <a:alpha val="0"/>
                </a:schemeClr>
              </a:gs>
            </a:gsLst>
            <a:lin ang="1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pic>
        <p:nvPicPr>
          <p:cNvPr id="7" name="图片占位符 6"/>
          <p:cNvPicPr>
            <a:picLocks noGrp="1" noChangeAspect="1"/>
          </p:cNvPicPr>
          <p:nvPr>
            <p:ph type="pic" sz="quarter" idx="10"/>
          </p:nvPr>
        </p:nvPicPr>
        <p:blipFill>
          <a:blip r:embed="rId1" cstate="screen"/>
          <a:srcRect/>
          <a:stretch>
            <a:fillRect/>
          </a:stretch>
        </p:blipFill>
        <p:spPr>
          <a:xfrm>
            <a:off x="1400626" y="1268413"/>
            <a:ext cx="3889830" cy="3889830"/>
          </a:xfrm>
        </p:spPr>
      </p:pic>
      <p:sp>
        <p:nvSpPr>
          <p:cNvPr id="5" name="矩形 4"/>
          <p:cNvSpPr/>
          <p:nvPr/>
        </p:nvSpPr>
        <p:spPr>
          <a:xfrm>
            <a:off x="5013098" y="1064419"/>
            <a:ext cx="580573" cy="58057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97411" y="4486951"/>
            <a:ext cx="1001492" cy="1001492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305070" y="4136571"/>
            <a:ext cx="1624015" cy="16240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3" name="矩形 12"/>
          <p:cNvSpPr/>
          <p:nvPr/>
        </p:nvSpPr>
        <p:spPr>
          <a:xfrm rot="1800000">
            <a:off x="10252663" y="3736198"/>
            <a:ext cx="7062898" cy="901710"/>
          </a:xfrm>
          <a:custGeom>
            <a:avLst/>
            <a:gdLst>
              <a:gd name="connsiteX0" fmla="*/ 0 w 13677900"/>
              <a:gd name="connsiteY0" fmla="*/ 0 h 878149"/>
              <a:gd name="connsiteX1" fmla="*/ 13677900 w 13677900"/>
              <a:gd name="connsiteY1" fmla="*/ 0 h 878149"/>
              <a:gd name="connsiteX2" fmla="*/ 13677900 w 13677900"/>
              <a:gd name="connsiteY2" fmla="*/ 878149 h 878149"/>
              <a:gd name="connsiteX3" fmla="*/ 0 w 13677900"/>
              <a:gd name="connsiteY3" fmla="*/ 878149 h 878149"/>
              <a:gd name="connsiteX4" fmla="*/ 0 w 13677900"/>
              <a:gd name="connsiteY4" fmla="*/ 0 h 878149"/>
              <a:gd name="connsiteX0-1" fmla="*/ 0 w 13677900"/>
              <a:gd name="connsiteY0-2" fmla="*/ 11310 h 889459"/>
              <a:gd name="connsiteX1-3" fmla="*/ 6622329 w 13677900"/>
              <a:gd name="connsiteY1-4" fmla="*/ 0 h 889459"/>
              <a:gd name="connsiteX2-5" fmla="*/ 13677900 w 13677900"/>
              <a:gd name="connsiteY2-6" fmla="*/ 11310 h 889459"/>
              <a:gd name="connsiteX3-7" fmla="*/ 13677900 w 13677900"/>
              <a:gd name="connsiteY3-8" fmla="*/ 889459 h 889459"/>
              <a:gd name="connsiteX4-9" fmla="*/ 0 w 13677900"/>
              <a:gd name="connsiteY4-10" fmla="*/ 889459 h 889459"/>
              <a:gd name="connsiteX5" fmla="*/ 0 w 13677900"/>
              <a:gd name="connsiteY5" fmla="*/ 11310 h 889459"/>
              <a:gd name="connsiteX0-11" fmla="*/ 0 w 13677900"/>
              <a:gd name="connsiteY0-12" fmla="*/ 11310 h 901710"/>
              <a:gd name="connsiteX1-13" fmla="*/ 6622329 w 13677900"/>
              <a:gd name="connsiteY1-14" fmla="*/ 0 h 901710"/>
              <a:gd name="connsiteX2-15" fmla="*/ 13677900 w 13677900"/>
              <a:gd name="connsiteY2-16" fmla="*/ 11310 h 901710"/>
              <a:gd name="connsiteX3-17" fmla="*/ 13677900 w 13677900"/>
              <a:gd name="connsiteY3-18" fmla="*/ 889459 h 901710"/>
              <a:gd name="connsiteX4-19" fmla="*/ 6615002 w 13677900"/>
              <a:gd name="connsiteY4-20" fmla="*/ 901710 h 901710"/>
              <a:gd name="connsiteX5-21" fmla="*/ 0 w 13677900"/>
              <a:gd name="connsiteY5-22" fmla="*/ 889459 h 901710"/>
              <a:gd name="connsiteX6" fmla="*/ 0 w 13677900"/>
              <a:gd name="connsiteY6" fmla="*/ 11310 h 901710"/>
              <a:gd name="connsiteX0-23" fmla="*/ 0 w 13677900"/>
              <a:gd name="connsiteY0-24" fmla="*/ 11310 h 901710"/>
              <a:gd name="connsiteX1-25" fmla="*/ 6622329 w 13677900"/>
              <a:gd name="connsiteY1-26" fmla="*/ 0 h 901710"/>
              <a:gd name="connsiteX2-27" fmla="*/ 13677900 w 13677900"/>
              <a:gd name="connsiteY2-28" fmla="*/ 11310 h 901710"/>
              <a:gd name="connsiteX3-29" fmla="*/ 13677900 w 13677900"/>
              <a:gd name="connsiteY3-30" fmla="*/ 889459 h 901710"/>
              <a:gd name="connsiteX4-31" fmla="*/ 6615002 w 13677900"/>
              <a:gd name="connsiteY4-32" fmla="*/ 901710 h 901710"/>
              <a:gd name="connsiteX5-33" fmla="*/ 0 w 13677900"/>
              <a:gd name="connsiteY5-34" fmla="*/ 11310 h 901710"/>
              <a:gd name="connsiteX0-35" fmla="*/ 0 w 7062898"/>
              <a:gd name="connsiteY0-36" fmla="*/ 901710 h 901710"/>
              <a:gd name="connsiteX1-37" fmla="*/ 7327 w 7062898"/>
              <a:gd name="connsiteY1-38" fmla="*/ 0 h 901710"/>
              <a:gd name="connsiteX2-39" fmla="*/ 7062898 w 7062898"/>
              <a:gd name="connsiteY2-40" fmla="*/ 11310 h 901710"/>
              <a:gd name="connsiteX3-41" fmla="*/ 7062898 w 7062898"/>
              <a:gd name="connsiteY3-42" fmla="*/ 889459 h 901710"/>
              <a:gd name="connsiteX4-43" fmla="*/ 0 w 7062898"/>
              <a:gd name="connsiteY4-44" fmla="*/ 901710 h 90171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7062898" h="901710">
                <a:moveTo>
                  <a:pt x="0" y="901710"/>
                </a:moveTo>
                <a:cubicBezTo>
                  <a:pt x="2442" y="601140"/>
                  <a:pt x="4885" y="300570"/>
                  <a:pt x="7327" y="0"/>
                </a:cubicBezTo>
                <a:lnTo>
                  <a:pt x="7062898" y="11310"/>
                </a:lnTo>
                <a:lnTo>
                  <a:pt x="7062898" y="889459"/>
                </a:lnTo>
                <a:lnTo>
                  <a:pt x="0" y="901710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  <a:alpha val="40000"/>
                </a:schemeClr>
              </a:gs>
              <a:gs pos="84600">
                <a:schemeClr val="bg1">
                  <a:lumMod val="95000"/>
                  <a:alpha val="0"/>
                </a:schemeClr>
              </a:gs>
              <a:gs pos="100000">
                <a:schemeClr val="bg1">
                  <a:alpha val="0"/>
                </a:schemeClr>
              </a:gs>
            </a:gsLst>
            <a:lin ang="1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10275888" y="1968952"/>
            <a:ext cx="889000" cy="889000"/>
            <a:chOff x="10275888" y="1968952"/>
            <a:chExt cx="889000" cy="889000"/>
          </a:xfrm>
        </p:grpSpPr>
        <p:sp>
          <p:nvSpPr>
            <p:cNvPr id="11" name="椭圆 10"/>
            <p:cNvSpPr/>
            <p:nvPr/>
          </p:nvSpPr>
          <p:spPr>
            <a:xfrm>
              <a:off x="10275888" y="1968952"/>
              <a:ext cx="889000" cy="889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10400428" y="2123009"/>
              <a:ext cx="639919" cy="5847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rPr>
                <a:t>02</a:t>
              </a:r>
              <a:endPara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7164705" y="3089910"/>
            <a:ext cx="4094480" cy="52197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程序中所涉及的理论知识</a:t>
            </a:r>
            <a:endParaRPr kumimoji="0" lang="zh-CN" altLang="en-US" sz="2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6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25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750"/>
                            </p:stCondLst>
                            <p:childTnLst>
                              <p:par>
                                <p:cTn id="2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25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5" grpId="0" animBg="1"/>
      <p:bldP spid="3" grpId="0" animBg="1"/>
      <p:bldP spid="4" grpId="0" animBg="1"/>
      <p:bldP spid="13" grpId="0" animBg="1"/>
      <p:bldP spid="14" grpId="0"/>
    </p:bldLst>
  </p:timing>
</p:sld>
</file>

<file path=ppt/theme/theme1.xml><?xml version="1.0" encoding="utf-8"?>
<a:theme xmlns:a="http://schemas.openxmlformats.org/drawingml/2006/main" name="第一PPT，www.1ppt.com">
  <a:themeElements>
    <a:clrScheme name="自定义 80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28EB0"/>
      </a:accent1>
      <a:accent2>
        <a:srgbClr val="00B6BF"/>
      </a:accent2>
      <a:accent3>
        <a:srgbClr val="FEB068"/>
      </a:accent3>
      <a:accent4>
        <a:srgbClr val="FF6372"/>
      </a:accent4>
      <a:accent5>
        <a:srgbClr val="228EB0"/>
      </a:accent5>
      <a:accent6>
        <a:srgbClr val="00B6BF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包图主题2</Template>
  <TotalTime>0</TotalTime>
  <Words>4321</Words>
  <Application>WPS 演示</Application>
  <PresentationFormat>自定义</PresentationFormat>
  <Paragraphs>612</Paragraphs>
  <Slides>39</Slides>
  <Notes>25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39</vt:i4>
      </vt:variant>
    </vt:vector>
  </HeadingPairs>
  <TitlesOfParts>
    <vt:vector size="52" baseType="lpstr">
      <vt:lpstr>Arial</vt:lpstr>
      <vt:lpstr>宋体</vt:lpstr>
      <vt:lpstr>Wingdings</vt:lpstr>
      <vt:lpstr>Arial</vt:lpstr>
      <vt:lpstr>微软雅黑</vt:lpstr>
      <vt:lpstr>等线</vt:lpstr>
      <vt:lpstr>Arial Unicode MS</vt:lpstr>
      <vt:lpstr>Calibri</vt:lpstr>
      <vt:lpstr>第一PPT，www.1ppt.com</vt:lpstr>
      <vt:lpstr>Equation.KSEE3</vt:lpstr>
      <vt:lpstr>Equation.KSEE3</vt:lpstr>
      <vt:lpstr>Equation.KSEE3</vt:lpstr>
      <vt:lpstr>Equation.KSEE3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www.1ppt.com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简洁彩色扁平化</dc:title>
  <dc:creator>第一PPT</dc:creator>
  <cp:keywords>www.1ppt.com</cp:keywords>
  <dc:description>www.1ppt.com</dc:description>
  <cp:lastModifiedBy>zouxu</cp:lastModifiedBy>
  <cp:revision>196</cp:revision>
  <dcterms:created xsi:type="dcterms:W3CDTF">2017-07-19T00:44:00Z</dcterms:created>
  <dcterms:modified xsi:type="dcterms:W3CDTF">2018-05-02T07:02:45Z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</Properties>
</file>