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14" r:id="rId2"/>
    <p:sldId id="1277" r:id="rId3"/>
    <p:sldId id="1278" r:id="rId4"/>
    <p:sldId id="1279" r:id="rId5"/>
    <p:sldId id="1280" r:id="rId6"/>
    <p:sldId id="1281" r:id="rId7"/>
    <p:sldId id="1283" r:id="rId8"/>
    <p:sldId id="1284" r:id="rId9"/>
    <p:sldId id="392" r:id="rId10"/>
    <p:sldId id="395" r:id="rId11"/>
    <p:sldId id="1285" r:id="rId12"/>
    <p:sldId id="396" r:id="rId13"/>
    <p:sldId id="397" r:id="rId14"/>
    <p:sldId id="412" r:id="rId15"/>
    <p:sldId id="411" r:id="rId16"/>
    <p:sldId id="408" r:id="rId17"/>
    <p:sldId id="409" r:id="rId18"/>
    <p:sldId id="410" r:id="rId19"/>
    <p:sldId id="383" r:id="rId20"/>
    <p:sldId id="1286" r:id="rId21"/>
    <p:sldId id="1287" r:id="rId22"/>
    <p:sldId id="1288" r:id="rId23"/>
    <p:sldId id="1289" r:id="rId24"/>
    <p:sldId id="1290" r:id="rId25"/>
    <p:sldId id="1291" r:id="rId26"/>
    <p:sldId id="1292" r:id="rId27"/>
    <p:sldId id="1293" r:id="rId28"/>
    <p:sldId id="1294" r:id="rId29"/>
    <p:sldId id="1295" r:id="rId30"/>
    <p:sldId id="1296" r:id="rId31"/>
    <p:sldId id="1297" r:id="rId32"/>
    <p:sldId id="1298" r:id="rId33"/>
    <p:sldId id="1299" r:id="rId34"/>
    <p:sldId id="1300" r:id="rId35"/>
    <p:sldId id="1301" r:id="rId36"/>
    <p:sldId id="1302" r:id="rId37"/>
    <p:sldId id="1303" r:id="rId38"/>
    <p:sldId id="1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3"/>
    <p:restoredTop sz="92047"/>
  </p:normalViewPr>
  <p:slideViewPr>
    <p:cSldViewPr snapToGrid="0" snapToObjects="1">
      <p:cViewPr varScale="1">
        <p:scale>
          <a:sx n="61" d="100"/>
          <a:sy n="61" d="100"/>
        </p:scale>
        <p:origin x="2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Lecture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Please fix meeting this week (schedule online) to</a:t>
            </a:r>
          </a:p>
          <a:p>
            <a:pPr lvl="2"/>
            <a:r>
              <a:rPr lang="en-US" dirty="0"/>
              <a:t>Select/Refine projects</a:t>
            </a:r>
          </a:p>
          <a:p>
            <a:pPr lvl="2"/>
            <a:r>
              <a:rPr lang="en-US" dirty="0"/>
              <a:t>Seek resources</a:t>
            </a:r>
          </a:p>
          <a:p>
            <a:pPr lvl="3"/>
            <a:r>
              <a:rPr lang="en-US" dirty="0"/>
              <a:t>Projects will be the central aspect of your class</a:t>
            </a:r>
          </a:p>
          <a:p>
            <a:r>
              <a:rPr lang="en-US" dirty="0"/>
              <a:t>Today’s topic : 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shared-memory multiprocessors being the norm, we need a notion of sharing memory “as if it were one common area”</a:t>
            </a:r>
          </a:p>
          <a:p>
            <a:pPr lvl="1"/>
            <a:r>
              <a:rPr lang="en-US" dirty="0"/>
              <a:t>What does this mean?</a:t>
            </a:r>
          </a:p>
          <a:p>
            <a:pPr lvl="2"/>
            <a:r>
              <a:rPr lang="en-US" dirty="0"/>
              <a:t>Every write by Pi is readable by Pi as well as </a:t>
            </a:r>
            <a:r>
              <a:rPr lang="en-US" dirty="0" err="1"/>
              <a:t>Pj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!= j</a:t>
            </a:r>
          </a:p>
          <a:p>
            <a:pPr lvl="1"/>
            <a:r>
              <a:rPr lang="en-US" dirty="0"/>
              <a:t>This is not precise-enough</a:t>
            </a:r>
          </a:p>
          <a:p>
            <a:pPr lvl="2"/>
            <a:r>
              <a:rPr lang="en-US" dirty="0"/>
              <a:t>A program can write more times to a location than once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There could be multiple readers of a line</a:t>
            </a:r>
          </a:p>
          <a:p>
            <a:r>
              <a:rPr lang="en-US" dirty="0">
                <a:sym typeface="Wingdings" pitchFamily="2" charset="2"/>
              </a:rPr>
              <a:t>So,</a:t>
            </a:r>
          </a:p>
          <a:p>
            <a:pPr lvl="1"/>
            <a:r>
              <a:rPr lang="en-US" dirty="0">
                <a:sym typeface="Wingdings" pitchFamily="2" charset="2"/>
              </a:rPr>
              <a:t>Formally define when write-events are observable by read-events that match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cache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a programmer sees coherence (</a:t>
            </a:r>
            <a:r>
              <a:rPr lang="en-US" sz="2400" dirty="0" err="1"/>
              <a:t>Cantin</a:t>
            </a:r>
            <a:r>
              <a:rPr lang="en-US" sz="2400" dirty="0"/>
              <a:t> paper)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6529396" cy="2831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3081866" y="4526844"/>
            <a:ext cx="7428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four processes (or hardware threads) and reads/writes</a:t>
            </a:r>
          </a:p>
          <a:p>
            <a:r>
              <a:rPr lang="en-US" dirty="0"/>
              <a:t>Per location (“</a:t>
            </a:r>
            <a:r>
              <a:rPr lang="en-US" dirty="0" err="1"/>
              <a:t>a_u</a:t>
            </a:r>
            <a:r>
              <a:rPr lang="en-US" dirty="0"/>
              <a:t>” in this case) explain read-value outcomes.</a:t>
            </a:r>
          </a:p>
          <a:p>
            <a:r>
              <a:rPr lang="en-US" dirty="0"/>
              <a:t>Here we explain as if this interleaving took place.</a:t>
            </a:r>
          </a:p>
          <a:p>
            <a:endParaRPr lang="en-US" dirty="0"/>
          </a:p>
          <a:p>
            <a:r>
              <a:rPr lang="en-US" dirty="0"/>
              <a:t>The inability find such an explanation means the system is incoherent</a:t>
            </a:r>
          </a:p>
        </p:txBody>
      </p:sp>
    </p:spTree>
    <p:extLst>
      <p:ext uri="{BB962C8B-B14F-4D97-AF65-F5344CB8AC3E}">
        <p14:creationId xmlns:p14="http://schemas.microsoft.com/office/powerpoint/2010/main" val="15829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Dr. Nagarajan will be presenting this on Thu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15718</TotalTime>
  <Words>1739</Words>
  <Application>Microsoft Macintosh PowerPoint</Application>
  <PresentationFormat>Widescreen</PresentationFormat>
  <Paragraphs>202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Office Theme</vt:lpstr>
      <vt:lpstr>Microsoft Visio Drawing</vt:lpstr>
      <vt:lpstr>CS 5/6110, Software Correctness Analysis, Spring 2021</vt:lpstr>
      <vt:lpstr>Overview of Lecture 19</vt:lpstr>
      <vt:lpstr>What is cache coherence?</vt:lpstr>
      <vt:lpstr>What is cache coherence?</vt:lpstr>
      <vt:lpstr>How a programmer sees coherence (Cantin paper)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693</cp:revision>
  <cp:lastPrinted>2020-01-02T17:56:37Z</cp:lastPrinted>
  <dcterms:created xsi:type="dcterms:W3CDTF">2017-08-23T19:27:01Z</dcterms:created>
  <dcterms:modified xsi:type="dcterms:W3CDTF">2022-03-22T17:17:19Z</dcterms:modified>
</cp:coreProperties>
</file>