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4" r:id="rId2"/>
    <p:sldId id="982" r:id="rId3"/>
    <p:sldId id="1036" r:id="rId4"/>
    <p:sldId id="1240" r:id="rId5"/>
    <p:sldId id="1242" r:id="rId6"/>
    <p:sldId id="1243" r:id="rId7"/>
    <p:sldId id="1244" r:id="rId8"/>
    <p:sldId id="1257" r:id="rId9"/>
    <p:sldId id="1258" r:id="rId10"/>
    <p:sldId id="1259" r:id="rId11"/>
    <p:sldId id="1260" r:id="rId12"/>
    <p:sldId id="1261" r:id="rId13"/>
    <p:sldId id="1262" r:id="rId14"/>
    <p:sldId id="1263" r:id="rId15"/>
    <p:sldId id="1266" r:id="rId16"/>
    <p:sldId id="1245" r:id="rId17"/>
    <p:sldId id="12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93137"/>
  </p:normalViewPr>
  <p:slideViewPr>
    <p:cSldViewPr snapToGrid="0" snapToObjects="1">
      <p:cViewPr varScale="1">
        <p:scale>
          <a:sx n="98" d="100"/>
          <a:sy n="9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Help prove termination!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88051E-5B58-EE49-85A2-37F5108D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983412"/>
            <a:ext cx="7297332" cy="5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0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Finally!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D3B888-FADB-564F-83F1-9DEA141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66" y="926127"/>
            <a:ext cx="4206276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7559"/>
            <a:ext cx="3513909" cy="6388372"/>
          </a:xfrm>
        </p:spPr>
        <p:txBody>
          <a:bodyPr>
            <a:normAutofit/>
          </a:bodyPr>
          <a:lstStyle/>
          <a:p>
            <a:r>
              <a:rPr lang="en-US" sz="2800" dirty="0" err="1"/>
              <a:t>Dafny</a:t>
            </a:r>
            <a:r>
              <a:rPr lang="en-US" sz="2800" dirty="0"/>
              <a:t> Exercises: Optimized exp (unfinished..)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plz</a:t>
            </a:r>
            <a:r>
              <a:rPr lang="en-US" sz="2800" dirty="0"/>
              <a:t> try with me!</a:t>
            </a:r>
            <a:br>
              <a:rPr lang="en-US" sz="2800" dirty="0"/>
            </a:br>
            <a:r>
              <a:rPr lang="en-US" sz="2800" dirty="0"/>
              <a:t>Two approaches:</a:t>
            </a:r>
            <a:br>
              <a:rPr lang="en-US" sz="2800" dirty="0"/>
            </a:br>
            <a:r>
              <a:rPr lang="en-US" sz="2800" dirty="0"/>
              <a:t>1) more simple invariants</a:t>
            </a:r>
            <a:br>
              <a:rPr lang="en-US" sz="2800" dirty="0"/>
            </a:br>
            <a:r>
              <a:rPr lang="en-US" sz="2800" dirty="0"/>
              <a:t>2) lemma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8437CF-CE7D-A242-B73C-690CCE78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29" y="0"/>
            <a:ext cx="489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94FEB-6CDD-7C41-BD09-7DD0EBE3E9FF}"/>
              </a:ext>
            </a:extLst>
          </p:cNvPr>
          <p:cNvSpPr txBox="1"/>
          <p:nvPr/>
        </p:nvSpPr>
        <p:spPr>
          <a:xfrm>
            <a:off x="1489166" y="2181497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other failures and successes – see files kept online</a:t>
            </a:r>
          </a:p>
        </p:txBody>
      </p:sp>
    </p:spTree>
    <p:extLst>
      <p:ext uri="{BB962C8B-B14F-4D97-AF65-F5344CB8AC3E}">
        <p14:creationId xmlns:p14="http://schemas.microsoft.com/office/powerpoint/2010/main" val="324163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 to Hoare Logic and its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2E97-726C-A84E-A0A5-FA7D7D5E5C2A}"/>
              </a:ext>
            </a:extLst>
          </p:cNvPr>
          <p:cNvSpPr txBox="1"/>
          <p:nvPr/>
        </p:nvSpPr>
        <p:spPr>
          <a:xfrm>
            <a:off x="3069771" y="2586446"/>
            <a:ext cx="437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Gordon’s prover code kept online</a:t>
            </a:r>
          </a:p>
        </p:txBody>
      </p:sp>
    </p:spTree>
    <p:extLst>
      <p:ext uri="{BB962C8B-B14F-4D97-AF65-F5344CB8AC3E}">
        <p14:creationId xmlns:p14="http://schemas.microsoft.com/office/powerpoint/2010/main" val="381590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continue with more </a:t>
            </a:r>
            <a:r>
              <a:rPr lang="en-US" dirty="0" err="1"/>
              <a:t>Dafny</a:t>
            </a:r>
            <a:r>
              <a:rPr lang="en-US" dirty="0"/>
              <a:t> in </a:t>
            </a:r>
            <a:r>
              <a:rPr lang="en-US" dirty="0" err="1"/>
              <a:t>Asgs</a:t>
            </a:r>
            <a:endParaRPr lang="en-US" dirty="0"/>
          </a:p>
          <a:p>
            <a:r>
              <a:rPr lang="en-US" dirty="0"/>
              <a:t>Wed: Finish up Hoare Logic</a:t>
            </a:r>
          </a:p>
          <a:p>
            <a:r>
              <a:rPr lang="en-US" dirty="0"/>
              <a:t>Then Static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D4B8-662E-1049-A3C6-BF9F9804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625" y="3536155"/>
            <a:ext cx="9810750" cy="1175693"/>
          </a:xfrm>
        </p:spPr>
        <p:txBody>
          <a:bodyPr>
            <a:normAutofit/>
          </a:bodyPr>
          <a:lstStyle/>
          <a:p>
            <a:r>
              <a:rPr lang="en-US" dirty="0"/>
              <a:t>More Hoare Logic</a:t>
            </a:r>
          </a:p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  <a:p>
            <a:r>
              <a:rPr lang="en-US" dirty="0"/>
              <a:t>Gordon’s Prover (code read)</a:t>
            </a:r>
          </a:p>
        </p:txBody>
      </p:sp>
    </p:spTree>
    <p:extLst>
      <p:ext uri="{BB962C8B-B14F-4D97-AF65-F5344CB8AC3E}">
        <p14:creationId xmlns:p14="http://schemas.microsoft.com/office/powerpoint/2010/main" val="20443449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5469-74F9-AD43-9AD4-038AEE67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67192"/>
            <a:ext cx="2295939" cy="6223669"/>
          </a:xfrm>
        </p:spPr>
        <p:txBody>
          <a:bodyPr>
            <a:normAutofit/>
          </a:bodyPr>
          <a:lstStyle/>
          <a:p>
            <a:r>
              <a:rPr lang="en-US" dirty="0"/>
              <a:t>Where we are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44A1E76-368D-574D-8521-A2CAC3A4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85" y="0"/>
            <a:ext cx="7238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53FE8B-C3DE-2941-A7ED-3837042B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733550"/>
            <a:ext cx="5765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</a:t>
            </a:r>
            <a:r>
              <a:rPr lang="en-US" dirty="0" err="1"/>
              <a:t>specificiation</a:t>
            </a:r>
            <a:r>
              <a:rPr lang="en-US" dirty="0"/>
              <a:t> of power?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458A63-DF06-F740-B53E-B604E4B9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12900"/>
            <a:ext cx="5981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91B5E1-8895-8443-ADDB-7D94396C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38250"/>
            <a:ext cx="6248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Ranking function (“decreases”)?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81F467-8D27-2340-A848-817DB469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123950"/>
            <a:ext cx="5918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9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85D9B5B-B371-8149-9443-9F24890B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009650"/>
            <a:ext cx="5892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Specification?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71C0E2-2DB2-4E47-A2CF-E8DB1780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223010"/>
            <a:ext cx="5956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15356</TotalTime>
  <Words>168</Words>
  <Application>Microsoft Macintosh PowerPoint</Application>
  <PresentationFormat>Widescreen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Office Theme</vt:lpstr>
      <vt:lpstr>CS 5/6110, Software Correctness Analysis, Spring 2021</vt:lpstr>
      <vt:lpstr>11</vt:lpstr>
      <vt:lpstr>Where we are</vt:lpstr>
      <vt:lpstr>Dafny Exercises: Loop invariant?</vt:lpstr>
      <vt:lpstr>Dafny Exercises: specificiation of power?</vt:lpstr>
      <vt:lpstr>Dafny Exercises</vt:lpstr>
      <vt:lpstr>Dafny Exercises: Ranking function (“decreases”)?</vt:lpstr>
      <vt:lpstr>Dafny Exercises: Loop invariant?  </vt:lpstr>
      <vt:lpstr>Dafny Exercises: Specification?  </vt:lpstr>
      <vt:lpstr>Dafny Exercises: Help prove termination!</vt:lpstr>
      <vt:lpstr>Dafny Exercises: Finally! </vt:lpstr>
      <vt:lpstr>Dafny Exercises: Optimized exp (unfinished..)  plz try with me! Two approaches: 1) more simple invariants 2) lemma</vt:lpstr>
      <vt:lpstr>Dafny Exercises:  Lin search </vt:lpstr>
      <vt:lpstr>Dafny Exercises:  </vt:lpstr>
      <vt:lpstr>Dafny Exercises:  </vt:lpstr>
      <vt:lpstr>An intro to Hoare Logic and its rules</vt:lpstr>
      <vt:lpstr>Dafny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649</cp:revision>
  <cp:lastPrinted>2020-01-02T17:56:37Z</cp:lastPrinted>
  <dcterms:created xsi:type="dcterms:W3CDTF">2017-08-23T19:27:01Z</dcterms:created>
  <dcterms:modified xsi:type="dcterms:W3CDTF">2021-03-01T20:13:46Z</dcterms:modified>
</cp:coreProperties>
</file>