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0" r:id="rId4"/>
    <p:sldId id="257" r:id="rId5"/>
    <p:sldId id="258" r:id="rId6"/>
    <p:sldId id="262" r:id="rId7"/>
    <p:sldId id="263" r:id="rId8"/>
    <p:sldId id="270" r:id="rId9"/>
    <p:sldId id="271" r:id="rId10"/>
    <p:sldId id="304" r:id="rId11"/>
    <p:sldId id="284" r:id="rId12"/>
    <p:sldId id="285" r:id="rId13"/>
    <p:sldId id="290" r:id="rId14"/>
    <p:sldId id="289" r:id="rId15"/>
    <p:sldId id="268" r:id="rId16"/>
    <p:sldId id="269" r:id="rId17"/>
    <p:sldId id="300" r:id="rId18"/>
    <p:sldId id="301" r:id="rId19"/>
    <p:sldId id="302" r:id="rId20"/>
    <p:sldId id="321" r:id="rId21"/>
    <p:sldId id="322" r:id="rId22"/>
    <p:sldId id="324" r:id="rId23"/>
    <p:sldId id="325" r:id="rId24"/>
    <p:sldId id="264" r:id="rId25"/>
    <p:sldId id="265" r:id="rId26"/>
    <p:sldId id="272" r:id="rId27"/>
    <p:sldId id="273" r:id="rId28"/>
    <p:sldId id="275" r:id="rId29"/>
    <p:sldId id="279" r:id="rId30"/>
    <p:sldId id="276" r:id="rId31"/>
    <p:sldId id="303" r:id="rId32"/>
    <p:sldId id="277" r:id="rId33"/>
    <p:sldId id="278" r:id="rId34"/>
    <p:sldId id="267" r:id="rId35"/>
    <p:sldId id="305" r:id="rId36"/>
    <p:sldId id="306" r:id="rId37"/>
    <p:sldId id="307" r:id="rId38"/>
    <p:sldId id="308" r:id="rId39"/>
    <p:sldId id="309" r:id="rId40"/>
    <p:sldId id="311" r:id="rId41"/>
    <p:sldId id="312" r:id="rId42"/>
    <p:sldId id="310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3" r:id="rId52"/>
    <p:sldId id="266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28" r:id="rId61"/>
    <p:sldId id="274" r:id="rId62"/>
    <p:sldId id="280" r:id="rId63"/>
    <p:sldId id="283" r:id="rId64"/>
    <p:sldId id="286" r:id="rId65"/>
    <p:sldId id="287" r:id="rId66"/>
    <p:sldId id="291" r:id="rId67"/>
    <p:sldId id="288" r:id="rId68"/>
    <p:sldId id="292" r:id="rId69"/>
    <p:sldId id="326" r:id="rId70"/>
    <p:sldId id="327" r:id="rId71"/>
    <p:sldId id="329" r:id="rId72"/>
    <p:sldId id="330" r:id="rId73"/>
    <p:sldId id="281" r:id="rId74"/>
    <p:sldId id="282" r:id="rId75"/>
  </p:sldIdLst>
  <p:sldSz cx="3563938" cy="118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gal Streaming" id="{13B10586-EDD2-4059-886C-B98CBA18B320}">
          <p14:sldIdLst>
            <p14:sldId id="261"/>
            <p14:sldId id="259"/>
            <p14:sldId id="260"/>
            <p14:sldId id="257"/>
            <p14:sldId id="258"/>
            <p14:sldId id="262"/>
            <p14:sldId id="263"/>
            <p14:sldId id="270"/>
            <p14:sldId id="271"/>
            <p14:sldId id="304"/>
          </p14:sldIdLst>
        </p14:section>
        <p14:section name="Legal Library Provider" id="{923AA340-7B76-4C22-86CF-3D3C39C58F31}">
          <p14:sldIdLst>
            <p14:sldId id="284"/>
            <p14:sldId id="285"/>
            <p14:sldId id="290"/>
            <p14:sldId id="289"/>
          </p14:sldIdLst>
        </p14:section>
        <p14:section name="Eng Stream" id="{AC9983B5-77E2-461B-A9A3-F4D1735D90A3}">
          <p14:sldIdLst>
            <p14:sldId id="268"/>
            <p14:sldId id="269"/>
            <p14:sldId id="300"/>
            <p14:sldId id="301"/>
            <p14:sldId id="302"/>
            <p14:sldId id="321"/>
            <p14:sldId id="322"/>
            <p14:sldId id="324"/>
            <p14:sldId id="325"/>
          </p14:sldIdLst>
        </p14:section>
        <p14:section name="Fansub" id="{DB54CE04-9B6C-4979-AD71-6C01C06332BE}">
          <p14:sldIdLst>
            <p14:sldId id="264"/>
            <p14:sldId id="265"/>
            <p14:sldId id="272"/>
            <p14:sldId id="273"/>
            <p14:sldId id="275"/>
            <p14:sldId id="279"/>
            <p14:sldId id="276"/>
            <p14:sldId id="303"/>
            <p14:sldId id="277"/>
            <p14:sldId id="278"/>
            <p14:sldId id="267"/>
          </p14:sldIdLst>
        </p14:section>
        <p14:section name="Fansub baru indeks" id="{7A43CC73-F59C-4C29-A39F-C3F27D9163F7}">
          <p14:sldIdLst>
            <p14:sldId id="305"/>
            <p14:sldId id="306"/>
            <p14:sldId id="307"/>
            <p14:sldId id="308"/>
            <p14:sldId id="309"/>
            <p14:sldId id="311"/>
            <p14:sldId id="312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3"/>
          </p14:sldIdLst>
        </p14:section>
        <p14:section name="Streaming" id="{9A8665E7-8E1D-44CC-8139-4EEB0A16529A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299"/>
            <p14:sldId id="328"/>
          </p14:sldIdLst>
        </p14:section>
        <p14:section name="Fanshare" id="{A02085A7-54E4-4E32-992E-8CF5FE569196}">
          <p14:sldIdLst>
            <p14:sldId id="274"/>
            <p14:sldId id="280"/>
            <p14:sldId id="283"/>
            <p14:sldId id="286"/>
            <p14:sldId id="287"/>
            <p14:sldId id="291"/>
            <p14:sldId id="288"/>
            <p14:sldId id="292"/>
            <p14:sldId id="326"/>
            <p14:sldId id="327"/>
            <p14:sldId id="329"/>
            <p14:sldId id="330"/>
          </p14:sldIdLst>
        </p14:section>
        <p14:section name="Library" id="{68A9DAB0-ADBF-44CC-9AC9-B3F85903A98D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EFE"/>
    <a:srgbClr val="333333"/>
    <a:srgbClr val="D64646"/>
    <a:srgbClr val="7E2023"/>
    <a:srgbClr val="C23D3E"/>
    <a:srgbClr val="C40604"/>
    <a:srgbClr val="FF4E0E"/>
    <a:srgbClr val="E61D2F"/>
    <a:srgbClr val="E0C1FF"/>
    <a:srgbClr val="B3A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63CBF-C87D-47BE-9867-0061721A771B}" v="292" dt="2019-08-21T18:07:26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>
        <p:scale>
          <a:sx n="66" d="100"/>
          <a:sy n="66" d="100"/>
        </p:scale>
        <p:origin x="198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ness, David" userId="00b5c01e-e802-4d63-9d3f-e30c84cf2197" providerId="ADAL" clId="{B3763CBF-C87D-47BE-9867-0061721A771B}"/>
    <pc:docChg chg="undo custSel addSld delSld modSld sldOrd modSection">
      <pc:chgData name="Harness, David" userId="00b5c01e-e802-4d63-9d3f-e30c84cf2197" providerId="ADAL" clId="{B3763CBF-C87D-47BE-9867-0061721A771B}" dt="2019-08-21T18:18:14.477" v="493" actId="1076"/>
      <pc:docMkLst>
        <pc:docMk/>
      </pc:docMkLst>
      <pc:sldChg chg="modSp">
        <pc:chgData name="Harness, David" userId="00b5c01e-e802-4d63-9d3f-e30c84cf2197" providerId="ADAL" clId="{B3763CBF-C87D-47BE-9867-0061721A771B}" dt="2019-08-21T14:46:57.121" v="0"/>
        <pc:sldMkLst>
          <pc:docMk/>
          <pc:sldMk cId="3149287421" sldId="311"/>
        </pc:sldMkLst>
        <pc:picChg chg="mod">
          <ac:chgData name="Harness, David" userId="00b5c01e-e802-4d63-9d3f-e30c84cf2197" providerId="ADAL" clId="{B3763CBF-C87D-47BE-9867-0061721A771B}" dt="2019-08-21T14:46:57.121" v="0"/>
          <ac:picMkLst>
            <pc:docMk/>
            <pc:sldMk cId="3149287421" sldId="311"/>
            <ac:picMk id="3" creationId="{5FD4C43D-B9AE-452C-8EB0-F4F99CDC03AA}"/>
          </ac:picMkLst>
        </pc:picChg>
      </pc:sldChg>
      <pc:sldChg chg="addSp delSp modSp">
        <pc:chgData name="Harness, David" userId="00b5c01e-e802-4d63-9d3f-e30c84cf2197" providerId="ADAL" clId="{B3763CBF-C87D-47BE-9867-0061721A771B}" dt="2019-08-21T15:50:36.274" v="38" actId="1076"/>
        <pc:sldMkLst>
          <pc:docMk/>
          <pc:sldMk cId="723203053" sldId="315"/>
        </pc:sldMkLst>
        <pc:spChg chg="add mod">
          <ac:chgData name="Harness, David" userId="00b5c01e-e802-4d63-9d3f-e30c84cf2197" providerId="ADAL" clId="{B3763CBF-C87D-47BE-9867-0061721A771B}" dt="2019-08-21T15:50:36.274" v="38" actId="1076"/>
          <ac:spMkLst>
            <pc:docMk/>
            <pc:sldMk cId="723203053" sldId="315"/>
            <ac:spMk id="3" creationId="{24D97275-89F4-44BA-AAD0-AC02D996B850}"/>
          </ac:spMkLst>
        </pc:spChg>
        <pc:spChg chg="mod">
          <ac:chgData name="Harness, David" userId="00b5c01e-e802-4d63-9d3f-e30c84cf2197" providerId="ADAL" clId="{B3763CBF-C87D-47BE-9867-0061721A771B}" dt="2019-08-21T15:49:22.768" v="6" actId="207"/>
          <ac:spMkLst>
            <pc:docMk/>
            <pc:sldMk cId="723203053" sldId="315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B3763CBF-C87D-47BE-9867-0061721A771B}" dt="2019-08-21T15:49:25.403" v="7" actId="478"/>
          <ac:picMkLst>
            <pc:docMk/>
            <pc:sldMk cId="723203053" sldId="315"/>
            <ac:picMk id="2" creationId="{2B5E1579-680A-4CB8-BA6F-D5177418EB6C}"/>
          </ac:picMkLst>
        </pc:picChg>
      </pc:sldChg>
      <pc:sldChg chg="addSp delSp modSp add del">
        <pc:chgData name="Harness, David" userId="00b5c01e-e802-4d63-9d3f-e30c84cf2197" providerId="ADAL" clId="{B3763CBF-C87D-47BE-9867-0061721A771B}" dt="2019-08-21T16:01:16.425" v="225" actId="2696"/>
        <pc:sldMkLst>
          <pc:docMk/>
          <pc:sldMk cId="3918029104" sldId="316"/>
        </pc:sldMkLst>
        <pc:spChg chg="del">
          <ac:chgData name="Harness, David" userId="00b5c01e-e802-4d63-9d3f-e30c84cf2197" providerId="ADAL" clId="{B3763CBF-C87D-47BE-9867-0061721A771B}" dt="2019-08-21T15:54:25.201" v="40" actId="478"/>
          <ac:spMkLst>
            <pc:docMk/>
            <pc:sldMk cId="3918029104" sldId="316"/>
            <ac:spMk id="3" creationId="{24D97275-89F4-44BA-AAD0-AC02D996B850}"/>
          </ac:spMkLst>
        </pc:spChg>
        <pc:spChg chg="mod">
          <ac:chgData name="Harness, David" userId="00b5c01e-e802-4d63-9d3f-e30c84cf2197" providerId="ADAL" clId="{B3763CBF-C87D-47BE-9867-0061721A771B}" dt="2019-08-21T15:56:48.924" v="219" actId="207"/>
          <ac:spMkLst>
            <pc:docMk/>
            <pc:sldMk cId="3918029104" sldId="316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B3763CBF-C87D-47BE-9867-0061721A771B}" dt="2019-08-21T15:55:21.638" v="50"/>
          <ac:picMkLst>
            <pc:docMk/>
            <pc:sldMk cId="3918029104" sldId="316"/>
            <ac:picMk id="5" creationId="{62FC9C71-BA75-41BD-A20B-2310106AAC9F}"/>
          </ac:picMkLst>
        </pc:picChg>
        <pc:picChg chg="add">
          <ac:chgData name="Harness, David" userId="00b5c01e-e802-4d63-9d3f-e30c84cf2197" providerId="ADAL" clId="{B3763CBF-C87D-47BE-9867-0061721A771B}" dt="2019-08-21T15:55:56.857" v="56"/>
          <ac:picMkLst>
            <pc:docMk/>
            <pc:sldMk cId="3918029104" sldId="316"/>
            <ac:picMk id="6" creationId="{77022D67-FDB9-49FA-A810-B71D47CE6506}"/>
          </ac:picMkLst>
        </pc:picChg>
        <pc:picChg chg="add mod">
          <ac:chgData name="Harness, David" userId="00b5c01e-e802-4d63-9d3f-e30c84cf2197" providerId="ADAL" clId="{B3763CBF-C87D-47BE-9867-0061721A771B}" dt="2019-08-21T15:55:53.720" v="55"/>
          <ac:picMkLst>
            <pc:docMk/>
            <pc:sldMk cId="3918029104" sldId="316"/>
            <ac:picMk id="1026" creationId="{C2C9604A-57BB-497C-B670-0C6747C66C47}"/>
          </ac:picMkLst>
        </pc:picChg>
      </pc:sldChg>
      <pc:sldChg chg="addSp delSp modSp add del">
        <pc:chgData name="Harness, David" userId="00b5c01e-e802-4d63-9d3f-e30c84cf2197" providerId="ADAL" clId="{B3763CBF-C87D-47BE-9867-0061721A771B}" dt="2019-08-21T16:08:52.301" v="232"/>
        <pc:sldMkLst>
          <pc:docMk/>
          <pc:sldMk cId="4125212085" sldId="317"/>
        </pc:sldMkLst>
        <pc:spChg chg="mod">
          <ac:chgData name="Harness, David" userId="00b5c01e-e802-4d63-9d3f-e30c84cf2197" providerId="ADAL" clId="{B3763CBF-C87D-47BE-9867-0061721A771B}" dt="2019-08-21T16:08:31.677" v="231" actId="207"/>
          <ac:spMkLst>
            <pc:docMk/>
            <pc:sldMk cId="4125212085" sldId="317"/>
            <ac:spMk id="4" creationId="{8D6D9DF0-36ED-4863-B918-F6735D13A7C1}"/>
          </ac:spMkLst>
        </pc:spChg>
        <pc:picChg chg="del">
          <ac:chgData name="Harness, David" userId="00b5c01e-e802-4d63-9d3f-e30c84cf2197" providerId="ADAL" clId="{B3763CBF-C87D-47BE-9867-0061721A771B}" dt="2019-08-21T15:57:01.921" v="221" actId="478"/>
          <ac:picMkLst>
            <pc:docMk/>
            <pc:sldMk cId="4125212085" sldId="317"/>
            <ac:picMk id="6" creationId="{77022D67-FDB9-49FA-A810-B71D47CE6506}"/>
          </ac:picMkLst>
        </pc:picChg>
        <pc:picChg chg="del">
          <ac:chgData name="Harness, David" userId="00b5c01e-e802-4d63-9d3f-e30c84cf2197" providerId="ADAL" clId="{B3763CBF-C87D-47BE-9867-0061721A771B}" dt="2019-08-21T15:57:01.921" v="221" actId="478"/>
          <ac:picMkLst>
            <pc:docMk/>
            <pc:sldMk cId="4125212085" sldId="317"/>
            <ac:picMk id="1026" creationId="{C2C9604A-57BB-497C-B670-0C6747C66C47}"/>
          </ac:picMkLst>
        </pc:picChg>
        <pc:picChg chg="add mod">
          <ac:chgData name="Harness, David" userId="00b5c01e-e802-4d63-9d3f-e30c84cf2197" providerId="ADAL" clId="{B3763CBF-C87D-47BE-9867-0061721A771B}" dt="2019-08-21T16:08:52.301" v="232"/>
          <ac:picMkLst>
            <pc:docMk/>
            <pc:sldMk cId="4125212085" sldId="317"/>
            <ac:picMk id="2050" creationId="{75D1C423-384C-4BB7-BD23-0983E5413979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8:18:14.477" v="493" actId="1076"/>
        <pc:sldMkLst>
          <pc:docMk/>
          <pc:sldMk cId="964917507" sldId="318"/>
        </pc:sldMkLst>
        <pc:spChg chg="add mod">
          <ac:chgData name="Harness, David" userId="00b5c01e-e802-4d63-9d3f-e30c84cf2197" providerId="ADAL" clId="{B3763CBF-C87D-47BE-9867-0061721A771B}" dt="2019-08-21T18:18:14.477" v="493" actId="1076"/>
          <ac:spMkLst>
            <pc:docMk/>
            <pc:sldMk cId="964917507" sldId="318"/>
            <ac:spMk id="2" creationId="{2E41DADD-B90A-4C58-9424-ABD07C279C6C}"/>
          </ac:spMkLst>
        </pc:spChg>
        <pc:spChg chg="mod">
          <ac:chgData name="Harness, David" userId="00b5c01e-e802-4d63-9d3f-e30c84cf2197" providerId="ADAL" clId="{B3763CBF-C87D-47BE-9867-0061721A771B}" dt="2019-08-21T16:13:01.611" v="251" actId="1076"/>
          <ac:spMkLst>
            <pc:docMk/>
            <pc:sldMk cId="964917507" sldId="318"/>
            <ac:spMk id="4" creationId="{8D6D9DF0-36ED-4863-B918-F6735D13A7C1}"/>
          </ac:spMkLst>
        </pc:spChg>
        <pc:picChg chg="del">
          <ac:chgData name="Harness, David" userId="00b5c01e-e802-4d63-9d3f-e30c84cf2197" providerId="ADAL" clId="{B3763CBF-C87D-47BE-9867-0061721A771B}" dt="2019-08-21T16:09:03.106" v="234" actId="478"/>
          <ac:picMkLst>
            <pc:docMk/>
            <pc:sldMk cId="964917507" sldId="318"/>
            <ac:picMk id="2050" creationId="{75D1C423-384C-4BB7-BD23-0983E5413979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7:14:49.004" v="272" actId="207"/>
        <pc:sldMkLst>
          <pc:docMk/>
          <pc:sldMk cId="1731183394" sldId="319"/>
        </pc:sldMkLst>
        <pc:spChg chg="del">
          <ac:chgData name="Harness, David" userId="00b5c01e-e802-4d63-9d3f-e30c84cf2197" providerId="ADAL" clId="{B3763CBF-C87D-47BE-9867-0061721A771B}" dt="2019-08-21T16:19:27.872" v="254" actId="478"/>
          <ac:spMkLst>
            <pc:docMk/>
            <pc:sldMk cId="1731183394" sldId="319"/>
            <ac:spMk id="2" creationId="{2E41DADD-B90A-4C58-9424-ABD07C279C6C}"/>
          </ac:spMkLst>
        </pc:spChg>
        <pc:spChg chg="mod">
          <ac:chgData name="Harness, David" userId="00b5c01e-e802-4d63-9d3f-e30c84cf2197" providerId="ADAL" clId="{B3763CBF-C87D-47BE-9867-0061721A771B}" dt="2019-08-21T17:14:49.004" v="272" actId="207"/>
          <ac:spMkLst>
            <pc:docMk/>
            <pc:sldMk cId="1731183394" sldId="319"/>
            <ac:spMk id="4" creationId="{8D6D9DF0-36ED-4863-B918-F6735D13A7C1}"/>
          </ac:spMkLst>
        </pc:spChg>
        <pc:picChg chg="add mod">
          <ac:chgData name="Harness, David" userId="00b5c01e-e802-4d63-9d3f-e30c84cf2197" providerId="ADAL" clId="{B3763CBF-C87D-47BE-9867-0061721A771B}" dt="2019-08-21T17:14:30.065" v="269" actId="1036"/>
          <ac:picMkLst>
            <pc:docMk/>
            <pc:sldMk cId="1731183394" sldId="319"/>
            <ac:picMk id="3" creationId="{667A4AD7-38A6-486A-A616-6FD507483CD8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7:20:12.102" v="317" actId="14861"/>
        <pc:sldMkLst>
          <pc:docMk/>
          <pc:sldMk cId="186884883" sldId="320"/>
        </pc:sldMkLst>
        <pc:spChg chg="mod">
          <ac:chgData name="Harness, David" userId="00b5c01e-e802-4d63-9d3f-e30c84cf2197" providerId="ADAL" clId="{B3763CBF-C87D-47BE-9867-0061721A771B}" dt="2019-08-21T17:19:34.767" v="292" actId="207"/>
          <ac:spMkLst>
            <pc:docMk/>
            <pc:sldMk cId="186884883" sldId="320"/>
            <ac:spMk id="4" creationId="{8D6D9DF0-36ED-4863-B918-F6735D13A7C1}"/>
          </ac:spMkLst>
        </pc:spChg>
        <pc:picChg chg="add mod">
          <ac:chgData name="Harness, David" userId="00b5c01e-e802-4d63-9d3f-e30c84cf2197" providerId="ADAL" clId="{B3763CBF-C87D-47BE-9867-0061721A771B}" dt="2019-08-21T17:20:12.102" v="317" actId="14861"/>
          <ac:picMkLst>
            <pc:docMk/>
            <pc:sldMk cId="186884883" sldId="320"/>
            <ac:picMk id="2" creationId="{37CCDD58-A334-432D-9359-A70F50A4FA50}"/>
          </ac:picMkLst>
        </pc:picChg>
        <pc:picChg chg="del">
          <ac:chgData name="Harness, David" userId="00b5c01e-e802-4d63-9d3f-e30c84cf2197" providerId="ADAL" clId="{B3763CBF-C87D-47BE-9867-0061721A771B}" dt="2019-08-21T17:14:57.718" v="274" actId="478"/>
          <ac:picMkLst>
            <pc:docMk/>
            <pc:sldMk cId="186884883" sldId="320"/>
            <ac:picMk id="3" creationId="{667A4AD7-38A6-486A-A616-6FD507483CD8}"/>
          </ac:picMkLst>
        </pc:picChg>
        <pc:picChg chg="add del mod">
          <ac:chgData name="Harness, David" userId="00b5c01e-e802-4d63-9d3f-e30c84cf2197" providerId="ADAL" clId="{B3763CBF-C87D-47BE-9867-0061721A771B}" dt="2019-08-21T17:19:37.567" v="294" actId="478"/>
          <ac:picMkLst>
            <pc:docMk/>
            <pc:sldMk cId="186884883" sldId="320"/>
            <ac:picMk id="5" creationId="{4A29D220-F0AC-46B8-ADB8-6CAD7703A124}"/>
          </ac:picMkLst>
        </pc:picChg>
      </pc:sldChg>
      <pc:sldChg chg="addSp delSp modSp add ord">
        <pc:chgData name="Harness, David" userId="00b5c01e-e802-4d63-9d3f-e30c84cf2197" providerId="ADAL" clId="{B3763CBF-C87D-47BE-9867-0061721A771B}" dt="2019-08-21T17:23:22.284" v="332" actId="1076"/>
        <pc:sldMkLst>
          <pc:docMk/>
          <pc:sldMk cId="757803778" sldId="321"/>
        </pc:sldMkLst>
        <pc:spChg chg="mod">
          <ac:chgData name="Harness, David" userId="00b5c01e-e802-4d63-9d3f-e30c84cf2197" providerId="ADAL" clId="{B3763CBF-C87D-47BE-9867-0061721A771B}" dt="2019-08-21T17:23:03.205" v="328" actId="207"/>
          <ac:spMkLst>
            <pc:docMk/>
            <pc:sldMk cId="757803778" sldId="321"/>
            <ac:spMk id="4" creationId="{8D6D9DF0-36ED-4863-B918-F6735D13A7C1}"/>
          </ac:spMkLst>
        </pc:spChg>
        <pc:picChg chg="del">
          <ac:chgData name="Harness, David" userId="00b5c01e-e802-4d63-9d3f-e30c84cf2197" providerId="ADAL" clId="{B3763CBF-C87D-47BE-9867-0061721A771B}" dt="2019-08-21T17:22:47.172" v="326" actId="478"/>
          <ac:picMkLst>
            <pc:docMk/>
            <pc:sldMk cId="757803778" sldId="321"/>
            <ac:picMk id="5" creationId="{08B18289-550D-4C64-9E5E-28B606D695EC}"/>
          </ac:picMkLst>
        </pc:picChg>
        <pc:picChg chg="add mod">
          <ac:chgData name="Harness, David" userId="00b5c01e-e802-4d63-9d3f-e30c84cf2197" providerId="ADAL" clId="{B3763CBF-C87D-47BE-9867-0061721A771B}" dt="2019-08-21T17:23:22.284" v="332" actId="1076"/>
          <ac:picMkLst>
            <pc:docMk/>
            <pc:sldMk cId="757803778" sldId="321"/>
            <ac:picMk id="3074" creationId="{2A348D6B-1D7D-4DAC-94B0-6E8F8D2F6547}"/>
          </ac:picMkLst>
        </pc:picChg>
      </pc:sldChg>
      <pc:sldChg chg="delSp add del">
        <pc:chgData name="Harness, David" userId="00b5c01e-e802-4d63-9d3f-e30c84cf2197" providerId="ADAL" clId="{B3763CBF-C87D-47BE-9867-0061721A771B}" dt="2019-08-21T17:21:28.141" v="320" actId="2696"/>
        <pc:sldMkLst>
          <pc:docMk/>
          <pc:sldMk cId="1034630134" sldId="321"/>
        </pc:sldMkLst>
        <pc:picChg chg="del">
          <ac:chgData name="Harness, David" userId="00b5c01e-e802-4d63-9d3f-e30c84cf2197" providerId="ADAL" clId="{B3763CBF-C87D-47BE-9867-0061721A771B}" dt="2019-08-21T17:20:23.988" v="319" actId="478"/>
          <ac:picMkLst>
            <pc:docMk/>
            <pc:sldMk cId="1034630134" sldId="321"/>
            <ac:picMk id="2" creationId="{37CCDD58-A334-432D-9359-A70F50A4FA50}"/>
          </ac:picMkLst>
        </pc:picChg>
      </pc:sldChg>
      <pc:sldChg chg="delSp add del">
        <pc:chgData name="Harness, David" userId="00b5c01e-e802-4d63-9d3f-e30c84cf2197" providerId="ADAL" clId="{B3763CBF-C87D-47BE-9867-0061721A771B}" dt="2019-08-21T17:22:37.759" v="323" actId="2696"/>
        <pc:sldMkLst>
          <pc:docMk/>
          <pc:sldMk cId="3208875878" sldId="321"/>
        </pc:sldMkLst>
        <pc:picChg chg="del">
          <ac:chgData name="Harness, David" userId="00b5c01e-e802-4d63-9d3f-e30c84cf2197" providerId="ADAL" clId="{B3763CBF-C87D-47BE-9867-0061721A771B}" dt="2019-08-21T17:22:33.885" v="322" actId="478"/>
          <ac:picMkLst>
            <pc:docMk/>
            <pc:sldMk cId="3208875878" sldId="321"/>
            <ac:picMk id="9218" creationId="{793D3A69-62E5-4F0C-B0C9-0A404384348A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7:28:33.280" v="344" actId="1076"/>
        <pc:sldMkLst>
          <pc:docMk/>
          <pc:sldMk cId="1436572293" sldId="322"/>
        </pc:sldMkLst>
        <pc:spChg chg="mod">
          <ac:chgData name="Harness, David" userId="00b5c01e-e802-4d63-9d3f-e30c84cf2197" providerId="ADAL" clId="{B3763CBF-C87D-47BE-9867-0061721A771B}" dt="2019-08-21T17:28:05.343" v="339" actId="207"/>
          <ac:spMkLst>
            <pc:docMk/>
            <pc:sldMk cId="1436572293" sldId="322"/>
            <ac:spMk id="4" creationId="{8D6D9DF0-36ED-4863-B918-F6735D13A7C1}"/>
          </ac:spMkLst>
        </pc:spChg>
        <pc:picChg chg="add mod">
          <ac:chgData name="Harness, David" userId="00b5c01e-e802-4d63-9d3f-e30c84cf2197" providerId="ADAL" clId="{B3763CBF-C87D-47BE-9867-0061721A771B}" dt="2019-08-21T17:28:33.280" v="344" actId="1076"/>
          <ac:picMkLst>
            <pc:docMk/>
            <pc:sldMk cId="1436572293" sldId="322"/>
            <ac:picMk id="2" creationId="{AD8C188D-1AFC-4D0C-AB48-B3EECDE28E59}"/>
          </ac:picMkLst>
        </pc:picChg>
        <pc:picChg chg="del">
          <ac:chgData name="Harness, David" userId="00b5c01e-e802-4d63-9d3f-e30c84cf2197" providerId="ADAL" clId="{B3763CBF-C87D-47BE-9867-0061721A771B}" dt="2019-08-21T17:27:32.211" v="334" actId="478"/>
          <ac:picMkLst>
            <pc:docMk/>
            <pc:sldMk cId="1436572293" sldId="322"/>
            <ac:picMk id="3074" creationId="{2A348D6B-1D7D-4DAC-94B0-6E8F8D2F6547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7:31:02.228" v="354" actId="1076"/>
        <pc:sldMkLst>
          <pc:docMk/>
          <pc:sldMk cId="2145866101" sldId="323"/>
        </pc:sldMkLst>
        <pc:spChg chg="mod">
          <ac:chgData name="Harness, David" userId="00b5c01e-e802-4d63-9d3f-e30c84cf2197" providerId="ADAL" clId="{B3763CBF-C87D-47BE-9867-0061721A771B}" dt="2019-08-21T17:30:53.498" v="352" actId="207"/>
          <ac:spMkLst>
            <pc:docMk/>
            <pc:sldMk cId="2145866101" sldId="323"/>
            <ac:spMk id="4" creationId="{8D6D9DF0-36ED-4863-B918-F6735D13A7C1}"/>
          </ac:spMkLst>
        </pc:spChg>
        <pc:picChg chg="del">
          <ac:chgData name="Harness, David" userId="00b5c01e-e802-4d63-9d3f-e30c84cf2197" providerId="ADAL" clId="{B3763CBF-C87D-47BE-9867-0061721A771B}" dt="2019-08-21T17:30:23.099" v="346" actId="478"/>
          <ac:picMkLst>
            <pc:docMk/>
            <pc:sldMk cId="2145866101" sldId="323"/>
            <ac:picMk id="2" creationId="{37CCDD58-A334-432D-9359-A70F50A4FA50}"/>
          </ac:picMkLst>
        </pc:picChg>
        <pc:picChg chg="add mod">
          <ac:chgData name="Harness, David" userId="00b5c01e-e802-4d63-9d3f-e30c84cf2197" providerId="ADAL" clId="{B3763CBF-C87D-47BE-9867-0061721A771B}" dt="2019-08-21T17:31:02.228" v="354" actId="1076"/>
          <ac:picMkLst>
            <pc:docMk/>
            <pc:sldMk cId="2145866101" sldId="323"/>
            <ac:picMk id="3" creationId="{4DBDE6FE-EFFD-48E1-94DA-7C0883B032AE}"/>
          </ac:picMkLst>
        </pc:picChg>
      </pc:sldChg>
      <pc:sldChg chg="addSp delSp modSp add del">
        <pc:chgData name="Harness, David" userId="00b5c01e-e802-4d63-9d3f-e30c84cf2197" providerId="ADAL" clId="{B3763CBF-C87D-47BE-9867-0061721A771B}" dt="2019-08-21T17:33:34.549" v="363" actId="2696"/>
        <pc:sldMkLst>
          <pc:docMk/>
          <pc:sldMk cId="2150086283" sldId="324"/>
        </pc:sldMkLst>
        <pc:picChg chg="del">
          <ac:chgData name="Harness, David" userId="00b5c01e-e802-4d63-9d3f-e30c84cf2197" providerId="ADAL" clId="{B3763CBF-C87D-47BE-9867-0061721A771B}" dt="2019-08-21T17:31:06.212" v="356" actId="478"/>
          <ac:picMkLst>
            <pc:docMk/>
            <pc:sldMk cId="2150086283" sldId="324"/>
            <ac:picMk id="3" creationId="{4DBDE6FE-EFFD-48E1-94DA-7C0883B032AE}"/>
          </ac:picMkLst>
        </pc:picChg>
        <pc:picChg chg="add del mod">
          <ac:chgData name="Harness, David" userId="00b5c01e-e802-4d63-9d3f-e30c84cf2197" providerId="ADAL" clId="{B3763CBF-C87D-47BE-9867-0061721A771B}" dt="2019-08-21T17:33:32.816" v="362"/>
          <ac:picMkLst>
            <pc:docMk/>
            <pc:sldMk cId="2150086283" sldId="324"/>
            <ac:picMk id="8194" creationId="{A0B3F167-B2E4-4236-8B16-F5D570BC8D37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7:35:05.583" v="394"/>
        <pc:sldMkLst>
          <pc:docMk/>
          <pc:sldMk cId="3524922448" sldId="324"/>
        </pc:sldMkLst>
        <pc:spChg chg="add mod">
          <ac:chgData name="Harness, David" userId="00b5c01e-e802-4d63-9d3f-e30c84cf2197" providerId="ADAL" clId="{B3763CBF-C87D-47BE-9867-0061721A771B}" dt="2019-08-21T17:34:37.710" v="390" actId="1038"/>
          <ac:spMkLst>
            <pc:docMk/>
            <pc:sldMk cId="3524922448" sldId="324"/>
            <ac:spMk id="3" creationId="{7D820C85-87D9-4B0D-ACC4-A54E416C3187}"/>
          </ac:spMkLst>
        </pc:spChg>
        <pc:spChg chg="mod">
          <ac:chgData name="Harness, David" userId="00b5c01e-e802-4d63-9d3f-e30c84cf2197" providerId="ADAL" clId="{B3763CBF-C87D-47BE-9867-0061721A771B}" dt="2019-08-21T17:34:45.860" v="391" actId="207"/>
          <ac:spMkLst>
            <pc:docMk/>
            <pc:sldMk cId="3524922448" sldId="324"/>
            <ac:spMk id="4" creationId="{8D6D9DF0-36ED-4863-B918-F6735D13A7C1}"/>
          </ac:spMkLst>
        </pc:spChg>
        <pc:picChg chg="del">
          <ac:chgData name="Harness, David" userId="00b5c01e-e802-4d63-9d3f-e30c84cf2197" providerId="ADAL" clId="{B3763CBF-C87D-47BE-9867-0061721A771B}" dt="2019-08-21T17:33:42.654" v="365" actId="478"/>
          <ac:picMkLst>
            <pc:docMk/>
            <pc:sldMk cId="3524922448" sldId="324"/>
            <ac:picMk id="2" creationId="{AD8C188D-1AFC-4D0C-AB48-B3EECDE28E59}"/>
          </ac:picMkLst>
        </pc:picChg>
        <pc:picChg chg="add mod">
          <ac:chgData name="Harness, David" userId="00b5c01e-e802-4d63-9d3f-e30c84cf2197" providerId="ADAL" clId="{B3763CBF-C87D-47BE-9867-0061721A771B}" dt="2019-08-21T17:35:05.583" v="394"/>
          <ac:picMkLst>
            <pc:docMk/>
            <pc:sldMk cId="3524922448" sldId="324"/>
            <ac:picMk id="11266" creationId="{8B2678B8-313B-4A9E-9BFA-8BC012CF7FA6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7:38:35.697" v="400" actId="207"/>
        <pc:sldMkLst>
          <pc:docMk/>
          <pc:sldMk cId="2538482276" sldId="325"/>
        </pc:sldMkLst>
        <pc:spChg chg="del">
          <ac:chgData name="Harness, David" userId="00b5c01e-e802-4d63-9d3f-e30c84cf2197" providerId="ADAL" clId="{B3763CBF-C87D-47BE-9867-0061721A771B}" dt="2019-08-21T17:38:18.783" v="396" actId="478"/>
          <ac:spMkLst>
            <pc:docMk/>
            <pc:sldMk cId="2538482276" sldId="325"/>
            <ac:spMk id="3" creationId="{7D820C85-87D9-4B0D-ACC4-A54E416C3187}"/>
          </ac:spMkLst>
        </pc:spChg>
        <pc:spChg chg="mod">
          <ac:chgData name="Harness, David" userId="00b5c01e-e802-4d63-9d3f-e30c84cf2197" providerId="ADAL" clId="{B3763CBF-C87D-47BE-9867-0061721A771B}" dt="2019-08-21T17:38:35.697" v="400" actId="207"/>
          <ac:spMkLst>
            <pc:docMk/>
            <pc:sldMk cId="2538482276" sldId="325"/>
            <ac:spMk id="4" creationId="{8D6D9DF0-36ED-4863-B918-F6735D13A7C1}"/>
          </ac:spMkLst>
        </pc:spChg>
        <pc:picChg chg="add mod">
          <ac:chgData name="Harness, David" userId="00b5c01e-e802-4d63-9d3f-e30c84cf2197" providerId="ADAL" clId="{B3763CBF-C87D-47BE-9867-0061721A771B}" dt="2019-08-21T17:38:23.982" v="399" actId="1076"/>
          <ac:picMkLst>
            <pc:docMk/>
            <pc:sldMk cId="2538482276" sldId="325"/>
            <ac:picMk id="2" creationId="{12822B95-DB38-4B8C-9C09-6CEA61C6CD98}"/>
          </ac:picMkLst>
        </pc:picChg>
        <pc:picChg chg="del">
          <ac:chgData name="Harness, David" userId="00b5c01e-e802-4d63-9d3f-e30c84cf2197" providerId="ADAL" clId="{B3763CBF-C87D-47BE-9867-0061721A771B}" dt="2019-08-21T17:38:18.783" v="396" actId="478"/>
          <ac:picMkLst>
            <pc:docMk/>
            <pc:sldMk cId="2538482276" sldId="325"/>
            <ac:picMk id="11266" creationId="{8B2678B8-313B-4A9E-9BFA-8BC012CF7FA6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7:41:01.935" v="412" actId="478"/>
        <pc:sldMkLst>
          <pc:docMk/>
          <pc:sldMk cId="3749693399" sldId="326"/>
        </pc:sldMkLst>
        <pc:spChg chg="del">
          <ac:chgData name="Harness, David" userId="00b5c01e-e802-4d63-9d3f-e30c84cf2197" providerId="ADAL" clId="{B3763CBF-C87D-47BE-9867-0061721A771B}" dt="2019-08-21T17:40:16.925" v="402" actId="478"/>
          <ac:spMkLst>
            <pc:docMk/>
            <pc:sldMk cId="3749693399" sldId="326"/>
            <ac:spMk id="3" creationId="{6C67FD1F-5A7F-4624-A9CE-E8408D3A4F1A}"/>
          </ac:spMkLst>
        </pc:spChg>
        <pc:spChg chg="mod">
          <ac:chgData name="Harness, David" userId="00b5c01e-e802-4d63-9d3f-e30c84cf2197" providerId="ADAL" clId="{B3763CBF-C87D-47BE-9867-0061721A771B}" dt="2019-08-21T17:41:00.501" v="411" actId="207"/>
          <ac:spMkLst>
            <pc:docMk/>
            <pc:sldMk cId="3749693399" sldId="326"/>
            <ac:spMk id="4" creationId="{8D6D9DF0-36ED-4863-B918-F6735D13A7C1}"/>
          </ac:spMkLst>
        </pc:spChg>
        <pc:picChg chg="add mod">
          <ac:chgData name="Harness, David" userId="00b5c01e-e802-4d63-9d3f-e30c84cf2197" providerId="ADAL" clId="{B3763CBF-C87D-47BE-9867-0061721A771B}" dt="2019-08-21T17:40:27.600" v="407" actId="1076"/>
          <ac:picMkLst>
            <pc:docMk/>
            <pc:sldMk cId="3749693399" sldId="326"/>
            <ac:picMk id="2" creationId="{8E42123F-DABD-420C-AB4B-9A3F5634CC3C}"/>
          </ac:picMkLst>
        </pc:picChg>
        <pc:picChg chg="add del mod">
          <ac:chgData name="Harness, David" userId="00b5c01e-e802-4d63-9d3f-e30c84cf2197" providerId="ADAL" clId="{B3763CBF-C87D-47BE-9867-0061721A771B}" dt="2019-08-21T17:41:01.935" v="412" actId="478"/>
          <ac:picMkLst>
            <pc:docMk/>
            <pc:sldMk cId="3749693399" sldId="326"/>
            <ac:picMk id="5" creationId="{484CB3C2-0419-4939-9E4E-F7414F830794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7:49:32.862" v="443" actId="2711"/>
        <pc:sldMkLst>
          <pc:docMk/>
          <pc:sldMk cId="155753123" sldId="327"/>
        </pc:sldMkLst>
        <pc:spChg chg="add mod">
          <ac:chgData name="Harness, David" userId="00b5c01e-e802-4d63-9d3f-e30c84cf2197" providerId="ADAL" clId="{B3763CBF-C87D-47BE-9867-0061721A771B}" dt="2019-08-21T17:49:32.862" v="443" actId="2711"/>
          <ac:spMkLst>
            <pc:docMk/>
            <pc:sldMk cId="155753123" sldId="327"/>
            <ac:spMk id="3" creationId="{AE6319F0-40D5-4A83-AB31-4C067AE7621D}"/>
          </ac:spMkLst>
        </pc:spChg>
        <pc:spChg chg="mod">
          <ac:chgData name="Harness, David" userId="00b5c01e-e802-4d63-9d3f-e30c84cf2197" providerId="ADAL" clId="{B3763CBF-C87D-47BE-9867-0061721A771B}" dt="2019-08-21T17:47:52.856" v="416" actId="207"/>
          <ac:spMkLst>
            <pc:docMk/>
            <pc:sldMk cId="155753123" sldId="327"/>
            <ac:spMk id="4" creationId="{8D6D9DF0-36ED-4863-B918-F6735D13A7C1}"/>
          </ac:spMkLst>
        </pc:spChg>
        <pc:picChg chg="del">
          <ac:chgData name="Harness, David" userId="00b5c01e-e802-4d63-9d3f-e30c84cf2197" providerId="ADAL" clId="{B3763CBF-C87D-47BE-9867-0061721A771B}" dt="2019-08-21T17:43:58.814" v="414" actId="478"/>
          <ac:picMkLst>
            <pc:docMk/>
            <pc:sldMk cId="155753123" sldId="327"/>
            <ac:picMk id="2" creationId="{8E42123F-DABD-420C-AB4B-9A3F5634CC3C}"/>
          </ac:picMkLst>
        </pc:picChg>
      </pc:sldChg>
      <pc:sldChg chg="addSp delSp modSp add ord">
        <pc:chgData name="Harness, David" userId="00b5c01e-e802-4d63-9d3f-e30c84cf2197" providerId="ADAL" clId="{B3763CBF-C87D-47BE-9867-0061721A771B}" dt="2019-08-21T18:02:44.747" v="457"/>
        <pc:sldMkLst>
          <pc:docMk/>
          <pc:sldMk cId="1381503001" sldId="328"/>
        </pc:sldMkLst>
        <pc:spChg chg="del">
          <ac:chgData name="Harness, David" userId="00b5c01e-e802-4d63-9d3f-e30c84cf2197" providerId="ADAL" clId="{B3763CBF-C87D-47BE-9867-0061721A771B}" dt="2019-08-21T17:53:16.161" v="445" actId="478"/>
          <ac:spMkLst>
            <pc:docMk/>
            <pc:sldMk cId="1381503001" sldId="328"/>
            <ac:spMk id="3" creationId="{AE6319F0-40D5-4A83-AB31-4C067AE7621D}"/>
          </ac:spMkLst>
        </pc:spChg>
        <pc:spChg chg="mod">
          <ac:chgData name="Harness, David" userId="00b5c01e-e802-4d63-9d3f-e30c84cf2197" providerId="ADAL" clId="{B3763CBF-C87D-47BE-9867-0061721A771B}" dt="2019-08-21T17:59:21.016" v="450" actId="207"/>
          <ac:spMkLst>
            <pc:docMk/>
            <pc:sldMk cId="1381503001" sldId="328"/>
            <ac:spMk id="4" creationId="{8D6D9DF0-36ED-4863-B918-F6735D13A7C1}"/>
          </ac:spMkLst>
        </pc:spChg>
        <pc:picChg chg="add mod modCrop">
          <ac:chgData name="Harness, David" userId="00b5c01e-e802-4d63-9d3f-e30c84cf2197" providerId="ADAL" clId="{B3763CBF-C87D-47BE-9867-0061721A771B}" dt="2019-08-21T18:02:37.074" v="456" actId="1076"/>
          <ac:picMkLst>
            <pc:docMk/>
            <pc:sldMk cId="1381503001" sldId="328"/>
            <ac:picMk id="2" creationId="{9A93D080-82D7-4CE1-83E4-31BBD57EA643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8:05:04.348" v="472" actId="207"/>
        <pc:sldMkLst>
          <pc:docMk/>
          <pc:sldMk cId="1195754212" sldId="329"/>
        </pc:sldMkLst>
        <pc:spChg chg="del">
          <ac:chgData name="Harness, David" userId="00b5c01e-e802-4d63-9d3f-e30c84cf2197" providerId="ADAL" clId="{B3763CBF-C87D-47BE-9867-0061721A771B}" dt="2019-08-21T18:04:09.420" v="459" actId="478"/>
          <ac:spMkLst>
            <pc:docMk/>
            <pc:sldMk cId="1195754212" sldId="329"/>
            <ac:spMk id="3" creationId="{AE6319F0-40D5-4A83-AB31-4C067AE7621D}"/>
          </ac:spMkLst>
        </pc:spChg>
        <pc:spChg chg="mod">
          <ac:chgData name="Harness, David" userId="00b5c01e-e802-4d63-9d3f-e30c84cf2197" providerId="ADAL" clId="{B3763CBF-C87D-47BE-9867-0061721A771B}" dt="2019-08-21T18:05:04.348" v="472" actId="207"/>
          <ac:spMkLst>
            <pc:docMk/>
            <pc:sldMk cId="1195754212" sldId="329"/>
            <ac:spMk id="4" creationId="{8D6D9DF0-36ED-4863-B918-F6735D13A7C1}"/>
          </ac:spMkLst>
        </pc:spChg>
        <pc:picChg chg="add mod">
          <ac:chgData name="Harness, David" userId="00b5c01e-e802-4d63-9d3f-e30c84cf2197" providerId="ADAL" clId="{B3763CBF-C87D-47BE-9867-0061721A771B}" dt="2019-08-21T18:04:30.738" v="470" actId="1076"/>
          <ac:picMkLst>
            <pc:docMk/>
            <pc:sldMk cId="1195754212" sldId="329"/>
            <ac:picMk id="2" creationId="{8AB7BD4D-E29A-4D45-A470-966EA3D51D10}"/>
          </ac:picMkLst>
        </pc:picChg>
      </pc:sldChg>
      <pc:sldChg chg="addSp delSp modSp add">
        <pc:chgData name="Harness, David" userId="00b5c01e-e802-4d63-9d3f-e30c84cf2197" providerId="ADAL" clId="{B3763CBF-C87D-47BE-9867-0061721A771B}" dt="2019-08-21T18:07:28.140" v="489" actId="478"/>
        <pc:sldMkLst>
          <pc:docMk/>
          <pc:sldMk cId="1857719563" sldId="330"/>
        </pc:sldMkLst>
        <pc:spChg chg="mod">
          <ac:chgData name="Harness, David" userId="00b5c01e-e802-4d63-9d3f-e30c84cf2197" providerId="ADAL" clId="{B3763CBF-C87D-47BE-9867-0061721A771B}" dt="2019-08-21T18:07:26.103" v="488" actId="207"/>
          <ac:spMkLst>
            <pc:docMk/>
            <pc:sldMk cId="1857719563" sldId="330"/>
            <ac:spMk id="4" creationId="{8D6D9DF0-36ED-4863-B918-F6735D13A7C1}"/>
          </ac:spMkLst>
        </pc:spChg>
        <pc:picChg chg="del">
          <ac:chgData name="Harness, David" userId="00b5c01e-e802-4d63-9d3f-e30c84cf2197" providerId="ADAL" clId="{B3763CBF-C87D-47BE-9867-0061721A771B}" dt="2019-08-21T18:06:38.106" v="474" actId="478"/>
          <ac:picMkLst>
            <pc:docMk/>
            <pc:sldMk cId="1857719563" sldId="330"/>
            <ac:picMk id="2" creationId="{8AB7BD4D-E29A-4D45-A470-966EA3D51D10}"/>
          </ac:picMkLst>
        </pc:picChg>
        <pc:picChg chg="add mod">
          <ac:chgData name="Harness, David" userId="00b5c01e-e802-4d63-9d3f-e30c84cf2197" providerId="ADAL" clId="{B3763CBF-C87D-47BE-9867-0061721A771B}" dt="2019-08-21T18:06:49.539" v="479" actId="1076"/>
          <ac:picMkLst>
            <pc:docMk/>
            <pc:sldMk cId="1857719563" sldId="330"/>
            <ac:picMk id="3" creationId="{57382699-2C47-4081-9D6F-8DE0F7AEC6A3}"/>
          </ac:picMkLst>
        </pc:picChg>
        <pc:picChg chg="add del mod">
          <ac:chgData name="Harness, David" userId="00b5c01e-e802-4d63-9d3f-e30c84cf2197" providerId="ADAL" clId="{B3763CBF-C87D-47BE-9867-0061721A771B}" dt="2019-08-21T18:07:28.140" v="489" actId="478"/>
          <ac:picMkLst>
            <pc:docMk/>
            <pc:sldMk cId="1857719563" sldId="330"/>
            <ac:picMk id="5" creationId="{2B5DB87C-5848-40E7-A0D9-9ACD38991859}"/>
          </ac:picMkLst>
        </pc:picChg>
      </pc:sldChg>
    </pc:docChg>
  </pc:docChgLst>
  <pc:docChgLst>
    <pc:chgData name="Harness, David" userId="00b5c01e-e802-4d63-9d3f-e30c84cf2197" providerId="ADAL" clId="{9147E138-B16C-4E8E-9F1C-20CD1B8B15DC}"/>
    <pc:docChg chg="custSel addSld modSld">
      <pc:chgData name="Harness, David" userId="00b5c01e-e802-4d63-9d3f-e30c84cf2197" providerId="ADAL" clId="{9147E138-B16C-4E8E-9F1C-20CD1B8B15DC}" dt="2019-06-29T04:39:55.791" v="94" actId="1076"/>
      <pc:docMkLst>
        <pc:docMk/>
      </pc:docMkLst>
      <pc:sldChg chg="modSp">
        <pc:chgData name="Harness, David" userId="00b5c01e-e802-4d63-9d3f-e30c84cf2197" providerId="ADAL" clId="{9147E138-B16C-4E8E-9F1C-20CD1B8B15DC}" dt="2019-06-29T04:27:34.755" v="13" actId="12788"/>
        <pc:sldMkLst>
          <pc:docMk/>
          <pc:sldMk cId="2713897133" sldId="289"/>
        </pc:sldMkLst>
        <pc:picChg chg="mod modCrop">
          <ac:chgData name="Harness, David" userId="00b5c01e-e802-4d63-9d3f-e30c84cf2197" providerId="ADAL" clId="{9147E138-B16C-4E8E-9F1C-20CD1B8B15DC}" dt="2019-06-29T04:27:34.755" v="13" actId="12788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9147E138-B16C-4E8E-9F1C-20CD1B8B15DC}" dt="2019-06-29T04:32:36.064" v="45" actId="207"/>
        <pc:sldMkLst>
          <pc:docMk/>
          <pc:sldMk cId="1605652628" sldId="292"/>
        </pc:sldMkLst>
        <pc:spChg chg="add mod">
          <ac:chgData name="Harness, David" userId="00b5c01e-e802-4d63-9d3f-e30c84cf2197" providerId="ADAL" clId="{9147E138-B16C-4E8E-9F1C-20CD1B8B15DC}" dt="2019-06-29T04:32:08.420" v="43" actId="12789"/>
          <ac:spMkLst>
            <pc:docMk/>
            <pc:sldMk cId="1605652628" sldId="292"/>
            <ac:spMk id="3" creationId="{6C67FD1F-5A7F-4624-A9CE-E8408D3A4F1A}"/>
          </ac:spMkLst>
        </pc:spChg>
        <pc:spChg chg="mod">
          <ac:chgData name="Harness, David" userId="00b5c01e-e802-4d63-9d3f-e30c84cf2197" providerId="ADAL" clId="{9147E138-B16C-4E8E-9F1C-20CD1B8B15DC}" dt="2019-06-29T04:32:36.064" v="45" actId="207"/>
          <ac:spMkLst>
            <pc:docMk/>
            <pc:sldMk cId="1605652628" sldId="292"/>
            <ac:spMk id="4" creationId="{8D6D9DF0-36ED-4863-B918-F6735D13A7C1}"/>
          </ac:spMkLst>
        </pc:spChg>
        <pc:picChg chg="del">
          <ac:chgData name="Harness, David" userId="00b5c01e-e802-4d63-9d3f-e30c84cf2197" providerId="ADAL" clId="{9147E138-B16C-4E8E-9F1C-20CD1B8B15DC}" dt="2019-06-29T04:30:35.961" v="15" actId="478"/>
          <ac:picMkLst>
            <pc:docMk/>
            <pc:sldMk cId="1605652628" sldId="292"/>
            <ac:picMk id="2" creationId="{94D54169-4E96-43AB-B02D-0AAF785BDDAA}"/>
          </ac:picMkLst>
        </pc:picChg>
      </pc:sldChg>
      <pc:sldChg chg="addSp delSp modSp add">
        <pc:chgData name="Harness, David" userId="00b5c01e-e802-4d63-9d3f-e30c84cf2197" providerId="ADAL" clId="{9147E138-B16C-4E8E-9F1C-20CD1B8B15DC}" dt="2019-06-29T04:39:55.791" v="94" actId="1076"/>
        <pc:sldMkLst>
          <pc:docMk/>
          <pc:sldMk cId="1658982614" sldId="293"/>
        </pc:sldMkLst>
        <pc:spChg chg="mod">
          <ac:chgData name="Harness, David" userId="00b5c01e-e802-4d63-9d3f-e30c84cf2197" providerId="ADAL" clId="{9147E138-B16C-4E8E-9F1C-20CD1B8B15DC}" dt="2019-06-29T04:35:36.408" v="51" actId="207"/>
          <ac:spMkLst>
            <pc:docMk/>
            <pc:sldMk cId="1658982614" sldId="293"/>
            <ac:spMk id="4" creationId="{8D6D9DF0-36ED-4863-B918-F6735D13A7C1}"/>
          </ac:spMkLst>
        </pc:spChg>
        <pc:picChg chg="add del mod modCrop">
          <ac:chgData name="Harness, David" userId="00b5c01e-e802-4d63-9d3f-e30c84cf2197" providerId="ADAL" clId="{9147E138-B16C-4E8E-9F1C-20CD1B8B15DC}" dt="2019-06-29T04:39:10.521" v="92" actId="478"/>
          <ac:picMkLst>
            <pc:docMk/>
            <pc:sldMk cId="1658982614" sldId="293"/>
            <ac:picMk id="2" creationId="{90C2E34A-6F63-456E-9E66-AD2D4D09C919}"/>
          </ac:picMkLst>
        </pc:picChg>
        <pc:picChg chg="add mod">
          <ac:chgData name="Harness, David" userId="00b5c01e-e802-4d63-9d3f-e30c84cf2197" providerId="ADAL" clId="{9147E138-B16C-4E8E-9F1C-20CD1B8B15DC}" dt="2019-06-29T04:39:55.791" v="94" actId="1076"/>
          <ac:picMkLst>
            <pc:docMk/>
            <pc:sldMk cId="1658982614" sldId="293"/>
            <ac:picMk id="1026" creationId="{2C372837-A9BA-4142-A9E1-A018EDBABA4B}"/>
          </ac:picMkLst>
        </pc:picChg>
        <pc:picChg chg="del">
          <ac:chgData name="Harness, David" userId="00b5c01e-e802-4d63-9d3f-e30c84cf2197" providerId="ADAL" clId="{9147E138-B16C-4E8E-9F1C-20CD1B8B15DC}" dt="2019-06-29T04:35:23.405" v="47" actId="478"/>
          <ac:picMkLst>
            <pc:docMk/>
            <pc:sldMk cId="1658982614" sldId="293"/>
            <ac:picMk id="21506" creationId="{5EB05C5C-E7CE-4371-B09E-37C4279C7212}"/>
          </ac:picMkLst>
        </pc:picChg>
      </pc:sldChg>
    </pc:docChg>
  </pc:docChgLst>
  <pc:docChgLst>
    <pc:chgData name="Harness, David" userId="00b5c01e-e802-4d63-9d3f-e30c84cf2197" providerId="ADAL" clId="{4BC919E0-8C53-407C-A706-0054D2B92D7F}"/>
    <pc:docChg chg="undo custSel addSld delSld modSld sldOrd modSection">
      <pc:chgData name="Harness, David" userId="00b5c01e-e802-4d63-9d3f-e30c84cf2197" providerId="ADAL" clId="{4BC919E0-8C53-407C-A706-0054D2B92D7F}" dt="2019-06-28T16:46:39.212" v="1138" actId="478"/>
      <pc:docMkLst>
        <pc:docMk/>
      </pc:docMkLst>
      <pc:sldChg chg="addSp delSp modSp">
        <pc:chgData name="Harness, David" userId="00b5c01e-e802-4d63-9d3f-e30c84cf2197" providerId="ADAL" clId="{4BC919E0-8C53-407C-A706-0054D2B92D7F}" dt="2019-06-28T14:52:31.989" v="383" actId="12788"/>
        <pc:sldMkLst>
          <pc:docMk/>
          <pc:sldMk cId="280506541" sldId="257"/>
        </pc:sldMkLst>
        <pc:spChg chg="add mod">
          <ac:chgData name="Harness, David" userId="00b5c01e-e802-4d63-9d3f-e30c84cf2197" providerId="ADAL" clId="{4BC919E0-8C53-407C-A706-0054D2B92D7F}" dt="2019-06-28T14:52:14.684" v="382" actId="14100"/>
          <ac:spMkLst>
            <pc:docMk/>
            <pc:sldMk cId="280506541" sldId="257"/>
            <ac:spMk id="7" creationId="{A43537D1-A093-4E8D-BCBB-570B87181D21}"/>
          </ac:spMkLst>
        </pc:spChg>
        <pc:grpChg chg="mod">
          <ac:chgData name="Harness, David" userId="00b5c01e-e802-4d63-9d3f-e30c84cf2197" providerId="ADAL" clId="{4BC919E0-8C53-407C-A706-0054D2B92D7F}" dt="2019-06-28T14:52:31.989" v="383" actId="12788"/>
          <ac:grpSpMkLst>
            <pc:docMk/>
            <pc:sldMk cId="280506541" sldId="257"/>
            <ac:grpSpMk id="2" creationId="{92765C73-D2B3-4FD2-8718-A1087EC58F10}"/>
          </ac:grpSpMkLst>
        </pc:grpChg>
        <pc:picChg chg="add del mod">
          <ac:chgData name="Harness, David" userId="00b5c01e-e802-4d63-9d3f-e30c84cf2197" providerId="ADAL" clId="{4BC919E0-8C53-407C-A706-0054D2B92D7F}" dt="2019-06-28T10:24:51.292" v="21"/>
          <ac:picMkLst>
            <pc:docMk/>
            <pc:sldMk cId="280506541" sldId="257"/>
            <ac:picMk id="11" creationId="{7E782211-4229-4AFF-AE89-25F754BC651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2:10.909" v="202" actId="207"/>
        <pc:sldMkLst>
          <pc:docMk/>
          <pc:sldMk cId="1510920163" sldId="258"/>
        </pc:sldMkLst>
        <pc:spChg chg="mod">
          <ac:chgData name="Harness, David" userId="00b5c01e-e802-4d63-9d3f-e30c84cf2197" providerId="ADAL" clId="{4BC919E0-8C53-407C-A706-0054D2B92D7F}" dt="2019-06-28T10:32:10.909" v="202" actId="207"/>
          <ac:spMkLst>
            <pc:docMk/>
            <pc:sldMk cId="1510920163" sldId="258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24:06.956" v="10" actId="478"/>
          <ac:picMkLst>
            <pc:docMk/>
            <pc:sldMk cId="1510920163" sldId="258"/>
            <ac:picMk id="6" creationId="{AAC0CABD-A6D2-4D10-960B-27533A812EAB}"/>
          </ac:picMkLst>
        </pc:picChg>
        <pc:picChg chg="add mod">
          <ac:chgData name="Harness, David" userId="00b5c01e-e802-4d63-9d3f-e30c84cf2197" providerId="ADAL" clId="{4BC919E0-8C53-407C-A706-0054D2B92D7F}" dt="2019-06-28T10:25:02.636" v="24" actId="12789"/>
          <ac:picMkLst>
            <pc:docMk/>
            <pc:sldMk cId="1510920163" sldId="258"/>
            <ac:picMk id="7" creationId="{333D891E-6CC7-4426-8C4A-DC672E401E2D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10" creationId="{8EC5152A-3E5C-410C-B127-B02A6A97EA4F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2054" creationId="{5BBB0A47-2022-4E1D-AC67-93486913C304}"/>
          </ac:picMkLst>
        </pc:picChg>
        <pc:picChg chg="add del mod">
          <ac:chgData name="Harness, David" userId="00b5c01e-e802-4d63-9d3f-e30c84cf2197" providerId="ADAL" clId="{4BC919E0-8C53-407C-A706-0054D2B92D7F}" dt="2019-06-28T10:24:45.075" v="17"/>
          <ac:picMkLst>
            <pc:docMk/>
            <pc:sldMk cId="1510920163" sldId="258"/>
            <ac:picMk id="13314" creationId="{5B8CAAB2-2B29-4B8B-8CE7-3AC62900D8EE}"/>
          </ac:picMkLst>
        </pc:picChg>
      </pc:sldChg>
      <pc:sldChg chg="addSp delSp modSp add ord setBg">
        <pc:chgData name="Harness, David" userId="00b5c01e-e802-4d63-9d3f-e30c84cf2197" providerId="ADAL" clId="{4BC919E0-8C53-407C-A706-0054D2B92D7F}" dt="2019-06-28T10:39:51.742" v="270"/>
        <pc:sldMkLst>
          <pc:docMk/>
          <pc:sldMk cId="1912253540" sldId="259"/>
        </pc:sldMkLst>
        <pc:spChg chg="mod">
          <ac:chgData name="Harness, David" userId="00b5c01e-e802-4d63-9d3f-e30c84cf2197" providerId="ADAL" clId="{4BC919E0-8C53-407C-A706-0054D2B92D7F}" dt="2019-06-28T10:32:32.320" v="205" actId="207"/>
          <ac:spMkLst>
            <pc:docMk/>
            <pc:sldMk cId="1912253540" sldId="259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5:24.502" v="26" actId="478"/>
          <ac:picMkLst>
            <pc:docMk/>
            <pc:sldMk cId="1912253540" sldId="259"/>
            <ac:picMk id="7" creationId="{333D891E-6CC7-4426-8C4A-DC672E401E2D}"/>
          </ac:picMkLst>
        </pc:picChg>
        <pc:picChg chg="add mod">
          <ac:chgData name="Harness, David" userId="00b5c01e-e802-4d63-9d3f-e30c84cf2197" providerId="ADAL" clId="{4BC919E0-8C53-407C-A706-0054D2B92D7F}" dt="2019-06-28T10:25:37.649" v="33" actId="1076"/>
          <ac:picMkLst>
            <pc:docMk/>
            <pc:sldMk cId="1912253540" sldId="259"/>
            <ac:picMk id="14338" creationId="{7C085BA2-41F7-4C65-B2BF-E9ABB45FC30F}"/>
          </ac:picMkLst>
        </pc:picChg>
      </pc:sldChg>
      <pc:sldChg chg="delSp add ord">
        <pc:chgData name="Harness, David" userId="00b5c01e-e802-4d63-9d3f-e30c84cf2197" providerId="ADAL" clId="{4BC919E0-8C53-407C-A706-0054D2B92D7F}" dt="2019-06-28T10:26:25.683" v="54"/>
        <pc:sldMkLst>
          <pc:docMk/>
          <pc:sldMk cId="3743274257" sldId="260"/>
        </pc:sldMkLst>
        <pc:spChg chg="del">
          <ac:chgData name="Harness, David" userId="00b5c01e-e802-4d63-9d3f-e30c84cf2197" providerId="ADAL" clId="{4BC919E0-8C53-407C-A706-0054D2B92D7F}" dt="2019-06-28T10:26:22.623" v="53" actId="478"/>
          <ac:spMkLst>
            <pc:docMk/>
            <pc:sldMk cId="3743274257" sldId="260"/>
            <ac:spMk id="7" creationId="{A43537D1-A093-4E8D-BCBB-570B87181D2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0:39:49.277" v="269"/>
        <pc:sldMkLst>
          <pc:docMk/>
          <pc:sldMk cId="311804318" sldId="261"/>
        </pc:sldMkLst>
        <pc:spChg chg="mod">
          <ac:chgData name="Harness, David" userId="00b5c01e-e802-4d63-9d3f-e30c84cf2197" providerId="ADAL" clId="{4BC919E0-8C53-407C-A706-0054D2B92D7F}" dt="2019-06-28T10:31:59.832" v="201" actId="207"/>
          <ac:spMkLst>
            <pc:docMk/>
            <pc:sldMk cId="311804318" sldId="261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7:24.483" v="56" actId="478"/>
          <ac:picMkLst>
            <pc:docMk/>
            <pc:sldMk cId="311804318" sldId="261"/>
            <ac:picMk id="14338" creationId="{7C085BA2-41F7-4C65-B2BF-E9ABB45FC30F}"/>
          </ac:picMkLst>
        </pc:picChg>
        <pc:picChg chg="add del mod">
          <ac:chgData name="Harness, David" userId="00b5c01e-e802-4d63-9d3f-e30c84cf2197" providerId="ADAL" clId="{4BC919E0-8C53-407C-A706-0054D2B92D7F}" dt="2019-06-28T10:28:30.416" v="96" actId="478"/>
          <ac:picMkLst>
            <pc:docMk/>
            <pc:sldMk cId="311804318" sldId="261"/>
            <ac:picMk id="15362" creationId="{2A6A18AD-3251-4281-AA76-52BC643C858D}"/>
          </ac:picMkLst>
        </pc:picChg>
        <pc:picChg chg="add del mod">
          <ac:chgData name="Harness, David" userId="00b5c01e-e802-4d63-9d3f-e30c84cf2197" providerId="ADAL" clId="{4BC919E0-8C53-407C-A706-0054D2B92D7F}" dt="2019-06-28T10:29:54.899" v="109" actId="478"/>
          <ac:picMkLst>
            <pc:docMk/>
            <pc:sldMk cId="311804318" sldId="261"/>
            <ac:picMk id="15364" creationId="{81F4C814-B1B4-45E1-AA79-39E1426BB762}"/>
          </ac:picMkLst>
        </pc:picChg>
        <pc:picChg chg="add mod">
          <ac:chgData name="Harness, David" userId="00b5c01e-e802-4d63-9d3f-e30c84cf2197" providerId="ADAL" clId="{4BC919E0-8C53-407C-A706-0054D2B92D7F}" dt="2019-06-28T10:31:49.160" v="179"/>
          <ac:picMkLst>
            <pc:docMk/>
            <pc:sldMk cId="311804318" sldId="261"/>
            <ac:picMk id="15366" creationId="{3EBC7385-C121-4832-9244-D629A698741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5:01.789" v="234" actId="1076"/>
        <pc:sldMkLst>
          <pc:docMk/>
          <pc:sldMk cId="2791844664" sldId="262"/>
        </pc:sldMkLst>
        <pc:spChg chg="mod">
          <ac:chgData name="Harness, David" userId="00b5c01e-e802-4d63-9d3f-e30c84cf2197" providerId="ADAL" clId="{4BC919E0-8C53-407C-A706-0054D2B92D7F}" dt="2019-06-28T10:34:51.692" v="227" actId="207"/>
          <ac:spMkLst>
            <pc:docMk/>
            <pc:sldMk cId="2791844664" sldId="26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2:41.514" v="207" actId="478"/>
          <ac:picMkLst>
            <pc:docMk/>
            <pc:sldMk cId="2791844664" sldId="262"/>
            <ac:picMk id="15366" creationId="{3EBC7385-C121-4832-9244-D629A6987415}"/>
          </ac:picMkLst>
        </pc:picChg>
        <pc:picChg chg="add mod">
          <ac:chgData name="Harness, David" userId="00b5c01e-e802-4d63-9d3f-e30c84cf2197" providerId="ADAL" clId="{4BC919E0-8C53-407C-A706-0054D2B92D7F}" dt="2019-06-28T10:35:01.789" v="234" actId="1076"/>
          <ac:picMkLst>
            <pc:docMk/>
            <pc:sldMk cId="2791844664" sldId="262"/>
            <ac:picMk id="17410" creationId="{667B7A82-BF0E-46B7-B91B-95C6C4DB13B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9:43.967" v="268" actId="1076"/>
        <pc:sldMkLst>
          <pc:docMk/>
          <pc:sldMk cId="2757599462" sldId="263"/>
        </pc:sldMkLst>
        <pc:spChg chg="mod">
          <ac:chgData name="Harness, David" userId="00b5c01e-e802-4d63-9d3f-e30c84cf2197" providerId="ADAL" clId="{4BC919E0-8C53-407C-A706-0054D2B92D7F}" dt="2019-06-28T10:39:28.956" v="266" actId="207"/>
          <ac:spMkLst>
            <pc:docMk/>
            <pc:sldMk cId="2757599462" sldId="263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7:30.182" v="236" actId="478"/>
          <ac:picMkLst>
            <pc:docMk/>
            <pc:sldMk cId="2757599462" sldId="263"/>
            <ac:picMk id="17410" creationId="{667B7A82-BF0E-46B7-B91B-95C6C4DB13B8}"/>
          </ac:picMkLst>
        </pc:picChg>
        <pc:picChg chg="add mod">
          <ac:chgData name="Harness, David" userId="00b5c01e-e802-4d63-9d3f-e30c84cf2197" providerId="ADAL" clId="{4BC919E0-8C53-407C-A706-0054D2B92D7F}" dt="2019-06-28T10:39:43.967" v="268" actId="1076"/>
          <ac:picMkLst>
            <pc:docMk/>
            <pc:sldMk cId="2757599462" sldId="263"/>
            <ac:picMk id="18434" creationId="{D777C71D-98BA-48BD-83EF-D2E0D086AF5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41:43.575" v="293" actId="1076"/>
        <pc:sldMkLst>
          <pc:docMk/>
          <pc:sldMk cId="2484894236" sldId="264"/>
        </pc:sldMkLst>
        <pc:spChg chg="mod">
          <ac:chgData name="Harness, David" userId="00b5c01e-e802-4d63-9d3f-e30c84cf2197" providerId="ADAL" clId="{4BC919E0-8C53-407C-A706-0054D2B92D7F}" dt="2019-06-28T10:41:36.007" v="290" actId="207"/>
          <ac:spMkLst>
            <pc:docMk/>
            <pc:sldMk cId="2484894236" sldId="264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41:38.456" v="291" actId="478"/>
          <ac:picMkLst>
            <pc:docMk/>
            <pc:sldMk cId="2484894236" sldId="264"/>
            <ac:picMk id="2" creationId="{70088B3C-76E7-4E28-9B98-C4C6BBE5F5B0}"/>
          </ac:picMkLst>
        </pc:picChg>
        <pc:picChg chg="del">
          <ac:chgData name="Harness, David" userId="00b5c01e-e802-4d63-9d3f-e30c84cf2197" providerId="ADAL" clId="{4BC919E0-8C53-407C-A706-0054D2B92D7F}" dt="2019-06-28T10:41:04.600" v="272" actId="478"/>
          <ac:picMkLst>
            <pc:docMk/>
            <pc:sldMk cId="2484894236" sldId="264"/>
            <ac:picMk id="18434" creationId="{D777C71D-98BA-48BD-83EF-D2E0D086AF5B}"/>
          </ac:picMkLst>
        </pc:picChg>
        <pc:picChg chg="add mod">
          <ac:chgData name="Harness, David" userId="00b5c01e-e802-4d63-9d3f-e30c84cf2197" providerId="ADAL" clId="{4BC919E0-8C53-407C-A706-0054D2B92D7F}" dt="2019-06-28T10:41:43.575" v="293" actId="1076"/>
          <ac:picMkLst>
            <pc:docMk/>
            <pc:sldMk cId="2484894236" sldId="264"/>
            <ac:picMk id="19458" creationId="{B6F41F4E-E4AA-4293-A3CF-A571FF1AEFD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13:26.032" v="504"/>
        <pc:sldMkLst>
          <pc:docMk/>
          <pc:sldMk cId="854272974" sldId="265"/>
        </pc:sldMkLst>
        <pc:spChg chg="mod">
          <ac:chgData name="Harness, David" userId="00b5c01e-e802-4d63-9d3f-e30c84cf2197" providerId="ADAL" clId="{4BC919E0-8C53-407C-A706-0054D2B92D7F}" dt="2019-06-28T10:44:46.413" v="304" actId="207"/>
          <ac:spMkLst>
            <pc:docMk/>
            <pc:sldMk cId="854272974" sldId="26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3:03.665" v="295" actId="478"/>
          <ac:picMkLst>
            <pc:docMk/>
            <pc:sldMk cId="854272974" sldId="265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5:13:26.032" v="504"/>
          <ac:picMkLst>
            <pc:docMk/>
            <pc:sldMk cId="854272974" sldId="265"/>
            <ac:picMk id="20482" creationId="{BE669853-F669-496A-BEB1-969A6F93CAD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25:18.437" v="505"/>
        <pc:sldMkLst>
          <pc:docMk/>
          <pc:sldMk cId="2359361241" sldId="266"/>
        </pc:sldMkLst>
        <pc:spChg chg="mod">
          <ac:chgData name="Harness, David" userId="00b5c01e-e802-4d63-9d3f-e30c84cf2197" providerId="ADAL" clId="{4BC919E0-8C53-407C-A706-0054D2B92D7F}" dt="2019-06-28T10:54:17.661" v="322" actId="207"/>
          <ac:spMkLst>
            <pc:docMk/>
            <pc:sldMk cId="2359361241" sldId="266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4:55.328" v="306" actId="478"/>
          <ac:picMkLst>
            <pc:docMk/>
            <pc:sldMk cId="2359361241" sldId="266"/>
            <ac:picMk id="20482" creationId="{BE669853-F669-496A-BEB1-969A6F93CAD5}"/>
          </ac:picMkLst>
        </pc:picChg>
        <pc:picChg chg="add mod">
          <ac:chgData name="Harness, David" userId="00b5c01e-e802-4d63-9d3f-e30c84cf2197" providerId="ADAL" clId="{4BC919E0-8C53-407C-A706-0054D2B92D7F}" dt="2019-06-28T15:25:18.437" v="505"/>
          <ac:picMkLst>
            <pc:docMk/>
            <pc:sldMk cId="2359361241" sldId="266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6:09:22.399" v="914"/>
        <pc:sldMkLst>
          <pc:docMk/>
          <pc:sldMk cId="3545101030" sldId="267"/>
        </pc:sldMkLst>
        <pc:spChg chg="add del mod">
          <ac:chgData name="Harness, David" userId="00b5c01e-e802-4d63-9d3f-e30c84cf2197" providerId="ADAL" clId="{4BC919E0-8C53-407C-A706-0054D2B92D7F}" dt="2019-06-28T10:59:44.751" v="326" actId="767"/>
          <ac:spMkLst>
            <pc:docMk/>
            <pc:sldMk cId="3545101030" sldId="267"/>
            <ac:spMk id="2" creationId="{2FED33F8-BD77-4F59-9AB4-92A8E34F4246}"/>
          </ac:spMkLst>
        </pc:spChg>
        <pc:spChg chg="add mod">
          <ac:chgData name="Harness, David" userId="00b5c01e-e802-4d63-9d3f-e30c84cf2197" providerId="ADAL" clId="{4BC919E0-8C53-407C-A706-0054D2B92D7F}" dt="2019-06-28T11:01:24.917" v="372" actId="1035"/>
          <ac:spMkLst>
            <pc:docMk/>
            <pc:sldMk cId="3545101030" sldId="267"/>
            <ac:spMk id="3" creationId="{7872C401-B53A-4101-AE6A-EACD671B1CDD}"/>
          </ac:spMkLst>
        </pc:spChg>
        <pc:spChg chg="mod">
          <ac:chgData name="Harness, David" userId="00b5c01e-e802-4d63-9d3f-e30c84cf2197" providerId="ADAL" clId="{4BC919E0-8C53-407C-A706-0054D2B92D7F}" dt="2019-06-28T11:02:01.709" v="378" actId="207"/>
          <ac:spMkLst>
            <pc:docMk/>
            <pc:sldMk cId="3545101030" sldId="26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1:02:03.739" v="379" actId="478"/>
          <ac:picMkLst>
            <pc:docMk/>
            <pc:sldMk cId="3545101030" sldId="267"/>
            <ac:picMk id="5" creationId="{D46659D0-3868-4E82-BA5F-20C0B2814DB3}"/>
          </ac:picMkLst>
        </pc:picChg>
        <pc:picChg chg="del">
          <ac:chgData name="Harness, David" userId="00b5c01e-e802-4d63-9d3f-e30c84cf2197" providerId="ADAL" clId="{4BC919E0-8C53-407C-A706-0054D2B92D7F}" dt="2019-06-28T10:56:59.128" v="324" actId="478"/>
          <ac:picMkLst>
            <pc:docMk/>
            <pc:sldMk cId="3545101030" sldId="267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4:54:48.435" v="390" actId="207"/>
        <pc:sldMkLst>
          <pc:docMk/>
          <pc:sldMk cId="3484075241" sldId="272"/>
        </pc:sldMkLst>
        <pc:spChg chg="mod">
          <ac:chgData name="Harness, David" userId="00b5c01e-e802-4d63-9d3f-e30c84cf2197" providerId="ADAL" clId="{4BC919E0-8C53-407C-A706-0054D2B92D7F}" dt="2019-06-28T14:54:48.435" v="390" actId="207"/>
          <ac:spMkLst>
            <pc:docMk/>
            <pc:sldMk cId="3484075241" sldId="27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4:53:25.810" v="387" actId="478"/>
          <ac:picMkLst>
            <pc:docMk/>
            <pc:sldMk cId="3484075241" sldId="272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4:54:40.601" v="389" actId="1076"/>
          <ac:picMkLst>
            <pc:docMk/>
            <pc:sldMk cId="3484075241" sldId="272"/>
            <ac:picMk id="22530" creationId="{8B8610EC-78D6-480D-9161-B4DB7BDCEEF4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4:57:23.462" v="417"/>
        <pc:sldMkLst>
          <pc:docMk/>
          <pc:sldMk cId="2285725612" sldId="273"/>
        </pc:sldMkLst>
        <pc:spChg chg="mod">
          <ac:chgData name="Harness, David" userId="00b5c01e-e802-4d63-9d3f-e30c84cf2197" providerId="ADAL" clId="{4BC919E0-8C53-407C-A706-0054D2B92D7F}" dt="2019-06-28T14:56:33.438" v="396" actId="207"/>
          <ac:spMkLst>
            <pc:docMk/>
            <pc:sldMk cId="2285725612" sldId="273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4:57:23.462" v="417"/>
          <ac:picMkLst>
            <pc:docMk/>
            <pc:sldMk cId="2285725612" sldId="273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4:56:06.743" v="392" actId="478"/>
          <ac:picMkLst>
            <pc:docMk/>
            <pc:sldMk cId="2285725612" sldId="273"/>
            <ac:picMk id="22530" creationId="{8B8610EC-78D6-480D-9161-B4DB7BDCEEF4}"/>
          </ac:picMkLst>
        </pc:picChg>
        <pc:picChg chg="add mod">
          <ac:chgData name="Harness, David" userId="00b5c01e-e802-4d63-9d3f-e30c84cf2197" providerId="ADAL" clId="{4BC919E0-8C53-407C-A706-0054D2B92D7F}" dt="2019-06-28T14:57:17.257" v="408" actId="732"/>
          <ac:picMkLst>
            <pc:docMk/>
            <pc:sldMk cId="2285725612" sldId="273"/>
            <ac:picMk id="24578" creationId="{02A3AE16-9163-45A6-8E67-C8B34AB62358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12:33.923" v="431"/>
        <pc:sldMkLst>
          <pc:docMk/>
          <pc:sldMk cId="889022910" sldId="274"/>
        </pc:sldMkLst>
        <pc:spChg chg="mod">
          <ac:chgData name="Harness, David" userId="00b5c01e-e802-4d63-9d3f-e30c84cf2197" providerId="ADAL" clId="{4BC919E0-8C53-407C-A706-0054D2B92D7F}" dt="2019-06-28T15:12:13.255" v="424" actId="207"/>
          <ac:spMkLst>
            <pc:docMk/>
            <pc:sldMk cId="889022910" sldId="274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11:38.455" v="419" actId="478"/>
          <ac:picMkLst>
            <pc:docMk/>
            <pc:sldMk cId="889022910" sldId="274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5:11:41.072" v="420" actId="478"/>
          <ac:picMkLst>
            <pc:docMk/>
            <pc:sldMk cId="889022910" sldId="274"/>
            <ac:picMk id="24578" creationId="{02A3AE16-9163-45A6-8E67-C8B34AB62358}"/>
          </ac:picMkLst>
        </pc:picChg>
        <pc:picChg chg="add mod">
          <ac:chgData name="Harness, David" userId="00b5c01e-e802-4d63-9d3f-e30c84cf2197" providerId="ADAL" clId="{4BC919E0-8C53-407C-A706-0054D2B92D7F}" dt="2019-06-28T15:12:27.301" v="430" actId="1076"/>
          <ac:picMkLst>
            <pc:docMk/>
            <pc:sldMk cId="889022910" sldId="274"/>
            <ac:picMk id="25602" creationId="{C8803F84-8FBD-427D-BF96-31A0291DFC84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27:12.781" v="544" actId="207"/>
        <pc:sldMkLst>
          <pc:docMk/>
          <pc:sldMk cId="4156622531" sldId="275"/>
        </pc:sldMkLst>
        <pc:spChg chg="add mod">
          <ac:chgData name="Harness, David" userId="00b5c01e-e802-4d63-9d3f-e30c84cf2197" providerId="ADAL" clId="{4BC919E0-8C53-407C-A706-0054D2B92D7F}" dt="2019-06-28T15:26:50.439" v="541" actId="113"/>
          <ac:spMkLst>
            <pc:docMk/>
            <pc:sldMk cId="4156622531" sldId="275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27:12.781" v="544" actId="207"/>
          <ac:spMkLst>
            <pc:docMk/>
            <pc:sldMk cId="4156622531" sldId="27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25:52.547" v="508" actId="478"/>
          <ac:picMkLst>
            <pc:docMk/>
            <pc:sldMk cId="4156622531" sldId="275"/>
            <ac:picMk id="25602" creationId="{C8803F84-8FBD-427D-BF96-31A0291DFC84}"/>
          </ac:picMkLst>
        </pc:picChg>
      </pc:sldChg>
      <pc:sldChg chg="modSp add">
        <pc:chgData name="Harness, David" userId="00b5c01e-e802-4d63-9d3f-e30c84cf2197" providerId="ADAL" clId="{4BC919E0-8C53-407C-A706-0054D2B92D7F}" dt="2019-06-28T15:43:40.229" v="602" actId="20577"/>
        <pc:sldMkLst>
          <pc:docMk/>
          <pc:sldMk cId="913660653" sldId="276"/>
        </pc:sldMkLst>
        <pc:spChg chg="mod">
          <ac:chgData name="Harness, David" userId="00b5c01e-e802-4d63-9d3f-e30c84cf2197" providerId="ADAL" clId="{4BC919E0-8C53-407C-A706-0054D2B92D7F}" dt="2019-06-28T15:43:40.229" v="602" actId="20577"/>
          <ac:spMkLst>
            <pc:docMk/>
            <pc:sldMk cId="913660653" sldId="276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43:37.633" v="598" actId="20577"/>
          <ac:spMkLst>
            <pc:docMk/>
            <pc:sldMk cId="913660653" sldId="276"/>
            <ac:spMk id="4" creationId="{8D6D9DF0-36ED-4863-B918-F6735D13A7C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44:05.151" v="608" actId="20577"/>
        <pc:sldMkLst>
          <pc:docMk/>
          <pc:sldMk cId="701272778" sldId="277"/>
        </pc:sldMkLst>
        <pc:spChg chg="add del mod">
          <ac:chgData name="Harness, David" userId="00b5c01e-e802-4d63-9d3f-e30c84cf2197" providerId="ADAL" clId="{4BC919E0-8C53-407C-A706-0054D2B92D7F}" dt="2019-06-28T15:44:05.151" v="608" actId="20577"/>
          <ac:spMkLst>
            <pc:docMk/>
            <pc:sldMk cId="701272778" sldId="277"/>
            <ac:spMk id="4" creationId="{8D6D9DF0-36ED-4863-B918-F6735D13A7C1}"/>
          </ac:spMkLst>
        </pc:spChg>
      </pc:sldChg>
      <pc:sldChg chg="modSp add">
        <pc:chgData name="Harness, David" userId="00b5c01e-e802-4d63-9d3f-e30c84cf2197" providerId="ADAL" clId="{4BC919E0-8C53-407C-A706-0054D2B92D7F}" dt="2019-06-28T15:47:04.433" v="616" actId="20577"/>
        <pc:sldMkLst>
          <pc:docMk/>
          <pc:sldMk cId="1736296804" sldId="278"/>
        </pc:sldMkLst>
        <pc:spChg chg="mod">
          <ac:chgData name="Harness, David" userId="00b5c01e-e802-4d63-9d3f-e30c84cf2197" providerId="ADAL" clId="{4BC919E0-8C53-407C-A706-0054D2B92D7F}" dt="2019-06-28T15:47:04.433" v="616" actId="20577"/>
          <ac:spMkLst>
            <pc:docMk/>
            <pc:sldMk cId="1736296804" sldId="278"/>
            <ac:spMk id="2" creationId="{549FBF46-2A4E-45D5-9682-423BACB68B64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53:04.320" v="657"/>
        <pc:sldMkLst>
          <pc:docMk/>
          <pc:sldMk cId="4171184485" sldId="279"/>
        </pc:sldMkLst>
        <pc:spChg chg="del">
          <ac:chgData name="Harness, David" userId="00b5c01e-e802-4d63-9d3f-e30c84cf2197" providerId="ADAL" clId="{4BC919E0-8C53-407C-A706-0054D2B92D7F}" dt="2019-06-28T15:50:06.637" v="618" actId="478"/>
          <ac:spMkLst>
            <pc:docMk/>
            <pc:sldMk cId="4171184485" sldId="279"/>
            <ac:spMk id="2" creationId="{549FBF46-2A4E-45D5-9682-423BACB68B64}"/>
          </ac:spMkLst>
        </pc:spChg>
        <pc:spChg chg="add mod">
          <ac:chgData name="Harness, David" userId="00b5c01e-e802-4d63-9d3f-e30c84cf2197" providerId="ADAL" clId="{4BC919E0-8C53-407C-A706-0054D2B92D7F}" dt="2019-06-28T15:52:56.713" v="656" actId="12789"/>
          <ac:spMkLst>
            <pc:docMk/>
            <pc:sldMk cId="4171184485" sldId="279"/>
            <ac:spMk id="3" creationId="{8C7E68E4-B34C-481B-96C7-F8C76BEC8EDE}"/>
          </ac:spMkLst>
        </pc:spChg>
        <pc:spChg chg="mod">
          <ac:chgData name="Harness, David" userId="00b5c01e-e802-4d63-9d3f-e30c84cf2197" providerId="ADAL" clId="{4BC919E0-8C53-407C-A706-0054D2B92D7F}" dt="2019-06-28T15:50:44.084" v="626" actId="207"/>
          <ac:spMkLst>
            <pc:docMk/>
            <pc:sldMk cId="4171184485" sldId="279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2:56.713" v="656" actId="12789"/>
          <ac:grpSpMkLst>
            <pc:docMk/>
            <pc:sldMk cId="4171184485" sldId="279"/>
            <ac:grpSpMk id="5" creationId="{54DDC02A-13EF-4DD5-89EC-59926743D791}"/>
          </ac:grpSpMkLst>
        </pc:grpChg>
        <pc:picChg chg="add mod">
          <ac:chgData name="Harness, David" userId="00b5c01e-e802-4d63-9d3f-e30c84cf2197" providerId="ADAL" clId="{4BC919E0-8C53-407C-A706-0054D2B92D7F}" dt="2019-06-28T15:52:46.486" v="654" actId="164"/>
          <ac:picMkLst>
            <pc:docMk/>
            <pc:sldMk cId="4171184485" sldId="279"/>
            <ac:picMk id="26626" creationId="{52EFDDF5-0ECD-48A1-AA28-4C2B8234894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58:49.943" v="855" actId="12788"/>
        <pc:sldMkLst>
          <pc:docMk/>
          <pc:sldMk cId="3048235945" sldId="280"/>
        </pc:sldMkLst>
        <pc:spChg chg="add mod">
          <ac:chgData name="Harness, David" userId="00b5c01e-e802-4d63-9d3f-e30c84cf2197" providerId="ADAL" clId="{4BC919E0-8C53-407C-A706-0054D2B92D7F}" dt="2019-06-28T15:58:47.458" v="854" actId="164"/>
          <ac:spMkLst>
            <pc:docMk/>
            <pc:sldMk cId="3048235945" sldId="280"/>
            <ac:spMk id="2" creationId="{A5065BF5-162C-43B0-9169-E8DB4A328A4D}"/>
          </ac:spMkLst>
        </pc:spChg>
        <pc:spChg chg="mod">
          <ac:chgData name="Harness, David" userId="00b5c01e-e802-4d63-9d3f-e30c84cf2197" providerId="ADAL" clId="{4BC919E0-8C53-407C-A706-0054D2B92D7F}" dt="2019-06-28T15:57:21.671" v="662" actId="207"/>
          <ac:spMkLst>
            <pc:docMk/>
            <pc:sldMk cId="3048235945" sldId="280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8:49.943" v="855" actId="12788"/>
          <ac:grpSpMkLst>
            <pc:docMk/>
            <pc:sldMk cId="3048235945" sldId="280"/>
            <ac:grpSpMk id="3" creationId="{2604B08D-9533-4334-93DB-3625E4855428}"/>
          </ac:grpSpMkLst>
        </pc:grpChg>
        <pc:picChg chg="del">
          <ac:chgData name="Harness, David" userId="00b5c01e-e802-4d63-9d3f-e30c84cf2197" providerId="ADAL" clId="{4BC919E0-8C53-407C-A706-0054D2B92D7F}" dt="2019-06-28T15:56:27.089" v="659" actId="478"/>
          <ac:picMkLst>
            <pc:docMk/>
            <pc:sldMk cId="3048235945" sldId="280"/>
            <ac:picMk id="25602" creationId="{C8803F84-8FBD-427D-BF96-31A0291DFC84}"/>
          </ac:picMkLst>
        </pc:picChg>
        <pc:picChg chg="add mod">
          <ac:chgData name="Harness, David" userId="00b5c01e-e802-4d63-9d3f-e30c84cf2197" providerId="ADAL" clId="{4BC919E0-8C53-407C-A706-0054D2B92D7F}" dt="2019-06-28T15:58:47.458" v="854" actId="164"/>
          <ac:picMkLst>
            <pc:docMk/>
            <pc:sldMk cId="3048235945" sldId="280"/>
            <ac:picMk id="31746" creationId="{21AD9319-E1B3-45D9-B385-8FE9B638406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01.755" v="866" actId="1076"/>
        <pc:sldMkLst>
          <pc:docMk/>
          <pc:sldMk cId="3599097175" sldId="281"/>
        </pc:sldMkLst>
        <pc:spChg chg="mod">
          <ac:chgData name="Harness, David" userId="00b5c01e-e802-4d63-9d3f-e30c84cf2197" providerId="ADAL" clId="{4BC919E0-8C53-407C-A706-0054D2B92D7F}" dt="2019-06-28T16:03:44.559" v="860" actId="207"/>
          <ac:spMkLst>
            <pc:docMk/>
            <pc:sldMk cId="3599097175" sldId="281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03:31.478" v="857" actId="478"/>
          <ac:grpSpMkLst>
            <pc:docMk/>
            <pc:sldMk cId="3599097175" sldId="281"/>
            <ac:grpSpMk id="3" creationId="{2604B08D-9533-4334-93DB-3625E4855428}"/>
          </ac:grpSpMkLst>
        </pc:grpChg>
        <pc:picChg chg="add mod">
          <ac:chgData name="Harness, David" userId="00b5c01e-e802-4d63-9d3f-e30c84cf2197" providerId="ADAL" clId="{4BC919E0-8C53-407C-A706-0054D2B92D7F}" dt="2019-06-28T16:04:01.755" v="866" actId="1076"/>
          <ac:picMkLst>
            <pc:docMk/>
            <pc:sldMk cId="3599097175" sldId="281"/>
            <ac:picMk id="32770" creationId="{18026D4D-E440-42FC-94C0-13440E2CA20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57.300" v="893" actId="207"/>
        <pc:sldMkLst>
          <pc:docMk/>
          <pc:sldMk cId="3335546388" sldId="282"/>
        </pc:sldMkLst>
        <pc:spChg chg="add mod">
          <ac:chgData name="Harness, David" userId="00b5c01e-e802-4d63-9d3f-e30c84cf2197" providerId="ADAL" clId="{4BC919E0-8C53-407C-A706-0054D2B92D7F}" dt="2019-06-28T16:04:43.718" v="890" actId="1076"/>
          <ac:spMkLst>
            <pc:docMk/>
            <pc:sldMk cId="3335546388" sldId="282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4:57.300" v="893" actId="207"/>
          <ac:spMkLst>
            <pc:docMk/>
            <pc:sldMk cId="3335546388" sldId="28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6:04:12.899" v="868" actId="478"/>
          <ac:picMkLst>
            <pc:docMk/>
            <pc:sldMk cId="3335546388" sldId="282"/>
            <ac:picMk id="32770" creationId="{18026D4D-E440-42FC-94C0-13440E2CA206}"/>
          </ac:picMkLst>
        </pc:picChg>
      </pc:sldChg>
      <pc:sldChg chg="modSp add ord">
        <pc:chgData name="Harness, David" userId="00b5c01e-e802-4d63-9d3f-e30c84cf2197" providerId="ADAL" clId="{4BC919E0-8C53-407C-A706-0054D2B92D7F}" dt="2019-06-28T16:08:13.259" v="913" actId="207"/>
        <pc:sldMkLst>
          <pc:docMk/>
          <pc:sldMk cId="1757396926" sldId="283"/>
        </pc:sldMkLst>
        <pc:spChg chg="mod">
          <ac:chgData name="Harness, David" userId="00b5c01e-e802-4d63-9d3f-e30c84cf2197" providerId="ADAL" clId="{4BC919E0-8C53-407C-A706-0054D2B92D7F}" dt="2019-06-28T16:07:46.863" v="910" actId="1076"/>
          <ac:spMkLst>
            <pc:docMk/>
            <pc:sldMk cId="1757396926" sldId="283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8:13.259" v="913" actId="207"/>
          <ac:spMkLst>
            <pc:docMk/>
            <pc:sldMk cId="1757396926" sldId="283"/>
            <ac:spMk id="4" creationId="{8D6D9DF0-36ED-4863-B918-F6735D13A7C1}"/>
          </ac:spMkLst>
        </pc:spChg>
      </pc:sldChg>
      <pc:sldChg chg="addSp delSp modSp add">
        <pc:chgData name="Harness, David" userId="00b5c01e-e802-4d63-9d3f-e30c84cf2197" providerId="ADAL" clId="{4BC919E0-8C53-407C-A706-0054D2B92D7F}" dt="2019-06-28T16:15:29.478" v="978" actId="478"/>
        <pc:sldMkLst>
          <pc:docMk/>
          <pc:sldMk cId="1414400229" sldId="284"/>
        </pc:sldMkLst>
        <pc:spChg chg="mod">
          <ac:chgData name="Harness, David" userId="00b5c01e-e802-4d63-9d3f-e30c84cf2197" providerId="ADAL" clId="{4BC919E0-8C53-407C-A706-0054D2B92D7F}" dt="2019-06-28T16:14:40.939" v="950" actId="207"/>
          <ac:spMkLst>
            <pc:docMk/>
            <pc:sldMk cId="1414400229" sldId="284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14:04.753" v="947"/>
          <ac:picMkLst>
            <pc:docMk/>
            <pc:sldMk cId="1414400229" sldId="284"/>
            <ac:picMk id="7" creationId="{9FEC718F-9640-48C4-B259-0FD7ECEAABA8}"/>
          </ac:picMkLst>
        </pc:picChg>
        <pc:picChg chg="add del">
          <ac:chgData name="Harness, David" userId="00b5c01e-e802-4d63-9d3f-e30c84cf2197" providerId="ADAL" clId="{4BC919E0-8C53-407C-A706-0054D2B92D7F}" dt="2019-06-28T16:15:09.811" v="962"/>
          <ac:picMkLst>
            <pc:docMk/>
            <pc:sldMk cId="1414400229" sldId="284"/>
            <ac:picMk id="9" creationId="{298B2F28-9FF7-4BAF-B14F-91BB21CA0589}"/>
          </ac:picMkLst>
        </pc:picChg>
        <pc:picChg chg="add del">
          <ac:chgData name="Harness, David" userId="00b5c01e-e802-4d63-9d3f-e30c84cf2197" providerId="ADAL" clId="{4BC919E0-8C53-407C-A706-0054D2B92D7F}" dt="2019-06-28T16:15:29.155" v="977"/>
          <ac:picMkLst>
            <pc:docMk/>
            <pc:sldMk cId="1414400229" sldId="284"/>
            <ac:picMk id="10" creationId="{232A21CC-EBF5-4C18-A073-197DCEC8EEE4}"/>
          </ac:picMkLst>
        </pc:picChg>
        <pc:picChg chg="del">
          <ac:chgData name="Harness, David" userId="00b5c01e-e802-4d63-9d3f-e30c84cf2197" providerId="ADAL" clId="{4BC919E0-8C53-407C-A706-0054D2B92D7F}" dt="2019-06-28T16:12:03.266" v="917" actId="478"/>
          <ac:picMkLst>
            <pc:docMk/>
            <pc:sldMk cId="1414400229" sldId="284"/>
            <ac:picMk id="3074" creationId="{768EC798-182F-4445-81F3-0386A0E01012}"/>
          </ac:picMkLst>
        </pc:picChg>
        <pc:picChg chg="add del mod">
          <ac:chgData name="Harness, David" userId="00b5c01e-e802-4d63-9d3f-e30c84cf2197" providerId="ADAL" clId="{4BC919E0-8C53-407C-A706-0054D2B92D7F}" dt="2019-06-28T16:12:14.327" v="923" actId="478"/>
          <ac:picMkLst>
            <pc:docMk/>
            <pc:sldMk cId="1414400229" sldId="284"/>
            <ac:picMk id="33794" creationId="{4880CDF2-70A7-4BCD-A88F-4D3856AF195E}"/>
          </ac:picMkLst>
        </pc:picChg>
        <pc:picChg chg="add del mod">
          <ac:chgData name="Harness, David" userId="00b5c01e-e802-4d63-9d3f-e30c84cf2197" providerId="ADAL" clId="{4BC919E0-8C53-407C-A706-0054D2B92D7F}" dt="2019-06-28T16:13:31.005" v="933" actId="478"/>
          <ac:picMkLst>
            <pc:docMk/>
            <pc:sldMk cId="1414400229" sldId="284"/>
            <ac:picMk id="33796" creationId="{171F700D-4154-4C51-9FE2-813E853690E6}"/>
          </ac:picMkLst>
        </pc:picChg>
        <pc:picChg chg="add del mod">
          <ac:chgData name="Harness, David" userId="00b5c01e-e802-4d63-9d3f-e30c84cf2197" providerId="ADAL" clId="{4BC919E0-8C53-407C-A706-0054D2B92D7F}" dt="2019-06-28T16:15:29.478" v="978" actId="478"/>
          <ac:picMkLst>
            <pc:docMk/>
            <pc:sldMk cId="1414400229" sldId="284"/>
            <ac:picMk id="33798" creationId="{70D09A98-482B-4911-B527-3100EA4C4D68}"/>
          </ac:picMkLst>
        </pc:picChg>
        <pc:picChg chg="add del mod">
          <ac:chgData name="Harness, David" userId="00b5c01e-e802-4d63-9d3f-e30c84cf2197" providerId="ADAL" clId="{4BC919E0-8C53-407C-A706-0054D2B92D7F}" dt="2019-06-28T16:15:20.945" v="974"/>
          <ac:picMkLst>
            <pc:docMk/>
            <pc:sldMk cId="1414400229" sldId="284"/>
            <ac:picMk id="33800" creationId="{9B75B5D9-429A-4E9E-8DEA-E8AEC650128C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19:45.719" v="1028" actId="12789"/>
        <pc:sldMkLst>
          <pc:docMk/>
          <pc:sldMk cId="1323334976" sldId="285"/>
        </pc:sldMkLst>
        <pc:spChg chg="mod">
          <ac:chgData name="Harness, David" userId="00b5c01e-e802-4d63-9d3f-e30c84cf2197" providerId="ADAL" clId="{4BC919E0-8C53-407C-A706-0054D2B92D7F}" dt="2019-06-28T16:19:36.045" v="1027" actId="207"/>
          <ac:spMkLst>
            <pc:docMk/>
            <pc:sldMk cId="1323334976" sldId="285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6:19:45.719" v="1028" actId="12789"/>
          <ac:grpSpMkLst>
            <pc:docMk/>
            <pc:sldMk cId="1323334976" sldId="285"/>
            <ac:grpSpMk id="2" creationId="{C651E0FA-B129-4F5F-AED9-1E0F1B643A8F}"/>
          </ac:grpSpMkLst>
        </pc:grp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7" creationId="{9FEC718F-9640-48C4-B259-0FD7ECEAABA8}"/>
          </ac:picMkLst>
        </pc:pic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33798" creationId="{70D09A98-482B-4911-B527-3100EA4C4D68}"/>
          </ac:picMkLst>
        </pc:picChg>
        <pc:picChg chg="add mod">
          <ac:chgData name="Harness, David" userId="00b5c01e-e802-4d63-9d3f-e30c84cf2197" providerId="ADAL" clId="{4BC919E0-8C53-407C-A706-0054D2B92D7F}" dt="2019-06-28T16:18:44.030" v="1011" actId="164"/>
          <ac:picMkLst>
            <pc:docMk/>
            <pc:sldMk cId="1323334976" sldId="285"/>
            <ac:picMk id="36866" creationId="{A1B0EA5B-E862-46FB-BC91-650E7B93995D}"/>
          </ac:picMkLst>
        </pc:picChg>
        <pc:picChg chg="add mod">
          <ac:chgData name="Harness, David" userId="00b5c01e-e802-4d63-9d3f-e30c84cf2197" providerId="ADAL" clId="{4BC919E0-8C53-407C-A706-0054D2B92D7F}" dt="2019-06-28T16:19:45.719" v="1028" actId="12789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28:34.934" v="1059" actId="1076"/>
        <pc:sldMkLst>
          <pc:docMk/>
          <pc:sldMk cId="2644471930" sldId="286"/>
        </pc:sldMkLst>
        <pc:spChg chg="del">
          <ac:chgData name="Harness, David" userId="00b5c01e-e802-4d63-9d3f-e30c84cf2197" providerId="ADAL" clId="{4BC919E0-8C53-407C-A706-0054D2B92D7F}" dt="2019-06-28T16:26:48.254" v="1030" actId="478"/>
          <ac:spMkLst>
            <pc:docMk/>
            <pc:sldMk cId="2644471930" sldId="286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28:05.720" v="1048" actId="207"/>
          <ac:spMkLst>
            <pc:docMk/>
            <pc:sldMk cId="2644471930" sldId="286"/>
            <ac:spMk id="4" creationId="{8D6D9DF0-36ED-4863-B918-F6735D13A7C1}"/>
          </ac:spMkLst>
        </pc:spChg>
        <pc:picChg chg="add mod modCrop">
          <ac:chgData name="Harness, David" userId="00b5c01e-e802-4d63-9d3f-e30c84cf2197" providerId="ADAL" clId="{4BC919E0-8C53-407C-A706-0054D2B92D7F}" dt="2019-06-28T16:28:34.934" v="1059" actId="1076"/>
          <ac:picMkLst>
            <pc:docMk/>
            <pc:sldMk cId="2644471930" sldId="286"/>
            <ac:picMk id="3" creationId="{02D2A3E8-B154-4758-AA9A-6B92785C0760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1:59.590" v="1074" actId="478"/>
        <pc:sldMkLst>
          <pc:docMk/>
          <pc:sldMk cId="2433375054" sldId="287"/>
        </pc:sldMkLst>
        <pc:spChg chg="mod">
          <ac:chgData name="Harness, David" userId="00b5c01e-e802-4d63-9d3f-e30c84cf2197" providerId="ADAL" clId="{4BC919E0-8C53-407C-A706-0054D2B92D7F}" dt="2019-06-28T16:31:56.918" v="1073" actId="207"/>
          <ac:spMkLst>
            <pc:docMk/>
            <pc:sldMk cId="2433375054" sldId="28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31:59.590" v="1074" actId="478"/>
          <ac:picMkLst>
            <pc:docMk/>
            <pc:sldMk cId="2433375054" sldId="287"/>
            <ac:picMk id="2" creationId="{6BC0AF39-2FAB-46EF-A269-7F34E6F525C1}"/>
          </ac:picMkLst>
        </pc:picChg>
        <pc:picChg chg="del">
          <ac:chgData name="Harness, David" userId="00b5c01e-e802-4d63-9d3f-e30c84cf2197" providerId="ADAL" clId="{4BC919E0-8C53-407C-A706-0054D2B92D7F}" dt="2019-06-28T16:31:05.865" v="1061" actId="478"/>
          <ac:picMkLst>
            <pc:docMk/>
            <pc:sldMk cId="2433375054" sldId="287"/>
            <ac:picMk id="3" creationId="{02D2A3E8-B154-4758-AA9A-6B92785C0760}"/>
          </ac:picMkLst>
        </pc:picChg>
        <pc:picChg chg="add mod">
          <ac:chgData name="Harness, David" userId="00b5c01e-e802-4d63-9d3f-e30c84cf2197" providerId="ADAL" clId="{4BC919E0-8C53-407C-A706-0054D2B92D7F}" dt="2019-06-28T16:31:43.676" v="1070" actId="1076"/>
          <ac:picMkLst>
            <pc:docMk/>
            <pc:sldMk cId="2433375054" sldId="287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7:13.417" v="1093" actId="1076"/>
        <pc:sldMkLst>
          <pc:docMk/>
          <pc:sldMk cId="2758426006" sldId="288"/>
        </pc:sldMkLst>
        <pc:spChg chg="mod">
          <ac:chgData name="Harness, David" userId="00b5c01e-e802-4d63-9d3f-e30c84cf2197" providerId="ADAL" clId="{4BC919E0-8C53-407C-A706-0054D2B92D7F}" dt="2019-06-28T16:37:04.371" v="1081" actId="207"/>
          <ac:spMkLst>
            <pc:docMk/>
            <pc:sldMk cId="2758426006" sldId="288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37:13.417" v="1093" actId="1076"/>
          <ac:picMkLst>
            <pc:docMk/>
            <pc:sldMk cId="2758426006" sldId="288"/>
            <ac:picMk id="2" creationId="{94D54169-4E96-43AB-B02D-0AAF785BDDAA}"/>
          </ac:picMkLst>
        </pc:picChg>
        <pc:picChg chg="del">
          <ac:chgData name="Harness, David" userId="00b5c01e-e802-4d63-9d3f-e30c84cf2197" providerId="ADAL" clId="{4BC919E0-8C53-407C-A706-0054D2B92D7F}" dt="2019-06-28T16:36:43.384" v="1076" actId="478"/>
          <ac:picMkLst>
            <pc:docMk/>
            <pc:sldMk cId="2758426006" sldId="288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3:12.219" v="1108" actId="1076"/>
        <pc:sldMkLst>
          <pc:docMk/>
          <pc:sldMk cId="2713897133" sldId="289"/>
        </pc:sldMkLst>
        <pc:spChg chg="mod">
          <ac:chgData name="Harness, David" userId="00b5c01e-e802-4d63-9d3f-e30c84cf2197" providerId="ADAL" clId="{4BC919E0-8C53-407C-A706-0054D2B92D7F}" dt="2019-06-28T16:43:02.661" v="1104" actId="207"/>
          <ac:spMkLst>
            <pc:docMk/>
            <pc:sldMk cId="2713897133" sldId="289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2:35.232" v="1095" actId="478"/>
          <ac:grpSpMkLst>
            <pc:docMk/>
            <pc:sldMk cId="2713897133" sldId="289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3:12.219" v="1108" actId="1076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4:59.132" v="1126" actId="1076"/>
        <pc:sldMkLst>
          <pc:docMk/>
          <pc:sldMk cId="3021149224" sldId="290"/>
        </pc:sldMkLst>
        <pc:spChg chg="mod">
          <ac:chgData name="Harness, David" userId="00b5c01e-e802-4d63-9d3f-e30c84cf2197" providerId="ADAL" clId="{4BC919E0-8C53-407C-A706-0054D2B92D7F}" dt="2019-06-28T16:44:30.852" v="1114" actId="207"/>
          <ac:spMkLst>
            <pc:docMk/>
            <pc:sldMk cId="3021149224" sldId="290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4:13.543" v="1110" actId="478"/>
          <ac:grpSpMkLst>
            <pc:docMk/>
            <pc:sldMk cId="3021149224" sldId="290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4:59.132" v="1126" actId="1076"/>
          <ac:picMkLst>
            <pc:docMk/>
            <pc:sldMk cId="3021149224" sldId="290"/>
            <ac:picMk id="39938" creationId="{ACDC9A17-5D6F-443E-8BD4-0F1CC9EF7D7D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6:39.212" v="1138" actId="478"/>
        <pc:sldMkLst>
          <pc:docMk/>
          <pc:sldMk cId="3541015006" sldId="291"/>
        </pc:sldMkLst>
        <pc:spChg chg="mod">
          <ac:chgData name="Harness, David" userId="00b5c01e-e802-4d63-9d3f-e30c84cf2197" providerId="ADAL" clId="{4BC919E0-8C53-407C-A706-0054D2B92D7F}" dt="2019-06-28T16:46:36.358" v="1137" actId="207"/>
          <ac:spMkLst>
            <pc:docMk/>
            <pc:sldMk cId="3541015006" sldId="291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46:39.212" v="1138" actId="478"/>
          <ac:picMkLst>
            <pc:docMk/>
            <pc:sldMk cId="3541015006" sldId="291"/>
            <ac:picMk id="2" creationId="{4530C2A7-F3A3-48BF-9705-226E84DE0066}"/>
          </ac:picMkLst>
        </pc:picChg>
        <pc:picChg chg="del">
          <ac:chgData name="Harness, David" userId="00b5c01e-e802-4d63-9d3f-e30c84cf2197" providerId="ADAL" clId="{4BC919E0-8C53-407C-A706-0054D2B92D7F}" dt="2019-06-28T16:46:04.144" v="1128" actId="478"/>
          <ac:picMkLst>
            <pc:docMk/>
            <pc:sldMk cId="3541015006" sldId="291"/>
            <ac:picMk id="37890" creationId="{E41ABB8D-5888-4F36-89D6-A23CD8EF1AA5}"/>
          </ac:picMkLst>
        </pc:picChg>
        <pc:picChg chg="add mod">
          <ac:chgData name="Harness, David" userId="00b5c01e-e802-4d63-9d3f-e30c84cf2197" providerId="ADAL" clId="{4BC919E0-8C53-407C-A706-0054D2B92D7F}" dt="2019-06-28T16:46:13.457" v="1133" actId="1076"/>
          <ac:picMkLst>
            <pc:docMk/>
            <pc:sldMk cId="3541015006" sldId="291"/>
            <ac:picMk id="43010" creationId="{AD3C83DB-2D8F-407D-AEF5-8E5B8D75B528}"/>
          </ac:picMkLst>
        </pc:picChg>
      </pc:sldChg>
    </pc:docChg>
  </pc:docChgLst>
  <pc:docChgLst>
    <pc:chgData name="David Harness" userId="00b5c01e-e802-4d63-9d3f-e30c84cf2197" providerId="ADAL" clId="{26970D0B-6487-4FBF-BAD6-4100671202AE}"/>
    <pc:docChg chg="undo custSel addSld modSld sldOrd">
      <pc:chgData name="David Harness" userId="00b5c01e-e802-4d63-9d3f-e30c84cf2197" providerId="ADAL" clId="{26970D0B-6487-4FBF-BAD6-4100671202AE}" dt="2019-06-28T14:28:18.355" v="183" actId="207"/>
      <pc:docMkLst>
        <pc:docMk/>
      </pc:docMkLst>
      <pc:sldChg chg="addSp delSp modSp">
        <pc:chgData name="David Harness" userId="00b5c01e-e802-4d63-9d3f-e30c84cf2197" providerId="ADAL" clId="{26970D0B-6487-4FBF-BAD6-4100671202AE}" dt="2019-06-28T12:44:03.657" v="54" actId="12788"/>
        <pc:sldMkLst>
          <pc:docMk/>
          <pc:sldMk cId="280506541" sldId="257"/>
        </pc:sldMkLst>
        <pc:spChg chg="mod">
          <ac:chgData name="David Harness" userId="00b5c01e-e802-4d63-9d3f-e30c84cf2197" providerId="ADAL" clId="{26970D0B-6487-4FBF-BAD6-4100671202AE}" dt="2019-06-28T12:43:38.121" v="32" actId="1076"/>
          <ac:spMkLst>
            <pc:docMk/>
            <pc:sldMk cId="280506541" sldId="257"/>
            <ac:spMk id="7" creationId="{A43537D1-A093-4E8D-BCBB-570B87181D21}"/>
          </ac:spMkLst>
        </pc:spChg>
        <pc:grpChg chg="add mod">
          <ac:chgData name="David Harness" userId="00b5c01e-e802-4d63-9d3f-e30c84cf2197" providerId="ADAL" clId="{26970D0B-6487-4FBF-BAD6-4100671202AE}" dt="2019-06-28T12:44:03.657" v="54" actId="12788"/>
          <ac:grpSpMkLst>
            <pc:docMk/>
            <pc:sldMk cId="280506541" sldId="257"/>
            <ac:grpSpMk id="2" creationId="{92765C73-D2B3-4FD2-8718-A1087EC58F10}"/>
          </ac:grpSpMkLst>
        </pc:grpChg>
        <pc:picChg chg="del">
          <ac:chgData name="David Harness" userId="00b5c01e-e802-4d63-9d3f-e30c84cf2197" providerId="ADAL" clId="{26970D0B-6487-4FBF-BAD6-4100671202AE}" dt="2019-06-28T12:30:26.847" v="14" actId="478"/>
          <ac:picMkLst>
            <pc:docMk/>
            <pc:sldMk cId="280506541" sldId="257"/>
            <ac:picMk id="10" creationId="{8EC5152A-3E5C-410C-B127-B02A6A97EA4F}"/>
          </ac:picMkLst>
        </pc:picChg>
        <pc:picChg chg="mod">
          <ac:chgData name="David Harness" userId="00b5c01e-e802-4d63-9d3f-e30c84cf2197" providerId="ADAL" clId="{26970D0B-6487-4FBF-BAD6-4100671202AE}" dt="2019-06-28T12:43:54.264" v="53" actId="1038"/>
          <ac:picMkLst>
            <pc:docMk/>
            <pc:sldMk cId="280506541" sldId="257"/>
            <ac:picMk id="2054" creationId="{5BBB0A47-2022-4E1D-AC67-93486913C304}"/>
          </ac:picMkLst>
        </pc:picChg>
      </pc:sldChg>
      <pc:sldChg chg="modSp">
        <pc:chgData name="David Harness" userId="00b5c01e-e802-4d63-9d3f-e30c84cf2197" providerId="ADAL" clId="{26970D0B-6487-4FBF-BAD6-4100671202AE}" dt="2019-06-28T14:12:11.858" v="158" actId="207"/>
        <pc:sldMkLst>
          <pc:docMk/>
          <pc:sldMk cId="2757599462" sldId="263"/>
        </pc:sldMkLst>
        <pc:spChg chg="mod">
          <ac:chgData name="David Harness" userId="00b5c01e-e802-4d63-9d3f-e30c84cf2197" providerId="ADAL" clId="{26970D0B-6487-4FBF-BAD6-4100671202AE}" dt="2019-06-28T14:12:11.858" v="158" actId="207"/>
          <ac:spMkLst>
            <pc:docMk/>
            <pc:sldMk cId="2757599462" sldId="263"/>
            <ac:spMk id="4" creationId="{8D6D9DF0-36ED-4863-B918-F6735D13A7C1}"/>
          </ac:spMkLst>
        </pc:spChg>
      </pc:sldChg>
      <pc:sldChg chg="modSp">
        <pc:chgData name="David Harness" userId="00b5c01e-e802-4d63-9d3f-e30c84cf2197" providerId="ADAL" clId="{26970D0B-6487-4FBF-BAD6-4100671202AE}" dt="2019-06-28T14:12:28.331" v="161" actId="207"/>
        <pc:sldMkLst>
          <pc:docMk/>
          <pc:sldMk cId="2484894236" sldId="264"/>
        </pc:sldMkLst>
        <pc:spChg chg="mod">
          <ac:chgData name="David Harness" userId="00b5c01e-e802-4d63-9d3f-e30c84cf2197" providerId="ADAL" clId="{26970D0B-6487-4FBF-BAD6-4100671202AE}" dt="2019-06-28T14:12:28.331" v="161" actId="207"/>
          <ac:spMkLst>
            <pc:docMk/>
            <pc:sldMk cId="2484894236" sldId="264"/>
            <ac:spMk id="4" creationId="{8D6D9DF0-36ED-4863-B918-F6735D13A7C1}"/>
          </ac:spMkLst>
        </pc:spChg>
      </pc:sldChg>
      <pc:sldChg chg="addSp modSp ord">
        <pc:chgData name="David Harness" userId="00b5c01e-e802-4d63-9d3f-e30c84cf2197" providerId="ADAL" clId="{26970D0B-6487-4FBF-BAD6-4100671202AE}" dt="2019-06-28T13:31:03.842" v="126"/>
        <pc:sldMkLst>
          <pc:docMk/>
          <pc:sldMk cId="588066880" sldId="268"/>
        </pc:sldMkLst>
        <pc:spChg chg="mod">
          <ac:chgData name="David Harness" userId="00b5c01e-e802-4d63-9d3f-e30c84cf2197" providerId="ADAL" clId="{26970D0B-6487-4FBF-BAD6-4100671202AE}" dt="2019-06-28T12:29:07.728" v="7" actId="207"/>
          <ac:spMkLst>
            <pc:docMk/>
            <pc:sldMk cId="588066880" sldId="268"/>
            <ac:spMk id="4" creationId="{8D6D9DF0-36ED-4863-B918-F6735D13A7C1}"/>
          </ac:spMkLst>
        </pc:spChg>
        <pc:grpChg chg="add mod">
          <ac:chgData name="David Harness" userId="00b5c01e-e802-4d63-9d3f-e30c84cf2197" providerId="ADAL" clId="{26970D0B-6487-4FBF-BAD6-4100671202AE}" dt="2019-06-28T12:30:03.911" v="13" actId="1076"/>
          <ac:grpSpMkLst>
            <pc:docMk/>
            <pc:sldMk cId="588066880" sldId="268"/>
            <ac:grpSpMk id="3" creationId="{253E4AC5-0363-4E91-9D82-642D40BFF0FC}"/>
          </ac:grpSpMkLst>
        </pc:grpChg>
        <pc:picChg chg="mod modCrop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2" creationId="{D0FC2263-9572-4975-B342-75C1B9289916}"/>
          </ac:picMkLst>
        </pc:picChg>
        <pc:picChg chg="mod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6" creationId="{9816A19A-70CA-4EB1-BCC3-5B62F3782AE8}"/>
          </ac:picMkLst>
        </pc:picChg>
      </pc:sldChg>
      <pc:sldChg chg="addSp delSp modSp add ord">
        <pc:chgData name="David Harness" userId="00b5c01e-e802-4d63-9d3f-e30c84cf2197" providerId="ADAL" clId="{26970D0B-6487-4FBF-BAD6-4100671202AE}" dt="2019-06-28T13:31:05.836" v="127"/>
        <pc:sldMkLst>
          <pc:docMk/>
          <pc:sldMk cId="3680451413" sldId="269"/>
        </pc:sldMkLst>
        <pc:spChg chg="mod">
          <ac:chgData name="David Harness" userId="00b5c01e-e802-4d63-9d3f-e30c84cf2197" providerId="ADAL" clId="{26970D0B-6487-4FBF-BAD6-4100671202AE}" dt="2019-06-28T13:29:43.259" v="125" actId="207"/>
          <ac:spMkLst>
            <pc:docMk/>
            <pc:sldMk cId="3680451413" sldId="269"/>
            <ac:spMk id="4" creationId="{8D6D9DF0-36ED-4863-B918-F6735D13A7C1}"/>
          </ac:spMkLst>
        </pc:spChg>
        <pc:grpChg chg="del">
          <ac:chgData name="David Harness" userId="00b5c01e-e802-4d63-9d3f-e30c84cf2197" providerId="ADAL" clId="{26970D0B-6487-4FBF-BAD6-4100671202AE}" dt="2019-06-28T13:24:18.818" v="56" actId="478"/>
          <ac:grpSpMkLst>
            <pc:docMk/>
            <pc:sldMk cId="3680451413" sldId="269"/>
            <ac:grpSpMk id="3" creationId="{253E4AC5-0363-4E91-9D82-642D40BFF0FC}"/>
          </ac:grpSpMkLst>
        </pc:grpChg>
        <pc:picChg chg="add mod modCrop">
          <ac:chgData name="David Harness" userId="00b5c01e-e802-4d63-9d3f-e30c84cf2197" providerId="ADAL" clId="{26970D0B-6487-4FBF-BAD6-4100671202AE}" dt="2019-06-28T13:28:56.677" v="89" actId="732"/>
          <ac:picMkLst>
            <pc:docMk/>
            <pc:sldMk cId="3680451413" sldId="269"/>
            <ac:picMk id="5" creationId="{08B18289-550D-4C64-9E5E-28B606D695EC}"/>
          </ac:picMkLst>
        </pc:picChg>
        <pc:picChg chg="add del mod">
          <ac:chgData name="David Harness" userId="00b5c01e-e802-4d63-9d3f-e30c84cf2197" providerId="ADAL" clId="{26970D0B-6487-4FBF-BAD6-4100671202AE}" dt="2019-06-28T13:27:05.461" v="80" actId="478"/>
          <ac:picMkLst>
            <pc:docMk/>
            <pc:sldMk cId="3680451413" sldId="269"/>
            <ac:picMk id="1026" creationId="{747A29F7-1887-45D7-B06C-8F7A4A8AF71C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11:58.708" v="157" actId="207"/>
        <pc:sldMkLst>
          <pc:docMk/>
          <pc:sldMk cId="857109564" sldId="270"/>
        </pc:sldMkLst>
        <pc:spChg chg="mod">
          <ac:chgData name="David Harness" userId="00b5c01e-e802-4d63-9d3f-e30c84cf2197" providerId="ADAL" clId="{26970D0B-6487-4FBF-BAD6-4100671202AE}" dt="2019-06-28T14:11:58.708" v="157" actId="207"/>
          <ac:spMkLst>
            <pc:docMk/>
            <pc:sldMk cId="857109564" sldId="270"/>
            <ac:spMk id="4" creationId="{8D6D9DF0-36ED-4863-B918-F6735D13A7C1}"/>
          </ac:spMkLst>
        </pc:spChg>
        <pc:picChg chg="add mod">
          <ac:chgData name="David Harness" userId="00b5c01e-e802-4d63-9d3f-e30c84cf2197" providerId="ADAL" clId="{26970D0B-6487-4FBF-BAD6-4100671202AE}" dt="2019-06-28T13:42:33.661" v="156"/>
          <ac:picMkLst>
            <pc:docMk/>
            <pc:sldMk cId="857109564" sldId="270"/>
            <ac:picMk id="2050" creationId="{E8726480-97C1-4545-B5F0-F806D5F5FA0E}"/>
          </ac:picMkLst>
        </pc:picChg>
        <pc:picChg chg="del">
          <ac:chgData name="David Harness" userId="00b5c01e-e802-4d63-9d3f-e30c84cf2197" providerId="ADAL" clId="{26970D0B-6487-4FBF-BAD6-4100671202AE}" dt="2019-06-28T13:32:20.458" v="129" actId="478"/>
          <ac:picMkLst>
            <pc:docMk/>
            <pc:sldMk cId="857109564" sldId="270"/>
            <ac:picMk id="18434" creationId="{D777C71D-98BA-48BD-83EF-D2E0D086AF5B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28:18.355" v="183" actId="207"/>
        <pc:sldMkLst>
          <pc:docMk/>
          <pc:sldMk cId="2178293540" sldId="271"/>
        </pc:sldMkLst>
        <pc:spChg chg="mod">
          <ac:chgData name="David Harness" userId="00b5c01e-e802-4d63-9d3f-e30c84cf2197" providerId="ADAL" clId="{26970D0B-6487-4FBF-BAD6-4100671202AE}" dt="2019-06-28T14:28:18.355" v="183" actId="207"/>
          <ac:spMkLst>
            <pc:docMk/>
            <pc:sldMk cId="2178293540" sldId="271"/>
            <ac:spMk id="4" creationId="{8D6D9DF0-36ED-4863-B918-F6735D13A7C1}"/>
          </ac:spMkLst>
        </pc:spChg>
        <pc:picChg chg="del">
          <ac:chgData name="David Harness" userId="00b5c01e-e802-4d63-9d3f-e30c84cf2197" providerId="ADAL" clId="{26970D0B-6487-4FBF-BAD6-4100671202AE}" dt="2019-06-28T14:27:52.392" v="163" actId="478"/>
          <ac:picMkLst>
            <pc:docMk/>
            <pc:sldMk cId="2178293540" sldId="271"/>
            <ac:picMk id="2050" creationId="{E8726480-97C1-4545-B5F0-F806D5F5FA0E}"/>
          </ac:picMkLst>
        </pc:picChg>
        <pc:picChg chg="add mod">
          <ac:chgData name="David Harness" userId="00b5c01e-e802-4d63-9d3f-e30c84cf2197" providerId="ADAL" clId="{26970D0B-6487-4FBF-BAD6-4100671202AE}" dt="2019-06-28T14:28:07.150" v="181"/>
          <ac:picMkLst>
            <pc:docMk/>
            <pc:sldMk cId="2178293540" sldId="271"/>
            <ac:picMk id="3074" creationId="{768EC798-182F-4445-81F3-0386A0E01012}"/>
          </ac:picMkLst>
        </pc:picChg>
      </pc:sldChg>
    </pc:docChg>
  </pc:docChgLst>
  <pc:docChgLst>
    <pc:chgData name="Harness, David" userId="S::dhar5285@giant.cos.edu::00b5c01e-e802-4d63-9d3f-e30c84cf2197" providerId="AD" clId="Web-{6979037F-B8AF-EB29-C79B-6CB435DD5E2F}"/>
    <pc:docChg chg="addSld modSld sldOrd">
      <pc:chgData name="Harness, David" userId="S::dhar5285@giant.cos.edu::00b5c01e-e802-4d63-9d3f-e30c84cf2197" providerId="AD" clId="Web-{6979037F-B8AF-EB29-C79B-6CB435DD5E2F}" dt="2019-06-28T12:24:51.129" v="21"/>
      <pc:docMkLst>
        <pc:docMk/>
      </pc:docMkLst>
      <pc:sldChg chg="addSp delSp modSp add ord replId">
        <pc:chgData name="Harness, David" userId="S::dhar5285@giant.cos.edu::00b5c01e-e802-4d63-9d3f-e30c84cf2197" providerId="AD" clId="Web-{6979037F-B8AF-EB29-C79B-6CB435DD5E2F}" dt="2019-06-28T12:24:51.129" v="21"/>
        <pc:sldMkLst>
          <pc:docMk/>
          <pc:sldMk cId="588066880" sldId="268"/>
        </pc:sldMkLst>
        <pc:picChg chg="add mod modCrop">
          <ac:chgData name="Harness, David" userId="S::dhar5285@giant.cos.edu::00b5c01e-e802-4d63-9d3f-e30c84cf2197" providerId="AD" clId="Web-{6979037F-B8AF-EB29-C79B-6CB435DD5E2F}" dt="2019-06-28T12:22:45.378" v="12" actId="1076"/>
          <ac:picMkLst>
            <pc:docMk/>
            <pc:sldMk cId="588066880" sldId="268"/>
            <ac:picMk id="2" creationId="{D0FC2263-9572-4975-B342-75C1B9289916}"/>
          </ac:picMkLst>
        </pc:picChg>
        <pc:picChg chg="add mod modCrop">
          <ac:chgData name="Harness, David" userId="S::dhar5285@giant.cos.edu::00b5c01e-e802-4d63-9d3f-e30c84cf2197" providerId="AD" clId="Web-{6979037F-B8AF-EB29-C79B-6CB435DD5E2F}" dt="2019-06-28T12:24:51.129" v="21"/>
          <ac:picMkLst>
            <pc:docMk/>
            <pc:sldMk cId="588066880" sldId="268"/>
            <ac:picMk id="6" creationId="{9816A19A-70CA-4EB1-BCC3-5B62F3782AE8}"/>
          </ac:picMkLst>
        </pc:picChg>
        <pc:picChg chg="del">
          <ac:chgData name="Harness, David" userId="S::dhar5285@giant.cos.edu::00b5c01e-e802-4d63-9d3f-e30c84cf2197" providerId="AD" clId="Web-{6979037F-B8AF-EB29-C79B-6CB435DD5E2F}" dt="2019-06-28T12:22:02.393" v="2"/>
          <ac:picMkLst>
            <pc:docMk/>
            <pc:sldMk cId="588066880" sldId="268"/>
            <ac:picMk id="21506" creationId="{5EB05C5C-E7CE-4371-B09E-37C4279C7212}"/>
          </ac:picMkLst>
        </pc:picChg>
      </pc:sldChg>
    </pc:docChg>
  </pc:docChgLst>
  <pc:docChgLst>
    <pc:chgData name="David Harness" userId="00b5c01e-e802-4d63-9d3f-e30c84cf2197" providerId="ADAL" clId="{9193AB73-3ED4-4E8E-93E6-98904B17501A}"/>
    <pc:docChg chg="custSel addSld modSld">
      <pc:chgData name="David Harness" userId="00b5c01e-e802-4d63-9d3f-e30c84cf2197" providerId="ADAL" clId="{9193AB73-3ED4-4E8E-93E6-98904B17501A}" dt="2019-06-29T10:55:03.792" v="601"/>
      <pc:docMkLst>
        <pc:docMk/>
      </pc:docMkLst>
      <pc:sldChg chg="modSp">
        <pc:chgData name="David Harness" userId="00b5c01e-e802-4d63-9d3f-e30c84cf2197" providerId="ADAL" clId="{9193AB73-3ED4-4E8E-93E6-98904B17501A}" dt="2019-06-29T05:58:01.031" v="577" actId="14861"/>
        <pc:sldMkLst>
          <pc:docMk/>
          <pc:sldMk cId="1323334976" sldId="285"/>
        </pc:sldMkLst>
        <pc:picChg chg="mod">
          <ac:chgData name="David Harness" userId="00b5c01e-e802-4d63-9d3f-e30c84cf2197" providerId="ADAL" clId="{9193AB73-3ED4-4E8E-93E6-98904B17501A}" dt="2019-06-29T05:58:01.031" v="577" actId="14861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27:27.816" v="56" actId="207"/>
        <pc:sldMkLst>
          <pc:docMk/>
          <pc:sldMk cId="3108287914" sldId="294"/>
        </pc:sldMkLst>
        <pc:spChg chg="mod">
          <ac:chgData name="David Harness" userId="00b5c01e-e802-4d63-9d3f-e30c84cf2197" providerId="ADAL" clId="{9193AB73-3ED4-4E8E-93E6-98904B17501A}" dt="2019-06-29T05:27:27.816" v="56" actId="207"/>
          <ac:spMkLst>
            <pc:docMk/>
            <pc:sldMk cId="3108287914" sldId="294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05:26:35.928" v="6" actId="1076"/>
          <ac:picMkLst>
            <pc:docMk/>
            <pc:sldMk cId="3108287914" sldId="294"/>
            <ac:picMk id="2" creationId="{5389DA7D-4BBF-4B30-9CA4-2549063A42C2}"/>
          </ac:picMkLst>
        </pc:picChg>
        <pc:picChg chg="del">
          <ac:chgData name="David Harness" userId="00b5c01e-e802-4d63-9d3f-e30c84cf2197" providerId="ADAL" clId="{9193AB73-3ED4-4E8E-93E6-98904B17501A}" dt="2019-06-29T05:26:14.986" v="1" actId="478"/>
          <ac:picMkLst>
            <pc:docMk/>
            <pc:sldMk cId="3108287914" sldId="294"/>
            <ac:picMk id="1026" creationId="{2C372837-A9BA-4142-A9E1-A018EDBABA4B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1:59.039" v="289" actId="207"/>
        <pc:sldMkLst>
          <pc:docMk/>
          <pc:sldMk cId="2343881463" sldId="295"/>
        </pc:sldMkLst>
        <pc:spChg chg="mod">
          <ac:chgData name="David Harness" userId="00b5c01e-e802-4d63-9d3f-e30c84cf2197" providerId="ADAL" clId="{9193AB73-3ED4-4E8E-93E6-98904B17501A}" dt="2019-06-29T05:31:59.039" v="289" actId="207"/>
          <ac:spMkLst>
            <pc:docMk/>
            <pc:sldMk cId="2343881463" sldId="295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28:23.460" v="58" actId="478"/>
          <ac:picMkLst>
            <pc:docMk/>
            <pc:sldMk cId="2343881463" sldId="295"/>
            <ac:picMk id="2" creationId="{5389DA7D-4BBF-4B30-9CA4-2549063A42C2}"/>
          </ac:picMkLst>
        </pc:picChg>
        <pc:picChg chg="add del mod">
          <ac:chgData name="David Harness" userId="00b5c01e-e802-4d63-9d3f-e30c84cf2197" providerId="ADAL" clId="{9193AB73-3ED4-4E8E-93E6-98904B17501A}" dt="2019-06-29T05:30:33.586" v="272" actId="478"/>
          <ac:picMkLst>
            <pc:docMk/>
            <pc:sldMk cId="2343881463" sldId="295"/>
            <ac:picMk id="3" creationId="{3A03632F-CD3E-4788-8452-8AAB9A8102CB}"/>
          </ac:picMkLst>
        </pc:picChg>
        <pc:picChg chg="add del mod">
          <ac:chgData name="David Harness" userId="00b5c01e-e802-4d63-9d3f-e30c84cf2197" providerId="ADAL" clId="{9193AB73-3ED4-4E8E-93E6-98904B17501A}" dt="2019-06-29T05:28:52.462" v="68"/>
          <ac:picMkLst>
            <pc:docMk/>
            <pc:sldMk cId="2343881463" sldId="295"/>
            <ac:picMk id="2050" creationId="{81693BC8-F7FA-4635-B797-5112143D9A2F}"/>
          </ac:picMkLst>
        </pc:picChg>
        <pc:picChg chg="add mod">
          <ac:chgData name="David Harness" userId="00b5c01e-e802-4d63-9d3f-e30c84cf2197" providerId="ADAL" clId="{9193AB73-3ED4-4E8E-93E6-98904B17501A}" dt="2019-06-29T05:31:43.039" v="275" actId="1076"/>
          <ac:picMkLst>
            <pc:docMk/>
            <pc:sldMk cId="2343881463" sldId="295"/>
            <ac:picMk id="2052" creationId="{633906D9-E483-4696-A15C-B3E96C439F0C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4:10.552" v="296" actId="207"/>
        <pc:sldMkLst>
          <pc:docMk/>
          <pc:sldMk cId="2044909443" sldId="296"/>
        </pc:sldMkLst>
        <pc:spChg chg="mod">
          <ac:chgData name="David Harness" userId="00b5c01e-e802-4d63-9d3f-e30c84cf2197" providerId="ADAL" clId="{9193AB73-3ED4-4E8E-93E6-98904B17501A}" dt="2019-06-29T05:34:10.552" v="296" actId="207"/>
          <ac:spMkLst>
            <pc:docMk/>
            <pc:sldMk cId="2044909443" sldId="296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3:37.196" v="291" actId="478"/>
          <ac:picMkLst>
            <pc:docMk/>
            <pc:sldMk cId="2044909443" sldId="296"/>
            <ac:picMk id="2052" creationId="{633906D9-E483-4696-A15C-B3E96C439F0C}"/>
          </ac:picMkLst>
        </pc:picChg>
        <pc:picChg chg="add mod">
          <ac:chgData name="David Harness" userId="00b5c01e-e802-4d63-9d3f-e30c84cf2197" providerId="ADAL" clId="{9193AB73-3ED4-4E8E-93E6-98904B17501A}" dt="2019-06-29T05:33:56.439" v="294" actId="1076"/>
          <ac:picMkLst>
            <pc:docMk/>
            <pc:sldMk cId="2044909443" sldId="296"/>
            <ac:picMk id="3074" creationId="{8B09A652-E1F5-4F82-8C4F-C28AAC002534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6:41.983" v="307" actId="207"/>
        <pc:sldMkLst>
          <pc:docMk/>
          <pc:sldMk cId="2001192933" sldId="297"/>
        </pc:sldMkLst>
        <pc:spChg chg="mod">
          <ac:chgData name="David Harness" userId="00b5c01e-e802-4d63-9d3f-e30c84cf2197" providerId="ADAL" clId="{9193AB73-3ED4-4E8E-93E6-98904B17501A}" dt="2019-06-29T05:36:41.983" v="307" actId="207"/>
          <ac:spMkLst>
            <pc:docMk/>
            <pc:sldMk cId="2001192933" sldId="297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05:36:28.730" v="305" actId="1076"/>
          <ac:picMkLst>
            <pc:docMk/>
            <pc:sldMk cId="2001192933" sldId="297"/>
            <ac:picMk id="2" creationId="{16B8992A-5E69-4B8C-A724-B6D980F84F67}"/>
          </ac:picMkLst>
        </pc:picChg>
        <pc:picChg chg="del">
          <ac:chgData name="David Harness" userId="00b5c01e-e802-4d63-9d3f-e30c84cf2197" providerId="ADAL" clId="{9193AB73-3ED4-4E8E-93E6-98904B17501A}" dt="2019-06-29T05:34:18.328" v="298" actId="478"/>
          <ac:picMkLst>
            <pc:docMk/>
            <pc:sldMk cId="2001192933" sldId="297"/>
            <ac:picMk id="3074" creationId="{8B09A652-E1F5-4F82-8C4F-C28AAC002534}"/>
          </ac:picMkLst>
        </pc:picChg>
        <pc:picChg chg="add del mod">
          <ac:chgData name="David Harness" userId="00b5c01e-e802-4d63-9d3f-e30c84cf2197" providerId="ADAL" clId="{9193AB73-3ED4-4E8E-93E6-98904B17501A}" dt="2019-06-29T05:34:51.737" v="302" actId="478"/>
          <ac:picMkLst>
            <pc:docMk/>
            <pc:sldMk cId="2001192933" sldId="297"/>
            <ac:picMk id="4098" creationId="{E8155060-4C8F-42EB-B05C-FA56A9D08E36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8:02.727" v="343" actId="207"/>
        <pc:sldMkLst>
          <pc:docMk/>
          <pc:sldMk cId="743538766" sldId="298"/>
        </pc:sldMkLst>
        <pc:spChg chg="mod">
          <ac:chgData name="David Harness" userId="00b5c01e-e802-4d63-9d3f-e30c84cf2197" providerId="ADAL" clId="{9193AB73-3ED4-4E8E-93E6-98904B17501A}" dt="2019-06-29T05:38:02.727" v="343" actId="207"/>
          <ac:spMkLst>
            <pc:docMk/>
            <pc:sldMk cId="743538766" sldId="298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6:54.775" v="309" actId="478"/>
          <ac:picMkLst>
            <pc:docMk/>
            <pc:sldMk cId="743538766" sldId="298"/>
            <ac:picMk id="2" creationId="{16B8992A-5E69-4B8C-A724-B6D980F84F67}"/>
          </ac:picMkLst>
        </pc:picChg>
        <pc:picChg chg="add mod">
          <ac:chgData name="David Harness" userId="00b5c01e-e802-4d63-9d3f-e30c84cf2197" providerId="ADAL" clId="{9193AB73-3ED4-4E8E-93E6-98904B17501A}" dt="2019-06-29T05:37:41.071" v="312" actId="1076"/>
          <ac:picMkLst>
            <pc:docMk/>
            <pc:sldMk cId="743538766" sldId="298"/>
            <ac:picMk id="5122" creationId="{9E0E7F98-38F1-4458-AD2D-F1A18A257714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0:07.989" v="375" actId="207"/>
        <pc:sldMkLst>
          <pc:docMk/>
          <pc:sldMk cId="3562251831" sldId="299"/>
        </pc:sldMkLst>
        <pc:spChg chg="mod">
          <ac:chgData name="David Harness" userId="00b5c01e-e802-4d63-9d3f-e30c84cf2197" providerId="ADAL" clId="{9193AB73-3ED4-4E8E-93E6-98904B17501A}" dt="2019-06-29T05:40:07.989" v="375" actId="207"/>
          <ac:spMkLst>
            <pc:docMk/>
            <pc:sldMk cId="3562251831" sldId="299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9:00.546" v="345" actId="478"/>
          <ac:picMkLst>
            <pc:docMk/>
            <pc:sldMk cId="3562251831" sldId="299"/>
            <ac:picMk id="5122" creationId="{9E0E7F98-38F1-4458-AD2D-F1A18A257714}"/>
          </ac:picMkLst>
        </pc:picChg>
        <pc:picChg chg="add mod">
          <ac:chgData name="David Harness" userId="00b5c01e-e802-4d63-9d3f-e30c84cf2197" providerId="ADAL" clId="{9193AB73-3ED4-4E8E-93E6-98904B17501A}" dt="2019-06-29T05:39:51.526" v="350" actId="1076"/>
          <ac:picMkLst>
            <pc:docMk/>
            <pc:sldMk cId="3562251831" sldId="299"/>
            <ac:picMk id="6146" creationId="{B278300F-7126-4621-A21C-922518AC2535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6:48.110" v="399" actId="1076"/>
        <pc:sldMkLst>
          <pc:docMk/>
          <pc:sldMk cId="1610531555" sldId="300"/>
        </pc:sldMkLst>
        <pc:spChg chg="add del">
          <ac:chgData name="David Harness" userId="00b5c01e-e802-4d63-9d3f-e30c84cf2197" providerId="ADAL" clId="{9193AB73-3ED4-4E8E-93E6-98904B17501A}" dt="2019-06-29T05:45:10.129" v="379"/>
          <ac:spMkLst>
            <pc:docMk/>
            <pc:sldMk cId="1610531555" sldId="300"/>
            <ac:spMk id="2" creationId="{3495745D-F86D-4DAD-83D7-B2D50A6DC2C5}"/>
          </ac:spMkLst>
        </pc:spChg>
        <pc:spChg chg="mod">
          <ac:chgData name="David Harness" userId="00b5c01e-e802-4d63-9d3f-e30c84cf2197" providerId="ADAL" clId="{9193AB73-3ED4-4E8E-93E6-98904B17501A}" dt="2019-06-29T05:46:42.098" v="397" actId="207"/>
          <ac:spMkLst>
            <pc:docMk/>
            <pc:sldMk cId="1610531555" sldId="300"/>
            <ac:spMk id="4" creationId="{8D6D9DF0-36ED-4863-B918-F6735D13A7C1}"/>
          </ac:spMkLst>
        </pc:spChg>
        <pc:picChg chg="add mod modCrop">
          <ac:chgData name="David Harness" userId="00b5c01e-e802-4d63-9d3f-e30c84cf2197" providerId="ADAL" clId="{9193AB73-3ED4-4E8E-93E6-98904B17501A}" dt="2019-06-29T05:46:48.110" v="399" actId="1076"/>
          <ac:picMkLst>
            <pc:docMk/>
            <pc:sldMk cId="1610531555" sldId="300"/>
            <ac:picMk id="3" creationId="{6B1437CC-1031-4D26-9F89-E5ADC0599ADD}"/>
          </ac:picMkLst>
        </pc:picChg>
        <pc:picChg chg="del">
          <ac:chgData name="David Harness" userId="00b5c01e-e802-4d63-9d3f-e30c84cf2197" providerId="ADAL" clId="{9193AB73-3ED4-4E8E-93E6-98904B17501A}" dt="2019-06-29T05:45:08.310" v="377" actId="478"/>
          <ac:picMkLst>
            <pc:docMk/>
            <pc:sldMk cId="1610531555" sldId="300"/>
            <ac:picMk id="5" creationId="{08B18289-550D-4C64-9E5E-28B606D695EC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8:42.762" v="438" actId="164"/>
        <pc:sldMkLst>
          <pc:docMk/>
          <pc:sldMk cId="2388989435" sldId="301"/>
        </pc:sldMkLst>
        <pc:spChg chg="mod">
          <ac:chgData name="David Harness" userId="00b5c01e-e802-4d63-9d3f-e30c84cf2197" providerId="ADAL" clId="{9193AB73-3ED4-4E8E-93E6-98904B17501A}" dt="2019-06-29T05:47:39.213" v="423" actId="207"/>
          <ac:spMkLst>
            <pc:docMk/>
            <pc:sldMk cId="2388989435" sldId="301"/>
            <ac:spMk id="4" creationId="{8D6D9DF0-36ED-4863-B918-F6735D13A7C1}"/>
          </ac:spMkLst>
        </pc:spChg>
        <pc:grpChg chg="add mod">
          <ac:chgData name="David Harness" userId="00b5c01e-e802-4d63-9d3f-e30c84cf2197" providerId="ADAL" clId="{9193AB73-3ED4-4E8E-93E6-98904B17501A}" dt="2019-06-29T05:48:42.762" v="438" actId="164"/>
          <ac:grpSpMkLst>
            <pc:docMk/>
            <pc:sldMk cId="2388989435" sldId="301"/>
            <ac:grpSpMk id="2" creationId="{05C21F17-8BEF-416C-9421-B6A19BC98935}"/>
          </ac:grpSpMkLst>
        </pc:grpChg>
        <pc:picChg chg="del">
          <ac:chgData name="David Harness" userId="00b5c01e-e802-4d63-9d3f-e30c84cf2197" providerId="ADAL" clId="{9193AB73-3ED4-4E8E-93E6-98904B17501A}" dt="2019-06-29T05:46:56.729" v="401" actId="478"/>
          <ac:picMkLst>
            <pc:docMk/>
            <pc:sldMk cId="2388989435" sldId="301"/>
            <ac:picMk id="3" creationId="{6B1437CC-1031-4D26-9F89-E5ADC0599ADD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5" creationId="{AEC52474-764B-4B85-BA94-87C6AB4ABA41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6" creationId="{5320FDCA-E39C-4895-93C7-5186DA6AE7DE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8194" creationId="{704800C2-3F95-4D49-AC96-BE9051AAEAD5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50:06.779" v="517" actId="207"/>
        <pc:sldMkLst>
          <pc:docMk/>
          <pc:sldMk cId="1591048078" sldId="302"/>
        </pc:sldMkLst>
        <pc:spChg chg="mod">
          <ac:chgData name="David Harness" userId="00b5c01e-e802-4d63-9d3f-e30c84cf2197" providerId="ADAL" clId="{9193AB73-3ED4-4E8E-93E6-98904B17501A}" dt="2019-06-29T05:50:06.779" v="517" actId="207"/>
          <ac:spMkLst>
            <pc:docMk/>
            <pc:sldMk cId="1591048078" sldId="302"/>
            <ac:spMk id="4" creationId="{8D6D9DF0-36ED-4863-B918-F6735D13A7C1}"/>
          </ac:spMkLst>
        </pc:spChg>
        <pc:grpChg chg="del">
          <ac:chgData name="David Harness" userId="00b5c01e-e802-4d63-9d3f-e30c84cf2197" providerId="ADAL" clId="{9193AB73-3ED4-4E8E-93E6-98904B17501A}" dt="2019-06-29T05:49:35.434" v="440" actId="478"/>
          <ac:grpSpMkLst>
            <pc:docMk/>
            <pc:sldMk cId="1591048078" sldId="302"/>
            <ac:grpSpMk id="2" creationId="{05C21F17-8BEF-416C-9421-B6A19BC98935}"/>
          </ac:grpSpMkLst>
        </pc:grpChg>
        <pc:picChg chg="add mod">
          <ac:chgData name="David Harness" userId="00b5c01e-e802-4d63-9d3f-e30c84cf2197" providerId="ADAL" clId="{9193AB73-3ED4-4E8E-93E6-98904B17501A}" dt="2019-06-29T05:49:39.637" v="443" actId="1076"/>
          <ac:picMkLst>
            <pc:docMk/>
            <pc:sldMk cId="1591048078" sldId="302"/>
            <ac:picMk id="9218" creationId="{793D3A69-62E5-4F0C-B0C9-0A404384348A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6:04:22.182" v="592" actId="478"/>
        <pc:sldMkLst>
          <pc:docMk/>
          <pc:sldMk cId="1069654171" sldId="303"/>
        </pc:sldMkLst>
        <pc:spChg chg="mod">
          <ac:chgData name="David Harness" userId="00b5c01e-e802-4d63-9d3f-e30c84cf2197" providerId="ADAL" clId="{9193AB73-3ED4-4E8E-93E6-98904B17501A}" dt="2019-06-29T06:03:37.796" v="586" actId="1076"/>
          <ac:spMkLst>
            <pc:docMk/>
            <pc:sldMk cId="1069654171" sldId="303"/>
            <ac:spMk id="2" creationId="{549FBF46-2A4E-45D5-9682-423BACB68B64}"/>
          </ac:spMkLst>
        </pc:spChg>
        <pc:spChg chg="mod">
          <ac:chgData name="David Harness" userId="00b5c01e-e802-4d63-9d3f-e30c84cf2197" providerId="ADAL" clId="{9193AB73-3ED4-4E8E-93E6-98904B17501A}" dt="2019-06-29T06:04:19.772" v="591" actId="207"/>
          <ac:spMkLst>
            <pc:docMk/>
            <pc:sldMk cId="1069654171" sldId="303"/>
            <ac:spMk id="4" creationId="{8D6D9DF0-36ED-4863-B918-F6735D13A7C1}"/>
          </ac:spMkLst>
        </pc:spChg>
        <pc:picChg chg="add del mod">
          <ac:chgData name="David Harness" userId="00b5c01e-e802-4d63-9d3f-e30c84cf2197" providerId="ADAL" clId="{9193AB73-3ED4-4E8E-93E6-98904B17501A}" dt="2019-06-29T06:04:22.182" v="592" actId="478"/>
          <ac:picMkLst>
            <pc:docMk/>
            <pc:sldMk cId="1069654171" sldId="303"/>
            <ac:picMk id="3" creationId="{2821A0B1-036C-4FB1-AE90-BBBF4A09EA96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10:55:03.792" v="601"/>
        <pc:sldMkLst>
          <pc:docMk/>
          <pc:sldMk cId="1878613654" sldId="304"/>
        </pc:sldMkLst>
        <pc:spChg chg="mod">
          <ac:chgData name="David Harness" userId="00b5c01e-e802-4d63-9d3f-e30c84cf2197" providerId="ADAL" clId="{9193AB73-3ED4-4E8E-93E6-98904B17501A}" dt="2019-06-29T10:54:49.234" v="599" actId="207"/>
          <ac:spMkLst>
            <pc:docMk/>
            <pc:sldMk cId="1878613654" sldId="304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10:55:03.792" v="601"/>
          <ac:picMkLst>
            <pc:docMk/>
            <pc:sldMk cId="1878613654" sldId="304"/>
            <ac:picMk id="1026" creationId="{D6A09F54-F14D-4206-AAEF-261D850E6AC8}"/>
          </ac:picMkLst>
        </pc:picChg>
        <pc:picChg chg="del">
          <ac:chgData name="David Harness" userId="00b5c01e-e802-4d63-9d3f-e30c84cf2197" providerId="ADAL" clId="{9193AB73-3ED4-4E8E-93E6-98904B17501A}" dt="2019-06-29T10:53:14.874" v="594" actId="478"/>
          <ac:picMkLst>
            <pc:docMk/>
            <pc:sldMk cId="1878613654" sldId="304"/>
            <ac:picMk id="3074" creationId="{768EC798-182F-4445-81F3-0386A0E010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" y="194335"/>
            <a:ext cx="2672954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" y="623686"/>
            <a:ext cx="2672954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" y="63221"/>
            <a:ext cx="768474" cy="1006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1" y="63221"/>
            <a:ext cx="2260873" cy="100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" y="296038"/>
            <a:ext cx="3073897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" y="794657"/>
            <a:ext cx="3073897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1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63221"/>
            <a:ext cx="3073897" cy="229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" y="291090"/>
            <a:ext cx="1507713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" y="433749"/>
            <a:ext cx="1507713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4" y="291090"/>
            <a:ext cx="1515138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4" y="433749"/>
            <a:ext cx="1515138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8" y="170971"/>
            <a:ext cx="1804244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8" y="170971"/>
            <a:ext cx="1804244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1" y="63221"/>
            <a:ext cx="3073897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1" y="316104"/>
            <a:ext cx="3073897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AE3F-AD4C-42B5-8262-81A441F57E31}" type="datetimeFigureOut">
              <a:rPr lang="en-US" smtClean="0"/>
              <a:t>08-21-2019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5" y="1100590"/>
            <a:ext cx="1202829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8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7000">
                <a:srgbClr val="0D0E12"/>
              </a:gs>
              <a:gs pos="100000">
                <a:srgbClr val="2F2F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6" name="Picture 6" descr="Image result for youtube logo">
            <a:extLst>
              <a:ext uri="{FF2B5EF4-FFF2-40B4-BE49-F238E27FC236}">
                <a16:creationId xmlns:a16="http://schemas.microsoft.com/office/drawing/2014/main" id="{3EBC7385-C121-4832-9244-D629A698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720" l="8654" r="90000">
                        <a14:foregroundMark x1="8846" y1="43302" x2="8654" y2="59813"/>
                        <a14:foregroundMark x1="41538" y1="50467" x2="41538" y2="50467"/>
                        <a14:foregroundMark x1="41348" y1="50181" x2="41923" y2="57321"/>
                        <a14:foregroundMark x1="41060" y1="46607" x2="41346" y2="50156"/>
                        <a14:foregroundMark x1="47836" y1="49857" x2="48181" y2="50259"/>
                        <a14:foregroundMark x1="56312" y1="45846" x2="54580" y2="51363"/>
                        <a14:foregroundMark x1="60192" y1="47664" x2="60000" y2="53583"/>
                        <a14:foregroundMark x1="58352" y1="59813" x2="57692" y2="61059"/>
                        <a14:foregroundMark x1="58846" y1="58879" x2="58352" y2="59813"/>
                        <a14:foregroundMark x1="64808" y1="52336" x2="64808" y2="52336"/>
                        <a14:foregroundMark x1="61731" y1="39564" x2="61731" y2="39564"/>
                        <a14:foregroundMark x1="61346" y1="40498" x2="61346" y2="40498"/>
                        <a14:foregroundMark x1="61346" y1="40498" x2="61346" y2="40498"/>
                        <a14:foregroundMark x1="61731" y1="40498" x2="61731" y2="40498"/>
                        <a14:foregroundMark x1="61731" y1="40498" x2="63269" y2="40498"/>
                        <a14:foregroundMark x1="63269" y1="40498" x2="61538" y2="40187"/>
                        <a14:foregroundMark x1="69038" y1="56075" x2="69038" y2="56075"/>
                        <a14:foregroundMark x1="78269" y1="46417" x2="78269" y2="46417"/>
                        <a14:foregroundMark x1="87885" y1="54517" x2="87885" y2="54517"/>
                        <a14:backgroundMark x1="20385" y1="52025" x2="20385" y2="52025"/>
                        <a14:backgroundMark x1="38077" y1="50156" x2="38077" y2="58567"/>
                        <a14:backgroundMark x1="41346" y1="39564" x2="41923" y2="46417"/>
                        <a14:backgroundMark x1="45385" y1="45794" x2="44423" y2="49221"/>
                        <a14:backgroundMark x1="49038" y1="51713" x2="49615" y2="58879"/>
                        <a14:backgroundMark x1="49231" y1="54206" x2="49423" y2="48910"/>
                        <a14:backgroundMark x1="48462" y1="50156" x2="49038" y2="54206"/>
                        <a14:backgroundMark x1="53654" y1="51402" x2="53846" y2="63240"/>
                        <a14:backgroundMark x1="57308" y1="41433" x2="59231" y2="40810"/>
                        <a14:backgroundMark x1="59808" y1="33645" x2="62308" y2="28972"/>
                        <a14:backgroundMark x1="62692" y1="25545" x2="62115" y2="32710"/>
                        <a14:backgroundMark x1="63269" y1="23676" x2="63846" y2="34579"/>
                        <a14:backgroundMark x1="63462" y1="34579" x2="61550" y2="35818"/>
                        <a14:backgroundMark x1="61920" y1="36824" x2="63654" y2="36449"/>
                        <a14:backgroundMark x1="72115" y1="42991" x2="71731" y2="49844"/>
                        <a14:backgroundMark x1="70962" y1="43614" x2="71346" y2="54206"/>
                        <a14:backgroundMark x1="72885" y1="43925" x2="75577" y2="43614"/>
                        <a14:backgroundMark x1="66681" y1="56075" x2="66346" y2="64486"/>
                        <a14:backgroundMark x1="66830" y1="52336" x2="66681" y2="56075"/>
                        <a14:backgroundMark x1="67115" y1="45171" x2="66830" y2="52336"/>
                        <a14:backgroundMark x1="62500" y1="53796" x2="62500" y2="65421"/>
                        <a14:backgroundMark x1="62500" y1="47860" x2="62500" y2="42991"/>
                        <a14:backgroundMark x1="61731" y1="47664" x2="61731" y2="44413"/>
                        <a14:backgroundMark x1="62005" y1="43716" x2="62502" y2="47860"/>
                        <a14:backgroundMark x1="57885" y1="53583" x2="58586" y2="58579"/>
                        <a14:backgroundMark x1="58617" y1="64171" x2="58462" y2="64798"/>
                        <a14:backgroundMark x1="20385" y1="51090" x2="20000" y2="54829"/>
                        <a14:backgroundMark x1="57500" y1="63863" x2="58462" y2="63240"/>
                        <a14:backgroundMark x1="58269" y1="59813" x2="58269" y2="59813"/>
                        <a14:backgroundMark x1="57885" y1="59813" x2="57885" y2="59813"/>
                      </a14:backgroundRemoval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9" y="-185738"/>
            <a:ext cx="2525960" cy="15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E20613"/>
              </a:gs>
              <a:gs pos="100000">
                <a:srgbClr val="FA3C4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flix logo">
            <a:extLst>
              <a:ext uri="{FF2B5EF4-FFF2-40B4-BE49-F238E27FC236}">
                <a16:creationId xmlns:a16="http://schemas.microsoft.com/office/drawing/2014/main" id="{D6A09F54-F14D-4206-AAEF-261D850E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72" y="230662"/>
            <a:ext cx="1533794" cy="72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1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B5FFF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8" name="Picture 6" descr="Image result for iTunes logo">
            <a:extLst>
              <a:ext uri="{FF2B5EF4-FFF2-40B4-BE49-F238E27FC236}">
                <a16:creationId xmlns:a16="http://schemas.microsoft.com/office/drawing/2014/main" id="{70D09A98-482B-4911-B527-3100EA4C4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7"/>
          <a:stretch/>
        </p:blipFill>
        <p:spPr bwMode="auto">
          <a:xfrm>
            <a:off x="636984" y="231104"/>
            <a:ext cx="820341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iTunes logo">
            <a:extLst>
              <a:ext uri="{FF2B5EF4-FFF2-40B4-BE49-F238E27FC236}">
                <a16:creationId xmlns:a16="http://schemas.microsoft.com/office/drawing/2014/main" id="{9FEC718F-9640-48C4-B259-0FD7ECEA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3"/>
          <a:stretch/>
        </p:blipFill>
        <p:spPr bwMode="auto">
          <a:xfrm>
            <a:off x="1457325" y="235531"/>
            <a:ext cx="1469628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0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592"/>
              </a:gs>
              <a:gs pos="100000">
                <a:srgbClr val="00A3EE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51E0FA-B129-4F5F-AED9-1E0F1B643A8F}"/>
              </a:ext>
            </a:extLst>
          </p:cNvPr>
          <p:cNvGrpSpPr/>
          <p:nvPr/>
        </p:nvGrpSpPr>
        <p:grpSpPr>
          <a:xfrm>
            <a:off x="421605" y="179387"/>
            <a:ext cx="2720728" cy="828675"/>
            <a:chOff x="515938" y="179387"/>
            <a:chExt cx="2720728" cy="828675"/>
          </a:xfrm>
        </p:grpSpPr>
        <p:pic>
          <p:nvPicPr>
            <p:cNvPr id="36866" name="Picture 2" descr="Image result for microsoft store logo">
              <a:extLst>
                <a:ext uri="{FF2B5EF4-FFF2-40B4-BE49-F238E27FC236}">
                  <a16:creationId xmlns:a16="http://schemas.microsoft.com/office/drawing/2014/main" id="{A1B0EA5B-E862-46FB-BC91-650E7B93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179387"/>
              <a:ext cx="828675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8" name="Picture 4" descr="Image result for microsoft store logo">
              <a:extLst>
                <a:ext uri="{FF2B5EF4-FFF2-40B4-BE49-F238E27FC236}">
                  <a16:creationId xmlns:a16="http://schemas.microsoft.com/office/drawing/2014/main" id="{7D4BC3DD-08CE-4C75-ADD3-0DE0ED5B4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07" t="45722" r="12137" b="44853"/>
            <a:stretch/>
          </p:blipFill>
          <p:spPr bwMode="auto">
            <a:xfrm>
              <a:off x="1438274" y="472281"/>
              <a:ext cx="1798392" cy="24288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333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94D6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8" name="Picture 2" descr="Image result for amazon">
            <a:extLst>
              <a:ext uri="{FF2B5EF4-FFF2-40B4-BE49-F238E27FC236}">
                <a16:creationId xmlns:a16="http://schemas.microsoft.com/office/drawing/2014/main" id="{ACDC9A17-5D6F-443E-8BD4-0F1CC9EF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412" y1="49722" x2="20412" y2="49722"/>
                        <a14:foregroundMark x1="51458" y1="36667" x2="51458" y2="36667"/>
                        <a14:foregroundMark x1="60034" y1="36389" x2="60034" y2="36389"/>
                        <a14:foregroundMark x1="73070" y1="36111" x2="73070" y2="36111"/>
                        <a14:foregroundMark x1="79588" y1="42500" x2="79588" y2="42500"/>
                        <a14:foregroundMark x1="61063" y1="57500" x2="61063" y2="57500"/>
                        <a14:foregroundMark x1="60206" y1="66944" x2="60206" y2="66944"/>
                        <a14:foregroundMark x1="54717" y1="64444" x2="54717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8" y="-228600"/>
            <a:ext cx="2662661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4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A3E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CD5B0-E171-4EB8-A30E-6ED8BA2BD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091" l="2500" r="90000">
                        <a14:foregroundMark x1="23750" y1="18182" x2="23750" y2="18182"/>
                        <a14:foregroundMark x1="16875" y1="41818" x2="16875" y2="41818"/>
                        <a14:foregroundMark x1="6250" y1="43636" x2="6250" y2="43636"/>
                        <a14:foregroundMark x1="2500" y1="52727" x2="2500" y2="52727"/>
                        <a14:backgroundMark x1="86875" y1="58182" x2="86875" y2="58182"/>
                        <a14:backgroundMark x1="75000" y1="74545" x2="75000" y2="74545"/>
                        <a14:backgroundMark x1="74375" y1="58182" x2="74375" y2="58182"/>
                        <a14:backgroundMark x1="76250" y1="45455" x2="76250" y2="45455"/>
                        <a14:backgroundMark x1="69375" y1="78182" x2="69375" y2="78182"/>
                        <a14:backgroundMark x1="62500" y1="81818" x2="62500" y2="81818"/>
                        <a14:backgroundMark x1="57500" y1="81818" x2="60625" y2="76364"/>
                      </a14:backgroundRemoval>
                    </a14:imgEffect>
                  </a14:imgLayer>
                </a14:imgProps>
              </a:ext>
            </a:extLst>
          </a:blip>
          <a:srcRect r="16086"/>
          <a:stretch/>
        </p:blipFill>
        <p:spPr>
          <a:xfrm>
            <a:off x="705476" y="152742"/>
            <a:ext cx="2152987" cy="8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1321"/>
              </a:gs>
              <a:gs pos="100000">
                <a:srgbClr val="694BA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3E4AC5-0363-4E91-9D82-642D40BFF0FC}"/>
              </a:ext>
            </a:extLst>
          </p:cNvPr>
          <p:cNvGrpSpPr>
            <a:grpSpLocks noChangeAspect="1"/>
          </p:cNvGrpSpPr>
          <p:nvPr/>
        </p:nvGrpSpPr>
        <p:grpSpPr>
          <a:xfrm>
            <a:off x="599028" y="412164"/>
            <a:ext cx="2365881" cy="363122"/>
            <a:chOff x="415950" y="384591"/>
            <a:chExt cx="2733434" cy="419535"/>
          </a:xfrm>
        </p:grpSpPr>
        <p:pic>
          <p:nvPicPr>
            <p:cNvPr id="2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D0FC2263-9572-4975-B342-75C1B9289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529" b="39175"/>
            <a:stretch/>
          </p:blipFill>
          <p:spPr>
            <a:xfrm>
              <a:off x="415950" y="384591"/>
              <a:ext cx="396131" cy="419535"/>
            </a:xfrm>
            <a:prstGeom prst="rect">
              <a:avLst/>
            </a:prstGeom>
          </p:spPr>
        </p:pic>
        <p:pic>
          <p:nvPicPr>
            <p:cNvPr id="6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9816A19A-70CA-4EB1-BCC3-5B62F3782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14558" t="130" r="59" b="39493"/>
            <a:stretch/>
          </p:blipFill>
          <p:spPr>
            <a:xfrm>
              <a:off x="812081" y="384591"/>
              <a:ext cx="2337303" cy="41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6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410F0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8289-550D-4C64-9E5E-28B606D6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8" t="33267" r="24313" b="33544"/>
          <a:stretch/>
        </p:blipFill>
        <p:spPr>
          <a:xfrm>
            <a:off x="1200150" y="209550"/>
            <a:ext cx="1171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6A06"/>
              </a:gs>
              <a:gs pos="100000">
                <a:srgbClr val="6BA60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437CC-1031-4D26-9F89-E5ADC0599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" t="15652" r="39131" b="43278"/>
          <a:stretch/>
        </p:blipFill>
        <p:spPr>
          <a:xfrm>
            <a:off x="615535" y="348852"/>
            <a:ext cx="2332868" cy="4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00"/>
              </a:gs>
              <a:gs pos="100000">
                <a:srgbClr val="B53B2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C21F17-8BEF-416C-9421-B6A19BC98935}"/>
              </a:ext>
            </a:extLst>
          </p:cNvPr>
          <p:cNvGrpSpPr/>
          <p:nvPr/>
        </p:nvGrpSpPr>
        <p:grpSpPr>
          <a:xfrm>
            <a:off x="245258" y="270638"/>
            <a:ext cx="3073421" cy="646172"/>
            <a:chOff x="245258" y="270638"/>
            <a:chExt cx="3073421" cy="646172"/>
          </a:xfrm>
        </p:grpSpPr>
        <p:pic>
          <p:nvPicPr>
            <p:cNvPr id="8194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704800C2-3F95-4D49-AC96-BE9051AAEA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19"/>
            <a:stretch/>
          </p:blipFill>
          <p:spPr bwMode="auto">
            <a:xfrm>
              <a:off x="3073401" y="270639"/>
              <a:ext cx="245278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AEC52474-764B-4B85-BA94-87C6AB4AB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48" r="7981"/>
            <a:stretch/>
          </p:blipFill>
          <p:spPr bwMode="auto">
            <a:xfrm>
              <a:off x="1371601" y="270638"/>
              <a:ext cx="1701800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5320FDCA-E39C-4895-93C7-5186DA6AE7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52"/>
            <a:stretch/>
          </p:blipFill>
          <p:spPr bwMode="auto">
            <a:xfrm>
              <a:off x="245258" y="270638"/>
              <a:ext cx="1126343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898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tx1"/>
              </a:gs>
              <a:gs pos="100000">
                <a:srgbClr val="FCAF4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animego.to/img/icon/logo.png">
            <a:extLst>
              <a:ext uri="{FF2B5EF4-FFF2-40B4-BE49-F238E27FC236}">
                <a16:creationId xmlns:a16="http://schemas.microsoft.com/office/drawing/2014/main" id="{793D3A69-62E5-4F0C-B0C9-0A404384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6" y="244475"/>
            <a:ext cx="1810926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4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54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Image result for netflix logo">
            <a:extLst>
              <a:ext uri="{FF2B5EF4-FFF2-40B4-BE49-F238E27FC236}">
                <a16:creationId xmlns:a16="http://schemas.microsoft.com/office/drawing/2014/main" id="{7C085BA2-41F7-4C65-B2BF-E9ABB45F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2" y="287844"/>
            <a:ext cx="2262613" cy="61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5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E61D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nimeheaven">
            <a:extLst>
              <a:ext uri="{FF2B5EF4-FFF2-40B4-BE49-F238E27FC236}">
                <a16:creationId xmlns:a16="http://schemas.microsoft.com/office/drawing/2014/main" id="{2A348D6B-1D7D-4DAC-94B0-6E8F8D2F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7500" y1="40000" x2="675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-23019"/>
            <a:ext cx="1233488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0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FF4E0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C188D-1AFC-4D0C-AB48-B3EECDE28E5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1722" y="200818"/>
            <a:ext cx="1080493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2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C4060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B2678B8-313B-4A9E-9BFA-8BC012CF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362744"/>
            <a:ext cx="1385886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820C85-87D9-4B0D-ACC4-A54E416C3187}"/>
              </a:ext>
            </a:extLst>
          </p:cNvPr>
          <p:cNvSpPr txBox="1"/>
          <p:nvPr/>
        </p:nvSpPr>
        <p:spPr>
          <a:xfrm>
            <a:off x="1858169" y="332115"/>
            <a:ext cx="162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DaiWEEB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2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C23D3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22B95-DB38-4B8C-9C09-6CEA61C6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19" y="205244"/>
            <a:ext cx="2781300" cy="7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8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https://pendekarsubs.us/wp-content/uploads/2019/02/pendekar-logo-1.png">
            <a:extLst>
              <a:ext uri="{FF2B5EF4-FFF2-40B4-BE49-F238E27FC236}">
                <a16:creationId xmlns:a16="http://schemas.microsoft.com/office/drawing/2014/main" id="{B6F41F4E-E4AA-4293-A3CF-A571FF1A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" y="201612"/>
            <a:ext cx="235267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9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https://i0.wp.com/www.samehada.co/wp-content/uploads/2018/11/logo_samehadaku.png?fit=500%2C140">
            <a:extLst>
              <a:ext uri="{FF2B5EF4-FFF2-40B4-BE49-F238E27FC236}">
                <a16:creationId xmlns:a16="http://schemas.microsoft.com/office/drawing/2014/main" id="{BE669853-F669-496A-BEB1-969A6F9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9" y="160160"/>
            <a:ext cx="3094919" cy="8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7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530" name="Picture 2" descr="https://awsubs.tv/wp-content/uploads/2018/10/PPP.png">
            <a:extLst>
              <a:ext uri="{FF2B5EF4-FFF2-40B4-BE49-F238E27FC236}">
                <a16:creationId xmlns:a16="http://schemas.microsoft.com/office/drawing/2014/main" id="{8B8610EC-78D6-480D-9161-B4DB7BDC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403225"/>
            <a:ext cx="28003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7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22222"/>
              </a:gs>
              <a:gs pos="100000">
                <a:srgbClr val="3C9CC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578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02A3AE16-9163-45A6-8E67-C8B34AB62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76" b="27467"/>
          <a:stretch/>
        </p:blipFill>
        <p:spPr bwMode="auto">
          <a:xfrm>
            <a:off x="346145" y="382905"/>
            <a:ext cx="798991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6BD0A45C-9A83-49B9-8898-ED785EFAD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24" b="27467"/>
          <a:stretch/>
        </p:blipFill>
        <p:spPr bwMode="auto">
          <a:xfrm>
            <a:off x="1145136" y="382905"/>
            <a:ext cx="2072656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682228" y="55116"/>
            <a:ext cx="2199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id-ID" sz="3200" dirty="0">
                <a:solidFill>
                  <a:schemeClr val="bg1"/>
                </a:solidFill>
                <a:latin typeface="Arabica Export" panose="02000500000000000000" pitchFamily="2" charset="0"/>
              </a:rPr>
              <a:t>Hunter No Sekai</a:t>
            </a:r>
            <a:endParaRPr lang="en-US" sz="3200" dirty="0">
              <a:solidFill>
                <a:schemeClr val="bg1"/>
              </a:solidFill>
              <a:latin typeface="Arabica Expor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B015E"/>
              </a:gs>
              <a:gs pos="100000">
                <a:srgbClr val="FE32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DDC02A-13EF-4DD5-89EC-59926743D791}"/>
              </a:ext>
            </a:extLst>
          </p:cNvPr>
          <p:cNvGrpSpPr/>
          <p:nvPr/>
        </p:nvGrpSpPr>
        <p:grpSpPr>
          <a:xfrm>
            <a:off x="389732" y="173037"/>
            <a:ext cx="2784475" cy="841375"/>
            <a:chOff x="292100" y="173037"/>
            <a:chExt cx="2784475" cy="841375"/>
          </a:xfrm>
        </p:grpSpPr>
        <p:pic>
          <p:nvPicPr>
            <p:cNvPr id="26626" name="Picture 2" descr="https://quinimefansub.com/wp-content/uploads/2019/02/cropped-Quinime-Logo-doang-v2-180x180.png">
              <a:extLst>
                <a:ext uri="{FF2B5EF4-FFF2-40B4-BE49-F238E27FC236}">
                  <a16:creationId xmlns:a16="http://schemas.microsoft.com/office/drawing/2014/main" id="{52EFDDF5-0ECD-48A1-AA28-4C2B82348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" y="173037"/>
              <a:ext cx="841375" cy="84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7E68E4-B34C-481B-96C7-F8C76BEC8EDE}"/>
                </a:ext>
              </a:extLst>
            </p:cNvPr>
            <p:cNvSpPr txBox="1"/>
            <p:nvPr/>
          </p:nvSpPr>
          <p:spPr>
            <a:xfrm>
              <a:off x="1133475" y="270560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Q</a:t>
              </a:r>
              <a:r>
                <a:rPr lang="en-US" sz="36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uinim</a:t>
              </a:r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</a:t>
              </a:r>
              <a:endParaRPr lang="en-US" sz="3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1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Image result for crunchyroll logo">
            <a:extLst>
              <a:ext uri="{FF2B5EF4-FFF2-40B4-BE49-F238E27FC236}">
                <a16:creationId xmlns:a16="http://schemas.microsoft.com/office/drawing/2014/main" id="{5BBB0A47-2022-4E1D-AC67-93486913C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093"/>
          <a:stretch/>
        </p:blipFill>
        <p:spPr bwMode="auto">
          <a:xfrm>
            <a:off x="298053" y="-519584"/>
            <a:ext cx="679847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crunchyroll logo">
            <a:extLst>
              <a:ext uri="{FF2B5EF4-FFF2-40B4-BE49-F238E27FC236}">
                <a16:creationId xmlns:a16="http://schemas.microsoft.com/office/drawing/2014/main" id="{8EC5152A-3E5C-410C-B127-B02A6A97E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7"/>
          <a:stretch/>
        </p:blipFill>
        <p:spPr bwMode="auto">
          <a:xfrm>
            <a:off x="977900" y="-519584"/>
            <a:ext cx="2287984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7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7030A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Exo 2" panose="00000500000000000000" pitchFamily="50" charset="0"/>
              </a:rPr>
              <a:t>D-ANIMESUB</a:t>
            </a:r>
            <a:endParaRPr lang="en-US" sz="3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6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E4ABD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3467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/>
              </a:rPr>
              <a:t>ZenSub</a:t>
            </a:r>
            <a:endParaRPr lang="en-US" sz="3600" dirty="0">
              <a:solidFill>
                <a:schemeClr val="bg1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69654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00000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Yuki Fansub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72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663300"/>
              </a:gs>
              <a:gs pos="100000">
                <a:srgbClr val="CC99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Anitoki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6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20321"/>
              </a:gs>
              <a:gs pos="100000">
                <a:srgbClr val="202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2C401-B53A-4101-AE6A-EACD671B1CDD}"/>
              </a:ext>
            </a:extLst>
          </p:cNvPr>
          <p:cNvSpPr txBox="1"/>
          <p:nvPr/>
        </p:nvSpPr>
        <p:spPr>
          <a:xfrm>
            <a:off x="387509" y="140424"/>
            <a:ext cx="2788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Single Fighter" panose="02000500000000000000" pitchFamily="50" charset="0"/>
              </a:rPr>
              <a:t>KAZEFURI</a:t>
            </a:r>
            <a:endParaRPr lang="en-US" sz="4400" dirty="0">
              <a:solidFill>
                <a:schemeClr val="bg1"/>
              </a:solidFill>
              <a:latin typeface="Single Fighter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1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6F4F5-622B-4710-8FF8-2C736A20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8" y="300030"/>
            <a:ext cx="2922662" cy="5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0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53B2E"/>
              </a:gs>
              <a:gs pos="100000">
                <a:srgbClr val="E4ABD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B405E-6A4E-41B6-9043-E95BF623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4" y="172956"/>
            <a:ext cx="2448809" cy="7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8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9E9ED5"/>
              </a:gs>
              <a:gs pos="100000">
                <a:srgbClr val="E5E8E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1438C-9A61-408E-91F9-B5AF8432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9" y="306063"/>
            <a:ext cx="2888479" cy="5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FCAF40"/>
              </a:gs>
              <a:gs pos="100000">
                <a:srgbClr val="FFD03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FBB17-A9F4-45AA-B38F-5C97311D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4" y="215629"/>
            <a:ext cx="2067709" cy="7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9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A16103"/>
              </a:gs>
              <a:gs pos="100000">
                <a:srgbClr val="FCAF4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40BE-A17F-462F-89BA-DD7D94DE4327}"/>
              </a:ext>
            </a:extLst>
          </p:cNvPr>
          <p:cNvSpPr txBox="1"/>
          <p:nvPr/>
        </p:nvSpPr>
        <p:spPr>
          <a:xfrm>
            <a:off x="595051" y="359891"/>
            <a:ext cx="237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AOITENSHI</a:t>
            </a:r>
          </a:p>
        </p:txBody>
      </p:sp>
    </p:spTree>
    <p:extLst>
      <p:ext uri="{BB962C8B-B14F-4D97-AF65-F5344CB8AC3E}">
        <p14:creationId xmlns:p14="http://schemas.microsoft.com/office/powerpoint/2010/main" val="11606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765C73-D2B3-4FD2-8718-A1087EC58F10}"/>
              </a:ext>
            </a:extLst>
          </p:cNvPr>
          <p:cNvGrpSpPr/>
          <p:nvPr/>
        </p:nvGrpSpPr>
        <p:grpSpPr>
          <a:xfrm>
            <a:off x="437227" y="-519584"/>
            <a:ext cx="2689484" cy="2226617"/>
            <a:chOff x="393313" y="-519584"/>
            <a:chExt cx="2689484" cy="2226617"/>
          </a:xfrm>
        </p:grpSpPr>
        <p:pic>
          <p:nvPicPr>
            <p:cNvPr id="2054" name="Picture 6" descr="Image result for crunchyroll logo">
              <a:extLst>
                <a:ext uri="{FF2B5EF4-FFF2-40B4-BE49-F238E27FC236}">
                  <a16:creationId xmlns:a16="http://schemas.microsoft.com/office/drawing/2014/main" id="{5BBB0A47-2022-4E1D-AC67-93486913C3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93"/>
            <a:stretch/>
          </p:blipFill>
          <p:spPr bwMode="auto">
            <a:xfrm>
              <a:off x="393313" y="-519584"/>
              <a:ext cx="679847" cy="22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3537D1-A093-4E8D-BCBB-570B87181D21}"/>
                </a:ext>
              </a:extLst>
            </p:cNvPr>
            <p:cNvSpPr txBox="1"/>
            <p:nvPr/>
          </p:nvSpPr>
          <p:spPr>
            <a:xfrm>
              <a:off x="977900" y="270558"/>
              <a:ext cx="2104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spc="-150" dirty="0" err="1">
                  <a:solidFill>
                    <a:schemeClr val="bg1"/>
                  </a:solidFill>
                  <a:latin typeface="Maven Pro Bold" panose="02000000000000000000" pitchFamily="2" charset="0"/>
                </a:rPr>
                <a:t>i</a:t>
              </a:r>
              <a:r>
                <a:rPr lang="id-ID" sz="3600" spc="-150" dirty="0">
                  <a:solidFill>
                    <a:schemeClr val="bg1"/>
                  </a:solidFill>
                  <a:latin typeface="Maven Pro Bold" panose="02000000000000000000" pitchFamily="2" charset="0"/>
                </a:rPr>
                <a:t>ndonesia</a:t>
              </a:r>
              <a:endParaRPr lang="en-US" sz="3600" spc="-150" dirty="0">
                <a:solidFill>
                  <a:schemeClr val="bg1"/>
                </a:solidFill>
                <a:latin typeface="Maven Pro 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0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8D9DC9"/>
              </a:gs>
              <a:gs pos="100000">
                <a:srgbClr val="EFC3C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4C43D-B9AE-452C-8EB0-F4F99CDC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9" y="422454"/>
            <a:ext cx="2889080" cy="3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7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0BA6F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38DCED-B900-4211-B033-99A7472F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23" y="231872"/>
            <a:ext cx="2713892" cy="7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8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40BE-A17F-462F-89BA-DD7D94DE4327}"/>
              </a:ext>
            </a:extLst>
          </p:cNvPr>
          <p:cNvSpPr txBox="1"/>
          <p:nvPr/>
        </p:nvSpPr>
        <p:spPr>
          <a:xfrm>
            <a:off x="232211" y="301337"/>
            <a:ext cx="309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anose="00000500000000000000" pitchFamily="50" charset="0"/>
                <a:cs typeface="Heebo" panose="00000500000000000000" pitchFamily="2" charset="-79"/>
              </a:rPr>
              <a:t>「DELSUBS」</a:t>
            </a:r>
          </a:p>
        </p:txBody>
      </p:sp>
    </p:spTree>
    <p:extLst>
      <p:ext uri="{BB962C8B-B14F-4D97-AF65-F5344CB8AC3E}">
        <p14:creationId xmlns:p14="http://schemas.microsoft.com/office/powerpoint/2010/main" val="3037418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A8C3CB"/>
              </a:gs>
              <a:gs pos="100000">
                <a:srgbClr val="F0FBF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8BE82-CA1B-4B86-A813-A9B3EDC0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6" y="197569"/>
            <a:ext cx="2930085" cy="6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8073AD"/>
              </a:gs>
              <a:gs pos="100000">
                <a:srgbClr val="D9D3E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61A217-6C0F-4A30-AA98-4396F8C8D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52"/>
          <a:stretch/>
        </p:blipFill>
        <p:spPr>
          <a:xfrm>
            <a:off x="599637" y="114300"/>
            <a:ext cx="1005764" cy="95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5C293-D882-4065-B07D-BD52F141A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10"/>
          <a:stretch/>
        </p:blipFill>
        <p:spPr>
          <a:xfrm>
            <a:off x="1399435" y="349250"/>
            <a:ext cx="1936096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37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295C1"/>
              </a:gs>
              <a:gs pos="76098">
                <a:srgbClr val="6FD0DF"/>
              </a:gs>
              <a:gs pos="100000">
                <a:srgbClr val="D9D3E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97275-89F4-44BA-AAD0-AC02D996B850}"/>
              </a:ext>
            </a:extLst>
          </p:cNvPr>
          <p:cNvSpPr txBox="1"/>
          <p:nvPr/>
        </p:nvSpPr>
        <p:spPr>
          <a:xfrm>
            <a:off x="328576" y="270559"/>
            <a:ext cx="290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  <a:latin typeface="Domine" panose="02040503040403060204" pitchFamily="18" charset="0"/>
              </a:rPr>
              <a:t>Haruzora</a:t>
            </a:r>
            <a:endParaRPr lang="en-US" sz="3600" b="1" dirty="0">
              <a:solidFill>
                <a:schemeClr val="bg1"/>
              </a:solidFill>
              <a:latin typeface="Domine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3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chemeClr val="accent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C9604A-57BB-497C-B670-0C6747C6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19" y="25575"/>
            <a:ext cx="1136300" cy="11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7022D67-FDB9-49FA-A810-B71D47CE6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2" r="63597" b="86115"/>
          <a:stretch/>
        </p:blipFill>
        <p:spPr bwMode="auto">
          <a:xfrm>
            <a:off x="1484851" y="25575"/>
            <a:ext cx="142613" cy="15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29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68BFF"/>
              </a:gs>
              <a:gs pos="100000">
                <a:srgbClr val="5BFFF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Inazumaotoshi | Download Anime &amp; Metal Hero Bajakan Subtitle Indonesia">
            <a:extLst>
              <a:ext uri="{FF2B5EF4-FFF2-40B4-BE49-F238E27FC236}">
                <a16:creationId xmlns:a16="http://schemas.microsoft.com/office/drawing/2014/main" id="{75D1C423-384C-4BB7-BD23-0983E541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8" y="82550"/>
            <a:ext cx="2544516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1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295C1"/>
              </a:gs>
              <a:gs pos="100000">
                <a:srgbClr val="5BFFF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1DADD-B90A-4C58-9424-ABD07C279C6C}"/>
              </a:ext>
            </a:extLst>
          </p:cNvPr>
          <p:cNvSpPr txBox="1"/>
          <p:nvPr/>
        </p:nvSpPr>
        <p:spPr>
          <a:xfrm>
            <a:off x="691400" y="209004"/>
            <a:ext cx="2181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/>
                </a:solidFill>
              </a:rPr>
              <a:t>ItoSubs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17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030A0"/>
              </a:gs>
              <a:gs pos="100000">
                <a:srgbClr val="D9D3E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A4AD7-38A6-486A-A616-6FD50748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8" y="375511"/>
            <a:ext cx="3010962" cy="5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8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0C6E3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hulu logo">
            <a:extLst>
              <a:ext uri="{FF2B5EF4-FFF2-40B4-BE49-F238E27FC236}">
                <a16:creationId xmlns:a16="http://schemas.microsoft.com/office/drawing/2014/main" id="{333D891E-6CC7-4426-8C4A-DC672E40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9" y="270299"/>
            <a:ext cx="1940560" cy="6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20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3A0D8"/>
              </a:gs>
              <a:gs pos="100000">
                <a:srgbClr val="E0C1F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CDD58-A334-432D-9359-A70F50A4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2" y="351880"/>
            <a:ext cx="2961314" cy="542405"/>
          </a:xfrm>
          <a:prstGeom prst="rect">
            <a:avLst/>
          </a:prstGeom>
          <a:effectLst>
            <a:outerShdw dist="38100" dir="2700000" algn="tl" rotWithShape="0">
              <a:prstClr val="black">
                <a:alpha val="2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84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85000"/>
                  <a:lumOff val="15000"/>
                </a:schemeClr>
              </a:gs>
              <a:gs pos="10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DE6FE-EFFD-48E1-94DA-7C0883B0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8" y="431388"/>
            <a:ext cx="2682081" cy="3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66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2364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506" name="Picture 2" descr="http://animeindo.moe/wp-content/themes/animeindo/img/logo.png">
            <a:extLst>
              <a:ext uri="{FF2B5EF4-FFF2-40B4-BE49-F238E27FC236}">
                <a16:creationId xmlns:a16="http://schemas.microsoft.com/office/drawing/2014/main" id="{5EB05C5C-E7CE-4371-B09E-37C4279C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" y="170180"/>
            <a:ext cx="2209800" cy="84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61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8F790B"/>
              </a:gs>
              <a:gs pos="100000">
                <a:srgbClr val="C9BA6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riie.net/wp-content/uploads/2018/03/Riie-Logo.png">
            <a:extLst>
              <a:ext uri="{FF2B5EF4-FFF2-40B4-BE49-F238E27FC236}">
                <a16:creationId xmlns:a16="http://schemas.microsoft.com/office/drawing/2014/main" id="{2C372837-A9BA-4142-A9E1-A018EDBAB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169862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2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2000">
                <a:srgbClr val="000000"/>
              </a:gs>
              <a:gs pos="100000">
                <a:srgbClr val="C50B1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https://ruangotaku.id/wp-content/uploads/2019/03/grr.png">
            <a:extLst>
              <a:ext uri="{FF2B5EF4-FFF2-40B4-BE49-F238E27FC236}">
                <a16:creationId xmlns:a16="http://schemas.microsoft.com/office/drawing/2014/main" id="{5389DA7D-4BBF-4B30-9CA4-2549063A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" y="19485"/>
            <a:ext cx="2332271" cy="114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87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000000"/>
              </a:gs>
              <a:gs pos="100000">
                <a:srgbClr val="7B7B7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https://nontonanime.site/nonton-anime.png">
            <a:extLst>
              <a:ext uri="{FF2B5EF4-FFF2-40B4-BE49-F238E27FC236}">
                <a16:creationId xmlns:a16="http://schemas.microsoft.com/office/drawing/2014/main" id="{633906D9-E483-4696-A15C-B3E96C43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" y="323673"/>
            <a:ext cx="3190875" cy="5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81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B42F33"/>
              </a:gs>
              <a:gs pos="100000">
                <a:srgbClr val="281B7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[webp-to-png output image]">
            <a:extLst>
              <a:ext uri="{FF2B5EF4-FFF2-40B4-BE49-F238E27FC236}">
                <a16:creationId xmlns:a16="http://schemas.microsoft.com/office/drawing/2014/main" id="{8B09A652-E1F5-4F82-8C4F-C28AAC00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9" y="297741"/>
            <a:ext cx="2933700" cy="5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094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685454"/>
              </a:gs>
              <a:gs pos="100000">
                <a:srgbClr val="C23A4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8992A-5E69-4B8C-A724-B6D980F8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56" y="335835"/>
            <a:ext cx="2714625" cy="5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2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00"/>
              </a:gs>
              <a:gs pos="100000">
                <a:srgbClr val="C1522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https://anoboy.org/wp-content/uploads/2018/12/newlogo-1.png">
            <a:extLst>
              <a:ext uri="{FF2B5EF4-FFF2-40B4-BE49-F238E27FC236}">
                <a16:creationId xmlns:a16="http://schemas.microsoft.com/office/drawing/2014/main" id="{9E0E7F98-38F1-4458-AD2D-F1A18A25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" y="280987"/>
            <a:ext cx="2839657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38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7000">
                <a:srgbClr val="000000"/>
              </a:gs>
              <a:gs pos="100000">
                <a:srgbClr val="C1522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https://img.akubebas.com/images/logo-indo.png">
            <a:extLst>
              <a:ext uri="{FF2B5EF4-FFF2-40B4-BE49-F238E27FC236}">
                <a16:creationId xmlns:a16="http://schemas.microsoft.com/office/drawing/2014/main" id="{B278300F-7126-4621-A21C-922518AC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292301"/>
            <a:ext cx="2517776" cy="6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5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72D8E"/>
              </a:gs>
              <a:gs pos="100000">
                <a:srgbClr val="8F76D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Image result for funimation logo">
            <a:extLst>
              <a:ext uri="{FF2B5EF4-FFF2-40B4-BE49-F238E27FC236}">
                <a16:creationId xmlns:a16="http://schemas.microsoft.com/office/drawing/2014/main" id="{667B7A82-BF0E-46B7-B91B-95C6C4DB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31240"/>
            <a:ext cx="2439988" cy="32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44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85000"/>
                  <a:lumOff val="15000"/>
                </a:schemeClr>
              </a:gs>
              <a:gs pos="100000">
                <a:schemeClr val="accent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3D080-82D7-4CE1-83E4-31BBD57EA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20"/>
          <a:stretch/>
        </p:blipFill>
        <p:spPr>
          <a:xfrm>
            <a:off x="703160" y="275747"/>
            <a:ext cx="2157617" cy="6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03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7BBA"/>
              </a:gs>
              <a:gs pos="100000">
                <a:srgbClr val="21B57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[svg-to-png output image]">
            <a:extLst>
              <a:ext uri="{FF2B5EF4-FFF2-40B4-BE49-F238E27FC236}">
                <a16:creationId xmlns:a16="http://schemas.microsoft.com/office/drawing/2014/main" id="{C8803F84-8FBD-427D-BF96-31A0291D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3" y="-38404"/>
            <a:ext cx="2601191" cy="12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22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A3D31"/>
              </a:gs>
              <a:gs pos="100000">
                <a:srgbClr val="E74B3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04B08D-9533-4334-93DB-3625E4855428}"/>
              </a:ext>
            </a:extLst>
          </p:cNvPr>
          <p:cNvGrpSpPr/>
          <p:nvPr/>
        </p:nvGrpSpPr>
        <p:grpSpPr>
          <a:xfrm>
            <a:off x="480219" y="179387"/>
            <a:ext cx="2603500" cy="828675"/>
            <a:chOff x="406400" y="179387"/>
            <a:chExt cx="2603500" cy="828675"/>
          </a:xfrm>
        </p:grpSpPr>
        <p:pic>
          <p:nvPicPr>
            <p:cNvPr id="31746" name="Picture 2" descr="https://www.anibatch.me/wp-content/uploads/2015/10/cropped-11214148_1464291883892938_5502472493587871470_n-192x192.png">
              <a:extLst>
                <a:ext uri="{FF2B5EF4-FFF2-40B4-BE49-F238E27FC236}">
                  <a16:creationId xmlns:a16="http://schemas.microsoft.com/office/drawing/2014/main" id="{21AD9319-E1B3-45D9-B385-8FE9B6384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89063" l="8854" r="95313">
                          <a14:foregroundMark x1="91146" y1="47917" x2="91146" y2="47917"/>
                          <a14:foregroundMark x1="95833" y1="49479" x2="95833" y2="49479"/>
                          <a14:foregroundMark x1="8854" y1="21875" x2="8854" y2="21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00" y="179387"/>
              <a:ext cx="828675" cy="8286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36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065BF5-162C-43B0-9169-E8DB4A328A4D}"/>
                </a:ext>
              </a:extLst>
            </p:cNvPr>
            <p:cNvSpPr txBox="1"/>
            <p:nvPr/>
          </p:nvSpPr>
          <p:spPr>
            <a:xfrm>
              <a:off x="1343025" y="301336"/>
              <a:ext cx="1666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200" dirty="0">
                  <a:solidFill>
                    <a:schemeClr val="bg1"/>
                  </a:solidFill>
                </a:rPr>
                <a:t>AniBatch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235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378519" y="270559"/>
            <a:ext cx="280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LOLIBATCH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96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7201E"/>
              </a:gs>
              <a:gs pos="100000">
                <a:srgbClr val="1C282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2A3E8-B154-4758-AA9A-6B92785C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26" b="34115" l="18082" r="50586">
                        <a14:foregroundMark x1="18228" y1="27604" x2="18228" y2="27604"/>
                        <a14:foregroundMark x1="26135" y1="25260" x2="26135" y2="25260"/>
                        <a14:foregroundMark x1="29063" y1="26563" x2="29063" y2="26563"/>
                        <a14:foregroundMark x1="35066" y1="27865" x2="35066" y2="27865"/>
                        <a14:foregroundMark x1="37921" y1="22786" x2="37921" y2="22786"/>
                        <a14:foregroundMark x1="46120" y1="27083" x2="46120" y2="27083"/>
                        <a14:foregroundMark x1="49122" y1="28906" x2="49122" y2="28906"/>
                        <a14:foregroundMark x1="50586" y1="24219" x2="50586" y2="24219"/>
                      </a14:backgroundRemoval>
                    </a14:imgEffect>
                  </a14:imgLayer>
                </a14:imgProps>
              </a:ext>
            </a:extLst>
          </a:blip>
          <a:srcRect l="17304" t="21936" r="48377" b="64425"/>
          <a:stretch/>
        </p:blipFill>
        <p:spPr>
          <a:xfrm>
            <a:off x="556373" y="319881"/>
            <a:ext cx="2451191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71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62B36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890" name="Picture 2" descr="https://neonime.net/wp-content/themes/grifus/images/site-logo.png">
            <a:extLst>
              <a:ext uri="{FF2B5EF4-FFF2-40B4-BE49-F238E27FC236}">
                <a16:creationId xmlns:a16="http://schemas.microsoft.com/office/drawing/2014/main" id="{E41ABB8D-5888-4F36-89D6-A23CD8EF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4" y="345882"/>
            <a:ext cx="2546490" cy="4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750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3F679B"/>
              </a:gs>
              <a:gs pos="100000">
                <a:srgbClr val="2283C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010" name="Picture 2" descr="https://i2.wp.com/mikanime.com/wp-content/uploads/2019/05/mik.png">
            <a:extLst>
              <a:ext uri="{FF2B5EF4-FFF2-40B4-BE49-F238E27FC236}">
                <a16:creationId xmlns:a16="http://schemas.microsoft.com/office/drawing/2014/main" id="{AD3C83DB-2D8F-407D-AEF5-8E5B8D75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5" y="331345"/>
            <a:ext cx="2490667" cy="52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150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00FD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54169-4E96-43AB-B02D-0AAF785B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989" y="310601"/>
            <a:ext cx="2727960" cy="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60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7FD1F-5A7F-4624-A9CE-E8408D3A4F1A}"/>
              </a:ext>
            </a:extLst>
          </p:cNvPr>
          <p:cNvSpPr txBox="1"/>
          <p:nvPr/>
        </p:nvSpPr>
        <p:spPr>
          <a:xfrm>
            <a:off x="535214" y="270560"/>
            <a:ext cx="249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Kusonime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652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E2023"/>
              </a:gs>
              <a:gs pos="100000">
                <a:srgbClr val="D6464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42123F-DABD-420C-AB4B-9A3F5634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" y="425713"/>
            <a:ext cx="2857501" cy="3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E1553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Image result for HIDIVE logo">
            <a:extLst>
              <a:ext uri="{FF2B5EF4-FFF2-40B4-BE49-F238E27FC236}">
                <a16:creationId xmlns:a16="http://schemas.microsoft.com/office/drawing/2014/main" id="{D777C71D-98BA-48BD-83EF-D2E0D086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5" y="234023"/>
            <a:ext cx="2158208" cy="7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994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319F0-40D5-4A83-AB31-4C067AE7621D}"/>
              </a:ext>
            </a:extLst>
          </p:cNvPr>
          <p:cNvSpPr txBox="1"/>
          <p:nvPr/>
        </p:nvSpPr>
        <p:spPr>
          <a:xfrm>
            <a:off x="479822" y="270559"/>
            <a:ext cx="260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Exo 2" panose="00000500000000000000" pitchFamily="50" charset="0"/>
              </a:rPr>
              <a:t>Moenime</a:t>
            </a:r>
            <a:endParaRPr lang="en-US" sz="3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31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7BD4D-E29A-4D45-A470-966EA3D5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53" y="363194"/>
            <a:ext cx="2485232" cy="4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42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333333"/>
              </a:gs>
              <a:gs pos="100000">
                <a:srgbClr val="257EF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82699-2C47-4081-9D6F-8DE0F7AE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9" y="359381"/>
            <a:ext cx="2577779" cy="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195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B30B8"/>
              </a:gs>
              <a:gs pos="100000">
                <a:srgbClr val="5B3EC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770" name="Picture 2" descr="https://www.perpusindo.info/apple-touch-icon.png">
            <a:extLst>
              <a:ext uri="{FF2B5EF4-FFF2-40B4-BE49-F238E27FC236}">
                <a16:creationId xmlns:a16="http://schemas.microsoft.com/office/drawing/2014/main" id="{18026D4D-E440-42FC-94C0-13440E2C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444" y1="39444" x2="34444" y2="39444"/>
                        <a14:foregroundMark x1="69444" y1="39444" x2="69444" y2="39444"/>
                        <a14:foregroundMark x1="62222" y1="50000" x2="62222" y2="50000"/>
                        <a14:foregroundMark x1="72222" y1="15556" x2="72222" y2="1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4" y="0"/>
            <a:ext cx="11874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971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853678" y="270559"/>
            <a:ext cx="185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Nyaa.si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4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68A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Bilibili logo">
            <a:extLst>
              <a:ext uri="{FF2B5EF4-FFF2-40B4-BE49-F238E27FC236}">
                <a16:creationId xmlns:a16="http://schemas.microsoft.com/office/drawing/2014/main" id="{E8726480-97C1-4545-B5F0-F806D5F5F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8" b="89914" l="781" r="89941">
                        <a14:foregroundMark x1="9570" y1="31700" x2="781" y2="29683"/>
                        <a14:foregroundMark x1="6250" y1="48127" x2="7813" y2="48415"/>
                        <a14:foregroundMark x1="15820" y1="46974" x2="15820" y2="46974"/>
                        <a14:foregroundMark x1="12598" y1="61383" x2="12598" y2="61383"/>
                        <a14:foregroundMark x1="31445" y1="64553" x2="31445" y2="64553"/>
                        <a14:foregroundMark x1="41113" y1="62824" x2="41113" y2="62824"/>
                        <a14:foregroundMark x1="40625" y1="44957" x2="40625" y2="44957"/>
                        <a14:foregroundMark x1="38965" y1="45821" x2="38965" y2="45821"/>
                        <a14:foregroundMark x1="42676" y1="43804" x2="42676" y2="43804"/>
                        <a14:foregroundMark x1="46289" y1="48127" x2="46289" y2="48127"/>
                        <a14:foregroundMark x1="47754" y1="46974" x2="47754" y2="46974"/>
                        <a14:foregroundMark x1="51758" y1="44092" x2="51758" y2="44092"/>
                        <a14:foregroundMark x1="47363" y1="63689" x2="47363" y2="63689"/>
                        <a14:foregroundMark x1="62598" y1="64265" x2="62598" y2="64265"/>
                        <a14:foregroundMark x1="64941" y1="52161" x2="64941" y2="52161"/>
                        <a14:foregroundMark x1="69434" y1="62824" x2="69434" y2="62824"/>
                        <a14:foregroundMark x1="68848" y1="47839" x2="68848" y2="47839"/>
                        <a14:foregroundMark x1="67773" y1="47839" x2="67773" y2="47839"/>
                        <a14:foregroundMark x1="61914" y1="46974" x2="61914" y2="46974"/>
                        <a14:foregroundMark x1="60840" y1="46398" x2="60840" y2="4639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53"/>
          <a:stretch/>
        </p:blipFill>
        <p:spPr bwMode="auto">
          <a:xfrm>
            <a:off x="537369" y="0"/>
            <a:ext cx="24892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0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chemeClr val="bg1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niconico logo">
            <a:extLst>
              <a:ext uri="{FF2B5EF4-FFF2-40B4-BE49-F238E27FC236}">
                <a16:creationId xmlns:a16="http://schemas.microsoft.com/office/drawing/2014/main" id="{768EC798-182F-4445-81F3-0386A0E0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" y="278924"/>
            <a:ext cx="3148013" cy="6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9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28</Words>
  <Application>Microsoft Office PowerPoint</Application>
  <PresentationFormat>Custom</PresentationFormat>
  <Paragraphs>18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8" baseType="lpstr">
      <vt:lpstr>Arabica Export</vt:lpstr>
      <vt:lpstr>Arial</vt:lpstr>
      <vt:lpstr>Calibri</vt:lpstr>
      <vt:lpstr>Calibri Light</vt:lpstr>
      <vt:lpstr>Domine</vt:lpstr>
      <vt:lpstr>Exo 2</vt:lpstr>
      <vt:lpstr>Heebo</vt:lpstr>
      <vt:lpstr>Maven Pro Bold</vt:lpstr>
      <vt:lpstr>Merriweather</vt:lpstr>
      <vt:lpstr>Poppins</vt:lpstr>
      <vt:lpstr>SINGLE FIGHTER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Harness, David</dc:creator>
  <cp:lastModifiedBy>Sultan Tadama</cp:lastModifiedBy>
  <cp:revision>22</cp:revision>
  <dcterms:created xsi:type="dcterms:W3CDTF">2019-06-28T09:14:30Z</dcterms:created>
  <dcterms:modified xsi:type="dcterms:W3CDTF">2019-08-21T18:18:15Z</dcterms:modified>
</cp:coreProperties>
</file>