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4" r:id="rId9"/>
    <p:sldId id="265" r:id="rId10"/>
    <p:sldId id="263" r:id="rId11"/>
    <p:sldId id="266" r:id="rId12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12"/>
    <a:srgbClr val="232325"/>
    <a:srgbClr val="F5C719"/>
    <a:srgbClr val="540000"/>
    <a:srgbClr val="111111"/>
    <a:srgbClr val="191919"/>
    <a:srgbClr val="2F2F2F"/>
    <a:srgbClr val="B1B1B1"/>
    <a:srgbClr val="2A3047"/>
    <a:srgbClr val="8C4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 autoAdjust="0"/>
    <p:restoredTop sz="94660"/>
  </p:normalViewPr>
  <p:slideViewPr>
    <p:cSldViewPr snapToGrid="0">
      <p:cViewPr>
        <p:scale>
          <a:sx n="150" d="100"/>
          <a:sy n="150" d="100"/>
        </p:scale>
        <p:origin x="35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2E51A2"/>
              </a:gs>
              <a:gs pos="100000">
                <a:srgbClr val="5F92C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81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2050" name="Picture 2" descr="https://cdn.myanimelist.net/img/sp/icon/apple-touch-icon-256.png">
            <a:extLst>
              <a:ext uri="{FF2B5EF4-FFF2-40B4-BE49-F238E27FC236}">
                <a16:creationId xmlns:a16="http://schemas.microsoft.com/office/drawing/2014/main" id="{9606CBF8-1061-412C-B9EE-BB4D6F96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984" y1="49609" x2="58984" y2="49609"/>
                        <a14:foregroundMark x1="76563" y1="48438" x2="76563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2" y="10318"/>
            <a:ext cx="1166814" cy="116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7000">
                <a:schemeClr val="accent4">
                  <a:lumMod val="50000"/>
                </a:schemeClr>
              </a:gs>
              <a:gs pos="0">
                <a:srgbClr val="0D0E12"/>
              </a:gs>
              <a:gs pos="100000">
                <a:schemeClr val="accent4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E4871-EE21-45BF-83A2-8B71FA3176FC}"/>
              </a:ext>
            </a:extLst>
          </p:cNvPr>
          <p:cNvGrpSpPr>
            <a:grpSpLocks noChangeAspect="1"/>
          </p:cNvGrpSpPr>
          <p:nvPr/>
        </p:nvGrpSpPr>
        <p:grpSpPr>
          <a:xfrm>
            <a:off x="228014" y="324304"/>
            <a:ext cx="1027253" cy="538840"/>
            <a:chOff x="650082" y="0"/>
            <a:chExt cx="2263775" cy="1187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E6D51F9-CF4B-4048-BED3-18ADB2E6E0DF}"/>
                </a:ext>
              </a:extLst>
            </p:cNvPr>
            <p:cNvSpPr/>
            <p:nvPr/>
          </p:nvSpPr>
          <p:spPr>
            <a:xfrm>
              <a:off x="651592" y="17326"/>
              <a:ext cx="2260755" cy="1152798"/>
            </a:xfrm>
            <a:prstGeom prst="roundRect">
              <a:avLst/>
            </a:prstGeom>
            <a:solidFill>
              <a:srgbClr val="F5C7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imdb logo">
              <a:extLst>
                <a:ext uri="{FF2B5EF4-FFF2-40B4-BE49-F238E27FC236}">
                  <a16:creationId xmlns:a16="http://schemas.microsoft.com/office/drawing/2014/main" id="{61CF4F65-CE38-4370-9526-08313690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2866" y1="44099" x2="62866" y2="44099"/>
                          <a14:foregroundMark x1="74593" y1="51553" x2="74593" y2="51553"/>
                          <a14:foregroundMark x1="16287" y1="52174" x2="16287" y2="52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2" y="0"/>
              <a:ext cx="2263775" cy="118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06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1000">
                <a:srgbClr val="111111"/>
              </a:gs>
              <a:gs pos="100000">
                <a:schemeClr val="accent6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11268" name="Picture 4" descr="Image result for TMDB logo">
            <a:extLst>
              <a:ext uri="{FF2B5EF4-FFF2-40B4-BE49-F238E27FC236}">
                <a16:creationId xmlns:a16="http://schemas.microsoft.com/office/drawing/2014/main" id="{3E6B79F4-2883-4F6E-A5FD-A6A15949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148033"/>
            <a:ext cx="891381" cy="8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21923"/>
              </a:gs>
              <a:gs pos="100000">
                <a:srgbClr val="003D5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3074" name="Picture 2" descr="Image result for anilist logo">
            <a:extLst>
              <a:ext uri="{FF2B5EF4-FFF2-40B4-BE49-F238E27FC236}">
                <a16:creationId xmlns:a16="http://schemas.microsoft.com/office/drawing/2014/main" id="{28ADD93A-FE97-4B04-AD0D-6B1D517D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33734"/>
            <a:ext cx="1119982" cy="111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9000">
                <a:srgbClr val="312431"/>
              </a:gs>
              <a:gs pos="100000">
                <a:srgbClr val="71537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Related image">
            <a:extLst>
              <a:ext uri="{FF2B5EF4-FFF2-40B4-BE49-F238E27FC236}">
                <a16:creationId xmlns:a16="http://schemas.microsoft.com/office/drawing/2014/main" id="{5FBD8371-889B-4772-A7F3-B312DB4F4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29" y1="40385" x2="45929" y2="40385"/>
                        <a14:foregroundMark x1="50500" y1="74808" x2="50500" y2="74808"/>
                        <a14:backgroundMark x1="46857" y1="33462" x2="46857" y2="33462"/>
                        <a14:backgroundMark x1="42929" y1="41731" x2="42929" y2="41731"/>
                        <a14:backgroundMark x1="46429" y1="36154" x2="46429" y2="36154"/>
                        <a14:backgroundMark x1="50071" y1="74231" x2="50071" y2="74231"/>
                        <a14:backgroundMark x1="50571" y1="75192" x2="50571" y2="75192"/>
                        <a14:backgroundMark x1="50571" y1="74808" x2="50571" y2="74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74" t="26804" r="38735" b="14804"/>
          <a:stretch/>
        </p:blipFill>
        <p:spPr bwMode="auto">
          <a:xfrm>
            <a:off x="271360" y="65190"/>
            <a:ext cx="1057069" cy="10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16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00.0%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2A3047"/>
              </a:gs>
              <a:gs pos="100000">
                <a:srgbClr val="B1B1B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6146" name="Picture 2" descr="https://static.anidb.net/css/icons/touch/apple-touch-icon.png?v=6APwgP3EOy">
            <a:extLst>
              <a:ext uri="{FF2B5EF4-FFF2-40B4-BE49-F238E27FC236}">
                <a16:creationId xmlns:a16="http://schemas.microsoft.com/office/drawing/2014/main" id="{31488D69-DC0D-4153-8B00-56DF421C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0" y="148137"/>
            <a:ext cx="891174" cy="8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A3767"/>
              </a:gs>
              <a:gs pos="100000">
                <a:srgbClr val="187A98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0.0/5★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4098" name="Picture 2" descr="Image result for Anime-planet logo">
            <a:extLst>
              <a:ext uri="{FF2B5EF4-FFF2-40B4-BE49-F238E27FC236}">
                <a16:creationId xmlns:a16="http://schemas.microsoft.com/office/drawing/2014/main" id="{7607EDDC-0C89-49EF-B6E0-4052147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8789" r="91211">
                        <a14:foregroundMark x1="91406" y1="60547" x2="91406" y2="60547"/>
                        <a14:foregroundMark x1="8789" y1="43164" x2="8789" y2="4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51698"/>
            <a:ext cx="1084055" cy="10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8C465D"/>
              </a:gs>
              <a:gs pos="100000">
                <a:srgbClr val="E4B6A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 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5128" name="Picture 8" descr="[webp-to-png output image]">
            <a:extLst>
              <a:ext uri="{FF2B5EF4-FFF2-40B4-BE49-F238E27FC236}">
                <a16:creationId xmlns:a16="http://schemas.microsoft.com/office/drawing/2014/main" id="{EC7EF8D8-9A64-4C74-BB72-3D47A2D4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148138"/>
            <a:ext cx="891174" cy="8911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191919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7170" name="Picture 2" descr="https://shikimori.org/favicons/apple-touch-icon-180x180.png">
            <a:extLst>
              <a:ext uri="{FF2B5EF4-FFF2-40B4-BE49-F238E27FC236}">
                <a16:creationId xmlns:a16="http://schemas.microsoft.com/office/drawing/2014/main" id="{A90DC746-245A-4F26-A5FD-DA9CE2BE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7778" y1="76667" x2="57778" y2="76667"/>
                        <a14:backgroundMark x1="65000" y1="72222" x2="65000" y2="72222"/>
                        <a14:backgroundMark x1="44444" y1="40000" x2="44444" y2="40000"/>
                        <a14:backgroundMark x1="50000" y1="36667" x2="5000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1" y="74068"/>
            <a:ext cx="1039312" cy="10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0D0E12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8194" name="Picture 2" descr="Image result for SIMKL logo">
            <a:extLst>
              <a:ext uri="{FF2B5EF4-FFF2-40B4-BE49-F238E27FC236}">
                <a16:creationId xmlns:a16="http://schemas.microsoft.com/office/drawing/2014/main" id="{A684A744-6562-496F-B718-8DAE1C9D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814" y1="27095" x2="48444" y2="19556"/>
                        <a14:foregroundMark x1="33978" y1="49601" x2="37697" y2="41878"/>
                        <a14:foregroundMark x1="83979" y1="36889" x2="84889" y2="37333"/>
                        <a14:foregroundMark x1="72713" y1="31394" x2="83979" y2="36889"/>
                        <a14:foregroundMark x1="67035" y1="28624" x2="69713" y2="29931"/>
                        <a14:foregroundMark x1="48444" y1="19556" x2="66807" y2="28513"/>
                        <a14:foregroundMark x1="84889" y1="37333" x2="67977" y2="36915"/>
                        <a14:foregroundMark x1="67556" y1="36889" x2="67556" y2="36889"/>
                        <a14:foregroundMark x1="67111" y1="35111" x2="67556" y2="37778"/>
                        <a14:foregroundMark x1="66222" y1="34222" x2="63556" y2="32000"/>
                        <a14:foregroundMark x1="48444" y1="32000" x2="37333" y2="31111"/>
                        <a14:foregroundMark x1="29778" y1="55556" x2="29778" y2="55556"/>
                        <a14:foregroundMark x1="27556" y1="55556" x2="27556" y2="55556"/>
                        <a14:backgroundMark x1="38667" y1="36889" x2="38667" y2="36889"/>
                        <a14:backgroundMark x1="55556" y1="35111" x2="60889" y2="36000"/>
                        <a14:backgroundMark x1="51388" y1="36859" x2="53778" y2="37778"/>
                        <a14:backgroundMark x1="63111" y1="35772" x2="63111" y2="35556"/>
                        <a14:backgroundMark x1="59876" y1="37681" x2="58222" y2="37778"/>
                        <a14:backgroundMark x1="64673" y1="35514" x2="64792" y2="34801"/>
                        <a14:backgroundMark x1="40444" y1="36889" x2="36889" y2="41333"/>
                        <a14:backgroundMark x1="40444" y1="36444" x2="40444" y2="36246"/>
                        <a14:backgroundMark x1="26080" y1="55556" x2="52000" y2="57778"/>
                        <a14:backgroundMark x1="20889" y1="55111" x2="26080" y2="55556"/>
                        <a14:backgroundMark x1="85333" y1="36889" x2="85333" y2="36889"/>
                        <a14:backgroundMark x1="84444" y1="36889" x2="84444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6" y="125933"/>
            <a:ext cx="935582" cy="9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9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11111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9218" name="Picture 2" descr="https://walter.trakt.tv/hotlink-ok/public/apple-touch-icon.png">
            <a:extLst>
              <a:ext uri="{FF2B5EF4-FFF2-40B4-BE49-F238E27FC236}">
                <a16:creationId xmlns:a16="http://schemas.microsoft.com/office/drawing/2014/main" id="{B75D8051-CECC-404F-97F7-A485FDA3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" y="28302"/>
            <a:ext cx="1152798" cy="11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16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Exo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Harness, David</cp:lastModifiedBy>
  <cp:revision>6</cp:revision>
  <dcterms:created xsi:type="dcterms:W3CDTF">2019-06-28T09:14:30Z</dcterms:created>
  <dcterms:modified xsi:type="dcterms:W3CDTF">2019-06-28T10:12:33Z</dcterms:modified>
</cp:coreProperties>
</file>