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4" r:id="rId9"/>
    <p:sldId id="265" r:id="rId10"/>
    <p:sldId id="263" r:id="rId11"/>
    <p:sldId id="266" r:id="rId12"/>
  </p:sldIdLst>
  <p:sldSz cx="3563938" cy="1187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12"/>
    <a:srgbClr val="232325"/>
    <a:srgbClr val="F5C719"/>
    <a:srgbClr val="540000"/>
    <a:srgbClr val="111111"/>
    <a:srgbClr val="191919"/>
    <a:srgbClr val="2F2F2F"/>
    <a:srgbClr val="B1B1B1"/>
    <a:srgbClr val="2A3047"/>
    <a:srgbClr val="8C4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 autoAdjust="0"/>
    <p:restoredTop sz="94660"/>
  </p:normalViewPr>
  <p:slideViewPr>
    <p:cSldViewPr snapToGrid="0">
      <p:cViewPr varScale="1">
        <p:scale>
          <a:sx n="283" d="100"/>
          <a:sy n="283" d="100"/>
        </p:scale>
        <p:origin x="22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rness" userId="00b5c01e-e802-4d63-9d3f-e30c84cf2197" providerId="ADAL" clId="{39BA5A47-C944-40A9-91A8-C0FF6DDD79E8}"/>
    <pc:docChg chg="modSld">
      <pc:chgData name="David Harness" userId="00b5c01e-e802-4d63-9d3f-e30c84cf2197" providerId="ADAL" clId="{39BA5A47-C944-40A9-91A8-C0FF6DDD79E8}" dt="2019-06-29T05:54:49.175" v="3" actId="1076"/>
      <pc:docMkLst>
        <pc:docMk/>
      </pc:docMkLst>
      <pc:sldChg chg="modSp">
        <pc:chgData name="David Harness" userId="00b5c01e-e802-4d63-9d3f-e30c84cf2197" providerId="ADAL" clId="{39BA5A47-C944-40A9-91A8-C0FF6DDD79E8}" dt="2019-06-29T05:54:49.175" v="3" actId="1076"/>
        <pc:sldMkLst>
          <pc:docMk/>
          <pc:sldMk cId="89601357" sldId="260"/>
        </pc:sldMkLst>
        <pc:picChg chg="mod">
          <ac:chgData name="David Harness" userId="00b5c01e-e802-4d63-9d3f-e30c84cf2197" providerId="ADAL" clId="{39BA5A47-C944-40A9-91A8-C0FF6DDD79E8}" dt="2019-06-29T05:54:49.175" v="3" actId="1076"/>
          <ac:picMkLst>
            <pc:docMk/>
            <pc:sldMk cId="89601357" sldId="260"/>
            <ac:picMk id="5128" creationId="{EC7EF8D8-9A64-4C74-BB72-3D47A2D4924A}"/>
          </ac:picMkLst>
        </pc:picChg>
      </pc:sldChg>
      <pc:sldChg chg="modSp">
        <pc:chgData name="David Harness" userId="00b5c01e-e802-4d63-9d3f-e30c84cf2197" providerId="ADAL" clId="{39BA5A47-C944-40A9-91A8-C0FF6DDD79E8}" dt="2019-06-29T05:54:41.493" v="1" actId="1076"/>
        <pc:sldMkLst>
          <pc:docMk/>
          <pc:sldMk cId="3904061674" sldId="263"/>
        </pc:sldMkLst>
        <pc:grpChg chg="mod">
          <ac:chgData name="David Harness" userId="00b5c01e-e802-4d63-9d3f-e30c84cf2197" providerId="ADAL" clId="{39BA5A47-C944-40A9-91A8-C0FF6DDD79E8}" dt="2019-06-29T05:54:41.493" v="1" actId="1076"/>
          <ac:grpSpMkLst>
            <pc:docMk/>
            <pc:sldMk cId="3904061674" sldId="263"/>
            <ac:grpSpMk id="12" creationId="{923E4871-EE21-45BF-83A2-8B71FA3176FC}"/>
          </ac:grpSpMkLst>
        </pc:grpChg>
      </pc:sldChg>
      <pc:sldChg chg="modSp">
        <pc:chgData name="David Harness" userId="00b5c01e-e802-4d63-9d3f-e30c84cf2197" providerId="ADAL" clId="{39BA5A47-C944-40A9-91A8-C0FF6DDD79E8}" dt="2019-06-29T05:54:38.133" v="0" actId="1076"/>
        <pc:sldMkLst>
          <pc:docMk/>
          <pc:sldMk cId="4294671296" sldId="265"/>
        </pc:sldMkLst>
        <pc:picChg chg="mod">
          <ac:chgData name="David Harness" userId="00b5c01e-e802-4d63-9d3f-e30c84cf2197" providerId="ADAL" clId="{39BA5A47-C944-40A9-91A8-C0FF6DDD79E8}" dt="2019-06-29T05:54:38.133" v="0" actId="1076"/>
          <ac:picMkLst>
            <pc:docMk/>
            <pc:sldMk cId="4294671296" sldId="265"/>
            <ac:picMk id="9218" creationId="{B75D8051-CECC-404F-97F7-A485FDA3D0AA}"/>
          </ac:picMkLst>
        </pc:picChg>
      </pc:sldChg>
      <pc:sldChg chg="modSp">
        <pc:chgData name="David Harness" userId="00b5c01e-e802-4d63-9d3f-e30c84cf2197" providerId="ADAL" clId="{39BA5A47-C944-40A9-91A8-C0FF6DDD79E8}" dt="2019-06-29T05:54:44.821" v="2" actId="1076"/>
        <pc:sldMkLst>
          <pc:docMk/>
          <pc:sldMk cId="2750239602" sldId="266"/>
        </pc:sldMkLst>
        <pc:picChg chg="mod">
          <ac:chgData name="David Harness" userId="00b5c01e-e802-4d63-9d3f-e30c84cf2197" providerId="ADAL" clId="{39BA5A47-C944-40A9-91A8-C0FF6DDD79E8}" dt="2019-06-29T05:54:44.821" v="2" actId="1076"/>
          <ac:picMkLst>
            <pc:docMk/>
            <pc:sldMk cId="2750239602" sldId="266"/>
            <ac:picMk id="11268" creationId="{3E6B79F4-2883-4F6E-A5FD-A6A1594946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92" y="194335"/>
            <a:ext cx="2672954" cy="413409"/>
          </a:xfrm>
        </p:spPr>
        <p:txBody>
          <a:bodyPr anchor="b"/>
          <a:lstStyle>
            <a:lvl1pPr algn="ctr"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92" y="623686"/>
            <a:ext cx="2672954" cy="286692"/>
          </a:xfrm>
        </p:spPr>
        <p:txBody>
          <a:bodyPr/>
          <a:lstStyle>
            <a:lvl1pPr marL="0" indent="0" algn="ctr">
              <a:buNone/>
              <a:defRPr sz="415"/>
            </a:lvl1pPr>
            <a:lvl2pPr marL="79141" indent="0" algn="ctr">
              <a:buNone/>
              <a:defRPr sz="346"/>
            </a:lvl2pPr>
            <a:lvl3pPr marL="158283" indent="0" algn="ctr">
              <a:buNone/>
              <a:defRPr sz="312"/>
            </a:lvl3pPr>
            <a:lvl4pPr marL="237424" indent="0" algn="ctr">
              <a:buNone/>
              <a:defRPr sz="277"/>
            </a:lvl4pPr>
            <a:lvl5pPr marL="316565" indent="0" algn="ctr">
              <a:buNone/>
              <a:defRPr sz="277"/>
            </a:lvl5pPr>
            <a:lvl6pPr marL="395707" indent="0" algn="ctr">
              <a:buNone/>
              <a:defRPr sz="277"/>
            </a:lvl6pPr>
            <a:lvl7pPr marL="474848" indent="0" algn="ctr">
              <a:buNone/>
              <a:defRPr sz="277"/>
            </a:lvl7pPr>
            <a:lvl8pPr marL="553989" indent="0" algn="ctr">
              <a:buNone/>
              <a:defRPr sz="277"/>
            </a:lvl8pPr>
            <a:lvl9pPr marL="633131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0443" y="63221"/>
            <a:ext cx="768474" cy="1006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021" y="63221"/>
            <a:ext cx="2260873" cy="1006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64" y="296038"/>
            <a:ext cx="3073897" cy="493946"/>
          </a:xfrm>
        </p:spPr>
        <p:txBody>
          <a:bodyPr anchor="b"/>
          <a:lstStyle>
            <a:lvl1pPr>
              <a:defRPr sz="1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164" y="794657"/>
            <a:ext cx="3073897" cy="259755"/>
          </a:xfrm>
        </p:spPr>
        <p:txBody>
          <a:bodyPr/>
          <a:lstStyle>
            <a:lvl1pPr marL="0" indent="0">
              <a:buNone/>
              <a:defRPr sz="415">
                <a:solidFill>
                  <a:schemeClr val="tx1">
                    <a:tint val="75000"/>
                  </a:schemeClr>
                </a:solidFill>
              </a:defRPr>
            </a:lvl1pPr>
            <a:lvl2pPr marL="7914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2pPr>
            <a:lvl3pPr marL="158283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42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656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5707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484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398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313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021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243" y="316104"/>
            <a:ext cx="1514674" cy="753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63221"/>
            <a:ext cx="3073897" cy="229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85" y="291090"/>
            <a:ext cx="1507713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485" y="433749"/>
            <a:ext cx="1507713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4244" y="291090"/>
            <a:ext cx="1515138" cy="142659"/>
          </a:xfrm>
        </p:spPr>
        <p:txBody>
          <a:bodyPr anchor="b"/>
          <a:lstStyle>
            <a:lvl1pPr marL="0" indent="0">
              <a:buNone/>
              <a:defRPr sz="415" b="1"/>
            </a:lvl1pPr>
            <a:lvl2pPr marL="79141" indent="0">
              <a:buNone/>
              <a:defRPr sz="346" b="1"/>
            </a:lvl2pPr>
            <a:lvl3pPr marL="158283" indent="0">
              <a:buNone/>
              <a:defRPr sz="312" b="1"/>
            </a:lvl3pPr>
            <a:lvl4pPr marL="237424" indent="0">
              <a:buNone/>
              <a:defRPr sz="277" b="1"/>
            </a:lvl4pPr>
            <a:lvl5pPr marL="316565" indent="0">
              <a:buNone/>
              <a:defRPr sz="277" b="1"/>
            </a:lvl5pPr>
            <a:lvl6pPr marL="395707" indent="0">
              <a:buNone/>
              <a:defRPr sz="277" b="1"/>
            </a:lvl6pPr>
            <a:lvl7pPr marL="474848" indent="0">
              <a:buNone/>
              <a:defRPr sz="277" b="1"/>
            </a:lvl7pPr>
            <a:lvl8pPr marL="553989" indent="0">
              <a:buNone/>
              <a:defRPr sz="277" b="1"/>
            </a:lvl8pPr>
            <a:lvl9pPr marL="633131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4244" y="433749"/>
            <a:ext cx="1515138" cy="6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138" y="170971"/>
            <a:ext cx="1804244" cy="843859"/>
          </a:xfrm>
        </p:spPr>
        <p:txBody>
          <a:bodyPr/>
          <a:lstStyle>
            <a:lvl1pPr>
              <a:defRPr sz="554"/>
            </a:lvl1pPr>
            <a:lvl2pPr>
              <a:defRPr sz="485"/>
            </a:lvl2pPr>
            <a:lvl3pPr>
              <a:defRPr sz="415"/>
            </a:lvl3pPr>
            <a:lvl4pPr>
              <a:defRPr sz="346"/>
            </a:lvl4pPr>
            <a:lvl5pPr>
              <a:defRPr sz="346"/>
            </a:lvl5pPr>
            <a:lvl6pPr>
              <a:defRPr sz="346"/>
            </a:lvl6pPr>
            <a:lvl7pPr>
              <a:defRPr sz="346"/>
            </a:lvl7pPr>
            <a:lvl8pPr>
              <a:defRPr sz="346"/>
            </a:lvl8pPr>
            <a:lvl9pPr>
              <a:defRPr sz="3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85" y="79163"/>
            <a:ext cx="1149463" cy="277072"/>
          </a:xfrm>
        </p:spPr>
        <p:txBody>
          <a:bodyPr anchor="b"/>
          <a:lstStyle>
            <a:lvl1pPr>
              <a:defRPr sz="5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5138" y="170971"/>
            <a:ext cx="1804244" cy="843859"/>
          </a:xfrm>
        </p:spPr>
        <p:txBody>
          <a:bodyPr anchor="t"/>
          <a:lstStyle>
            <a:lvl1pPr marL="0" indent="0">
              <a:buNone/>
              <a:defRPr sz="554"/>
            </a:lvl1pPr>
            <a:lvl2pPr marL="79141" indent="0">
              <a:buNone/>
              <a:defRPr sz="485"/>
            </a:lvl2pPr>
            <a:lvl3pPr marL="158283" indent="0">
              <a:buNone/>
              <a:defRPr sz="415"/>
            </a:lvl3pPr>
            <a:lvl4pPr marL="237424" indent="0">
              <a:buNone/>
              <a:defRPr sz="346"/>
            </a:lvl4pPr>
            <a:lvl5pPr marL="316565" indent="0">
              <a:buNone/>
              <a:defRPr sz="346"/>
            </a:lvl5pPr>
            <a:lvl6pPr marL="395707" indent="0">
              <a:buNone/>
              <a:defRPr sz="346"/>
            </a:lvl6pPr>
            <a:lvl7pPr marL="474848" indent="0">
              <a:buNone/>
              <a:defRPr sz="346"/>
            </a:lvl7pPr>
            <a:lvl8pPr marL="553989" indent="0">
              <a:buNone/>
              <a:defRPr sz="346"/>
            </a:lvl8pPr>
            <a:lvl9pPr marL="633131" indent="0">
              <a:buNone/>
              <a:defRPr sz="34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485" y="356235"/>
            <a:ext cx="1149463" cy="659969"/>
          </a:xfrm>
        </p:spPr>
        <p:txBody>
          <a:bodyPr/>
          <a:lstStyle>
            <a:lvl1pPr marL="0" indent="0">
              <a:buNone/>
              <a:defRPr sz="277"/>
            </a:lvl1pPr>
            <a:lvl2pPr marL="79141" indent="0">
              <a:buNone/>
              <a:defRPr sz="242"/>
            </a:lvl2pPr>
            <a:lvl3pPr marL="158283" indent="0">
              <a:buNone/>
              <a:defRPr sz="208"/>
            </a:lvl3pPr>
            <a:lvl4pPr marL="237424" indent="0">
              <a:buNone/>
              <a:defRPr sz="173"/>
            </a:lvl4pPr>
            <a:lvl5pPr marL="316565" indent="0">
              <a:buNone/>
              <a:defRPr sz="173"/>
            </a:lvl5pPr>
            <a:lvl6pPr marL="395707" indent="0">
              <a:buNone/>
              <a:defRPr sz="173"/>
            </a:lvl6pPr>
            <a:lvl7pPr marL="474848" indent="0">
              <a:buNone/>
              <a:defRPr sz="173"/>
            </a:lvl7pPr>
            <a:lvl8pPr marL="553989" indent="0">
              <a:buNone/>
              <a:defRPr sz="173"/>
            </a:lvl8pPr>
            <a:lvl9pPr marL="633131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021" y="63221"/>
            <a:ext cx="3073897" cy="229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021" y="316104"/>
            <a:ext cx="3073897" cy="75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02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AE3F-AD4C-42B5-8262-81A441F57E31}" type="datetimeFigureOut">
              <a:rPr lang="en-US" smtClean="0"/>
              <a:t>29-Jun-19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555" y="1100590"/>
            <a:ext cx="1202829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7031" y="1100590"/>
            <a:ext cx="801886" cy="63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D2B3-499B-420B-8B6F-31EDEE193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6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283" rtl="0" eaLnBrk="1" latinLnBrk="0" hangingPunct="1">
        <a:lnSpc>
          <a:spcPct val="90000"/>
        </a:lnSpc>
        <a:spcBef>
          <a:spcPct val="0"/>
        </a:spcBef>
        <a:buNone/>
        <a:defRPr sz="7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71" indent="-39571" algn="l" defTabSz="158283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5" kern="1200">
          <a:solidFill>
            <a:schemeClr val="tx1"/>
          </a:solidFill>
          <a:latin typeface="+mn-lt"/>
          <a:ea typeface="+mn-ea"/>
          <a:cs typeface="+mn-cs"/>
        </a:defRPr>
      </a:lvl1pPr>
      <a:lvl2pPr marL="118712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5" kern="1200">
          <a:solidFill>
            <a:schemeClr val="tx1"/>
          </a:solidFill>
          <a:latin typeface="+mn-lt"/>
          <a:ea typeface="+mn-ea"/>
          <a:cs typeface="+mn-cs"/>
        </a:defRPr>
      </a:lvl2pPr>
      <a:lvl3pPr marL="197853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6" kern="1200">
          <a:solidFill>
            <a:schemeClr val="tx1"/>
          </a:solidFill>
          <a:latin typeface="+mn-lt"/>
          <a:ea typeface="+mn-ea"/>
          <a:cs typeface="+mn-cs"/>
        </a:defRPr>
      </a:lvl3pPr>
      <a:lvl4pPr marL="276995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136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5277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4419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3560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2701" indent="-39571" algn="l" defTabSz="158283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14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283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424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6565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5707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4848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3989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3131" algn="l" defTabSz="158283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2E51A2"/>
              </a:gs>
              <a:gs pos="100000">
                <a:srgbClr val="5F92C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81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2050" name="Picture 2" descr="https://cdn.myanimelist.net/img/sp/icon/apple-touch-icon-256.png">
            <a:extLst>
              <a:ext uri="{FF2B5EF4-FFF2-40B4-BE49-F238E27FC236}">
                <a16:creationId xmlns:a16="http://schemas.microsoft.com/office/drawing/2014/main" id="{9606CBF8-1061-412C-B9EE-BB4D6F96C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984" y1="49609" x2="58984" y2="49609"/>
                        <a14:foregroundMark x1="76563" y1="48438" x2="76563" y2="48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2" y="10318"/>
            <a:ext cx="1166814" cy="116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0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7000">
                <a:schemeClr val="accent4">
                  <a:lumMod val="50000"/>
                </a:schemeClr>
              </a:gs>
              <a:gs pos="0">
                <a:srgbClr val="0D0E12"/>
              </a:gs>
              <a:gs pos="100000">
                <a:schemeClr val="accent4">
                  <a:lumMod val="7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E4871-EE21-45BF-83A2-8B71FA3176FC}"/>
              </a:ext>
            </a:extLst>
          </p:cNvPr>
          <p:cNvGrpSpPr>
            <a:grpSpLocks noChangeAspect="1"/>
          </p:cNvGrpSpPr>
          <p:nvPr/>
        </p:nvGrpSpPr>
        <p:grpSpPr>
          <a:xfrm>
            <a:off x="315742" y="324304"/>
            <a:ext cx="1027253" cy="538840"/>
            <a:chOff x="650082" y="0"/>
            <a:chExt cx="2263775" cy="11874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E6D51F9-CF4B-4048-BED3-18ADB2E6E0DF}"/>
                </a:ext>
              </a:extLst>
            </p:cNvPr>
            <p:cNvSpPr/>
            <p:nvPr/>
          </p:nvSpPr>
          <p:spPr>
            <a:xfrm>
              <a:off x="651592" y="17326"/>
              <a:ext cx="2260755" cy="1152798"/>
            </a:xfrm>
            <a:prstGeom prst="roundRect">
              <a:avLst/>
            </a:prstGeom>
            <a:solidFill>
              <a:srgbClr val="F5C7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imdb logo">
              <a:extLst>
                <a:ext uri="{FF2B5EF4-FFF2-40B4-BE49-F238E27FC236}">
                  <a16:creationId xmlns:a16="http://schemas.microsoft.com/office/drawing/2014/main" id="{61CF4F65-CE38-4370-9526-08313690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62866" y1="44099" x2="62866" y2="44099"/>
                          <a14:foregroundMark x1="74593" y1="51553" x2="74593" y2="51553"/>
                          <a14:foregroundMark x1="16287" y1="52174" x2="16287" y2="52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2" y="0"/>
              <a:ext cx="2263775" cy="1187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06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1000">
                <a:srgbClr val="111111"/>
              </a:gs>
              <a:gs pos="100000">
                <a:schemeClr val="accent6">
                  <a:lumMod val="5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11268" name="Picture 4" descr="Image result for TMDB logo">
            <a:extLst>
              <a:ext uri="{FF2B5EF4-FFF2-40B4-BE49-F238E27FC236}">
                <a16:creationId xmlns:a16="http://schemas.microsoft.com/office/drawing/2014/main" id="{3E6B79F4-2883-4F6E-A5FD-A6A159494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8" y="148033"/>
            <a:ext cx="891381" cy="8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21923"/>
              </a:gs>
              <a:gs pos="100000">
                <a:srgbClr val="003D5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3074" name="Picture 2" descr="Image result for anilist logo">
            <a:extLst>
              <a:ext uri="{FF2B5EF4-FFF2-40B4-BE49-F238E27FC236}">
                <a16:creationId xmlns:a16="http://schemas.microsoft.com/office/drawing/2014/main" id="{28ADD93A-FE97-4B04-AD0D-6B1D517D7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33734"/>
            <a:ext cx="1119982" cy="111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9000">
                <a:srgbClr val="312431"/>
              </a:gs>
              <a:gs pos="100000">
                <a:srgbClr val="71537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Related image">
            <a:extLst>
              <a:ext uri="{FF2B5EF4-FFF2-40B4-BE49-F238E27FC236}">
                <a16:creationId xmlns:a16="http://schemas.microsoft.com/office/drawing/2014/main" id="{5FBD8371-889B-4772-A7F3-B312DB4F4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929" y1="40385" x2="45929" y2="40385"/>
                        <a14:foregroundMark x1="50500" y1="74808" x2="50500" y2="74808"/>
                        <a14:backgroundMark x1="46857" y1="33462" x2="46857" y2="33462"/>
                        <a14:backgroundMark x1="42929" y1="41731" x2="42929" y2="41731"/>
                        <a14:backgroundMark x1="46429" y1="36154" x2="46429" y2="36154"/>
                        <a14:backgroundMark x1="50071" y1="74231" x2="50071" y2="74231"/>
                        <a14:backgroundMark x1="50571" y1="75192" x2="50571" y2="75192"/>
                        <a14:backgroundMark x1="50571" y1="74808" x2="50571" y2="74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574" t="26804" r="38735" b="14804"/>
          <a:stretch/>
        </p:blipFill>
        <p:spPr bwMode="auto">
          <a:xfrm>
            <a:off x="271360" y="65190"/>
            <a:ext cx="1057069" cy="105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16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00.0%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68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2A3047"/>
              </a:gs>
              <a:gs pos="100000">
                <a:srgbClr val="B1B1B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6146" name="Picture 2" descr="https://static.anidb.net/css/icons/touch/apple-touch-icon.png?v=6APwgP3EOy">
            <a:extLst>
              <a:ext uri="{FF2B5EF4-FFF2-40B4-BE49-F238E27FC236}">
                <a16:creationId xmlns:a16="http://schemas.microsoft.com/office/drawing/2014/main" id="{31488D69-DC0D-4153-8B00-56DF421C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90" y="148137"/>
            <a:ext cx="891174" cy="8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1A3767"/>
              </a:gs>
              <a:gs pos="100000">
                <a:srgbClr val="187A98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0.0/5★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4098" name="Picture 2" descr="Image result for Anime-planet logo">
            <a:extLst>
              <a:ext uri="{FF2B5EF4-FFF2-40B4-BE49-F238E27FC236}">
                <a16:creationId xmlns:a16="http://schemas.microsoft.com/office/drawing/2014/main" id="{7607EDDC-0C89-49EF-B6E0-4052147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8789" r="91211">
                        <a14:foregroundMark x1="91406" y1="60547" x2="91406" y2="60547"/>
                        <a14:foregroundMark x1="8789" y1="43164" x2="8789" y2="4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51698"/>
            <a:ext cx="1084055" cy="10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3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8C465D"/>
              </a:gs>
              <a:gs pos="100000">
                <a:srgbClr val="E4B6AA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 ★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5128" name="Picture 8" descr="[webp-to-png output image]">
            <a:extLst>
              <a:ext uri="{FF2B5EF4-FFF2-40B4-BE49-F238E27FC236}">
                <a16:creationId xmlns:a16="http://schemas.microsoft.com/office/drawing/2014/main" id="{EC7EF8D8-9A64-4C74-BB72-3D47A2D4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3" y="148137"/>
            <a:ext cx="891174" cy="89117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0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191919"/>
              </a:gs>
              <a:gs pos="100000">
                <a:srgbClr val="2F2F2F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7170" name="Picture 2" descr="https://shikimori.org/favicons/apple-touch-icon-180x180.png">
            <a:extLst>
              <a:ext uri="{FF2B5EF4-FFF2-40B4-BE49-F238E27FC236}">
                <a16:creationId xmlns:a16="http://schemas.microsoft.com/office/drawing/2014/main" id="{A90DC746-245A-4F26-A5FD-DA9CE2BE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7778" y1="76667" x2="57778" y2="76667"/>
                        <a14:backgroundMark x1="65000" y1="72222" x2="65000" y2="72222"/>
                        <a14:backgroundMark x1="44444" y1="40000" x2="44444" y2="40000"/>
                        <a14:backgroundMark x1="50000" y1="36667" x2="50000" y2="3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21" y="74068"/>
            <a:ext cx="1039312" cy="10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3000">
                <a:srgbClr val="0D0E12"/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0.0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8194" name="Picture 2" descr="Image result for SIMKL logo">
            <a:extLst>
              <a:ext uri="{FF2B5EF4-FFF2-40B4-BE49-F238E27FC236}">
                <a16:creationId xmlns:a16="http://schemas.microsoft.com/office/drawing/2014/main" id="{A684A744-6562-496F-B718-8DAE1C9D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814" y1="27095" x2="48444" y2="19556"/>
                        <a14:foregroundMark x1="33978" y1="49601" x2="37697" y2="41878"/>
                        <a14:foregroundMark x1="83979" y1="36889" x2="84889" y2="37333"/>
                        <a14:foregroundMark x1="72713" y1="31394" x2="83979" y2="36889"/>
                        <a14:foregroundMark x1="67035" y1="28624" x2="69713" y2="29931"/>
                        <a14:foregroundMark x1="48444" y1="19556" x2="66807" y2="28513"/>
                        <a14:foregroundMark x1="84889" y1="37333" x2="67977" y2="36915"/>
                        <a14:foregroundMark x1="67556" y1="36889" x2="67556" y2="36889"/>
                        <a14:foregroundMark x1="67111" y1="35111" x2="67556" y2="37778"/>
                        <a14:foregroundMark x1="66222" y1="34222" x2="63556" y2="32000"/>
                        <a14:foregroundMark x1="48444" y1="32000" x2="37333" y2="31111"/>
                        <a14:foregroundMark x1="29778" y1="55556" x2="29778" y2="55556"/>
                        <a14:foregroundMark x1="27556" y1="55556" x2="27556" y2="55556"/>
                        <a14:backgroundMark x1="38667" y1="36889" x2="38667" y2="36889"/>
                        <a14:backgroundMark x1="55556" y1="35111" x2="60889" y2="36000"/>
                        <a14:backgroundMark x1="51388" y1="36859" x2="53778" y2="37778"/>
                        <a14:backgroundMark x1="63111" y1="35772" x2="63111" y2="35556"/>
                        <a14:backgroundMark x1="59876" y1="37681" x2="58222" y2="37778"/>
                        <a14:backgroundMark x1="64673" y1="35514" x2="64792" y2="34801"/>
                        <a14:backgroundMark x1="40444" y1="36889" x2="36889" y2="41333"/>
                        <a14:backgroundMark x1="40444" y1="36444" x2="40444" y2="36246"/>
                        <a14:backgroundMark x1="26080" y1="55556" x2="52000" y2="57778"/>
                        <a14:backgroundMark x1="20889" y1="55111" x2="26080" y2="55556"/>
                        <a14:backgroundMark x1="85333" y1="36889" x2="85333" y2="36889"/>
                        <a14:backgroundMark x1="84444" y1="36889" x2="84444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6" y="125933"/>
            <a:ext cx="935582" cy="9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9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6D9DF0-36ED-4863-B918-F6735D13A7C1}"/>
              </a:ext>
            </a:extLst>
          </p:cNvPr>
          <p:cNvSpPr/>
          <p:nvPr/>
        </p:nvSpPr>
        <p:spPr>
          <a:xfrm>
            <a:off x="0" y="0"/>
            <a:ext cx="3563938" cy="11874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11111"/>
              </a:gs>
              <a:gs pos="100000">
                <a:srgbClr val="540000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39D8A-0CAF-4715-9972-B917BE14DC3C}"/>
              </a:ext>
            </a:extLst>
          </p:cNvPr>
          <p:cNvSpPr txBox="1"/>
          <p:nvPr/>
        </p:nvSpPr>
        <p:spPr>
          <a:xfrm>
            <a:off x="1276351" y="239781"/>
            <a:ext cx="205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000" dirty="0">
                <a:solidFill>
                  <a:schemeClr val="bg1"/>
                </a:solidFill>
                <a:latin typeface="Exo 2" panose="00000500000000000000" pitchFamily="50" charset="0"/>
              </a:rPr>
              <a:t>00%</a:t>
            </a:r>
            <a:endParaRPr lang="en-US" sz="4000" dirty="0">
              <a:solidFill>
                <a:schemeClr val="bg1"/>
              </a:solidFill>
              <a:latin typeface="Exo 2" panose="00000500000000000000" pitchFamily="50" charset="0"/>
            </a:endParaRPr>
          </a:p>
        </p:txBody>
      </p:sp>
      <p:pic>
        <p:nvPicPr>
          <p:cNvPr id="9218" name="Picture 2" descr="https://walter.trakt.tv/hotlink-ok/public/apple-touch-icon.png">
            <a:extLst>
              <a:ext uri="{FF2B5EF4-FFF2-40B4-BE49-F238E27FC236}">
                <a16:creationId xmlns:a16="http://schemas.microsoft.com/office/drawing/2014/main" id="{B75D8051-CECC-404F-97F7-A485FDA3D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4" y="17325"/>
            <a:ext cx="1152798" cy="11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6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16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Exo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Harness, David</dc:creator>
  <cp:lastModifiedBy>Ridwan Punteuet</cp:lastModifiedBy>
  <cp:revision>6</cp:revision>
  <dcterms:created xsi:type="dcterms:W3CDTF">2019-06-28T09:14:30Z</dcterms:created>
  <dcterms:modified xsi:type="dcterms:W3CDTF">2019-06-29T05:54:56Z</dcterms:modified>
</cp:coreProperties>
</file>