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639375" cy="3563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25" userDrawn="1">
          <p15:clr>
            <a:srgbClr val="A4A3A4"/>
          </p15:clr>
        </p15:guide>
        <p15:guide id="2" pos="112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100"/>
    <a:srgbClr val="44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3" d="100"/>
          <a:sy n="13" d="100"/>
        </p:scale>
        <p:origin x="570" y="162"/>
      </p:cViewPr>
      <p:guideLst>
        <p:guide orient="horz" pos="11225"/>
        <p:guide pos="112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5832651"/>
            <a:ext cx="30293469" cy="1240778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18718924"/>
            <a:ext cx="26729531" cy="8604597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1897467"/>
            <a:ext cx="7684740" cy="302027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1897467"/>
            <a:ext cx="22608729" cy="302027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8885105"/>
            <a:ext cx="30738961" cy="14824987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3850342"/>
            <a:ext cx="30738961" cy="7796111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9487334"/>
            <a:ext cx="15146734" cy="2261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9487334"/>
            <a:ext cx="15146734" cy="2261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1897474"/>
            <a:ext cx="30738961" cy="6888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8736600"/>
            <a:ext cx="15077124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3018272"/>
            <a:ext cx="15077124" cy="1914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8736600"/>
            <a:ext cx="15151376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3018272"/>
            <a:ext cx="15151376" cy="1914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5131418"/>
            <a:ext cx="18042434" cy="25327056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5131418"/>
            <a:ext cx="18042434" cy="25327056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1897474"/>
            <a:ext cx="30738961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9487334"/>
            <a:ext cx="30738961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9038-FA19-4719-8F31-B71CF6A3E4A8}" type="datetimeFigureOut">
              <a:rPr lang="en-US" smtClean="0"/>
              <a:t>10-26-2019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33032428"/>
            <a:ext cx="1202828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3651-ADC5-48D7-B2C9-62165610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C98100"/>
            </a:gs>
            <a:gs pos="73000">
              <a:srgbClr val="A55F00"/>
            </a:gs>
            <a:gs pos="41000">
              <a:srgbClr val="783400"/>
            </a:gs>
            <a:gs pos="0">
              <a:srgbClr val="440300"/>
            </a:gs>
            <a:gs pos="100000">
              <a:srgbClr val="FCB1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17236C-B68C-4967-998D-91A3589EA788}"/>
              </a:ext>
            </a:extLst>
          </p:cNvPr>
          <p:cNvGrpSpPr>
            <a:grpSpLocks noChangeAspect="1"/>
          </p:cNvGrpSpPr>
          <p:nvPr/>
        </p:nvGrpSpPr>
        <p:grpSpPr>
          <a:xfrm>
            <a:off x="3934303" y="0"/>
            <a:ext cx="27770769" cy="35639375"/>
            <a:chOff x="4316417" y="1145146"/>
            <a:chExt cx="3559168" cy="4567627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80AA008-CF9C-4A57-9DD1-B2C37BBBC303}"/>
                </a:ext>
              </a:extLst>
            </p:cNvPr>
            <p:cNvSpPr/>
            <p:nvPr/>
          </p:nvSpPr>
          <p:spPr>
            <a:xfrm>
              <a:off x="4316417" y="1147049"/>
              <a:ext cx="1780902" cy="1865844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773289C-0ECE-40C7-85FD-27852C63969A}"/>
                </a:ext>
              </a:extLst>
            </p:cNvPr>
            <p:cNvSpPr/>
            <p:nvPr/>
          </p:nvSpPr>
          <p:spPr>
            <a:xfrm>
              <a:off x="4318282" y="3010990"/>
              <a:ext cx="1350934" cy="1350932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B7FC7F1-2325-4D41-8998-8E8A887F678A}"/>
                </a:ext>
              </a:extLst>
            </p:cNvPr>
            <p:cNvSpPr/>
            <p:nvPr/>
          </p:nvSpPr>
          <p:spPr>
            <a:xfrm rot="10800000">
              <a:off x="4318208" y="4360019"/>
              <a:ext cx="1350933" cy="1350932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674E056-2E7C-4865-B975-2D956FC3F7E8}"/>
                </a:ext>
              </a:extLst>
            </p:cNvPr>
            <p:cNvSpPr/>
            <p:nvPr/>
          </p:nvSpPr>
          <p:spPr>
            <a:xfrm>
              <a:off x="5667348" y="4361922"/>
              <a:ext cx="429971" cy="43065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8CFD9B-9B9F-4591-A53F-B62221BCFA63}"/>
                </a:ext>
              </a:extLst>
            </p:cNvPr>
            <p:cNvSpPr/>
            <p:nvPr/>
          </p:nvSpPr>
          <p:spPr>
            <a:xfrm rot="10800000">
              <a:off x="5667348" y="4792572"/>
              <a:ext cx="429970" cy="300446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141B1FF-6794-4B86-891B-6772CFEDF182}"/>
                </a:ext>
              </a:extLst>
            </p:cNvPr>
            <p:cNvSpPr/>
            <p:nvPr/>
          </p:nvSpPr>
          <p:spPr>
            <a:xfrm>
              <a:off x="5666416" y="5093018"/>
              <a:ext cx="430901" cy="161516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 dirty="0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4AB879A-1CC4-4ACA-81A6-A36BB9ECDD1D}"/>
                </a:ext>
              </a:extLst>
            </p:cNvPr>
            <p:cNvSpPr/>
            <p:nvPr/>
          </p:nvSpPr>
          <p:spPr>
            <a:xfrm>
              <a:off x="5667349" y="5252713"/>
              <a:ext cx="429970" cy="460060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0F230ED-F48D-44E9-A212-37F87B0A4B4E}"/>
                </a:ext>
              </a:extLst>
            </p:cNvPr>
            <p:cNvSpPr/>
            <p:nvPr/>
          </p:nvSpPr>
          <p:spPr>
            <a:xfrm rot="10800000">
              <a:off x="5666416" y="5252713"/>
              <a:ext cx="432766" cy="460060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C4B0F75-8BE5-47E0-94D7-A9C93A128360}"/>
                </a:ext>
              </a:extLst>
            </p:cNvPr>
            <p:cNvSpPr/>
            <p:nvPr/>
          </p:nvSpPr>
          <p:spPr>
            <a:xfrm flipH="1">
              <a:off x="6094515" y="1145146"/>
              <a:ext cx="1781068" cy="1865844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DC2CF20-06DA-41B8-97A2-27718D4E2F33}"/>
                </a:ext>
              </a:extLst>
            </p:cNvPr>
            <p:cNvSpPr/>
            <p:nvPr/>
          </p:nvSpPr>
          <p:spPr>
            <a:xfrm flipH="1">
              <a:off x="6522658" y="3009087"/>
              <a:ext cx="1351060" cy="1350932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A1DBBB7-B9CB-4109-8AAF-1B1B0ACBBE44}"/>
                </a:ext>
              </a:extLst>
            </p:cNvPr>
            <p:cNvSpPr/>
            <p:nvPr/>
          </p:nvSpPr>
          <p:spPr>
            <a:xfrm rot="10800000" flipH="1">
              <a:off x="6524526" y="4360019"/>
              <a:ext cx="1351059" cy="1350932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2E1A17A-7658-4C01-8408-3A2F7E7BC416}"/>
                </a:ext>
              </a:extLst>
            </p:cNvPr>
            <p:cNvSpPr/>
            <p:nvPr/>
          </p:nvSpPr>
          <p:spPr>
            <a:xfrm flipH="1">
              <a:off x="6094515" y="4360019"/>
              <a:ext cx="430011" cy="43065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7A3A2BD1-DDDE-46A2-A8AB-6A1D613F8211}"/>
                </a:ext>
              </a:extLst>
            </p:cNvPr>
            <p:cNvSpPr/>
            <p:nvPr/>
          </p:nvSpPr>
          <p:spPr>
            <a:xfrm rot="10800000" flipH="1">
              <a:off x="6094516" y="4790669"/>
              <a:ext cx="430010" cy="300446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906D1A3-9CF1-4754-8A98-4D832ED1677C}"/>
                </a:ext>
              </a:extLst>
            </p:cNvPr>
            <p:cNvSpPr/>
            <p:nvPr/>
          </p:nvSpPr>
          <p:spPr>
            <a:xfrm flipH="1">
              <a:off x="6096346" y="5093017"/>
              <a:ext cx="429107" cy="159614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D92A052-BB0E-4A1D-B2FB-029D2EB50263}"/>
                </a:ext>
              </a:extLst>
            </p:cNvPr>
            <p:cNvSpPr/>
            <p:nvPr/>
          </p:nvSpPr>
          <p:spPr>
            <a:xfrm flipH="1">
              <a:off x="6097282" y="5252713"/>
              <a:ext cx="425376" cy="460060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 dirty="0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0143C22-3781-42FC-BDBD-021AF46AC4A1}"/>
                </a:ext>
              </a:extLst>
            </p:cNvPr>
            <p:cNvSpPr/>
            <p:nvPr/>
          </p:nvSpPr>
          <p:spPr>
            <a:xfrm rot="10800000" flipH="1">
              <a:off x="6096383" y="5248987"/>
              <a:ext cx="425377" cy="460060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2B743F7-0E2E-4BCB-865C-D2D0002B0399}"/>
                </a:ext>
              </a:extLst>
            </p:cNvPr>
            <p:cNvSpPr/>
            <p:nvPr/>
          </p:nvSpPr>
          <p:spPr>
            <a:xfrm rot="16200000">
              <a:off x="5648338" y="4807432"/>
              <a:ext cx="464425" cy="430900"/>
            </a:xfrm>
            <a:prstGeom prst="triangle">
              <a:avLst>
                <a:gd name="adj" fmla="val 3496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F443F9E-3304-4CA6-AB2B-44AE2B2692A3}"/>
                </a:ext>
              </a:extLst>
            </p:cNvPr>
            <p:cNvSpPr/>
            <p:nvPr/>
          </p:nvSpPr>
          <p:spPr>
            <a:xfrm rot="16200000" flipV="1">
              <a:off x="6081067" y="4806881"/>
              <a:ext cx="464425" cy="432000"/>
            </a:xfrm>
            <a:prstGeom prst="triangle">
              <a:avLst>
                <a:gd name="adj" fmla="val 3496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830732F-7CC3-4E90-87E1-EBDE0C02C61D}"/>
                </a:ext>
              </a:extLst>
            </p:cNvPr>
            <p:cNvSpPr/>
            <p:nvPr/>
          </p:nvSpPr>
          <p:spPr>
            <a:xfrm>
              <a:off x="6093785" y="2100037"/>
              <a:ext cx="884396" cy="916608"/>
            </a:xfrm>
            <a:custGeom>
              <a:avLst/>
              <a:gdLst>
                <a:gd name="connsiteX0" fmla="*/ 75822 w 836818"/>
                <a:gd name="connsiteY0" fmla="*/ 0 h 892480"/>
                <a:gd name="connsiteX1" fmla="*/ 267864 w 836818"/>
                <a:gd name="connsiteY1" fmla="*/ 0 h 892480"/>
                <a:gd name="connsiteX2" fmla="*/ 267864 w 836818"/>
                <a:gd name="connsiteY2" fmla="*/ 274090 h 892480"/>
                <a:gd name="connsiteX3" fmla="*/ 292715 w 836818"/>
                <a:gd name="connsiteY3" fmla="*/ 298941 h 892480"/>
                <a:gd name="connsiteX4" fmla="*/ 392117 w 836818"/>
                <a:gd name="connsiteY4" fmla="*/ 298941 h 892480"/>
                <a:gd name="connsiteX5" fmla="*/ 416968 w 836818"/>
                <a:gd name="connsiteY5" fmla="*/ 274090 h 892480"/>
                <a:gd name="connsiteX6" fmla="*/ 416968 w 836818"/>
                <a:gd name="connsiteY6" fmla="*/ 0 h 892480"/>
                <a:gd name="connsiteX7" fmla="*/ 836818 w 836818"/>
                <a:gd name="connsiteY7" fmla="*/ 0 h 892480"/>
                <a:gd name="connsiteX8" fmla="*/ 0 w 836818"/>
                <a:gd name="connsiteY8" fmla="*/ 892480 h 892480"/>
                <a:gd name="connsiteX9" fmla="*/ 0 w 836818"/>
                <a:gd name="connsiteY9" fmla="*/ 298942 h 892480"/>
                <a:gd name="connsiteX10" fmla="*/ 50971 w 836818"/>
                <a:gd name="connsiteY10" fmla="*/ 298942 h 892480"/>
                <a:gd name="connsiteX11" fmla="*/ 75822 w 836818"/>
                <a:gd name="connsiteY11" fmla="*/ 274091 h 892480"/>
                <a:gd name="connsiteX12" fmla="*/ 75822 w 836818"/>
                <a:gd name="connsiteY12" fmla="*/ 0 h 8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818" h="892480">
                  <a:moveTo>
                    <a:pt x="75822" y="0"/>
                  </a:moveTo>
                  <a:lnTo>
                    <a:pt x="267864" y="0"/>
                  </a:lnTo>
                  <a:lnTo>
                    <a:pt x="267864" y="274090"/>
                  </a:lnTo>
                  <a:cubicBezTo>
                    <a:pt x="267864" y="287815"/>
                    <a:pt x="278990" y="298941"/>
                    <a:pt x="292715" y="298941"/>
                  </a:cubicBezTo>
                  <a:lnTo>
                    <a:pt x="392117" y="298941"/>
                  </a:lnTo>
                  <a:cubicBezTo>
                    <a:pt x="405842" y="298941"/>
                    <a:pt x="416968" y="287815"/>
                    <a:pt x="416968" y="274090"/>
                  </a:cubicBezTo>
                  <a:lnTo>
                    <a:pt x="416968" y="0"/>
                  </a:lnTo>
                  <a:lnTo>
                    <a:pt x="836818" y="0"/>
                  </a:lnTo>
                  <a:lnTo>
                    <a:pt x="0" y="892480"/>
                  </a:lnTo>
                  <a:lnTo>
                    <a:pt x="0" y="298942"/>
                  </a:lnTo>
                  <a:lnTo>
                    <a:pt x="50971" y="298942"/>
                  </a:lnTo>
                  <a:cubicBezTo>
                    <a:pt x="64696" y="298942"/>
                    <a:pt x="75822" y="287816"/>
                    <a:pt x="75822" y="274091"/>
                  </a:cubicBezTo>
                  <a:lnTo>
                    <a:pt x="75822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034AA78-3B00-40ED-B80F-C973EBF44FFB}"/>
                </a:ext>
              </a:extLst>
            </p:cNvPr>
            <p:cNvSpPr/>
            <p:nvPr/>
          </p:nvSpPr>
          <p:spPr>
            <a:xfrm>
              <a:off x="5213819" y="2100119"/>
              <a:ext cx="884314" cy="921442"/>
            </a:xfrm>
            <a:custGeom>
              <a:avLst/>
              <a:gdLst>
                <a:gd name="connsiteX0" fmla="*/ 0 w 836740"/>
                <a:gd name="connsiteY0" fmla="*/ 0 h 892479"/>
                <a:gd name="connsiteX1" fmla="*/ 419772 w 836740"/>
                <a:gd name="connsiteY1" fmla="*/ 0 h 892479"/>
                <a:gd name="connsiteX2" fmla="*/ 419772 w 836740"/>
                <a:gd name="connsiteY2" fmla="*/ 275043 h 892479"/>
                <a:gd name="connsiteX3" fmla="*/ 444623 w 836740"/>
                <a:gd name="connsiteY3" fmla="*/ 299894 h 892479"/>
                <a:gd name="connsiteX4" fmla="*/ 544025 w 836740"/>
                <a:gd name="connsiteY4" fmla="*/ 299894 h 892479"/>
                <a:gd name="connsiteX5" fmla="*/ 568876 w 836740"/>
                <a:gd name="connsiteY5" fmla="*/ 275043 h 892479"/>
                <a:gd name="connsiteX6" fmla="*/ 568876 w 836740"/>
                <a:gd name="connsiteY6" fmla="*/ 0 h 892479"/>
                <a:gd name="connsiteX7" fmla="*/ 766262 w 836740"/>
                <a:gd name="connsiteY7" fmla="*/ 0 h 892479"/>
                <a:gd name="connsiteX8" fmla="*/ 766262 w 836740"/>
                <a:gd name="connsiteY8" fmla="*/ 272188 h 892479"/>
                <a:gd name="connsiteX9" fmla="*/ 791113 w 836740"/>
                <a:gd name="connsiteY9" fmla="*/ 297039 h 892479"/>
                <a:gd name="connsiteX10" fmla="*/ 836740 w 836740"/>
                <a:gd name="connsiteY10" fmla="*/ 297039 h 892479"/>
                <a:gd name="connsiteX11" fmla="*/ 836740 w 836740"/>
                <a:gd name="connsiteY11" fmla="*/ 892479 h 892479"/>
                <a:gd name="connsiteX12" fmla="*/ 0 w 836740"/>
                <a:gd name="connsiteY12" fmla="*/ 0 h 89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740" h="892479">
                  <a:moveTo>
                    <a:pt x="0" y="0"/>
                  </a:moveTo>
                  <a:lnTo>
                    <a:pt x="419772" y="0"/>
                  </a:lnTo>
                  <a:lnTo>
                    <a:pt x="419772" y="275043"/>
                  </a:lnTo>
                  <a:cubicBezTo>
                    <a:pt x="419772" y="288768"/>
                    <a:pt x="430898" y="299894"/>
                    <a:pt x="444623" y="299894"/>
                  </a:cubicBezTo>
                  <a:lnTo>
                    <a:pt x="544025" y="299894"/>
                  </a:lnTo>
                  <a:cubicBezTo>
                    <a:pt x="557750" y="299894"/>
                    <a:pt x="568876" y="288768"/>
                    <a:pt x="568876" y="275043"/>
                  </a:cubicBezTo>
                  <a:lnTo>
                    <a:pt x="568876" y="0"/>
                  </a:lnTo>
                  <a:lnTo>
                    <a:pt x="766262" y="0"/>
                  </a:lnTo>
                  <a:lnTo>
                    <a:pt x="766262" y="272188"/>
                  </a:lnTo>
                  <a:cubicBezTo>
                    <a:pt x="766262" y="285913"/>
                    <a:pt x="777388" y="297039"/>
                    <a:pt x="791113" y="297039"/>
                  </a:cubicBezTo>
                  <a:lnTo>
                    <a:pt x="836740" y="297039"/>
                  </a:lnTo>
                  <a:lnTo>
                    <a:pt x="836740" y="892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3B43D9-D18F-4BBE-A39E-44374C07728E}"/>
                </a:ext>
              </a:extLst>
            </p:cNvPr>
            <p:cNvSpPr/>
            <p:nvPr/>
          </p:nvSpPr>
          <p:spPr>
            <a:xfrm>
              <a:off x="5657956" y="2099719"/>
              <a:ext cx="157057" cy="310106"/>
            </a:xfrm>
            <a:custGeom>
              <a:avLst/>
              <a:gdLst>
                <a:gd name="connsiteX0" fmla="*/ 0 w 149104"/>
                <a:gd name="connsiteY0" fmla="*/ 0 h 298941"/>
                <a:gd name="connsiteX1" fmla="*/ 149104 w 149104"/>
                <a:gd name="connsiteY1" fmla="*/ 0 h 298941"/>
                <a:gd name="connsiteX2" fmla="*/ 149104 w 149104"/>
                <a:gd name="connsiteY2" fmla="*/ 274090 h 298941"/>
                <a:gd name="connsiteX3" fmla="*/ 124253 w 149104"/>
                <a:gd name="connsiteY3" fmla="*/ 298941 h 298941"/>
                <a:gd name="connsiteX4" fmla="*/ 24851 w 149104"/>
                <a:gd name="connsiteY4" fmla="*/ 298941 h 298941"/>
                <a:gd name="connsiteX5" fmla="*/ 0 w 149104"/>
                <a:gd name="connsiteY5" fmla="*/ 274090 h 298941"/>
                <a:gd name="connsiteX6" fmla="*/ 0 w 149104"/>
                <a:gd name="connsiteY6" fmla="*/ 0 h 29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04" h="298941">
                  <a:moveTo>
                    <a:pt x="0" y="0"/>
                  </a:moveTo>
                  <a:lnTo>
                    <a:pt x="149104" y="0"/>
                  </a:lnTo>
                  <a:lnTo>
                    <a:pt x="149104" y="274090"/>
                  </a:lnTo>
                  <a:cubicBezTo>
                    <a:pt x="149104" y="287815"/>
                    <a:pt x="137978" y="298941"/>
                    <a:pt x="124253" y="298941"/>
                  </a:cubicBezTo>
                  <a:lnTo>
                    <a:pt x="24851" y="298941"/>
                  </a:lnTo>
                  <a:cubicBezTo>
                    <a:pt x="11126" y="298941"/>
                    <a:pt x="0" y="287815"/>
                    <a:pt x="0" y="2740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52C7A6-F9F8-43CB-83ED-BF8A9BBBCE0C}"/>
                </a:ext>
              </a:extLst>
            </p:cNvPr>
            <p:cNvSpPr/>
            <p:nvPr/>
          </p:nvSpPr>
          <p:spPr>
            <a:xfrm>
              <a:off x="6093585" y="3012892"/>
              <a:ext cx="4664" cy="1781154"/>
            </a:xfrm>
            <a:custGeom>
              <a:avLst/>
              <a:gdLst>
                <a:gd name="connsiteX0" fmla="*/ 0 w 4664"/>
                <a:gd name="connsiteY0" fmla="*/ 0 h 1781154"/>
                <a:gd name="connsiteX1" fmla="*/ 4664 w 4664"/>
                <a:gd name="connsiteY1" fmla="*/ 0 h 1781154"/>
                <a:gd name="connsiteX2" fmla="*/ 4664 w 4664"/>
                <a:gd name="connsiteY2" fmla="*/ 1777868 h 1781154"/>
                <a:gd name="connsiteX3" fmla="*/ 1382 w 4664"/>
                <a:gd name="connsiteY3" fmla="*/ 1781154 h 1781154"/>
                <a:gd name="connsiteX4" fmla="*/ 0 w 4664"/>
                <a:gd name="connsiteY4" fmla="*/ 1779770 h 1781154"/>
                <a:gd name="connsiteX5" fmla="*/ 0 w 4664"/>
                <a:gd name="connsiteY5" fmla="*/ 0 h 178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4" h="1781154">
                  <a:moveTo>
                    <a:pt x="0" y="0"/>
                  </a:moveTo>
                  <a:lnTo>
                    <a:pt x="4664" y="0"/>
                  </a:lnTo>
                  <a:lnTo>
                    <a:pt x="4664" y="1777868"/>
                  </a:lnTo>
                  <a:lnTo>
                    <a:pt x="1382" y="1781154"/>
                  </a:lnTo>
                  <a:lnTo>
                    <a:pt x="0" y="1779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252BC93-8487-485F-9F9A-E7F5374200D3}"/>
                </a:ext>
              </a:extLst>
            </p:cNvPr>
            <p:cNvSpPr/>
            <p:nvPr/>
          </p:nvSpPr>
          <p:spPr>
            <a:xfrm>
              <a:off x="5208446" y="3213068"/>
              <a:ext cx="247650" cy="612000"/>
            </a:xfrm>
            <a:custGeom>
              <a:avLst/>
              <a:gdLst>
                <a:gd name="connsiteX0" fmla="*/ 41276 w 247650"/>
                <a:gd name="connsiteY0" fmla="*/ 0 h 612000"/>
                <a:gd name="connsiteX1" fmla="*/ 206374 w 247650"/>
                <a:gd name="connsiteY1" fmla="*/ 0 h 612000"/>
                <a:gd name="connsiteX2" fmla="*/ 247650 w 247650"/>
                <a:gd name="connsiteY2" fmla="*/ 41276 h 612000"/>
                <a:gd name="connsiteX3" fmla="*/ 247650 w 247650"/>
                <a:gd name="connsiteY3" fmla="*/ 570724 h 612000"/>
                <a:gd name="connsiteX4" fmla="*/ 206374 w 247650"/>
                <a:gd name="connsiteY4" fmla="*/ 612000 h 612000"/>
                <a:gd name="connsiteX5" fmla="*/ 41276 w 247650"/>
                <a:gd name="connsiteY5" fmla="*/ 612000 h 612000"/>
                <a:gd name="connsiteX6" fmla="*/ 0 w 247650"/>
                <a:gd name="connsiteY6" fmla="*/ 570724 h 612000"/>
                <a:gd name="connsiteX7" fmla="*/ 0 w 247650"/>
                <a:gd name="connsiteY7" fmla="*/ 41276 h 612000"/>
                <a:gd name="connsiteX8" fmla="*/ 41276 w 247650"/>
                <a:gd name="connsiteY8" fmla="*/ 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612000">
                  <a:moveTo>
                    <a:pt x="41276" y="0"/>
                  </a:moveTo>
                  <a:lnTo>
                    <a:pt x="206374" y="0"/>
                  </a:lnTo>
                  <a:cubicBezTo>
                    <a:pt x="229170" y="0"/>
                    <a:pt x="247650" y="18480"/>
                    <a:pt x="247650" y="41276"/>
                  </a:cubicBezTo>
                  <a:lnTo>
                    <a:pt x="247650" y="570724"/>
                  </a:lnTo>
                  <a:cubicBezTo>
                    <a:pt x="247650" y="593520"/>
                    <a:pt x="229170" y="612000"/>
                    <a:pt x="206374" y="612000"/>
                  </a:cubicBezTo>
                  <a:lnTo>
                    <a:pt x="41276" y="612000"/>
                  </a:lnTo>
                  <a:cubicBezTo>
                    <a:pt x="18480" y="612000"/>
                    <a:pt x="0" y="593520"/>
                    <a:pt x="0" y="570724"/>
                  </a:cubicBezTo>
                  <a:lnTo>
                    <a:pt x="0" y="41276"/>
                  </a:lnTo>
                  <a:cubicBezTo>
                    <a:pt x="0" y="18480"/>
                    <a:pt x="18480" y="0"/>
                    <a:pt x="41276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3207E9-03DC-4325-9271-7B079DBE3AB8}"/>
                </a:ext>
              </a:extLst>
            </p:cNvPr>
            <p:cNvSpPr/>
            <p:nvPr/>
          </p:nvSpPr>
          <p:spPr>
            <a:xfrm>
              <a:off x="6736099" y="3210076"/>
              <a:ext cx="247650" cy="612000"/>
            </a:xfrm>
            <a:custGeom>
              <a:avLst/>
              <a:gdLst>
                <a:gd name="connsiteX0" fmla="*/ 41276 w 247650"/>
                <a:gd name="connsiteY0" fmla="*/ 0 h 612000"/>
                <a:gd name="connsiteX1" fmla="*/ 206374 w 247650"/>
                <a:gd name="connsiteY1" fmla="*/ 0 h 612000"/>
                <a:gd name="connsiteX2" fmla="*/ 247650 w 247650"/>
                <a:gd name="connsiteY2" fmla="*/ 41276 h 612000"/>
                <a:gd name="connsiteX3" fmla="*/ 247650 w 247650"/>
                <a:gd name="connsiteY3" fmla="*/ 570724 h 612000"/>
                <a:gd name="connsiteX4" fmla="*/ 206374 w 247650"/>
                <a:gd name="connsiteY4" fmla="*/ 612000 h 612000"/>
                <a:gd name="connsiteX5" fmla="*/ 41276 w 247650"/>
                <a:gd name="connsiteY5" fmla="*/ 612000 h 612000"/>
                <a:gd name="connsiteX6" fmla="*/ 0 w 247650"/>
                <a:gd name="connsiteY6" fmla="*/ 570724 h 612000"/>
                <a:gd name="connsiteX7" fmla="*/ 0 w 247650"/>
                <a:gd name="connsiteY7" fmla="*/ 41276 h 612000"/>
                <a:gd name="connsiteX8" fmla="*/ 41276 w 247650"/>
                <a:gd name="connsiteY8" fmla="*/ 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612000">
                  <a:moveTo>
                    <a:pt x="41276" y="0"/>
                  </a:moveTo>
                  <a:lnTo>
                    <a:pt x="206374" y="0"/>
                  </a:lnTo>
                  <a:cubicBezTo>
                    <a:pt x="229170" y="0"/>
                    <a:pt x="247650" y="18480"/>
                    <a:pt x="247650" y="41276"/>
                  </a:cubicBezTo>
                  <a:lnTo>
                    <a:pt x="247650" y="570724"/>
                  </a:lnTo>
                  <a:cubicBezTo>
                    <a:pt x="247650" y="593520"/>
                    <a:pt x="229170" y="612000"/>
                    <a:pt x="206374" y="612000"/>
                  </a:cubicBezTo>
                  <a:lnTo>
                    <a:pt x="41276" y="612000"/>
                  </a:lnTo>
                  <a:cubicBezTo>
                    <a:pt x="18480" y="612000"/>
                    <a:pt x="0" y="593520"/>
                    <a:pt x="0" y="570724"/>
                  </a:cubicBezTo>
                  <a:lnTo>
                    <a:pt x="0" y="41276"/>
                  </a:lnTo>
                  <a:cubicBezTo>
                    <a:pt x="0" y="18480"/>
                    <a:pt x="18480" y="0"/>
                    <a:pt x="41276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0211E35-6BBD-49AB-BCAF-CA84A4FF2D78}"/>
                </a:ext>
              </a:extLst>
            </p:cNvPr>
            <p:cNvSpPr/>
            <p:nvPr/>
          </p:nvSpPr>
          <p:spPr>
            <a:xfrm>
              <a:off x="6093585" y="3010989"/>
              <a:ext cx="1781998" cy="1779771"/>
            </a:xfrm>
            <a:custGeom>
              <a:avLst/>
              <a:gdLst>
                <a:gd name="connsiteX0" fmla="*/ 0 w 1781998"/>
                <a:gd name="connsiteY0" fmla="*/ 0 h 1779771"/>
                <a:gd name="connsiteX1" fmla="*/ 1781998 w 1781998"/>
                <a:gd name="connsiteY1" fmla="*/ 0 h 1779771"/>
                <a:gd name="connsiteX2" fmla="*/ 4664 w 1781998"/>
                <a:gd name="connsiteY2" fmla="*/ 1779771 h 1779771"/>
                <a:gd name="connsiteX3" fmla="*/ 4664 w 1781998"/>
                <a:gd name="connsiteY3" fmla="*/ 1903 h 1779771"/>
                <a:gd name="connsiteX4" fmla="*/ 0 w 1781998"/>
                <a:gd name="connsiteY4" fmla="*/ 1903 h 1779771"/>
                <a:gd name="connsiteX5" fmla="*/ 0 w 1781998"/>
                <a:gd name="connsiteY5" fmla="*/ 0 h 1779771"/>
                <a:gd name="connsiteX6" fmla="*/ 684624 w 1781998"/>
                <a:gd name="connsiteY6" fmla="*/ 202761 h 1779771"/>
                <a:gd name="connsiteX7" fmla="*/ 643348 w 1781998"/>
                <a:gd name="connsiteY7" fmla="*/ 244037 h 1779771"/>
                <a:gd name="connsiteX8" fmla="*/ 643348 w 1781998"/>
                <a:gd name="connsiteY8" fmla="*/ 773485 h 1779771"/>
                <a:gd name="connsiteX9" fmla="*/ 684624 w 1781998"/>
                <a:gd name="connsiteY9" fmla="*/ 814761 h 1779771"/>
                <a:gd name="connsiteX10" fmla="*/ 849722 w 1781998"/>
                <a:gd name="connsiteY10" fmla="*/ 814761 h 1779771"/>
                <a:gd name="connsiteX11" fmla="*/ 890998 w 1781998"/>
                <a:gd name="connsiteY11" fmla="*/ 773485 h 1779771"/>
                <a:gd name="connsiteX12" fmla="*/ 890998 w 1781998"/>
                <a:gd name="connsiteY12" fmla="*/ 244037 h 1779771"/>
                <a:gd name="connsiteX13" fmla="*/ 849722 w 1781998"/>
                <a:gd name="connsiteY13" fmla="*/ 202761 h 1779771"/>
                <a:gd name="connsiteX14" fmla="*/ 684624 w 1781998"/>
                <a:gd name="connsiteY14" fmla="*/ 202761 h 177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1998" h="1779771">
                  <a:moveTo>
                    <a:pt x="0" y="0"/>
                  </a:moveTo>
                  <a:lnTo>
                    <a:pt x="1781998" y="0"/>
                  </a:lnTo>
                  <a:lnTo>
                    <a:pt x="4664" y="1779771"/>
                  </a:lnTo>
                  <a:lnTo>
                    <a:pt x="4664" y="1903"/>
                  </a:lnTo>
                  <a:lnTo>
                    <a:pt x="0" y="1903"/>
                  </a:lnTo>
                  <a:lnTo>
                    <a:pt x="0" y="0"/>
                  </a:lnTo>
                  <a:close/>
                  <a:moveTo>
                    <a:pt x="684624" y="202761"/>
                  </a:moveTo>
                  <a:cubicBezTo>
                    <a:pt x="661828" y="202761"/>
                    <a:pt x="643348" y="221241"/>
                    <a:pt x="643348" y="244037"/>
                  </a:cubicBezTo>
                  <a:lnTo>
                    <a:pt x="643348" y="773485"/>
                  </a:lnTo>
                  <a:cubicBezTo>
                    <a:pt x="643348" y="796281"/>
                    <a:pt x="661828" y="814761"/>
                    <a:pt x="684624" y="814761"/>
                  </a:cubicBezTo>
                  <a:lnTo>
                    <a:pt x="849722" y="814761"/>
                  </a:lnTo>
                  <a:cubicBezTo>
                    <a:pt x="872518" y="814761"/>
                    <a:pt x="890998" y="796281"/>
                    <a:pt x="890998" y="773485"/>
                  </a:cubicBezTo>
                  <a:lnTo>
                    <a:pt x="890998" y="244037"/>
                  </a:lnTo>
                  <a:cubicBezTo>
                    <a:pt x="890998" y="221241"/>
                    <a:pt x="872518" y="202761"/>
                    <a:pt x="849722" y="202761"/>
                  </a:cubicBezTo>
                  <a:lnTo>
                    <a:pt x="684624" y="20276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718B990-9EC2-4420-9404-E982A84A410D}"/>
                </a:ext>
              </a:extLst>
            </p:cNvPr>
            <p:cNvSpPr/>
            <p:nvPr/>
          </p:nvSpPr>
          <p:spPr>
            <a:xfrm>
              <a:off x="4316417" y="3012892"/>
              <a:ext cx="1777168" cy="1779770"/>
            </a:xfrm>
            <a:custGeom>
              <a:avLst/>
              <a:gdLst>
                <a:gd name="connsiteX0" fmla="*/ 0 w 1777168"/>
                <a:gd name="connsiteY0" fmla="*/ 0 h 1779770"/>
                <a:gd name="connsiteX1" fmla="*/ 1777168 w 1777168"/>
                <a:gd name="connsiteY1" fmla="*/ 0 h 1779770"/>
                <a:gd name="connsiteX2" fmla="*/ 1777168 w 1777168"/>
                <a:gd name="connsiteY2" fmla="*/ 1779770 h 1779770"/>
                <a:gd name="connsiteX3" fmla="*/ 0 w 1777168"/>
                <a:gd name="connsiteY3" fmla="*/ 0 h 1779770"/>
                <a:gd name="connsiteX4" fmla="*/ 931727 w 1777168"/>
                <a:gd name="connsiteY4" fmla="*/ 200858 h 1779770"/>
                <a:gd name="connsiteX5" fmla="*/ 890451 w 1777168"/>
                <a:gd name="connsiteY5" fmla="*/ 242134 h 1779770"/>
                <a:gd name="connsiteX6" fmla="*/ 890451 w 1777168"/>
                <a:gd name="connsiteY6" fmla="*/ 771582 h 1779770"/>
                <a:gd name="connsiteX7" fmla="*/ 931727 w 1777168"/>
                <a:gd name="connsiteY7" fmla="*/ 812858 h 1779770"/>
                <a:gd name="connsiteX8" fmla="*/ 1096825 w 1777168"/>
                <a:gd name="connsiteY8" fmla="*/ 812858 h 1779770"/>
                <a:gd name="connsiteX9" fmla="*/ 1138101 w 1777168"/>
                <a:gd name="connsiteY9" fmla="*/ 771582 h 1779770"/>
                <a:gd name="connsiteX10" fmla="*/ 1138101 w 1777168"/>
                <a:gd name="connsiteY10" fmla="*/ 242134 h 1779770"/>
                <a:gd name="connsiteX11" fmla="*/ 1096825 w 1777168"/>
                <a:gd name="connsiteY11" fmla="*/ 200858 h 1779770"/>
                <a:gd name="connsiteX12" fmla="*/ 931727 w 1777168"/>
                <a:gd name="connsiteY12" fmla="*/ 200858 h 177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7168" h="1779770">
                  <a:moveTo>
                    <a:pt x="0" y="0"/>
                  </a:moveTo>
                  <a:lnTo>
                    <a:pt x="1777168" y="0"/>
                  </a:lnTo>
                  <a:lnTo>
                    <a:pt x="1777168" y="1779770"/>
                  </a:lnTo>
                  <a:lnTo>
                    <a:pt x="0" y="0"/>
                  </a:lnTo>
                  <a:close/>
                  <a:moveTo>
                    <a:pt x="931727" y="200858"/>
                  </a:moveTo>
                  <a:cubicBezTo>
                    <a:pt x="908931" y="200858"/>
                    <a:pt x="890451" y="219338"/>
                    <a:pt x="890451" y="242134"/>
                  </a:cubicBezTo>
                  <a:lnTo>
                    <a:pt x="890451" y="771582"/>
                  </a:lnTo>
                  <a:cubicBezTo>
                    <a:pt x="890451" y="794378"/>
                    <a:pt x="908931" y="812858"/>
                    <a:pt x="931727" y="812858"/>
                  </a:cubicBezTo>
                  <a:lnTo>
                    <a:pt x="1096825" y="812858"/>
                  </a:lnTo>
                  <a:cubicBezTo>
                    <a:pt x="1119621" y="812858"/>
                    <a:pt x="1138101" y="794378"/>
                    <a:pt x="1138101" y="771582"/>
                  </a:cubicBezTo>
                  <a:lnTo>
                    <a:pt x="1138101" y="242134"/>
                  </a:lnTo>
                  <a:cubicBezTo>
                    <a:pt x="1138101" y="219338"/>
                    <a:pt x="1119621" y="200858"/>
                    <a:pt x="1096825" y="200858"/>
                  </a:cubicBezTo>
                  <a:lnTo>
                    <a:pt x="931727" y="200858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EAFE424-D8C6-4C62-AEAB-2DEE26D89994}"/>
                </a:ext>
              </a:extLst>
            </p:cNvPr>
            <p:cNvSpPr/>
            <p:nvPr/>
          </p:nvSpPr>
          <p:spPr>
            <a:xfrm>
              <a:off x="6094967" y="4790761"/>
              <a:ext cx="3282" cy="6573"/>
            </a:xfrm>
            <a:custGeom>
              <a:avLst/>
              <a:gdLst>
                <a:gd name="connsiteX0" fmla="*/ 3282 w 3282"/>
                <a:gd name="connsiteY0" fmla="*/ 0 h 6573"/>
                <a:gd name="connsiteX1" fmla="*/ 3282 w 3282"/>
                <a:gd name="connsiteY1" fmla="*/ 6573 h 6573"/>
                <a:gd name="connsiteX2" fmla="*/ 0 w 3282"/>
                <a:gd name="connsiteY2" fmla="*/ 3286 h 6573"/>
                <a:gd name="connsiteX3" fmla="*/ 3282 w 3282"/>
                <a:gd name="connsiteY3" fmla="*/ 0 h 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2" h="6573">
                  <a:moveTo>
                    <a:pt x="3282" y="0"/>
                  </a:moveTo>
                  <a:lnTo>
                    <a:pt x="3282" y="6573"/>
                  </a:lnTo>
                  <a:lnTo>
                    <a:pt x="0" y="3286"/>
                  </a:lnTo>
                  <a:lnTo>
                    <a:pt x="32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4072FA-FF4C-4766-8A30-D40EA6A2ED01}"/>
                </a:ext>
              </a:extLst>
            </p:cNvPr>
            <p:cNvSpPr/>
            <p:nvPr/>
          </p:nvSpPr>
          <p:spPr>
            <a:xfrm>
              <a:off x="6093585" y="4792662"/>
              <a:ext cx="1382" cy="2768"/>
            </a:xfrm>
            <a:custGeom>
              <a:avLst/>
              <a:gdLst>
                <a:gd name="connsiteX0" fmla="*/ 0 w 1382"/>
                <a:gd name="connsiteY0" fmla="*/ 0 h 2768"/>
                <a:gd name="connsiteX1" fmla="*/ 1382 w 1382"/>
                <a:gd name="connsiteY1" fmla="*/ 1384 h 2768"/>
                <a:gd name="connsiteX2" fmla="*/ 0 w 1382"/>
                <a:gd name="connsiteY2" fmla="*/ 2768 h 2768"/>
                <a:gd name="connsiteX3" fmla="*/ 0 w 1382"/>
                <a:gd name="connsiteY3" fmla="*/ 0 h 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2" h="2768">
                  <a:moveTo>
                    <a:pt x="0" y="0"/>
                  </a:moveTo>
                  <a:lnTo>
                    <a:pt x="1382" y="1384"/>
                  </a:lnTo>
                  <a:lnTo>
                    <a:pt x="0" y="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9DDCD3E-6943-4FDE-AF58-5F7D3CC2E135}"/>
                </a:ext>
              </a:extLst>
            </p:cNvPr>
            <p:cNvSpPr/>
            <p:nvPr/>
          </p:nvSpPr>
          <p:spPr>
            <a:xfrm>
              <a:off x="6375401" y="2099719"/>
              <a:ext cx="161942" cy="308642"/>
            </a:xfrm>
            <a:custGeom>
              <a:avLst/>
              <a:gdLst>
                <a:gd name="connsiteX0" fmla="*/ 0 w 149104"/>
                <a:gd name="connsiteY0" fmla="*/ 0 h 298941"/>
                <a:gd name="connsiteX1" fmla="*/ 149104 w 149104"/>
                <a:gd name="connsiteY1" fmla="*/ 0 h 298941"/>
                <a:gd name="connsiteX2" fmla="*/ 149104 w 149104"/>
                <a:gd name="connsiteY2" fmla="*/ 274090 h 298941"/>
                <a:gd name="connsiteX3" fmla="*/ 124253 w 149104"/>
                <a:gd name="connsiteY3" fmla="*/ 298941 h 298941"/>
                <a:gd name="connsiteX4" fmla="*/ 24851 w 149104"/>
                <a:gd name="connsiteY4" fmla="*/ 298941 h 298941"/>
                <a:gd name="connsiteX5" fmla="*/ 0 w 149104"/>
                <a:gd name="connsiteY5" fmla="*/ 274090 h 298941"/>
                <a:gd name="connsiteX6" fmla="*/ 0 w 149104"/>
                <a:gd name="connsiteY6" fmla="*/ 0 h 29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04" h="298941">
                  <a:moveTo>
                    <a:pt x="0" y="0"/>
                  </a:moveTo>
                  <a:lnTo>
                    <a:pt x="149104" y="0"/>
                  </a:lnTo>
                  <a:lnTo>
                    <a:pt x="149104" y="274090"/>
                  </a:lnTo>
                  <a:cubicBezTo>
                    <a:pt x="149104" y="287815"/>
                    <a:pt x="137978" y="298941"/>
                    <a:pt x="124253" y="298941"/>
                  </a:cubicBezTo>
                  <a:lnTo>
                    <a:pt x="24851" y="298941"/>
                  </a:lnTo>
                  <a:cubicBezTo>
                    <a:pt x="11126" y="298941"/>
                    <a:pt x="0" y="287815"/>
                    <a:pt x="0" y="2740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EAE48E-8EFA-4902-A9BE-E9A64B5DCA87}"/>
                </a:ext>
              </a:extLst>
            </p:cNvPr>
            <p:cNvSpPr/>
            <p:nvPr/>
          </p:nvSpPr>
          <p:spPr>
            <a:xfrm>
              <a:off x="6024250" y="2097154"/>
              <a:ext cx="74613" cy="310106"/>
            </a:xfrm>
            <a:custGeom>
              <a:avLst/>
              <a:gdLst>
                <a:gd name="connsiteX0" fmla="*/ 0 w 74613"/>
                <a:gd name="connsiteY0" fmla="*/ 0 h 309686"/>
                <a:gd name="connsiteX1" fmla="*/ 74613 w 74613"/>
                <a:gd name="connsiteY1" fmla="*/ 0 h 309686"/>
                <a:gd name="connsiteX2" fmla="*/ 74613 w 74613"/>
                <a:gd name="connsiteY2" fmla="*/ 309686 h 309686"/>
                <a:gd name="connsiteX3" fmla="*/ 24871 w 74613"/>
                <a:gd name="connsiteY3" fmla="*/ 309686 h 309686"/>
                <a:gd name="connsiteX4" fmla="*/ 0 w 74613"/>
                <a:gd name="connsiteY4" fmla="*/ 283942 h 3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13" h="309686">
                  <a:moveTo>
                    <a:pt x="0" y="0"/>
                  </a:moveTo>
                  <a:lnTo>
                    <a:pt x="74613" y="0"/>
                  </a:lnTo>
                  <a:lnTo>
                    <a:pt x="74613" y="309686"/>
                  </a:lnTo>
                  <a:lnTo>
                    <a:pt x="24871" y="309686"/>
                  </a:lnTo>
                  <a:cubicBezTo>
                    <a:pt x="11135" y="309686"/>
                    <a:pt x="0" y="298160"/>
                    <a:pt x="0" y="28394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241308-FB1D-46BC-9E06-5896DB6EFC87}"/>
                </a:ext>
              </a:extLst>
            </p:cNvPr>
            <p:cNvSpPr/>
            <p:nvPr/>
          </p:nvSpPr>
          <p:spPr>
            <a:xfrm>
              <a:off x="6098863" y="2097574"/>
              <a:ext cx="75814" cy="309686"/>
            </a:xfrm>
            <a:custGeom>
              <a:avLst/>
              <a:gdLst>
                <a:gd name="connsiteX0" fmla="*/ 0 w 74612"/>
                <a:gd name="connsiteY0" fmla="*/ 0 h 309686"/>
                <a:gd name="connsiteX1" fmla="*/ 74612 w 74612"/>
                <a:gd name="connsiteY1" fmla="*/ 0 h 309686"/>
                <a:gd name="connsiteX2" fmla="*/ 74612 w 74612"/>
                <a:gd name="connsiteY2" fmla="*/ 283942 h 309686"/>
                <a:gd name="connsiteX3" fmla="*/ 49741 w 74612"/>
                <a:gd name="connsiteY3" fmla="*/ 309686 h 309686"/>
                <a:gd name="connsiteX4" fmla="*/ 0 w 74612"/>
                <a:gd name="connsiteY4" fmla="*/ 309686 h 309686"/>
                <a:gd name="connsiteX5" fmla="*/ 0 w 74612"/>
                <a:gd name="connsiteY5" fmla="*/ 0 h 3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12" h="309686">
                  <a:moveTo>
                    <a:pt x="0" y="0"/>
                  </a:moveTo>
                  <a:lnTo>
                    <a:pt x="74612" y="0"/>
                  </a:lnTo>
                  <a:lnTo>
                    <a:pt x="74612" y="283942"/>
                  </a:lnTo>
                  <a:cubicBezTo>
                    <a:pt x="74612" y="298160"/>
                    <a:pt x="63477" y="309686"/>
                    <a:pt x="49741" y="309686"/>
                  </a:cubicBezTo>
                  <a:lnTo>
                    <a:pt x="0" y="309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7295" tIns="133648" rIns="267295" bIns="133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688"/>
            </a:p>
          </p:txBody>
        </p:sp>
      </p:grpSp>
    </p:spTree>
    <p:extLst>
      <p:ext uri="{BB962C8B-B14F-4D97-AF65-F5344CB8AC3E}">
        <p14:creationId xmlns:p14="http://schemas.microsoft.com/office/powerpoint/2010/main" val="362020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Tadama</dc:creator>
  <cp:lastModifiedBy>Sultan Tadama</cp:lastModifiedBy>
  <cp:revision>8</cp:revision>
  <dcterms:created xsi:type="dcterms:W3CDTF">2019-10-26T12:14:49Z</dcterms:created>
  <dcterms:modified xsi:type="dcterms:W3CDTF">2019-10-26T13:15:31Z</dcterms:modified>
</cp:coreProperties>
</file>