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1374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7CA7-DDA4-41A6-8887-935FFCDF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1D2EB-22CD-4091-8007-1CC9F739C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77DF8-C1A9-468E-9CCC-3EEA408C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F4EA-837E-45BB-AA48-4B56B0D5FA07}" type="datetimeFigureOut">
              <a:rPr lang="en-US" smtClean="0"/>
              <a:t>12-02-2019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830E9-B04A-4FEB-8D08-F53F2015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C0894-5DEA-4168-B3B5-10904AF3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EE68-E933-4DCB-863B-1D421D3F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2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0297-8596-4543-9324-A9BF9667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2FD72-54D8-4EE1-9558-CDD717290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19A1-BC7B-485B-B6A7-6920E44B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F4EA-837E-45BB-AA48-4B56B0D5FA07}" type="datetimeFigureOut">
              <a:rPr lang="en-US" smtClean="0"/>
              <a:t>12-02-2019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CB361-9854-438B-9DA3-3127E3CA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F541-86F5-4C5D-9273-3CDA78E1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EE68-E933-4DCB-863B-1D421D3F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1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001A8-7540-49D8-B7B7-8BE2357F8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4D120-4095-4D7F-81DB-4E013B0A7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4238E-E863-475F-A389-28306FE1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F4EA-837E-45BB-AA48-4B56B0D5FA07}" type="datetimeFigureOut">
              <a:rPr lang="en-US" smtClean="0"/>
              <a:t>12-02-2019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8C6DB-7873-4404-A358-DC2A445F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01E92-93E9-449C-9434-61B6FCB8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EE68-E933-4DCB-863B-1D421D3F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8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2C23E-1F90-4193-8ED7-E284DC27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ECF8B-AFE8-4150-BE4B-6B39EAA3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E955E-DED6-4AFA-8B2C-8D798947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F4EA-837E-45BB-AA48-4B56B0D5FA07}" type="datetimeFigureOut">
              <a:rPr lang="en-US" smtClean="0"/>
              <a:t>12-02-2019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F1F2D-871D-4932-B3CE-9145B6AE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B0A2A-9BFF-40EF-8FF0-1064E835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EE68-E933-4DCB-863B-1D421D3F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3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6C79-202F-4D4F-87BB-2FCB0B01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717BF-4A89-4FC2-8585-F6336C5FB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099BE-E564-4B5A-80CD-2ABE0D29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F4EA-837E-45BB-AA48-4B56B0D5FA07}" type="datetimeFigureOut">
              <a:rPr lang="en-US" smtClean="0"/>
              <a:t>12-02-2019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64ACB-60D1-441F-AC5C-AA42C70C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95551-B9D1-43AF-964F-D4BD6871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EE68-E933-4DCB-863B-1D421D3F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5557-BF3D-437C-9E9C-42061693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753-A2A3-4AAF-92F9-D4F318BA3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6DC53-8469-41B0-90D1-E51872C35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0AAF3-7A25-4EA9-B307-310CFC18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F4EA-837E-45BB-AA48-4B56B0D5FA07}" type="datetimeFigureOut">
              <a:rPr lang="en-US" smtClean="0"/>
              <a:t>12-02-2019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0066A-CD1E-4CAC-B676-C05C09EF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AA3B5-C4AD-4169-BBEF-1879AC63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EE68-E933-4DCB-863B-1D421D3F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9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5FE2-2D97-4102-909D-038D53D5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8C607-7426-445D-A2D3-6F9D49B4F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ACC18-00EF-414F-A7C8-F7BE74F68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BB8685-5726-416E-9730-20D9662E8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B4888-0E7A-4392-8A95-864ED96F8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C989E-BEB8-48FF-8A92-ECCE19C2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F4EA-837E-45BB-AA48-4B56B0D5FA07}" type="datetimeFigureOut">
              <a:rPr lang="en-US" smtClean="0"/>
              <a:t>12-02-2019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AD6F4C-1A8E-4675-A8D7-F617AAEF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F768D-88F4-4E2E-99B4-08B3C82D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EE68-E933-4DCB-863B-1D421D3F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7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CA1B-AC61-4859-8C0E-4D87A770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A28C7-837F-4BE4-8CA9-29F721B8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F4EA-837E-45BB-AA48-4B56B0D5FA07}" type="datetimeFigureOut">
              <a:rPr lang="en-US" smtClean="0"/>
              <a:t>12-02-2019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1F1B8-4A58-4256-B9E0-52341315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48180-40B2-4A4D-AC82-7FF0F7E5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EE68-E933-4DCB-863B-1D421D3F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6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B25EB-D2F0-470E-8B64-1042A849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F4EA-837E-45BB-AA48-4B56B0D5FA07}" type="datetimeFigureOut">
              <a:rPr lang="en-US" smtClean="0"/>
              <a:t>12-02-2019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FBA52-ACDC-432E-A66F-56354786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D2007-3DE0-4F00-AFFB-156F5886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EE68-E933-4DCB-863B-1D421D3F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1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FCF2-AA47-4194-8CE5-EF4C0708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9600-FEF8-40BB-A98A-9259F697C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754CD-440C-4E47-86FD-522DEB999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8DB80-AE68-45F2-B532-E3F1307E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F4EA-837E-45BB-AA48-4B56B0D5FA07}" type="datetimeFigureOut">
              <a:rPr lang="en-US" smtClean="0"/>
              <a:t>12-02-2019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83B66-D2D6-42E0-B619-19C1C57F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ED5A4-3BE5-4303-8CD7-9B9CFB4B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EE68-E933-4DCB-863B-1D421D3F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9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4ED7-F564-49F5-A10E-4C731247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8411C-2DF1-4035-9EE4-1E480672E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53EDC-EEAD-44D7-808C-05F456E9B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464D1-6D8D-479B-8A4D-CFD89EA6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F4EA-837E-45BB-AA48-4B56B0D5FA07}" type="datetimeFigureOut">
              <a:rPr lang="en-US" smtClean="0"/>
              <a:t>12-02-2019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228C2-0B14-444E-A642-C90F6BAB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083C2-2446-412E-8476-17D6C999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EE68-E933-4DCB-863B-1D421D3F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0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0A67C-9434-43A4-9719-E095F7A9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1589E-36C8-4074-9652-AA9CCD4AC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491FE-18D7-4566-9FE9-934F485B6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FF4EA-837E-45BB-AA48-4B56B0D5FA07}" type="datetimeFigureOut">
              <a:rPr lang="en-US" smtClean="0"/>
              <a:t>12-02-2019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152F0-C3D8-45F3-9D2D-544741126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8B0FE-214F-4100-8D4E-D49C35542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5EE68-E933-4DCB-863B-1D421D3F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2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F909E79A-C6EA-4628-9CC7-FBE006523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325" y="2715237"/>
            <a:ext cx="986498" cy="12065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AE3A49E-DC26-45EC-BFAB-8B614419C83C}"/>
              </a:ext>
            </a:extLst>
          </p:cNvPr>
          <p:cNvSpPr txBox="1"/>
          <p:nvPr/>
        </p:nvSpPr>
        <p:spPr>
          <a:xfrm>
            <a:off x="1115113" y="2259888"/>
            <a:ext cx="1133252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3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YUUGANIME</a:t>
            </a:r>
            <a:endParaRPr lang="en-US" sz="143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8780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Sultan Tadama</dc:creator>
  <cp:lastModifiedBy>Sultan Tadama</cp:lastModifiedBy>
  <cp:revision>3</cp:revision>
  <dcterms:created xsi:type="dcterms:W3CDTF">2019-12-02T12:47:17Z</dcterms:created>
  <dcterms:modified xsi:type="dcterms:W3CDTF">2019-12-02T13:03:27Z</dcterms:modified>
</cp:coreProperties>
</file>